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369" r:id="rId6"/>
    <p:sldId id="394" r:id="rId7"/>
    <p:sldId id="391" r:id="rId8"/>
    <p:sldId id="395" r:id="rId9"/>
    <p:sldId id="2147481133" r:id="rId10"/>
    <p:sldId id="2147481124" r:id="rId11"/>
    <p:sldId id="2147481143" r:id="rId12"/>
    <p:sldId id="2147481146" r:id="rId13"/>
    <p:sldId id="2147481135" r:id="rId14"/>
    <p:sldId id="2147481136" r:id="rId15"/>
    <p:sldId id="2147481137" r:id="rId16"/>
    <p:sldId id="2147481139" r:id="rId17"/>
    <p:sldId id="2147481138" r:id="rId18"/>
    <p:sldId id="2147481140" r:id="rId19"/>
    <p:sldId id="2147481141" r:id="rId20"/>
    <p:sldId id="402" r:id="rId21"/>
    <p:sldId id="2147481142" r:id="rId22"/>
    <p:sldId id="35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FBAE40"/>
          </p15:clr>
        </p15:guide>
        <p15:guide id="2" pos="3840" userDrawn="1">
          <p15:clr>
            <a:srgbClr val="A4A3A4"/>
          </p15:clr>
        </p15:guide>
        <p15:guide id="3" pos="257" userDrawn="1">
          <p15:clr>
            <a:srgbClr val="FBAE40"/>
          </p15:clr>
        </p15:guide>
        <p15:guide id="4" pos="7423" userDrawn="1">
          <p15:clr>
            <a:srgbClr val="FBAE40"/>
          </p15:clr>
        </p15:guide>
        <p15:guide id="5" orient="horz" pos="1729" userDrawn="1">
          <p15:clr>
            <a:srgbClr val="A4A3A4"/>
          </p15:clr>
        </p15:guide>
        <p15:guide id="6" orient="horz" pos="799" userDrawn="1">
          <p15:clr>
            <a:srgbClr val="FBAE40"/>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13388-9D86-858B-9A51-882A5EF6D581}" name="Nancy Guan" initials="NG" userId="S::yinguan@publicisgroupe.net::36e8976c-9e47-4384-bdfe-6c666b7def2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merz, Georg"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D3"/>
    <a:srgbClr val="00A9EB"/>
    <a:srgbClr val="00B48F"/>
    <a:srgbClr val="F58C35"/>
    <a:srgbClr val="00A8BF"/>
    <a:srgbClr val="FED34C"/>
    <a:srgbClr val="F06473"/>
    <a:srgbClr val="1A2127"/>
    <a:srgbClr val="F2F2F2"/>
    <a:srgbClr val="1B1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47078-0613-4594-AD7F-46E1D34C859E}" v="10" dt="2024-01-16T12:34:15.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89" autoAdjust="0"/>
    <p:restoredTop sz="59732" autoAdjust="0"/>
  </p:normalViewPr>
  <p:slideViewPr>
    <p:cSldViewPr snapToGrid="0" showGuides="1">
      <p:cViewPr varScale="1">
        <p:scale>
          <a:sx n="72" d="100"/>
          <a:sy n="72" d="100"/>
        </p:scale>
        <p:origin x="1122" y="54"/>
      </p:cViewPr>
      <p:guideLst>
        <p:guide orient="horz" pos="3793"/>
        <p:guide pos="3840"/>
        <p:guide pos="257"/>
        <p:guide pos="7423"/>
        <p:guide orient="horz" pos="1729"/>
        <p:guide orient="horz" pos="799"/>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spPr>
            <a:solidFill>
              <a:schemeClr val="accent1"/>
            </a:solidFill>
            <a:ln w="3175"/>
          </c:spPr>
          <c:dPt>
            <c:idx val="0"/>
            <c:bubble3D val="0"/>
            <c:spPr>
              <a:solidFill>
                <a:schemeClr val="accent1"/>
              </a:solidFill>
              <a:ln w="3175">
                <a:solidFill>
                  <a:schemeClr val="lt1"/>
                </a:solidFill>
              </a:ln>
              <a:effectLst/>
            </c:spPr>
            <c:extLst>
              <c:ext xmlns:c16="http://schemas.microsoft.com/office/drawing/2014/chart" uri="{C3380CC4-5D6E-409C-BE32-E72D297353CC}">
                <c16:uniqueId val="{00000001-9552-B447-B64B-FBF6C2F67FAF}"/>
              </c:ext>
            </c:extLst>
          </c:dPt>
          <c:dPt>
            <c:idx val="1"/>
            <c:bubble3D val="0"/>
            <c:spPr>
              <a:solidFill>
                <a:schemeClr val="accent2"/>
              </a:solidFill>
              <a:ln w="3175">
                <a:solidFill>
                  <a:schemeClr val="lt1"/>
                </a:solidFill>
              </a:ln>
              <a:effectLst/>
            </c:spPr>
            <c:extLst>
              <c:ext xmlns:c16="http://schemas.microsoft.com/office/drawing/2014/chart" uri="{C3380CC4-5D6E-409C-BE32-E72D297353CC}">
                <c16:uniqueId val="{00000003-9552-B447-B64B-FBF6C2F67FAF}"/>
              </c:ext>
            </c:extLst>
          </c:dPt>
          <c:dPt>
            <c:idx val="2"/>
            <c:bubble3D val="0"/>
            <c:spPr>
              <a:solidFill>
                <a:schemeClr val="accent3"/>
              </a:solidFill>
              <a:ln w="3175">
                <a:solidFill>
                  <a:schemeClr val="lt1"/>
                </a:solidFill>
              </a:ln>
              <a:effectLst/>
            </c:spPr>
            <c:extLst>
              <c:ext xmlns:c16="http://schemas.microsoft.com/office/drawing/2014/chart" uri="{C3380CC4-5D6E-409C-BE32-E72D297353CC}">
                <c16:uniqueId val="{00000005-9552-B447-B64B-FBF6C2F67FAF}"/>
              </c:ext>
            </c:extLst>
          </c:dPt>
          <c:dPt>
            <c:idx val="3"/>
            <c:bubble3D val="0"/>
            <c:spPr>
              <a:solidFill>
                <a:schemeClr val="accent4"/>
              </a:solidFill>
              <a:ln w="3175">
                <a:solidFill>
                  <a:schemeClr val="lt1"/>
                </a:solidFill>
              </a:ln>
              <a:effectLst/>
            </c:spPr>
            <c:extLst>
              <c:ext xmlns:c16="http://schemas.microsoft.com/office/drawing/2014/chart" uri="{C3380CC4-5D6E-409C-BE32-E72D297353CC}">
                <c16:uniqueId val="{00000007-9552-B447-B64B-FBF6C2F67FAF}"/>
              </c:ext>
            </c:extLst>
          </c:dPt>
          <c:dPt>
            <c:idx val="4"/>
            <c:bubble3D val="0"/>
            <c:spPr>
              <a:solidFill>
                <a:schemeClr val="bg1"/>
              </a:solidFill>
              <a:ln w="3175">
                <a:solidFill>
                  <a:schemeClr val="lt1"/>
                </a:solidFill>
              </a:ln>
              <a:effectLst/>
            </c:spPr>
            <c:extLst>
              <c:ext xmlns:c16="http://schemas.microsoft.com/office/drawing/2014/chart" uri="{C3380CC4-5D6E-409C-BE32-E72D297353CC}">
                <c16:uniqueId val="{00000009-9552-B447-B64B-FBF6C2F67FAF}"/>
              </c:ext>
            </c:extLst>
          </c:dPt>
          <c:cat>
            <c:strRef>
              <c:f>Feuil1!$A$2:$A$6</c:f>
              <c:strCache>
                <c:ptCount val="4"/>
                <c:pt idx="0">
                  <c:v>1er trim.</c:v>
                </c:pt>
                <c:pt idx="1">
                  <c:v>2e trim.</c:v>
                </c:pt>
                <c:pt idx="2">
                  <c:v>3e trim.</c:v>
                </c:pt>
                <c:pt idx="3">
                  <c:v>4e trim.</c:v>
                </c:pt>
              </c:strCache>
            </c:strRef>
          </c:cat>
          <c:val>
            <c:numRef>
              <c:f>Feuil1!$B$2:$B$6</c:f>
              <c:numCache>
                <c:formatCode>General</c:formatCode>
                <c:ptCount val="5"/>
                <c:pt idx="0">
                  <c:v>5</c:v>
                </c:pt>
                <c:pt idx="1">
                  <c:v>10</c:v>
                </c:pt>
                <c:pt idx="2">
                  <c:v>20</c:v>
                </c:pt>
                <c:pt idx="3">
                  <c:v>5</c:v>
                </c:pt>
                <c:pt idx="4">
                  <c:v>10</c:v>
                </c:pt>
              </c:numCache>
            </c:numRef>
          </c:val>
          <c:extLst>
            <c:ext xmlns:c16="http://schemas.microsoft.com/office/drawing/2014/chart" uri="{C3380CC4-5D6E-409C-BE32-E72D297353CC}">
              <c16:uniqueId val="{00000008-9552-B447-B64B-FBF6C2F67FAF}"/>
            </c:ext>
          </c:extLst>
        </c:ser>
        <c:dLbls>
          <c:showLegendKey val="0"/>
          <c:showVal val="0"/>
          <c:showCatName val="0"/>
          <c:showSerName val="0"/>
          <c:showPercent val="0"/>
          <c:showBubbleSize val="0"/>
          <c:showLeaderLines val="1"/>
        </c:dLbls>
        <c:firstSliceAng val="309"/>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071312-7584-432D-96A9-769E6294F3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F66E7389-C50E-4760-B013-20B70EA080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AFE69-53E4-4895-8720-83829AF5357A}" type="datetimeFigureOut">
              <a:rPr lang="fr-FR" smtClean="0"/>
              <a:t>22/02/2024</a:t>
            </a:fld>
            <a:endParaRPr lang="fr-FR"/>
          </a:p>
        </p:txBody>
      </p:sp>
      <p:sp>
        <p:nvSpPr>
          <p:cNvPr id="4" name="Footer Placeholder 3">
            <a:extLst>
              <a:ext uri="{FF2B5EF4-FFF2-40B4-BE49-F238E27FC236}">
                <a16:creationId xmlns:a16="http://schemas.microsoft.com/office/drawing/2014/main" id="{45E99359-D12C-449F-AF70-7F3A065C2C85}"/>
              </a:ext>
            </a:extLst>
          </p:cNvPr>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r>
              <a:rPr lang="fr-FR" sz="100">
                <a:solidFill>
                  <a:srgbClr val="000000"/>
                </a:solidFill>
                <a:latin typeface="Times New Roman" panose="02020603050405020304" pitchFamily="18" charset="0"/>
              </a:rPr>
              <a:t> </a:t>
            </a:r>
          </a:p>
        </p:txBody>
      </p:sp>
      <p:sp>
        <p:nvSpPr>
          <p:cNvPr id="5" name="Slide Number Placeholder 4">
            <a:extLst>
              <a:ext uri="{FF2B5EF4-FFF2-40B4-BE49-F238E27FC236}">
                <a16:creationId xmlns:a16="http://schemas.microsoft.com/office/drawing/2014/main" id="{6D857F1D-C2A9-4F94-A42B-8B797DB58D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6DA2BA-48D0-4154-8C13-87087776893D}" type="slidenum">
              <a:rPr lang="fr-FR" smtClean="0"/>
              <a:t>‹Nr.›</a:t>
            </a:fld>
            <a:endParaRPr lang="fr-FR"/>
          </a:p>
        </p:txBody>
      </p:sp>
    </p:spTree>
    <p:extLst>
      <p:ext uri="{BB962C8B-B14F-4D97-AF65-F5344CB8AC3E}">
        <p14:creationId xmlns:p14="http://schemas.microsoft.com/office/powerpoint/2010/main" val="19828203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6E2C2-C4F4-4AEA-A548-9102259F5A0B}"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l">
              <a:defRPr lang="fr-FR" sz="100" b="0" i="0" u="none">
                <a:solidFill>
                  <a:srgbClr val="000000"/>
                </a:solidFill>
                <a:latin typeface="Times New Roman" panose="02020603050405020304" pitchFamily="18" charset="0"/>
              </a:defRPr>
            </a:lvl1pPr>
          </a:lstStyle>
          <a:p>
            <a:r>
              <a:rPr lang="fr-FR"/>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4CDB3-3F3C-4288-BD56-7CC05CBC71B7}" type="slidenum">
              <a:rPr lang="en-US" smtClean="0"/>
              <a:t>‹Nr.›</a:t>
            </a:fld>
            <a:endParaRPr lang="en-US"/>
          </a:p>
        </p:txBody>
      </p:sp>
    </p:spTree>
    <p:extLst>
      <p:ext uri="{BB962C8B-B14F-4D97-AF65-F5344CB8AC3E}">
        <p14:creationId xmlns:p14="http://schemas.microsoft.com/office/powerpoint/2010/main" val="19893680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807022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720725"/>
            <a:ext cx="8310563" cy="4675188"/>
          </a:xfrm>
        </p:spPr>
      </p:sp>
      <p:sp>
        <p:nvSpPr>
          <p:cNvPr id="3" name="Espace réservé des notes 2"/>
          <p:cNvSpPr>
            <a:spLocks noGrp="1"/>
          </p:cNvSpPr>
          <p:nvPr>
            <p:ph type="body" idx="1"/>
          </p:nvPr>
        </p:nvSpPr>
        <p:spPr/>
        <p:txBody>
          <a:bodyPr/>
          <a:lstStyle/>
          <a:p>
            <a:pPr marL="342900" lvl="0" indent="-342900" algn="just">
              <a:buFont typeface="Calibri" panose="020F0502020204030204" pitchFamily="34" charset="0"/>
              <a:buChar char="-"/>
            </a:pPr>
            <a:endParaRPr lang="fr-FR" dirty="0"/>
          </a:p>
        </p:txBody>
      </p:sp>
    </p:spTree>
    <p:extLst>
      <p:ext uri="{BB962C8B-B14F-4D97-AF65-F5344CB8AC3E}">
        <p14:creationId xmlns:p14="http://schemas.microsoft.com/office/powerpoint/2010/main" val="3101822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720725"/>
            <a:ext cx="8310563" cy="4675188"/>
          </a:xfrm>
        </p:spPr>
      </p:sp>
      <p:sp>
        <p:nvSpPr>
          <p:cNvPr id="3" name="Espace réservé des notes 2"/>
          <p:cNvSpPr>
            <a:spLocks noGrp="1"/>
          </p:cNvSpPr>
          <p:nvPr>
            <p:ph type="body" idx="1"/>
          </p:nvPr>
        </p:nvSpPr>
        <p:spPr/>
        <p:txBody>
          <a:bodyPr/>
          <a:lstStyle/>
          <a:p>
            <a:pPr marL="342900" lvl="0" indent="-342900" algn="just">
              <a:buFont typeface="Calibri" panose="020F0502020204030204" pitchFamily="34" charset="0"/>
              <a:buChar char="-"/>
            </a:pPr>
            <a:endParaRPr lang="fr-FR" dirty="0"/>
          </a:p>
        </p:txBody>
      </p:sp>
    </p:spTree>
    <p:extLst>
      <p:ext uri="{BB962C8B-B14F-4D97-AF65-F5344CB8AC3E}">
        <p14:creationId xmlns:p14="http://schemas.microsoft.com/office/powerpoint/2010/main" val="382912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720725"/>
            <a:ext cx="8310563" cy="4675188"/>
          </a:xfrm>
        </p:spPr>
      </p:sp>
      <p:sp>
        <p:nvSpPr>
          <p:cNvPr id="3" name="Espace réservé des notes 2"/>
          <p:cNvSpPr>
            <a:spLocks noGrp="1"/>
          </p:cNvSpPr>
          <p:nvPr>
            <p:ph type="body" idx="1"/>
          </p:nvPr>
        </p:nvSpPr>
        <p:spPr/>
        <p:txBody>
          <a:bodyPr/>
          <a:lstStyle/>
          <a:p>
            <a:pPr marL="342900" lvl="0" indent="-342900" algn="just">
              <a:buFont typeface="Calibri" panose="020F0502020204030204" pitchFamily="34" charset="0"/>
              <a:buChar char="-"/>
            </a:pPr>
            <a:endParaRPr lang="fr-FR" dirty="0"/>
          </a:p>
        </p:txBody>
      </p:sp>
    </p:spTree>
    <p:extLst>
      <p:ext uri="{BB962C8B-B14F-4D97-AF65-F5344CB8AC3E}">
        <p14:creationId xmlns:p14="http://schemas.microsoft.com/office/powerpoint/2010/main" val="3167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720725"/>
            <a:ext cx="8310563" cy="4675188"/>
          </a:xfrm>
        </p:spPr>
      </p:sp>
      <p:sp>
        <p:nvSpPr>
          <p:cNvPr id="3" name="Espace réservé des notes 2"/>
          <p:cNvSpPr>
            <a:spLocks noGrp="1"/>
          </p:cNvSpPr>
          <p:nvPr>
            <p:ph type="body" idx="1"/>
          </p:nvPr>
        </p:nvSpPr>
        <p:spPr/>
        <p:txBody>
          <a:bodyPr/>
          <a:lstStyle/>
          <a:p>
            <a:pPr marL="342900" lvl="0" indent="-342900" algn="just">
              <a:buFont typeface="Calibri" panose="020F0502020204030204" pitchFamily="34" charset="0"/>
              <a:buChar char="-"/>
            </a:pPr>
            <a:endParaRPr lang="fr-FR" dirty="0"/>
          </a:p>
        </p:txBody>
      </p:sp>
    </p:spTree>
    <p:extLst>
      <p:ext uri="{BB962C8B-B14F-4D97-AF65-F5344CB8AC3E}">
        <p14:creationId xmlns:p14="http://schemas.microsoft.com/office/powerpoint/2010/main" val="381731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720725"/>
            <a:ext cx="8310563" cy="4675188"/>
          </a:xfrm>
        </p:spPr>
      </p:sp>
      <p:sp>
        <p:nvSpPr>
          <p:cNvPr id="3" name="Espace réservé des notes 2"/>
          <p:cNvSpPr>
            <a:spLocks noGrp="1"/>
          </p:cNvSpPr>
          <p:nvPr>
            <p:ph type="body" idx="1"/>
          </p:nvPr>
        </p:nvSpPr>
        <p:spPr/>
        <p:txBody>
          <a:bodyPr/>
          <a:lstStyle/>
          <a:p>
            <a:pPr marL="342900" lvl="0" indent="-342900" algn="just">
              <a:buFont typeface="Calibri" panose="020F0502020204030204" pitchFamily="34" charset="0"/>
              <a:buChar char="-"/>
            </a:pPr>
            <a:endParaRPr lang="fr-FR" dirty="0"/>
          </a:p>
        </p:txBody>
      </p:sp>
    </p:spTree>
    <p:extLst>
      <p:ext uri="{BB962C8B-B14F-4D97-AF65-F5344CB8AC3E}">
        <p14:creationId xmlns:p14="http://schemas.microsoft.com/office/powerpoint/2010/main" val="13167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210208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800628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275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9223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75980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74028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80237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8454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720725"/>
            <a:ext cx="8310563" cy="4675188"/>
          </a:xfrm>
        </p:spPr>
      </p:sp>
      <p:sp>
        <p:nvSpPr>
          <p:cNvPr id="3" name="Espace réservé des notes 2"/>
          <p:cNvSpPr>
            <a:spLocks noGrp="1"/>
          </p:cNvSpPr>
          <p:nvPr>
            <p:ph type="body" idx="1"/>
          </p:nvPr>
        </p:nvSpPr>
        <p:spPr/>
        <p:txBody>
          <a:bodyPr/>
          <a:lstStyle/>
          <a:p>
            <a:pPr marL="342900" lvl="0" indent="-342900" algn="just">
              <a:buFont typeface="Calibri" panose="020F0502020204030204" pitchFamily="34" charset="0"/>
              <a:buChar char="-"/>
            </a:pPr>
            <a:r>
              <a:rPr lang="en-US" dirty="0"/>
              <a:t>We started building FORVIA’s identity by finding its name, then a logo and a whole visual identity, and a sound signature.</a:t>
            </a:r>
            <a:endParaRPr lang="fr-FR" dirty="0"/>
          </a:p>
          <a:p>
            <a:pPr marL="342900" lvl="0" indent="-342900" algn="just">
              <a:buFont typeface="Calibri" panose="020F0502020204030204" pitchFamily="34" charset="0"/>
              <a:buChar char="-"/>
            </a:pPr>
            <a:r>
              <a:rPr lang="en-US" dirty="0"/>
              <a:t>Our vision and mission were defined thanks to workshops including more than 60 participants from both Faurecia and HELLA.</a:t>
            </a:r>
          </a:p>
          <a:p>
            <a:pPr marL="342900" lvl="0" indent="-342900" algn="just">
              <a:buFont typeface="Calibri" panose="020F0502020204030204" pitchFamily="34" charset="0"/>
              <a:buChar char="-"/>
            </a:pPr>
            <a:r>
              <a:rPr lang="en-US" sz="1600" b="0" i="0" dirty="0"/>
              <a:t>Mission:</a:t>
            </a:r>
            <a:r>
              <a:rPr lang="en-US" sz="1600" b="1" i="1" dirty="0"/>
              <a:t> We pioneer technology for mobility experiences that matter to people</a:t>
            </a:r>
          </a:p>
          <a:p>
            <a:pPr marL="342900" lvl="0" indent="-342900" algn="just">
              <a:buFont typeface="Calibri" panose="020F0502020204030204" pitchFamily="34" charset="0"/>
              <a:buChar char="-"/>
            </a:pPr>
            <a:r>
              <a:rPr lang="en-US" dirty="0"/>
              <a:t>Since then, we introduced FORVIA to the world through major events and through common </a:t>
            </a:r>
            <a:r>
              <a:rPr lang="fr-FR" dirty="0"/>
              <a:t>roadmaps.</a:t>
            </a:r>
          </a:p>
          <a:p>
            <a:pPr marL="342900" lvl="0" indent="-342900" algn="just">
              <a:buFont typeface="Calibri" panose="020F0502020204030204" pitchFamily="34" charset="0"/>
              <a:buChar char="-"/>
            </a:pPr>
            <a:r>
              <a:rPr lang="en-US" dirty="0"/>
              <a:t>After all that, the values are a new milestone in the construction of FORVIA’s identity.</a:t>
            </a:r>
          </a:p>
          <a:p>
            <a:pPr marL="342900" lvl="0" indent="-342900" algn="just">
              <a:buFont typeface="Calibri" panose="020F0502020204030204" pitchFamily="34" charset="0"/>
              <a:buChar char="-"/>
            </a:pPr>
            <a:endParaRPr lang="en-US" dirty="0"/>
          </a:p>
          <a:p>
            <a:pPr marL="342900" lvl="0" indent="-342900" algn="just">
              <a:buFont typeface="Calibri" panose="020F0502020204030204" pitchFamily="34" charset="0"/>
              <a:buChar char="-"/>
            </a:pPr>
            <a:endParaRPr lang="en-US" dirty="0"/>
          </a:p>
          <a:p>
            <a:pPr marL="342900" lvl="0" indent="-342900" algn="just">
              <a:buFont typeface="Calibri" panose="020F0502020204030204" pitchFamily="34" charset="0"/>
              <a:buChar char="-"/>
            </a:pPr>
            <a:r>
              <a:rPr lang="en-US" dirty="0"/>
              <a:t>Our values unite us, they are guiding principles.</a:t>
            </a:r>
          </a:p>
          <a:p>
            <a:pPr marL="342900" lvl="0" indent="-342900" algn="just">
              <a:buFont typeface="Calibri" panose="020F0502020204030204" pitchFamily="34" charset="0"/>
              <a:buChar char="-"/>
            </a:pPr>
            <a:r>
              <a:rPr lang="en-US" dirty="0"/>
              <a:t>They have a direct impact on how we collaborate within our teams and interact with our stakeholders.</a:t>
            </a:r>
          </a:p>
          <a:p>
            <a:pPr marL="342900" lvl="0" indent="-342900" algn="just">
              <a:buFont typeface="Calibri" panose="020F0502020204030204" pitchFamily="34" charset="0"/>
              <a:buChar char="-"/>
            </a:pPr>
            <a:r>
              <a:rPr lang="en-US" dirty="0"/>
              <a:t>They make us proud to belong to the group.</a:t>
            </a:r>
          </a:p>
          <a:p>
            <a:pPr marL="342900" lvl="0" indent="-342900" algn="just">
              <a:buFont typeface="Calibri" panose="020F0502020204030204" pitchFamily="34" charset="0"/>
              <a:buChar char="-"/>
            </a:pPr>
            <a:r>
              <a:rPr lang="en-US" dirty="0"/>
              <a:t>They make us feel engaged and want to move forward together.</a:t>
            </a:r>
          </a:p>
          <a:p>
            <a:pPr marL="342900" lvl="0" indent="-342900" algn="just">
              <a:buFont typeface="Calibri" panose="020F0502020204030204" pitchFamily="34" charset="0"/>
              <a:buChar char="-"/>
            </a:pPr>
            <a:r>
              <a:rPr lang="en-US" dirty="0"/>
              <a:t>Externally, </a:t>
            </a:r>
            <a:r>
              <a:rPr lang="fr-FR" dirty="0" err="1"/>
              <a:t>they</a:t>
            </a:r>
            <a:r>
              <a:rPr lang="fr-FR" dirty="0"/>
              <a:t> </a:t>
            </a:r>
            <a:r>
              <a:rPr lang="fr-FR" dirty="0" err="1"/>
              <a:t>represent</a:t>
            </a:r>
            <a:r>
              <a:rPr lang="fr-FR" dirty="0"/>
              <a:t> </a:t>
            </a:r>
            <a:r>
              <a:rPr lang="en-US" dirty="0"/>
              <a:t>who we are as FORVIANS. They differentiate FORVIA from the competition and make it more attractive for candidates.</a:t>
            </a:r>
            <a:endParaRPr lang="fr-FR" dirty="0"/>
          </a:p>
          <a:p>
            <a:pPr marL="342900" lvl="0" indent="-342900" algn="just">
              <a:buFont typeface="Calibri" panose="020F0502020204030204" pitchFamily="34" charset="0"/>
              <a:buChar char="-"/>
            </a:pPr>
            <a:endParaRPr lang="en-US" dirty="0"/>
          </a:p>
          <a:p>
            <a:pPr marL="342900" lvl="0" indent="-342900" algn="just">
              <a:buFont typeface="Calibri" panose="020F0502020204030204" pitchFamily="34" charset="0"/>
              <a:buChar char="-"/>
            </a:pPr>
            <a:endParaRPr lang="en-US" dirty="0"/>
          </a:p>
          <a:p>
            <a:pPr marL="342900" lvl="0" indent="-342900" algn="just">
              <a:buFont typeface="Calibri" panose="020F0502020204030204" pitchFamily="34" charset="0"/>
              <a:buChar char="-"/>
            </a:pPr>
            <a:r>
              <a:rPr lang="en-US" dirty="0"/>
              <a:t>The new FORVIA values are in direct line with the historical values from both Faurecia and HELLA, built a few years ago.</a:t>
            </a:r>
          </a:p>
          <a:p>
            <a:pPr marL="342900" lvl="0" indent="-342900" algn="just">
              <a:buFont typeface="Calibri" panose="020F0502020204030204" pitchFamily="34" charset="0"/>
              <a:buChar char="-"/>
            </a:pPr>
            <a:r>
              <a:rPr lang="en-US" dirty="0"/>
              <a:t>Since then, our context evolved a lot: major business changes, major change in people’s expectations accelerated by Covid crisis in a context of talent scarcity, creation of the FORVIA group…</a:t>
            </a:r>
            <a:endParaRPr lang="fr-FR" dirty="0"/>
          </a:p>
          <a:p>
            <a:pPr marL="342900" lvl="0" indent="-342900" algn="just">
              <a:buFont typeface="Calibri" panose="020F0502020204030204" pitchFamily="34" charset="0"/>
              <a:buChar char="-"/>
            </a:pPr>
            <a:r>
              <a:rPr lang="en-US" dirty="0"/>
              <a:t>Given all these changes, we had to question our existing cultural models and values and to update them to reflect who we are now and adapt the way we work to our new context. </a:t>
            </a:r>
          </a:p>
          <a:p>
            <a:pPr marL="342900" indent="-342900" algn="just">
              <a:buFont typeface="Calibri" panose="020F0502020204030204" pitchFamily="34" charset="0"/>
              <a:buChar char="-"/>
            </a:pPr>
            <a:r>
              <a:rPr lang="en-US" dirty="0"/>
              <a:t>We decided of the FORVIA values in co-design, with 4 workshops involving +40 people, with very diverse profiles from both Faurecia and HELLA.</a:t>
            </a:r>
          </a:p>
          <a:p>
            <a:pPr marL="342900" indent="-342900" algn="just">
              <a:buFont typeface="Calibri" panose="020F0502020204030204" pitchFamily="34" charset="0"/>
              <a:buChar char="-"/>
            </a:pPr>
            <a:r>
              <a:rPr lang="en-US" dirty="0"/>
              <a:t>The strong common grounds, easy convergence and agreement on key topics observed during the workshops were the perfect start to define our new values together.</a:t>
            </a:r>
          </a:p>
          <a:p>
            <a:pPr marL="342900" indent="-342900" algn="just">
              <a:buFont typeface="Calibri" panose="020F0502020204030204" pitchFamily="34" charset="0"/>
              <a:buChar char="-"/>
            </a:pPr>
            <a:r>
              <a:rPr lang="en-US" dirty="0"/>
              <a:t>Based on all this work and context, the Management Board and the ExCom had a seminar to define together the values that bring us together and express FORVIA’s specific identity.</a:t>
            </a:r>
            <a:endParaRPr lang="fr-FR" dirty="0"/>
          </a:p>
          <a:p>
            <a:pPr marL="342900" lvl="0" indent="-342900" algn="just">
              <a:buFont typeface="Calibri" panose="020F0502020204030204" pitchFamily="34" charset="0"/>
              <a:buChar char="-"/>
            </a:pPr>
            <a:endParaRPr lang="fr-FR" dirty="0"/>
          </a:p>
        </p:txBody>
      </p:sp>
    </p:spTree>
    <p:extLst>
      <p:ext uri="{BB962C8B-B14F-4D97-AF65-F5344CB8AC3E}">
        <p14:creationId xmlns:p14="http://schemas.microsoft.com/office/powerpoint/2010/main" val="133960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81381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720725"/>
            <a:ext cx="8310563" cy="4675188"/>
          </a:xfrm>
        </p:spPr>
      </p:sp>
      <p:sp>
        <p:nvSpPr>
          <p:cNvPr id="3" name="Espace réservé des notes 2"/>
          <p:cNvSpPr>
            <a:spLocks noGrp="1"/>
          </p:cNvSpPr>
          <p:nvPr>
            <p:ph type="body" idx="1"/>
          </p:nvPr>
        </p:nvSpPr>
        <p:spPr/>
        <p:txBody>
          <a:bodyPr/>
          <a:lstStyle/>
          <a:p>
            <a:pPr marL="342900" lvl="0" indent="-342900" algn="just">
              <a:buFont typeface="Calibri" panose="020F0502020204030204" pitchFamily="34" charset="0"/>
              <a:buChar char="-"/>
            </a:pPr>
            <a:endParaRPr lang="fr-FR" dirty="0"/>
          </a:p>
        </p:txBody>
      </p:sp>
    </p:spTree>
    <p:extLst>
      <p:ext uri="{BB962C8B-B14F-4D97-AF65-F5344CB8AC3E}">
        <p14:creationId xmlns:p14="http://schemas.microsoft.com/office/powerpoint/2010/main" val="147852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6775" y="720725"/>
            <a:ext cx="8310563" cy="4675188"/>
          </a:xfrm>
        </p:spPr>
      </p:sp>
      <p:sp>
        <p:nvSpPr>
          <p:cNvPr id="3" name="Espace réservé des notes 2"/>
          <p:cNvSpPr>
            <a:spLocks noGrp="1"/>
          </p:cNvSpPr>
          <p:nvPr>
            <p:ph type="body" idx="1"/>
          </p:nvPr>
        </p:nvSpPr>
        <p:spPr/>
        <p:txBody>
          <a:bodyPr/>
          <a:lstStyle/>
          <a:p>
            <a:pPr marL="342900" lvl="0" indent="-342900" algn="just">
              <a:buFont typeface="Calibri" panose="020F0502020204030204" pitchFamily="34" charset="0"/>
              <a:buChar char="-"/>
            </a:pPr>
            <a:endParaRPr lang="fr-FR" dirty="0"/>
          </a:p>
        </p:txBody>
      </p:sp>
    </p:spTree>
    <p:extLst>
      <p:ext uri="{BB962C8B-B14F-4D97-AF65-F5344CB8AC3E}">
        <p14:creationId xmlns:p14="http://schemas.microsoft.com/office/powerpoint/2010/main" val="325143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ext">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A4AA4F1C-4C22-495E-8105-629B35E02520}"/>
              </a:ext>
            </a:extLst>
          </p:cNvPr>
          <p:cNvSpPr>
            <a:spLocks noGrp="1"/>
          </p:cNvSpPr>
          <p:nvPr>
            <p:ph type="body" sz="quarter" idx="13" hasCustomPrompt="1"/>
          </p:nvPr>
        </p:nvSpPr>
        <p:spPr>
          <a:xfrm>
            <a:off x="396000" y="900000"/>
            <a:ext cx="11412000" cy="422405"/>
          </a:xfrm>
          <a:prstGeom prst="rect">
            <a:avLst/>
          </a:prstGeom>
        </p:spPr>
        <p:txBody>
          <a:bodyPr wrap="square" lIns="0" tIns="72000" rIns="0" bIns="72000" anchor="t" anchorCtr="0">
            <a:spAutoFit/>
          </a:bodyPr>
          <a:lstStyle>
            <a:lvl1pPr marL="0" indent="0">
              <a:buNone/>
              <a:defRPr b="0" spc="90" baseline="0">
                <a:solidFill>
                  <a:schemeClr val="tx1"/>
                </a:solidFill>
              </a:defRPr>
            </a:lvl1pPr>
          </a:lstStyle>
          <a:p>
            <a:pPr lvl="0"/>
            <a:r>
              <a:rPr lang="fr-FR"/>
              <a:t>Click to </a:t>
            </a:r>
            <a:r>
              <a:rPr lang="fr-FR" err="1"/>
              <a:t>edit</a:t>
            </a:r>
            <a:r>
              <a:rPr lang="fr-FR"/>
              <a:t> </a:t>
            </a:r>
            <a:r>
              <a:rPr lang="fr-FR" err="1"/>
              <a:t>subtitle</a:t>
            </a:r>
            <a:endParaRPr lang="en-US"/>
          </a:p>
        </p:txBody>
      </p:sp>
      <p:sp>
        <p:nvSpPr>
          <p:cNvPr id="10" name="Text Placeholder 2">
            <a:extLst>
              <a:ext uri="{FF2B5EF4-FFF2-40B4-BE49-F238E27FC236}">
                <a16:creationId xmlns:a16="http://schemas.microsoft.com/office/drawing/2014/main" id="{4519425B-B7FF-475E-83C3-D2793F569B2E}"/>
              </a:ext>
            </a:extLst>
          </p:cNvPr>
          <p:cNvSpPr>
            <a:spLocks noGrp="1"/>
          </p:cNvSpPr>
          <p:nvPr>
            <p:ph type="body" sz="quarter" idx="21" hasCustomPrompt="1"/>
          </p:nvPr>
        </p:nvSpPr>
        <p:spPr>
          <a:xfrm>
            <a:off x="396000" y="1620000"/>
            <a:ext cx="11412000" cy="1561178"/>
          </a:xfrm>
        </p:spPr>
        <p:txBody>
          <a:bodyPr vert="horz" lIns="0" tIns="72000" rIns="0" bIns="7200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3">
            <a:extLst>
              <a:ext uri="{FF2B5EF4-FFF2-40B4-BE49-F238E27FC236}">
                <a16:creationId xmlns:a16="http://schemas.microsoft.com/office/drawing/2014/main" id="{FCDD0934-BC18-4013-BC57-AEF8FD470954}"/>
              </a:ext>
            </a:extLst>
          </p:cNvPr>
          <p:cNvSpPr>
            <a:spLocks noGrp="1"/>
          </p:cNvSpPr>
          <p:nvPr>
            <p:ph type="title" hasCustomPrompt="1"/>
          </p:nvPr>
        </p:nvSpPr>
        <p:spPr>
          <a:xfrm>
            <a:off x="396000" y="-1"/>
            <a:ext cx="11412000" cy="900000"/>
          </a:xfrm>
        </p:spPr>
        <p:txBody>
          <a:bodyPr vert="horz" wrap="square" lIns="0" tIns="72000" rIns="0" bIns="72000" rtlCol="0" anchor="b" anchorCtr="0">
            <a:normAutofit/>
          </a:bodyPr>
          <a:lstStyle>
            <a:lvl1pPr>
              <a:defRPr lang="en-US" dirty="0"/>
            </a:lvl1pPr>
          </a:lstStyle>
          <a:p>
            <a:pPr lvl="0">
              <a:lnSpc>
                <a:spcPct val="100000"/>
              </a:lnSpc>
            </a:pPr>
            <a:r>
              <a:rPr lang="en-US"/>
              <a:t>Click to edit page title</a:t>
            </a:r>
          </a:p>
        </p:txBody>
      </p:sp>
    </p:spTree>
    <p:extLst>
      <p:ext uri="{BB962C8B-B14F-4D97-AF65-F5344CB8AC3E}">
        <p14:creationId xmlns:p14="http://schemas.microsoft.com/office/powerpoint/2010/main" val="134316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text">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EF85321A-E7F1-406B-AD08-2DFA1EF6D2AF}"/>
              </a:ext>
            </a:extLst>
          </p:cNvPr>
          <p:cNvSpPr>
            <a:spLocks noGrp="1"/>
          </p:cNvSpPr>
          <p:nvPr>
            <p:ph type="title" hasCustomPrompt="1"/>
          </p:nvPr>
        </p:nvSpPr>
        <p:spPr>
          <a:xfrm>
            <a:off x="396000" y="0"/>
            <a:ext cx="11412000" cy="900000"/>
          </a:xfrm>
        </p:spPr>
        <p:txBody>
          <a:bodyPr wrap="square">
            <a:normAutofit/>
          </a:bodyPr>
          <a:lstStyle>
            <a:lvl1pPr>
              <a:lnSpc>
                <a:spcPct val="100000"/>
              </a:lnSpc>
              <a:defRPr sz="2400"/>
            </a:lvl1pPr>
          </a:lstStyle>
          <a:p>
            <a:r>
              <a:rPr lang="en-US"/>
              <a:t>Click to edit page title</a:t>
            </a:r>
          </a:p>
        </p:txBody>
      </p:sp>
      <p:sp>
        <p:nvSpPr>
          <p:cNvPr id="17" name="Text Placeholder 7">
            <a:extLst>
              <a:ext uri="{FF2B5EF4-FFF2-40B4-BE49-F238E27FC236}">
                <a16:creationId xmlns:a16="http://schemas.microsoft.com/office/drawing/2014/main" id="{A4AA4F1C-4C22-495E-8105-629B35E02520}"/>
              </a:ext>
            </a:extLst>
          </p:cNvPr>
          <p:cNvSpPr>
            <a:spLocks noGrp="1"/>
          </p:cNvSpPr>
          <p:nvPr>
            <p:ph type="body" sz="quarter" idx="13" hasCustomPrompt="1"/>
          </p:nvPr>
        </p:nvSpPr>
        <p:spPr>
          <a:xfrm>
            <a:off x="396000" y="900000"/>
            <a:ext cx="11412000" cy="424732"/>
          </a:xfrm>
          <a:prstGeom prst="rect">
            <a:avLst/>
          </a:prstGeom>
        </p:spPr>
        <p:txBody>
          <a:bodyPr wrap="square" anchor="t" anchorCtr="0">
            <a:spAutoFit/>
          </a:bodyPr>
          <a:lstStyle>
            <a:lvl1pPr marL="0" indent="0">
              <a:spcBef>
                <a:spcPts val="0"/>
              </a:spcBef>
              <a:buNone/>
              <a:defRPr b="0" spc="90" baseline="0"/>
            </a:lvl1pPr>
          </a:lstStyle>
          <a:p>
            <a:pPr lvl="0"/>
            <a:r>
              <a:rPr lang="fr-FR"/>
              <a:t>Click to </a:t>
            </a:r>
            <a:r>
              <a:rPr lang="fr-FR" err="1"/>
              <a:t>edit</a:t>
            </a:r>
            <a:r>
              <a:rPr lang="fr-FR"/>
              <a:t> </a:t>
            </a:r>
            <a:r>
              <a:rPr lang="fr-FR" err="1"/>
              <a:t>subtitle</a:t>
            </a:r>
            <a:endParaRPr lang="en-US"/>
          </a:p>
        </p:txBody>
      </p:sp>
      <p:sp>
        <p:nvSpPr>
          <p:cNvPr id="16" name="Text Placeholder 2">
            <a:extLst>
              <a:ext uri="{FF2B5EF4-FFF2-40B4-BE49-F238E27FC236}">
                <a16:creationId xmlns:a16="http://schemas.microsoft.com/office/drawing/2014/main" id="{EAF80449-5EE3-4B42-806A-E0A9E96F3790}"/>
              </a:ext>
            </a:extLst>
          </p:cNvPr>
          <p:cNvSpPr>
            <a:spLocks noGrp="1"/>
          </p:cNvSpPr>
          <p:nvPr>
            <p:ph type="body" sz="quarter" idx="26"/>
          </p:nvPr>
        </p:nvSpPr>
        <p:spPr>
          <a:xfrm>
            <a:off x="396000" y="1620000"/>
            <a:ext cx="5400000" cy="1561178"/>
          </a:xfrm>
        </p:spPr>
        <p:txBody>
          <a:bodyPr vert="horz" lIns="0" tIns="72000" rIns="0" bIns="7200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8" name="Text Placeholder 2">
            <a:extLst>
              <a:ext uri="{FF2B5EF4-FFF2-40B4-BE49-F238E27FC236}">
                <a16:creationId xmlns:a16="http://schemas.microsoft.com/office/drawing/2014/main" id="{2A840569-2832-479F-8F2C-5215E973AADD}"/>
              </a:ext>
            </a:extLst>
          </p:cNvPr>
          <p:cNvSpPr>
            <a:spLocks noGrp="1"/>
          </p:cNvSpPr>
          <p:nvPr>
            <p:ph type="body" sz="quarter" idx="27"/>
          </p:nvPr>
        </p:nvSpPr>
        <p:spPr>
          <a:xfrm>
            <a:off x="6396000" y="1620000"/>
            <a:ext cx="5400000" cy="1561178"/>
          </a:xfrm>
        </p:spPr>
        <p:txBody>
          <a:bodyPr vert="horz" lIns="0" tIns="72000" rIns="0" bIns="7200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49198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s and figures">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EF85321A-E7F1-406B-AD08-2DFA1EF6D2AF}"/>
              </a:ext>
            </a:extLst>
          </p:cNvPr>
          <p:cNvSpPr>
            <a:spLocks noGrp="1"/>
          </p:cNvSpPr>
          <p:nvPr>
            <p:ph type="title" hasCustomPrompt="1"/>
          </p:nvPr>
        </p:nvSpPr>
        <p:spPr>
          <a:xfrm>
            <a:off x="396000" y="0"/>
            <a:ext cx="11412000" cy="900000"/>
          </a:xfrm>
        </p:spPr>
        <p:txBody>
          <a:bodyPr wrap="square">
            <a:normAutofit/>
          </a:bodyPr>
          <a:lstStyle>
            <a:lvl1pPr>
              <a:lnSpc>
                <a:spcPct val="100000"/>
              </a:lnSpc>
              <a:defRPr sz="2400"/>
            </a:lvl1pPr>
          </a:lstStyle>
          <a:p>
            <a:r>
              <a:rPr lang="en-US"/>
              <a:t>Click to edit page title</a:t>
            </a:r>
          </a:p>
        </p:txBody>
      </p:sp>
      <p:sp>
        <p:nvSpPr>
          <p:cNvPr id="17" name="Text Placeholder 7">
            <a:extLst>
              <a:ext uri="{FF2B5EF4-FFF2-40B4-BE49-F238E27FC236}">
                <a16:creationId xmlns:a16="http://schemas.microsoft.com/office/drawing/2014/main" id="{A4AA4F1C-4C22-495E-8105-629B35E02520}"/>
              </a:ext>
            </a:extLst>
          </p:cNvPr>
          <p:cNvSpPr>
            <a:spLocks noGrp="1"/>
          </p:cNvSpPr>
          <p:nvPr>
            <p:ph type="body" sz="quarter" idx="13" hasCustomPrompt="1"/>
          </p:nvPr>
        </p:nvSpPr>
        <p:spPr>
          <a:xfrm>
            <a:off x="396000" y="900000"/>
            <a:ext cx="11412000" cy="424732"/>
          </a:xfrm>
          <a:prstGeom prst="rect">
            <a:avLst/>
          </a:prstGeom>
        </p:spPr>
        <p:txBody>
          <a:bodyPr wrap="square" anchor="t" anchorCtr="0">
            <a:spAutoFit/>
          </a:bodyPr>
          <a:lstStyle>
            <a:lvl1pPr marL="0" indent="0">
              <a:spcBef>
                <a:spcPts val="0"/>
              </a:spcBef>
              <a:buNone/>
              <a:defRPr b="0" spc="90" baseline="0"/>
            </a:lvl1pPr>
          </a:lstStyle>
          <a:p>
            <a:pPr lvl="0"/>
            <a:r>
              <a:rPr lang="fr-FR"/>
              <a:t>Click to </a:t>
            </a:r>
            <a:r>
              <a:rPr lang="fr-FR" err="1"/>
              <a:t>edit</a:t>
            </a:r>
            <a:r>
              <a:rPr lang="fr-FR"/>
              <a:t> </a:t>
            </a:r>
            <a:r>
              <a:rPr lang="fr-FR" err="1"/>
              <a:t>subtitle</a:t>
            </a:r>
            <a:endParaRPr lang="en-US"/>
          </a:p>
        </p:txBody>
      </p:sp>
    </p:spTree>
    <p:extLst>
      <p:ext uri="{BB962C8B-B14F-4D97-AF65-F5344CB8AC3E}">
        <p14:creationId xmlns:p14="http://schemas.microsoft.com/office/powerpoint/2010/main" val="185517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position 1">
    <p:spTree>
      <p:nvGrpSpPr>
        <p:cNvPr id="1" name=""/>
        <p:cNvGrpSpPr/>
        <p:nvPr/>
      </p:nvGrpSpPr>
      <p:grpSpPr>
        <a:xfrm>
          <a:off x="0" y="0"/>
          <a:ext cx="0" cy="0"/>
          <a:chOff x="0" y="0"/>
          <a:chExt cx="0" cy="0"/>
        </a:xfrm>
      </p:grpSpPr>
      <p:cxnSp>
        <p:nvCxnSpPr>
          <p:cNvPr id="7" name="Straight Connector 14">
            <a:extLst>
              <a:ext uri="{FF2B5EF4-FFF2-40B4-BE49-F238E27FC236}">
                <a16:creationId xmlns:a16="http://schemas.microsoft.com/office/drawing/2014/main" id="{5A182A2C-5592-4BEF-9F69-533CCAEB1E07}"/>
              </a:ext>
            </a:extLst>
          </p:cNvPr>
          <p:cNvCxnSpPr>
            <a:cxnSpLocks/>
          </p:cNvCxnSpPr>
          <p:nvPr userDrawn="1"/>
        </p:nvCxnSpPr>
        <p:spPr>
          <a:xfrm>
            <a:off x="396000" y="900000"/>
            <a:ext cx="2452451"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D2A64923-73DE-4625-9392-5C78E2FDD221}"/>
              </a:ext>
            </a:extLst>
          </p:cNvPr>
          <p:cNvSpPr>
            <a:spLocks noGrp="1"/>
          </p:cNvSpPr>
          <p:nvPr>
            <p:ph type="pic" sz="quarter" idx="18"/>
          </p:nvPr>
        </p:nvSpPr>
        <p:spPr>
          <a:xfrm>
            <a:off x="680558" y="-37"/>
            <a:ext cx="11517918" cy="4679384"/>
          </a:xfrm>
          <a:custGeom>
            <a:avLst/>
            <a:gdLst>
              <a:gd name="connsiteX0" fmla="*/ 0 w 11517918"/>
              <a:gd name="connsiteY0" fmla="*/ 0 h 4679384"/>
              <a:gd name="connsiteX1" fmla="*/ 11517918 w 11517918"/>
              <a:gd name="connsiteY1" fmla="*/ 0 h 4679384"/>
              <a:gd name="connsiteX2" fmla="*/ 11517918 w 11517918"/>
              <a:gd name="connsiteY2" fmla="*/ 4679384 h 4679384"/>
              <a:gd name="connsiteX3" fmla="*/ 11237426 w 11517918"/>
              <a:gd name="connsiteY3" fmla="*/ 4679384 h 4679384"/>
              <a:gd name="connsiteX4" fmla="*/ 1633872 w 11517918"/>
              <a:gd name="connsiteY4" fmla="*/ 4316120 h 4679384"/>
              <a:gd name="connsiteX5" fmla="*/ 2219 w 11517918"/>
              <a:gd name="connsiteY5" fmla="*/ 2953600 h 4679384"/>
              <a:gd name="connsiteX6" fmla="*/ 0 w 11517918"/>
              <a:gd name="connsiteY6" fmla="*/ 2804868 h 467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7918" h="4679384">
                <a:moveTo>
                  <a:pt x="0" y="0"/>
                </a:moveTo>
                <a:lnTo>
                  <a:pt x="11517918" y="0"/>
                </a:lnTo>
                <a:lnTo>
                  <a:pt x="11517918" y="4679384"/>
                </a:lnTo>
                <a:lnTo>
                  <a:pt x="11237426" y="4679384"/>
                </a:lnTo>
                <a:cubicBezTo>
                  <a:pt x="7868632" y="4533922"/>
                  <a:pt x="2653542" y="4316120"/>
                  <a:pt x="1633872" y="4316120"/>
                </a:cubicBezTo>
                <a:cubicBezTo>
                  <a:pt x="292531" y="4316120"/>
                  <a:pt x="29819" y="3813148"/>
                  <a:pt x="2219" y="2953600"/>
                </a:cubicBezTo>
                <a:lnTo>
                  <a:pt x="0" y="2804868"/>
                </a:lnTo>
                <a:close/>
              </a:path>
            </a:pathLst>
          </a:custGeom>
        </p:spPr>
        <p:txBody>
          <a:bodyPr wrap="square">
            <a:noAutofit/>
          </a:bodyPr>
          <a:lstStyle>
            <a:lvl1pPr marL="0" indent="0" algn="ctr">
              <a:buNone/>
              <a:defRPr>
                <a:solidFill>
                  <a:schemeClr val="accent1"/>
                </a:solidFill>
              </a:defRPr>
            </a:lvl1pPr>
          </a:lstStyle>
          <a:p>
            <a:r>
              <a:rPr lang="fr-FR"/>
              <a:t>Cliquez sur l'icône pour ajouter une image</a:t>
            </a:r>
            <a:endParaRPr lang="en-US"/>
          </a:p>
        </p:txBody>
      </p:sp>
    </p:spTree>
    <p:extLst>
      <p:ext uri="{BB962C8B-B14F-4D97-AF65-F5344CB8AC3E}">
        <p14:creationId xmlns:p14="http://schemas.microsoft.com/office/powerpoint/2010/main" val="3234432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osition 2">
    <p:spTree>
      <p:nvGrpSpPr>
        <p:cNvPr id="1" name=""/>
        <p:cNvGrpSpPr/>
        <p:nvPr/>
      </p:nvGrpSpPr>
      <p:grpSpPr>
        <a:xfrm>
          <a:off x="0" y="0"/>
          <a:ext cx="0" cy="0"/>
          <a:chOff x="0" y="0"/>
          <a:chExt cx="0" cy="0"/>
        </a:xfrm>
      </p:grpSpPr>
      <p:cxnSp>
        <p:nvCxnSpPr>
          <p:cNvPr id="9" name="Straight Connector 14">
            <a:extLst>
              <a:ext uri="{FF2B5EF4-FFF2-40B4-BE49-F238E27FC236}">
                <a16:creationId xmlns:a16="http://schemas.microsoft.com/office/drawing/2014/main" id="{E4965C48-C6C7-4CA2-84AE-CC38CA1558A3}"/>
              </a:ext>
            </a:extLst>
          </p:cNvPr>
          <p:cNvCxnSpPr>
            <a:cxnSpLocks/>
          </p:cNvCxnSpPr>
          <p:nvPr userDrawn="1"/>
        </p:nvCxnSpPr>
        <p:spPr>
          <a:xfrm>
            <a:off x="396000" y="900000"/>
            <a:ext cx="2452451"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31FFBF72-53A8-468B-BDF2-5DD7D44D7E9D}"/>
              </a:ext>
            </a:extLst>
          </p:cNvPr>
          <p:cNvSpPr>
            <a:spLocks noGrp="1"/>
          </p:cNvSpPr>
          <p:nvPr>
            <p:ph type="pic" sz="quarter" idx="17"/>
          </p:nvPr>
        </p:nvSpPr>
        <p:spPr>
          <a:xfrm>
            <a:off x="680560" y="0"/>
            <a:ext cx="11512718" cy="3287698"/>
          </a:xfrm>
          <a:custGeom>
            <a:avLst/>
            <a:gdLst>
              <a:gd name="connsiteX0" fmla="*/ 0 w 11512718"/>
              <a:gd name="connsiteY0" fmla="*/ 0 h 3287698"/>
              <a:gd name="connsiteX1" fmla="*/ 11512718 w 11512718"/>
              <a:gd name="connsiteY1" fmla="*/ 0 h 3287698"/>
              <a:gd name="connsiteX2" fmla="*/ 11512718 w 11512718"/>
              <a:gd name="connsiteY2" fmla="*/ 3287698 h 3287698"/>
              <a:gd name="connsiteX3" fmla="*/ 1633340 w 11512718"/>
              <a:gd name="connsiteY3" fmla="*/ 2895238 h 3287698"/>
              <a:gd name="connsiteX4" fmla="*/ 2453 w 11512718"/>
              <a:gd name="connsiteY4" fmla="*/ 1470534 h 3287698"/>
              <a:gd name="connsiteX5" fmla="*/ 0 w 11512718"/>
              <a:gd name="connsiteY5" fmla="*/ 1298549 h 32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2718" h="3287698">
                <a:moveTo>
                  <a:pt x="0" y="0"/>
                </a:moveTo>
                <a:lnTo>
                  <a:pt x="11512718" y="0"/>
                </a:lnTo>
                <a:lnTo>
                  <a:pt x="11512718" y="3287698"/>
                </a:lnTo>
                <a:cubicBezTo>
                  <a:pt x="8162510" y="3135989"/>
                  <a:pt x="2681312" y="2895238"/>
                  <a:pt x="1633340" y="2895238"/>
                </a:cubicBezTo>
                <a:cubicBezTo>
                  <a:pt x="292594" y="2895238"/>
                  <a:pt x="30035" y="2369285"/>
                  <a:pt x="2453" y="1470534"/>
                </a:cubicBezTo>
                <a:lnTo>
                  <a:pt x="0" y="1298549"/>
                </a:lnTo>
                <a:close/>
              </a:path>
            </a:pathLst>
          </a:custGeom>
        </p:spPr>
        <p:txBody>
          <a:bodyPr wrap="square">
            <a:noAutofit/>
          </a:bodyPr>
          <a:lstStyle>
            <a:lvl1pPr marL="0" indent="0" algn="ctr">
              <a:buNone/>
              <a:defRPr>
                <a:solidFill>
                  <a:schemeClr val="accent1"/>
                </a:solidFill>
              </a:defRPr>
            </a:lvl1pPr>
          </a:lstStyle>
          <a:p>
            <a:r>
              <a:rPr lang="fr-FR"/>
              <a:t>Cliquez sur l'icône pour ajouter une image</a:t>
            </a:r>
            <a:endParaRPr lang="en-US"/>
          </a:p>
        </p:txBody>
      </p:sp>
      <p:sp>
        <p:nvSpPr>
          <p:cNvPr id="10" name="Title 1">
            <a:extLst>
              <a:ext uri="{FF2B5EF4-FFF2-40B4-BE49-F238E27FC236}">
                <a16:creationId xmlns:a16="http://schemas.microsoft.com/office/drawing/2014/main" id="{4EE46C94-B2D7-422F-9A86-1413CA160558}"/>
              </a:ext>
            </a:extLst>
          </p:cNvPr>
          <p:cNvSpPr>
            <a:spLocks noGrp="1"/>
          </p:cNvSpPr>
          <p:nvPr>
            <p:ph type="title"/>
          </p:nvPr>
        </p:nvSpPr>
        <p:spPr>
          <a:xfrm>
            <a:off x="396000" y="3240000"/>
            <a:ext cx="11412000" cy="900000"/>
          </a:xfrm>
        </p:spPr>
        <p:txBody>
          <a:bodyPr vert="horz" wrap="square" lIns="0" tIns="72000" rIns="0" bIns="72000" rtlCol="0" anchor="b" anchorCtr="0">
            <a:normAutofit/>
          </a:bodyPr>
          <a:lstStyle>
            <a:lvl1pPr>
              <a:defRPr lang="en-US" dirty="0"/>
            </a:lvl1pPr>
          </a:lstStyle>
          <a:p>
            <a:pPr lvl="0">
              <a:lnSpc>
                <a:spcPct val="100000"/>
              </a:lnSpc>
            </a:pPr>
            <a:r>
              <a:rPr lang="fr-FR"/>
              <a:t>Modifiez le style du titre</a:t>
            </a:r>
            <a:endParaRPr lang="en-US"/>
          </a:p>
        </p:txBody>
      </p:sp>
      <p:cxnSp>
        <p:nvCxnSpPr>
          <p:cNvPr id="8" name="Straight Connector 7">
            <a:extLst>
              <a:ext uri="{FF2B5EF4-FFF2-40B4-BE49-F238E27FC236}">
                <a16:creationId xmlns:a16="http://schemas.microsoft.com/office/drawing/2014/main" id="{DF089D35-621B-46D2-A01A-2CC544CCBFAF}"/>
              </a:ext>
            </a:extLst>
          </p:cNvPr>
          <p:cNvCxnSpPr>
            <a:cxnSpLocks/>
          </p:cNvCxnSpPr>
          <p:nvPr userDrawn="1"/>
        </p:nvCxnSpPr>
        <p:spPr>
          <a:xfrm>
            <a:off x="396000" y="4149423"/>
            <a:ext cx="245245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677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position 3">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861AEA83-074A-4B9D-B103-B2D762F91E19}"/>
              </a:ext>
            </a:extLst>
          </p:cNvPr>
          <p:cNvSpPr>
            <a:spLocks noGrp="1"/>
          </p:cNvSpPr>
          <p:nvPr>
            <p:ph type="pic" sz="quarter" idx="17" hasCustomPrompt="1"/>
          </p:nvPr>
        </p:nvSpPr>
        <p:spPr>
          <a:xfrm>
            <a:off x="3531370" y="-1"/>
            <a:ext cx="8668262" cy="6176486"/>
          </a:xfrm>
          <a:custGeom>
            <a:avLst/>
            <a:gdLst>
              <a:gd name="connsiteX0" fmla="*/ 0 w 8668262"/>
              <a:gd name="connsiteY0" fmla="*/ 0 h 6176486"/>
              <a:gd name="connsiteX1" fmla="*/ 8668262 w 8668262"/>
              <a:gd name="connsiteY1" fmla="*/ 0 h 6176486"/>
              <a:gd name="connsiteX2" fmla="*/ 8668262 w 8668262"/>
              <a:gd name="connsiteY2" fmla="*/ 6176486 h 6176486"/>
              <a:gd name="connsiteX3" fmla="*/ 1630276 w 8668262"/>
              <a:gd name="connsiteY3" fmla="*/ 5924773 h 6176486"/>
              <a:gd name="connsiteX4" fmla="*/ 1027 w 8668262"/>
              <a:gd name="connsiteY4" fmla="*/ 4576941 h 6176486"/>
              <a:gd name="connsiteX5" fmla="*/ 0 w 8668262"/>
              <a:gd name="connsiteY5" fmla="*/ 4508759 h 617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8262" h="6176486">
                <a:moveTo>
                  <a:pt x="0" y="0"/>
                </a:moveTo>
                <a:lnTo>
                  <a:pt x="8668262" y="0"/>
                </a:lnTo>
                <a:lnTo>
                  <a:pt x="8668262" y="6176486"/>
                </a:lnTo>
                <a:cubicBezTo>
                  <a:pt x="5674096" y="6052187"/>
                  <a:pt x="2413259" y="5924773"/>
                  <a:pt x="1630276" y="5924773"/>
                </a:cubicBezTo>
                <a:cubicBezTo>
                  <a:pt x="290910" y="5924773"/>
                  <a:pt x="28586" y="5427231"/>
                  <a:pt x="1027" y="4576941"/>
                </a:cubicBezTo>
                <a:lnTo>
                  <a:pt x="0" y="4508759"/>
                </a:lnTo>
                <a:close/>
              </a:path>
            </a:pathLst>
          </a:custGeom>
        </p:spPr>
        <p:txBody>
          <a:bodyPr wrap="square">
            <a:noAutofit/>
          </a:bodyPr>
          <a:lstStyle>
            <a:lvl1pPr marL="0" indent="0" algn="ctr">
              <a:buNone/>
              <a:defRPr>
                <a:solidFill>
                  <a:schemeClr val="accent1"/>
                </a:solidFill>
              </a:defRPr>
            </a:lvl1pPr>
          </a:lstStyle>
          <a:p>
            <a:r>
              <a:rPr lang="fr-FR"/>
              <a:t>Picture</a:t>
            </a:r>
            <a:endParaRPr lang="en-US"/>
          </a:p>
        </p:txBody>
      </p:sp>
      <p:sp>
        <p:nvSpPr>
          <p:cNvPr id="10" name="Title 3">
            <a:extLst>
              <a:ext uri="{FF2B5EF4-FFF2-40B4-BE49-F238E27FC236}">
                <a16:creationId xmlns:a16="http://schemas.microsoft.com/office/drawing/2014/main" id="{BDDD62C5-3B79-484B-83EC-D92F0CB05EDE}"/>
              </a:ext>
            </a:extLst>
          </p:cNvPr>
          <p:cNvSpPr>
            <a:spLocks noGrp="1"/>
          </p:cNvSpPr>
          <p:nvPr>
            <p:ph type="title" hasCustomPrompt="1"/>
          </p:nvPr>
        </p:nvSpPr>
        <p:spPr>
          <a:xfrm>
            <a:off x="396001" y="0"/>
            <a:ext cx="3060000" cy="900000"/>
          </a:xfrm>
        </p:spPr>
        <p:txBody>
          <a:bodyPr vert="horz" wrap="square" lIns="0" tIns="72000" rIns="0" bIns="72000" rtlCol="0" anchor="b" anchorCtr="0">
            <a:normAutofit/>
          </a:bodyPr>
          <a:lstStyle>
            <a:lvl1pPr>
              <a:defRPr lang="en-US" dirty="0"/>
            </a:lvl1pPr>
          </a:lstStyle>
          <a:p>
            <a:pPr lvl="0">
              <a:lnSpc>
                <a:spcPct val="100000"/>
              </a:lnSpc>
            </a:pPr>
            <a:r>
              <a:rPr lang="en-US"/>
              <a:t>Click to edit page title</a:t>
            </a:r>
          </a:p>
        </p:txBody>
      </p:sp>
      <p:sp>
        <p:nvSpPr>
          <p:cNvPr id="11" name="Text Placeholder 7">
            <a:extLst>
              <a:ext uri="{FF2B5EF4-FFF2-40B4-BE49-F238E27FC236}">
                <a16:creationId xmlns:a16="http://schemas.microsoft.com/office/drawing/2014/main" id="{E4CF2634-1DD4-4256-A6C6-D48FBBB75C0C}"/>
              </a:ext>
            </a:extLst>
          </p:cNvPr>
          <p:cNvSpPr>
            <a:spLocks noGrp="1"/>
          </p:cNvSpPr>
          <p:nvPr>
            <p:ph type="body" sz="quarter" idx="13" hasCustomPrompt="1"/>
          </p:nvPr>
        </p:nvSpPr>
        <p:spPr>
          <a:xfrm>
            <a:off x="395999" y="900000"/>
            <a:ext cx="3060000" cy="422405"/>
          </a:xfrm>
          <a:prstGeom prst="rect">
            <a:avLst/>
          </a:prstGeom>
        </p:spPr>
        <p:txBody>
          <a:bodyPr wrap="square" anchor="t" anchorCtr="0">
            <a:spAutoFit/>
          </a:bodyPr>
          <a:lstStyle>
            <a:lvl1pPr marL="0" indent="0">
              <a:spcBef>
                <a:spcPts val="0"/>
              </a:spcBef>
              <a:buNone/>
              <a:defRPr b="0" spc="90" baseline="0"/>
            </a:lvl1pPr>
          </a:lstStyle>
          <a:p>
            <a:pPr lvl="0"/>
            <a:r>
              <a:rPr lang="fr-FR"/>
              <a:t>Click to </a:t>
            </a:r>
            <a:r>
              <a:rPr lang="fr-FR" err="1"/>
              <a:t>edit</a:t>
            </a:r>
            <a:r>
              <a:rPr lang="fr-FR"/>
              <a:t> </a:t>
            </a:r>
            <a:r>
              <a:rPr lang="fr-FR" err="1"/>
              <a:t>subtitle</a:t>
            </a:r>
            <a:endParaRPr lang="en-US"/>
          </a:p>
        </p:txBody>
      </p:sp>
    </p:spTree>
    <p:extLst>
      <p:ext uri="{BB962C8B-B14F-4D97-AF65-F5344CB8AC3E}">
        <p14:creationId xmlns:p14="http://schemas.microsoft.com/office/powerpoint/2010/main" val="4258415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position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5B48923-0E26-48C9-ACFC-7F3F13BA6CF7}"/>
              </a:ext>
            </a:extLst>
          </p:cNvPr>
          <p:cNvSpPr>
            <a:spLocks noGrp="1"/>
          </p:cNvSpPr>
          <p:nvPr>
            <p:ph type="pic" sz="quarter" idx="18" hasCustomPrompt="1"/>
          </p:nvPr>
        </p:nvSpPr>
        <p:spPr>
          <a:xfrm>
            <a:off x="6328631" y="0"/>
            <a:ext cx="5868971" cy="6017970"/>
          </a:xfrm>
          <a:custGeom>
            <a:avLst/>
            <a:gdLst>
              <a:gd name="connsiteX0" fmla="*/ 0 w 5868971"/>
              <a:gd name="connsiteY0" fmla="*/ 0 h 6017970"/>
              <a:gd name="connsiteX1" fmla="*/ 5868971 w 5868971"/>
              <a:gd name="connsiteY1" fmla="*/ 0 h 6017970"/>
              <a:gd name="connsiteX2" fmla="*/ 5868971 w 5868971"/>
              <a:gd name="connsiteY2" fmla="*/ 6017970 h 6017970"/>
              <a:gd name="connsiteX3" fmla="*/ 1623644 w 5868971"/>
              <a:gd name="connsiteY3" fmla="*/ 5879596 h 6017970"/>
              <a:gd name="connsiteX4" fmla="*/ 0 w 5868971"/>
              <a:gd name="connsiteY4" fmla="*/ 4368679 h 6017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71" h="6017970">
                <a:moveTo>
                  <a:pt x="0" y="0"/>
                </a:moveTo>
                <a:lnTo>
                  <a:pt x="5868971" y="0"/>
                </a:lnTo>
                <a:lnTo>
                  <a:pt x="5868971" y="6017970"/>
                </a:lnTo>
                <a:cubicBezTo>
                  <a:pt x="3877564" y="5939968"/>
                  <a:pt x="2161959" y="5879596"/>
                  <a:pt x="1623644" y="5879596"/>
                </a:cubicBezTo>
                <a:cubicBezTo>
                  <a:pt x="202164" y="5879596"/>
                  <a:pt x="0" y="5317806"/>
                  <a:pt x="0" y="4368679"/>
                </a:cubicBezTo>
                <a:close/>
              </a:path>
            </a:pathLst>
          </a:custGeom>
          <a:noFill/>
        </p:spPr>
        <p:txBody>
          <a:bodyPr wrap="square">
            <a:noAutofit/>
          </a:bodyPr>
          <a:lstStyle>
            <a:lvl1pPr marL="0" indent="0" algn="ctr">
              <a:buNone/>
              <a:defRPr>
                <a:solidFill>
                  <a:schemeClr val="accent1"/>
                </a:solidFill>
              </a:defRPr>
            </a:lvl1pPr>
          </a:lstStyle>
          <a:p>
            <a:r>
              <a:rPr lang="fr-FR"/>
              <a:t>Picture </a:t>
            </a:r>
            <a:endParaRPr lang="en-US"/>
          </a:p>
        </p:txBody>
      </p:sp>
      <p:sp>
        <p:nvSpPr>
          <p:cNvPr id="16" name="Title 3">
            <a:extLst>
              <a:ext uri="{FF2B5EF4-FFF2-40B4-BE49-F238E27FC236}">
                <a16:creationId xmlns:a16="http://schemas.microsoft.com/office/drawing/2014/main" id="{8E998269-C26B-43FF-A468-4497C7416B2E}"/>
              </a:ext>
            </a:extLst>
          </p:cNvPr>
          <p:cNvSpPr>
            <a:spLocks noGrp="1"/>
          </p:cNvSpPr>
          <p:nvPr>
            <p:ph type="title" hasCustomPrompt="1"/>
          </p:nvPr>
        </p:nvSpPr>
        <p:spPr>
          <a:xfrm>
            <a:off x="396000" y="-1"/>
            <a:ext cx="5400000" cy="900000"/>
          </a:xfrm>
        </p:spPr>
        <p:txBody>
          <a:bodyPr vert="horz" wrap="square" lIns="0" tIns="72000" rIns="0" bIns="72000" rtlCol="0" anchor="b" anchorCtr="0">
            <a:normAutofit/>
          </a:bodyPr>
          <a:lstStyle>
            <a:lvl1pPr>
              <a:defRPr lang="en-US" dirty="0"/>
            </a:lvl1pPr>
          </a:lstStyle>
          <a:p>
            <a:pPr lvl="0">
              <a:lnSpc>
                <a:spcPct val="100000"/>
              </a:lnSpc>
            </a:pPr>
            <a:r>
              <a:rPr lang="en-US"/>
              <a:t>Click to edit page title</a:t>
            </a:r>
          </a:p>
        </p:txBody>
      </p:sp>
      <p:sp>
        <p:nvSpPr>
          <p:cNvPr id="11" name="Text Placeholder 7">
            <a:extLst>
              <a:ext uri="{FF2B5EF4-FFF2-40B4-BE49-F238E27FC236}">
                <a16:creationId xmlns:a16="http://schemas.microsoft.com/office/drawing/2014/main" id="{B68575AB-11E2-4E69-BE26-49AC7808472A}"/>
              </a:ext>
            </a:extLst>
          </p:cNvPr>
          <p:cNvSpPr>
            <a:spLocks noGrp="1"/>
          </p:cNvSpPr>
          <p:nvPr>
            <p:ph type="body" sz="quarter" idx="13" hasCustomPrompt="1"/>
          </p:nvPr>
        </p:nvSpPr>
        <p:spPr>
          <a:xfrm>
            <a:off x="396000" y="900000"/>
            <a:ext cx="5400000" cy="422405"/>
          </a:xfrm>
          <a:prstGeom prst="rect">
            <a:avLst/>
          </a:prstGeom>
        </p:spPr>
        <p:txBody>
          <a:bodyPr wrap="square" anchor="t" anchorCtr="0">
            <a:spAutoFit/>
          </a:bodyPr>
          <a:lstStyle>
            <a:lvl1pPr marL="0" indent="0">
              <a:spcBef>
                <a:spcPts val="0"/>
              </a:spcBef>
              <a:buNone/>
              <a:defRPr b="0" spc="90" baseline="0"/>
            </a:lvl1pPr>
          </a:lstStyle>
          <a:p>
            <a:pPr lvl="0"/>
            <a:r>
              <a:rPr lang="fr-FR"/>
              <a:t>Click to </a:t>
            </a:r>
            <a:r>
              <a:rPr lang="fr-FR" err="1"/>
              <a:t>edit</a:t>
            </a:r>
            <a:r>
              <a:rPr lang="fr-FR"/>
              <a:t> </a:t>
            </a:r>
            <a:r>
              <a:rPr lang="fr-FR" err="1"/>
              <a:t>subtitle</a:t>
            </a:r>
            <a:endParaRPr lang="en-US"/>
          </a:p>
        </p:txBody>
      </p:sp>
      <p:sp>
        <p:nvSpPr>
          <p:cNvPr id="8" name="Text Placeholder 2">
            <a:extLst>
              <a:ext uri="{FF2B5EF4-FFF2-40B4-BE49-F238E27FC236}">
                <a16:creationId xmlns:a16="http://schemas.microsoft.com/office/drawing/2014/main" id="{1B660BF2-B062-4C4C-AB56-0B61BCD78C66}"/>
              </a:ext>
            </a:extLst>
          </p:cNvPr>
          <p:cNvSpPr>
            <a:spLocks noGrp="1"/>
          </p:cNvSpPr>
          <p:nvPr>
            <p:ph type="body" sz="quarter" idx="26"/>
          </p:nvPr>
        </p:nvSpPr>
        <p:spPr>
          <a:xfrm>
            <a:off x="396000" y="1620000"/>
            <a:ext cx="5400000" cy="1561178"/>
          </a:xfrm>
        </p:spPr>
        <p:txBody>
          <a:bodyPr vert="horz" lIns="0" tIns="72000" rIns="0" bIns="7200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319301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position 5">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BF5007D-3A91-49B0-9A55-EC34920D4315}"/>
              </a:ext>
            </a:extLst>
          </p:cNvPr>
          <p:cNvSpPr>
            <a:spLocks noGrp="1"/>
          </p:cNvSpPr>
          <p:nvPr>
            <p:ph type="pic" sz="quarter" idx="18" hasCustomPrompt="1"/>
          </p:nvPr>
        </p:nvSpPr>
        <p:spPr>
          <a:xfrm>
            <a:off x="8459310" y="1"/>
            <a:ext cx="3732690" cy="3428700"/>
          </a:xfrm>
          <a:custGeom>
            <a:avLst/>
            <a:gdLst>
              <a:gd name="connsiteX0" fmla="*/ 0 w 3732690"/>
              <a:gd name="connsiteY0" fmla="*/ 0 h 3428700"/>
              <a:gd name="connsiteX1" fmla="*/ 3732690 w 3732690"/>
              <a:gd name="connsiteY1" fmla="*/ 0 h 3428700"/>
              <a:gd name="connsiteX2" fmla="*/ 3732690 w 3732690"/>
              <a:gd name="connsiteY2" fmla="*/ 3428700 h 3428700"/>
              <a:gd name="connsiteX3" fmla="*/ 3274678 w 3732690"/>
              <a:gd name="connsiteY3" fmla="*/ 3412852 h 3428700"/>
              <a:gd name="connsiteX4" fmla="*/ 1035046 w 3732690"/>
              <a:gd name="connsiteY4" fmla="*/ 3350156 h 3428700"/>
              <a:gd name="connsiteX5" fmla="*/ 0 w 3732690"/>
              <a:gd name="connsiteY5" fmla="*/ 2489245 h 34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2690" h="3428700">
                <a:moveTo>
                  <a:pt x="0" y="0"/>
                </a:moveTo>
                <a:lnTo>
                  <a:pt x="3732690" y="0"/>
                </a:lnTo>
                <a:lnTo>
                  <a:pt x="3732690" y="3428700"/>
                </a:lnTo>
                <a:lnTo>
                  <a:pt x="3274678" y="3412852"/>
                </a:lnTo>
                <a:cubicBezTo>
                  <a:pt x="2210192" y="3376493"/>
                  <a:pt x="1335317" y="3350156"/>
                  <a:pt x="1035046" y="3350156"/>
                </a:cubicBezTo>
                <a:cubicBezTo>
                  <a:pt x="128876" y="3350156"/>
                  <a:pt x="0" y="3030051"/>
                  <a:pt x="0" y="2489245"/>
                </a:cubicBezTo>
                <a:close/>
              </a:path>
            </a:pathLst>
          </a:custGeom>
          <a:noFill/>
        </p:spPr>
        <p:txBody>
          <a:bodyPr wrap="square">
            <a:noAutofit/>
          </a:bodyPr>
          <a:lstStyle>
            <a:lvl1pPr marL="0" indent="0" algn="ctr">
              <a:buNone/>
              <a:defRPr>
                <a:solidFill>
                  <a:schemeClr val="accent1"/>
                </a:solidFill>
              </a:defRPr>
            </a:lvl1pPr>
          </a:lstStyle>
          <a:p>
            <a:r>
              <a:rPr lang="fr-FR"/>
              <a:t>Picture </a:t>
            </a:r>
            <a:endParaRPr lang="en-US"/>
          </a:p>
        </p:txBody>
      </p:sp>
      <p:sp>
        <p:nvSpPr>
          <p:cNvPr id="16" name="Title 3">
            <a:extLst>
              <a:ext uri="{FF2B5EF4-FFF2-40B4-BE49-F238E27FC236}">
                <a16:creationId xmlns:a16="http://schemas.microsoft.com/office/drawing/2014/main" id="{8E998269-C26B-43FF-A468-4497C7416B2E}"/>
              </a:ext>
            </a:extLst>
          </p:cNvPr>
          <p:cNvSpPr>
            <a:spLocks noGrp="1"/>
          </p:cNvSpPr>
          <p:nvPr>
            <p:ph type="title" hasCustomPrompt="1"/>
          </p:nvPr>
        </p:nvSpPr>
        <p:spPr>
          <a:xfrm>
            <a:off x="395999" y="0"/>
            <a:ext cx="7812000" cy="900000"/>
          </a:xfrm>
        </p:spPr>
        <p:txBody>
          <a:bodyPr vert="horz" wrap="square" lIns="0" tIns="72000" rIns="0" bIns="72000" rtlCol="0" anchor="b" anchorCtr="0">
            <a:normAutofit/>
          </a:bodyPr>
          <a:lstStyle>
            <a:lvl1pPr>
              <a:defRPr lang="en-US" dirty="0"/>
            </a:lvl1pPr>
          </a:lstStyle>
          <a:p>
            <a:pPr lvl="0">
              <a:lnSpc>
                <a:spcPct val="100000"/>
              </a:lnSpc>
            </a:pPr>
            <a:r>
              <a:rPr lang="en-US"/>
              <a:t>Click to edit page title</a:t>
            </a:r>
          </a:p>
        </p:txBody>
      </p:sp>
      <p:sp>
        <p:nvSpPr>
          <p:cNvPr id="11" name="Text Placeholder 7">
            <a:extLst>
              <a:ext uri="{FF2B5EF4-FFF2-40B4-BE49-F238E27FC236}">
                <a16:creationId xmlns:a16="http://schemas.microsoft.com/office/drawing/2014/main" id="{9655BF6D-205C-456B-82EF-CEF67AE987BA}"/>
              </a:ext>
            </a:extLst>
          </p:cNvPr>
          <p:cNvSpPr>
            <a:spLocks noGrp="1"/>
          </p:cNvSpPr>
          <p:nvPr>
            <p:ph type="body" sz="quarter" idx="13" hasCustomPrompt="1"/>
          </p:nvPr>
        </p:nvSpPr>
        <p:spPr>
          <a:xfrm>
            <a:off x="395999" y="900000"/>
            <a:ext cx="7812000" cy="422405"/>
          </a:xfrm>
          <a:prstGeom prst="rect">
            <a:avLst/>
          </a:prstGeom>
        </p:spPr>
        <p:txBody>
          <a:bodyPr wrap="square" anchor="t" anchorCtr="0">
            <a:spAutoFit/>
          </a:bodyPr>
          <a:lstStyle>
            <a:lvl1pPr marL="0" indent="0">
              <a:spcBef>
                <a:spcPts val="0"/>
              </a:spcBef>
              <a:buNone/>
              <a:defRPr b="0" spc="90" baseline="0"/>
            </a:lvl1pPr>
          </a:lstStyle>
          <a:p>
            <a:pPr lvl="0"/>
            <a:r>
              <a:rPr lang="fr-FR"/>
              <a:t>Click to </a:t>
            </a:r>
            <a:r>
              <a:rPr lang="fr-FR" err="1"/>
              <a:t>edit</a:t>
            </a:r>
            <a:r>
              <a:rPr lang="fr-FR"/>
              <a:t> </a:t>
            </a:r>
            <a:r>
              <a:rPr lang="fr-FR" err="1"/>
              <a:t>subtitle</a:t>
            </a:r>
            <a:endParaRPr lang="en-US"/>
          </a:p>
        </p:txBody>
      </p:sp>
      <p:sp>
        <p:nvSpPr>
          <p:cNvPr id="8" name="Text Placeholder 2">
            <a:extLst>
              <a:ext uri="{FF2B5EF4-FFF2-40B4-BE49-F238E27FC236}">
                <a16:creationId xmlns:a16="http://schemas.microsoft.com/office/drawing/2014/main" id="{A3CB6C61-4976-4AF1-B525-E951E2B45AC4}"/>
              </a:ext>
            </a:extLst>
          </p:cNvPr>
          <p:cNvSpPr>
            <a:spLocks noGrp="1"/>
          </p:cNvSpPr>
          <p:nvPr>
            <p:ph type="body" sz="quarter" idx="26"/>
          </p:nvPr>
        </p:nvSpPr>
        <p:spPr>
          <a:xfrm>
            <a:off x="396000" y="1620000"/>
            <a:ext cx="7812000" cy="1561178"/>
          </a:xfrm>
        </p:spPr>
        <p:txBody>
          <a:bodyPr vert="horz" lIns="0" tIns="72000" rIns="0" bIns="7200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820028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position 6">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AD5BEF0-F727-490E-AC61-BF0D8DC4AFF0}"/>
              </a:ext>
            </a:extLst>
          </p:cNvPr>
          <p:cNvSpPr>
            <a:spLocks noGrp="1"/>
          </p:cNvSpPr>
          <p:nvPr>
            <p:ph type="pic" sz="quarter" idx="17" hasCustomPrompt="1"/>
          </p:nvPr>
        </p:nvSpPr>
        <p:spPr>
          <a:xfrm>
            <a:off x="9121797" y="-728"/>
            <a:ext cx="3077152" cy="6010465"/>
          </a:xfrm>
          <a:custGeom>
            <a:avLst/>
            <a:gdLst>
              <a:gd name="connsiteX0" fmla="*/ 0 w 3077152"/>
              <a:gd name="connsiteY0" fmla="*/ 0 h 6010465"/>
              <a:gd name="connsiteX1" fmla="*/ 3077152 w 3077152"/>
              <a:gd name="connsiteY1" fmla="*/ 0 h 6010465"/>
              <a:gd name="connsiteX2" fmla="*/ 3077152 w 3077152"/>
              <a:gd name="connsiteY2" fmla="*/ 6010465 h 6010465"/>
              <a:gd name="connsiteX3" fmla="*/ 1622459 w 3077152"/>
              <a:gd name="connsiteY3" fmla="*/ 5974041 h 6010465"/>
              <a:gd name="connsiteX4" fmla="*/ 552 w 3077152"/>
              <a:gd name="connsiteY4" fmla="*/ 4615192 h 6010465"/>
              <a:gd name="connsiteX5" fmla="*/ 0 w 3077152"/>
              <a:gd name="connsiteY5" fmla="*/ 4578072 h 601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7152" h="6010465">
                <a:moveTo>
                  <a:pt x="0" y="0"/>
                </a:moveTo>
                <a:lnTo>
                  <a:pt x="3077152" y="0"/>
                </a:lnTo>
                <a:lnTo>
                  <a:pt x="3077152" y="6010465"/>
                </a:lnTo>
                <a:cubicBezTo>
                  <a:pt x="2393090" y="5987681"/>
                  <a:pt x="1876648" y="5974041"/>
                  <a:pt x="1622459" y="5974041"/>
                </a:cubicBezTo>
                <a:cubicBezTo>
                  <a:pt x="289102" y="5974041"/>
                  <a:pt x="27983" y="5472432"/>
                  <a:pt x="552" y="4615192"/>
                </a:cubicBezTo>
                <a:lnTo>
                  <a:pt x="0" y="4578072"/>
                </a:lnTo>
                <a:close/>
              </a:path>
            </a:pathLst>
          </a:custGeom>
        </p:spPr>
        <p:txBody>
          <a:bodyPr wrap="square">
            <a:noAutofit/>
          </a:bodyPr>
          <a:lstStyle>
            <a:lvl1pPr marL="0" indent="0" algn="ctr">
              <a:buNone/>
              <a:defRPr>
                <a:solidFill>
                  <a:schemeClr val="accent1"/>
                </a:solidFill>
              </a:defRPr>
            </a:lvl1pPr>
          </a:lstStyle>
          <a:p>
            <a:r>
              <a:rPr lang="fr-FR"/>
              <a:t>Picture</a:t>
            </a:r>
            <a:endParaRPr lang="en-US"/>
          </a:p>
        </p:txBody>
      </p:sp>
      <p:sp>
        <p:nvSpPr>
          <p:cNvPr id="10" name="Title 3">
            <a:extLst>
              <a:ext uri="{FF2B5EF4-FFF2-40B4-BE49-F238E27FC236}">
                <a16:creationId xmlns:a16="http://schemas.microsoft.com/office/drawing/2014/main" id="{A06DF2F0-F702-4C39-94D2-512492E0E9B9}"/>
              </a:ext>
            </a:extLst>
          </p:cNvPr>
          <p:cNvSpPr>
            <a:spLocks noGrp="1"/>
          </p:cNvSpPr>
          <p:nvPr>
            <p:ph type="title" hasCustomPrompt="1"/>
          </p:nvPr>
        </p:nvSpPr>
        <p:spPr>
          <a:xfrm>
            <a:off x="395999" y="0"/>
            <a:ext cx="8280000" cy="900000"/>
          </a:xfrm>
        </p:spPr>
        <p:txBody>
          <a:bodyPr wrap="square">
            <a:normAutofit/>
          </a:bodyPr>
          <a:lstStyle>
            <a:lvl1pPr>
              <a:lnSpc>
                <a:spcPct val="100000"/>
              </a:lnSpc>
              <a:defRPr sz="2400"/>
            </a:lvl1pPr>
          </a:lstStyle>
          <a:p>
            <a:r>
              <a:rPr lang="en-US"/>
              <a:t>Click to edit page title</a:t>
            </a:r>
          </a:p>
        </p:txBody>
      </p:sp>
      <p:sp>
        <p:nvSpPr>
          <p:cNvPr id="12" name="Text Placeholder 7">
            <a:extLst>
              <a:ext uri="{FF2B5EF4-FFF2-40B4-BE49-F238E27FC236}">
                <a16:creationId xmlns:a16="http://schemas.microsoft.com/office/drawing/2014/main" id="{7255D2B5-8AD2-419C-9D98-2797580D092F}"/>
              </a:ext>
            </a:extLst>
          </p:cNvPr>
          <p:cNvSpPr>
            <a:spLocks noGrp="1"/>
          </p:cNvSpPr>
          <p:nvPr>
            <p:ph type="body" sz="quarter" idx="13" hasCustomPrompt="1"/>
          </p:nvPr>
        </p:nvSpPr>
        <p:spPr>
          <a:xfrm>
            <a:off x="396000" y="900000"/>
            <a:ext cx="8280000" cy="422405"/>
          </a:xfrm>
          <a:prstGeom prst="rect">
            <a:avLst/>
          </a:prstGeom>
        </p:spPr>
        <p:txBody>
          <a:bodyPr wrap="square" anchor="t" anchorCtr="0">
            <a:spAutoFit/>
          </a:bodyPr>
          <a:lstStyle>
            <a:lvl1pPr marL="0" indent="0">
              <a:spcBef>
                <a:spcPts val="0"/>
              </a:spcBef>
              <a:buNone/>
              <a:defRPr b="0" spc="90" baseline="0"/>
            </a:lvl1pPr>
          </a:lstStyle>
          <a:p>
            <a:pPr lvl="0"/>
            <a:r>
              <a:rPr lang="fr-FR"/>
              <a:t>Click to </a:t>
            </a:r>
            <a:r>
              <a:rPr lang="fr-FR" err="1"/>
              <a:t>edit</a:t>
            </a:r>
            <a:r>
              <a:rPr lang="fr-FR"/>
              <a:t> </a:t>
            </a:r>
            <a:r>
              <a:rPr lang="fr-FR" err="1"/>
              <a:t>subtitle</a:t>
            </a:r>
            <a:endParaRPr lang="en-US"/>
          </a:p>
        </p:txBody>
      </p:sp>
      <p:sp>
        <p:nvSpPr>
          <p:cNvPr id="8" name="Text Placeholder 2">
            <a:extLst>
              <a:ext uri="{FF2B5EF4-FFF2-40B4-BE49-F238E27FC236}">
                <a16:creationId xmlns:a16="http://schemas.microsoft.com/office/drawing/2014/main" id="{4EDB1D34-B789-4D2B-9168-4D903EFDBE9C}"/>
              </a:ext>
            </a:extLst>
          </p:cNvPr>
          <p:cNvSpPr>
            <a:spLocks noGrp="1"/>
          </p:cNvSpPr>
          <p:nvPr>
            <p:ph type="body" sz="quarter" idx="26"/>
          </p:nvPr>
        </p:nvSpPr>
        <p:spPr>
          <a:xfrm>
            <a:off x="396000" y="1620000"/>
            <a:ext cx="8280000" cy="1561178"/>
          </a:xfrm>
        </p:spPr>
        <p:txBody>
          <a:bodyPr vert="horz" lIns="0" tIns="72000" rIns="0" bIns="7200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684216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y backgroud">
    <p:spTree>
      <p:nvGrpSpPr>
        <p:cNvPr id="1" name=""/>
        <p:cNvGrpSpPr/>
        <p:nvPr/>
      </p:nvGrpSpPr>
      <p:grpSpPr>
        <a:xfrm>
          <a:off x="0" y="0"/>
          <a:ext cx="0" cy="0"/>
          <a:chOff x="0" y="0"/>
          <a:chExt cx="0" cy="0"/>
        </a:xfrm>
      </p:grpSpPr>
      <p:sp>
        <p:nvSpPr>
          <p:cNvPr id="6" name="Graphic 2">
            <a:extLst>
              <a:ext uri="{FF2B5EF4-FFF2-40B4-BE49-F238E27FC236}">
                <a16:creationId xmlns:a16="http://schemas.microsoft.com/office/drawing/2014/main" id="{B78F6E79-49D6-4D69-9702-8DDE5FCAAA65}"/>
              </a:ext>
            </a:extLst>
          </p:cNvPr>
          <p:cNvSpPr/>
          <p:nvPr userDrawn="1"/>
        </p:nvSpPr>
        <p:spPr>
          <a:xfrm>
            <a:off x="3659301" y="0"/>
            <a:ext cx="8532699" cy="6261861"/>
          </a:xfrm>
          <a:custGeom>
            <a:avLst/>
            <a:gdLst>
              <a:gd name="connsiteX0" fmla="*/ 848 w 8663952"/>
              <a:gd name="connsiteY0" fmla="*/ 792 h 6358183"/>
              <a:gd name="connsiteX1" fmla="*/ 848 w 8663952"/>
              <a:gd name="connsiteY1" fmla="*/ 5082441 h 6358183"/>
              <a:gd name="connsiteX2" fmla="*/ 322407 w 8663952"/>
              <a:gd name="connsiteY2" fmla="*/ 5893845 h 6358183"/>
              <a:gd name="connsiteX3" fmla="*/ 771173 w 8663952"/>
              <a:gd name="connsiteY3" fmla="*/ 6019143 h 6358183"/>
              <a:gd name="connsiteX4" fmla="*/ 2231011 w 8663952"/>
              <a:gd name="connsiteY4" fmla="*/ 6115982 h 6358183"/>
              <a:gd name="connsiteX5" fmla="*/ 8664801 w 8663952"/>
              <a:gd name="connsiteY5" fmla="*/ 6358976 h 6358183"/>
              <a:gd name="connsiteX6" fmla="*/ 8664801 w 8663952"/>
              <a:gd name="connsiteY6" fmla="*/ 792 h 6358183"/>
              <a:gd name="connsiteX7" fmla="*/ 848 w 8663952"/>
              <a:gd name="connsiteY7" fmla="*/ 792 h 635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63952" h="6358183">
                <a:moveTo>
                  <a:pt x="848" y="792"/>
                </a:moveTo>
                <a:lnTo>
                  <a:pt x="848" y="5082441"/>
                </a:lnTo>
                <a:cubicBezTo>
                  <a:pt x="848" y="5445529"/>
                  <a:pt x="65520" y="5732748"/>
                  <a:pt x="322407" y="5893845"/>
                </a:cubicBezTo>
                <a:cubicBezTo>
                  <a:pt x="431565" y="5962299"/>
                  <a:pt x="580754" y="6001094"/>
                  <a:pt x="771173" y="6019143"/>
                </a:cubicBezTo>
                <a:cubicBezTo>
                  <a:pt x="851347" y="6026745"/>
                  <a:pt x="1754197" y="6092502"/>
                  <a:pt x="2231011" y="6115982"/>
                </a:cubicBezTo>
                <a:cubicBezTo>
                  <a:pt x="2671202" y="6137664"/>
                  <a:pt x="7785692" y="6329318"/>
                  <a:pt x="8664801" y="6358976"/>
                </a:cubicBezTo>
                <a:lnTo>
                  <a:pt x="8664801" y="792"/>
                </a:lnTo>
                <a:lnTo>
                  <a:pt x="848" y="792"/>
                </a:lnTo>
                <a:close/>
              </a:path>
            </a:pathLst>
          </a:custGeom>
          <a:solidFill>
            <a:srgbClr val="E8E9E9"/>
          </a:solidFill>
          <a:ln w="37442" cap="flat">
            <a:noFill/>
            <a:prstDash val="solid"/>
            <a:round/>
          </a:ln>
        </p:spPr>
        <p:txBody>
          <a:bodyPr rtlCol="0" anchor="ctr"/>
          <a:lstStyle/>
          <a:p>
            <a:endParaRPr lang="en-US"/>
          </a:p>
        </p:txBody>
      </p:sp>
      <p:sp>
        <p:nvSpPr>
          <p:cNvPr id="12" name="Title 3">
            <a:extLst>
              <a:ext uri="{FF2B5EF4-FFF2-40B4-BE49-F238E27FC236}">
                <a16:creationId xmlns:a16="http://schemas.microsoft.com/office/drawing/2014/main" id="{66D32D0D-C649-4B11-8C6E-7FBAFCBFFF55}"/>
              </a:ext>
            </a:extLst>
          </p:cNvPr>
          <p:cNvSpPr>
            <a:spLocks noGrp="1"/>
          </p:cNvSpPr>
          <p:nvPr>
            <p:ph type="title" hasCustomPrompt="1"/>
          </p:nvPr>
        </p:nvSpPr>
        <p:spPr>
          <a:xfrm>
            <a:off x="396001" y="0"/>
            <a:ext cx="3060000" cy="900000"/>
          </a:xfrm>
        </p:spPr>
        <p:txBody>
          <a:bodyPr vert="horz" wrap="square" lIns="0" tIns="72000" rIns="0" bIns="72000" rtlCol="0" anchor="b" anchorCtr="0">
            <a:normAutofit/>
          </a:bodyPr>
          <a:lstStyle>
            <a:lvl1pPr>
              <a:defRPr lang="en-US" dirty="0"/>
            </a:lvl1pPr>
          </a:lstStyle>
          <a:p>
            <a:pPr lvl="0">
              <a:lnSpc>
                <a:spcPct val="100000"/>
              </a:lnSpc>
            </a:pPr>
            <a:r>
              <a:rPr lang="en-US"/>
              <a:t>Click to edit page title</a:t>
            </a:r>
          </a:p>
        </p:txBody>
      </p:sp>
      <p:sp>
        <p:nvSpPr>
          <p:cNvPr id="15" name="Text Placeholder 7">
            <a:extLst>
              <a:ext uri="{FF2B5EF4-FFF2-40B4-BE49-F238E27FC236}">
                <a16:creationId xmlns:a16="http://schemas.microsoft.com/office/drawing/2014/main" id="{6F741F99-7CAF-4125-A64A-4D20DCBE3B9F}"/>
              </a:ext>
            </a:extLst>
          </p:cNvPr>
          <p:cNvSpPr>
            <a:spLocks noGrp="1"/>
          </p:cNvSpPr>
          <p:nvPr>
            <p:ph type="body" sz="quarter" idx="13" hasCustomPrompt="1"/>
          </p:nvPr>
        </p:nvSpPr>
        <p:spPr>
          <a:xfrm>
            <a:off x="395999" y="900000"/>
            <a:ext cx="3060000" cy="422405"/>
          </a:xfrm>
          <a:prstGeom prst="rect">
            <a:avLst/>
          </a:prstGeom>
        </p:spPr>
        <p:txBody>
          <a:bodyPr wrap="square" anchor="t" anchorCtr="0">
            <a:spAutoFit/>
          </a:bodyPr>
          <a:lstStyle>
            <a:lvl1pPr marL="0" indent="0">
              <a:spcBef>
                <a:spcPts val="0"/>
              </a:spcBef>
              <a:buNone/>
              <a:defRPr b="0" spc="90" baseline="0"/>
            </a:lvl1pPr>
          </a:lstStyle>
          <a:p>
            <a:pPr lvl="0"/>
            <a:r>
              <a:rPr lang="fr-FR"/>
              <a:t>Click to </a:t>
            </a:r>
            <a:r>
              <a:rPr lang="fr-FR" err="1"/>
              <a:t>edit</a:t>
            </a:r>
            <a:r>
              <a:rPr lang="fr-FR"/>
              <a:t> </a:t>
            </a:r>
            <a:r>
              <a:rPr lang="fr-FR" err="1"/>
              <a:t>subtitle</a:t>
            </a:r>
            <a:endParaRPr lang="en-US"/>
          </a:p>
        </p:txBody>
      </p:sp>
    </p:spTree>
    <p:extLst>
      <p:ext uri="{BB962C8B-B14F-4D97-AF65-F5344CB8AC3E}">
        <p14:creationId xmlns:p14="http://schemas.microsoft.com/office/powerpoint/2010/main" val="284028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text">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3871FB65-6C41-464E-B0F9-FD4802D19915}"/>
              </a:ext>
            </a:extLst>
          </p:cNvPr>
          <p:cNvSpPr>
            <a:spLocks noGrp="1"/>
          </p:cNvSpPr>
          <p:nvPr>
            <p:ph type="title" hasCustomPrompt="1"/>
          </p:nvPr>
        </p:nvSpPr>
        <p:spPr>
          <a:xfrm>
            <a:off x="396000" y="0"/>
            <a:ext cx="11412000" cy="900000"/>
          </a:xfrm>
        </p:spPr>
        <p:txBody>
          <a:bodyPr wrap="square">
            <a:normAutofit/>
          </a:bodyPr>
          <a:lstStyle>
            <a:lvl1pPr>
              <a:lnSpc>
                <a:spcPct val="100000"/>
              </a:lnSpc>
              <a:defRPr sz="2400">
                <a:solidFill>
                  <a:srgbClr val="F58C35"/>
                </a:solidFill>
              </a:defRPr>
            </a:lvl1pPr>
          </a:lstStyle>
          <a:p>
            <a:r>
              <a:rPr lang="en-US"/>
              <a:t>Click to edit page title</a:t>
            </a:r>
          </a:p>
        </p:txBody>
      </p:sp>
      <p:cxnSp>
        <p:nvCxnSpPr>
          <p:cNvPr id="14" name="Straight Connector 13">
            <a:extLst>
              <a:ext uri="{FF2B5EF4-FFF2-40B4-BE49-F238E27FC236}">
                <a16:creationId xmlns:a16="http://schemas.microsoft.com/office/drawing/2014/main" id="{7FFC94B8-AEF1-4FF9-A5F4-5D829B53AE92}"/>
              </a:ext>
            </a:extLst>
          </p:cNvPr>
          <p:cNvCxnSpPr>
            <a:cxnSpLocks/>
          </p:cNvCxnSpPr>
          <p:nvPr userDrawn="1"/>
        </p:nvCxnSpPr>
        <p:spPr>
          <a:xfrm>
            <a:off x="396000" y="900000"/>
            <a:ext cx="2452451" cy="0"/>
          </a:xfrm>
          <a:prstGeom prst="line">
            <a:avLst/>
          </a:prstGeom>
          <a:ln w="22225">
            <a:solidFill>
              <a:srgbClr val="FE8C35"/>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FC8CC406-8A3B-49DB-B188-F2FD96EB0551}"/>
              </a:ext>
            </a:extLst>
          </p:cNvPr>
          <p:cNvSpPr>
            <a:spLocks noGrp="1"/>
          </p:cNvSpPr>
          <p:nvPr>
            <p:ph type="body" sz="quarter" idx="22" hasCustomPrompt="1"/>
          </p:nvPr>
        </p:nvSpPr>
        <p:spPr>
          <a:xfrm>
            <a:off x="396000" y="1620000"/>
            <a:ext cx="11412000" cy="1561178"/>
          </a:xfrm>
        </p:spPr>
        <p:txBody>
          <a:bodyPr vert="horz" lIns="0" tIns="72000" rIns="0" bIns="72000" rtlCol="0">
            <a:spAutoFit/>
          </a:bodyPr>
          <a:lstStyle>
            <a:lvl1pPr marL="268288" indent="-268288">
              <a:buClr>
                <a:schemeClr val="accent2"/>
              </a:buClr>
              <a:buFont typeface="Segoe UI Symbol" panose="020B0502040204020203" pitchFamily="34" charset="0"/>
              <a:buChar char="❯"/>
              <a:defRPr lang="en-US" dirty="0"/>
            </a:lvl1pPr>
            <a:lvl2pPr>
              <a:buClr>
                <a:schemeClr val="accent2"/>
              </a:buClr>
              <a:defRPr lang="en-US" dirty="0"/>
            </a:lvl2pPr>
            <a:lvl3pPr marL="1143000" indent="-228600">
              <a:buClr>
                <a:schemeClr val="accent2"/>
              </a:buClr>
              <a:buFont typeface="Segoe UI Symbol" panose="020B0502040204020203" pitchFamily="34" charset="0"/>
              <a:buChar char="⚬"/>
              <a:defRPr lang="en-US" dirty="0"/>
            </a:lvl3pPr>
            <a:lvl4pPr>
              <a:buClr>
                <a:schemeClr val="accent2"/>
              </a:buClr>
              <a:defRPr lang="en-US" dirty="0"/>
            </a:lvl4pPr>
            <a:lvl5pPr marL="2057400" indent="-228600">
              <a:buClr>
                <a:schemeClr val="accent2"/>
              </a:buClr>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AF975CEC-10AE-4B51-B6E6-83E3B5996C7A}"/>
              </a:ext>
            </a:extLst>
          </p:cNvPr>
          <p:cNvSpPr>
            <a:spLocks noGrp="1"/>
          </p:cNvSpPr>
          <p:nvPr>
            <p:ph type="body" sz="quarter" idx="13" hasCustomPrompt="1"/>
          </p:nvPr>
        </p:nvSpPr>
        <p:spPr>
          <a:xfrm>
            <a:off x="396000" y="900000"/>
            <a:ext cx="11412000" cy="422405"/>
          </a:xfrm>
          <a:prstGeom prst="rect">
            <a:avLst/>
          </a:prstGeom>
        </p:spPr>
        <p:txBody>
          <a:bodyPr wrap="square" anchor="t" anchorCtr="0">
            <a:spAutoFit/>
          </a:bodyPr>
          <a:lstStyle>
            <a:lvl1pPr marL="0" indent="0">
              <a:spcBef>
                <a:spcPts val="0"/>
              </a:spcBef>
              <a:buNone/>
              <a:defRPr b="0" spc="90" baseline="0"/>
            </a:lvl1pPr>
          </a:lstStyle>
          <a:p>
            <a:pPr lvl="0"/>
            <a:r>
              <a:rPr lang="fr-FR"/>
              <a:t>Click to </a:t>
            </a:r>
            <a:r>
              <a:rPr lang="fr-FR" err="1"/>
              <a:t>edit</a:t>
            </a:r>
            <a:r>
              <a:rPr lang="fr-FR"/>
              <a:t> </a:t>
            </a:r>
            <a:r>
              <a:rPr lang="fr-FR" err="1"/>
              <a:t>subtitle</a:t>
            </a:r>
            <a:endParaRPr lang="en-US"/>
          </a:p>
        </p:txBody>
      </p:sp>
    </p:spTree>
    <p:extLst>
      <p:ext uri="{BB962C8B-B14F-4D97-AF65-F5344CB8AC3E}">
        <p14:creationId xmlns:p14="http://schemas.microsoft.com/office/powerpoint/2010/main" val="223479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10F3FA8A-EEEE-49F0-861F-241D237B5F2F}"/>
              </a:ext>
            </a:extLst>
          </p:cNvPr>
          <p:cNvSpPr>
            <a:spLocks noGrp="1"/>
          </p:cNvSpPr>
          <p:nvPr>
            <p:ph type="pic" sz="quarter" idx="15"/>
          </p:nvPr>
        </p:nvSpPr>
        <p:spPr>
          <a:xfrm>
            <a:off x="396000" y="2381478"/>
            <a:ext cx="11795998" cy="4143411"/>
          </a:xfrm>
          <a:custGeom>
            <a:avLst/>
            <a:gdLst>
              <a:gd name="connsiteX0" fmla="*/ 11770402 w 11770402"/>
              <a:gd name="connsiteY0" fmla="*/ 0 h 4143411"/>
              <a:gd name="connsiteX1" fmla="*/ 11770402 w 11770402"/>
              <a:gd name="connsiteY1" fmla="*/ 4143411 h 4143411"/>
              <a:gd name="connsiteX2" fmla="*/ 11764142 w 11770402"/>
              <a:gd name="connsiteY2" fmla="*/ 4143411 h 4143411"/>
              <a:gd name="connsiteX3" fmla="*/ 11746734 w 11770402"/>
              <a:gd name="connsiteY3" fmla="*/ 4142813 h 4143411"/>
              <a:gd name="connsiteX4" fmla="*/ 2788764 w 11770402"/>
              <a:gd name="connsiteY4" fmla="*/ 3825727 h 4143411"/>
              <a:gd name="connsiteX5" fmla="*/ 963283 w 11770402"/>
              <a:gd name="connsiteY5" fmla="*/ 3702022 h 4143411"/>
              <a:gd name="connsiteX6" fmla="*/ 402128 w 11770402"/>
              <a:gd name="connsiteY6" fmla="*/ 3542007 h 4143411"/>
              <a:gd name="connsiteX7" fmla="*/ 0 w 11770402"/>
              <a:gd name="connsiteY7" fmla="*/ 2505660 h 4143411"/>
              <a:gd name="connsiteX8" fmla="*/ 0 w 11770402"/>
              <a:gd name="connsiteY8" fmla="*/ 148319 h 4143411"/>
              <a:gd name="connsiteX9" fmla="*/ 142778 w 11770402"/>
              <a:gd name="connsiteY9" fmla="*/ 8946 h 414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0402" h="4143411">
                <a:moveTo>
                  <a:pt x="11770402" y="0"/>
                </a:moveTo>
                <a:lnTo>
                  <a:pt x="11770402" y="4143411"/>
                </a:lnTo>
                <a:lnTo>
                  <a:pt x="11764142" y="4143411"/>
                </a:lnTo>
                <a:lnTo>
                  <a:pt x="11746734" y="4142813"/>
                </a:lnTo>
                <a:cubicBezTo>
                  <a:pt x="11254306" y="4125895"/>
                  <a:pt x="3366434" y="3854752"/>
                  <a:pt x="2788764" y="3825727"/>
                </a:cubicBezTo>
                <a:cubicBezTo>
                  <a:pt x="2192532" y="3795728"/>
                  <a:pt x="1063533" y="3711749"/>
                  <a:pt x="963283" y="3702022"/>
                </a:cubicBezTo>
                <a:cubicBezTo>
                  <a:pt x="725160" y="3679003"/>
                  <a:pt x="538618" y="3629439"/>
                  <a:pt x="402128" y="3542007"/>
                </a:cubicBezTo>
                <a:cubicBezTo>
                  <a:pt x="80875" y="3336215"/>
                  <a:pt x="0" y="2969406"/>
                  <a:pt x="0" y="2505660"/>
                </a:cubicBezTo>
                <a:lnTo>
                  <a:pt x="0" y="148319"/>
                </a:lnTo>
                <a:cubicBezTo>
                  <a:pt x="182" y="71244"/>
                  <a:pt x="64409" y="8909"/>
                  <a:pt x="142778" y="8946"/>
                </a:cubicBezTo>
                <a:close/>
              </a:path>
            </a:pathLst>
          </a:custGeom>
          <a:noFill/>
        </p:spPr>
        <p:txBody>
          <a:bodyPr wrap="square">
            <a:noAutofit/>
          </a:bodyPr>
          <a:lstStyle>
            <a:lvl1pPr marL="0" indent="0" algn="ctr">
              <a:buNone/>
              <a:defRPr>
                <a:solidFill>
                  <a:schemeClr val="accent1"/>
                </a:solidFill>
              </a:defRPr>
            </a:lvl1pPr>
          </a:lstStyle>
          <a:p>
            <a:r>
              <a:rPr lang="fr-FR"/>
              <a:t>Cliquez sur l'icône pour ajouter une image</a:t>
            </a:r>
            <a:endParaRPr lang="en-US"/>
          </a:p>
        </p:txBody>
      </p:sp>
      <p:sp>
        <p:nvSpPr>
          <p:cNvPr id="11" name="Text Placeholder 7">
            <a:extLst>
              <a:ext uri="{FF2B5EF4-FFF2-40B4-BE49-F238E27FC236}">
                <a16:creationId xmlns:a16="http://schemas.microsoft.com/office/drawing/2014/main" id="{2E648A42-5470-4544-8311-0B6C1DAD3BE5}"/>
              </a:ext>
            </a:extLst>
          </p:cNvPr>
          <p:cNvSpPr>
            <a:spLocks noGrp="1"/>
          </p:cNvSpPr>
          <p:nvPr>
            <p:ph type="body" sz="quarter" idx="14" hasCustomPrompt="1"/>
          </p:nvPr>
        </p:nvSpPr>
        <p:spPr>
          <a:xfrm>
            <a:off x="395999" y="1800000"/>
            <a:ext cx="8052881" cy="391628"/>
          </a:xfrm>
          <a:prstGeom prst="rect">
            <a:avLst/>
          </a:prstGeom>
        </p:spPr>
        <p:txBody>
          <a:bodyPr wrap="square" anchor="b" anchorCtr="0">
            <a:spAutoFit/>
          </a:bodyPr>
          <a:lstStyle>
            <a:lvl1pPr marL="0" indent="0">
              <a:buNone/>
              <a:defRPr sz="1600" b="0" spc="90" baseline="0">
                <a:solidFill>
                  <a:srgbClr val="696969"/>
                </a:solidFill>
              </a:defRPr>
            </a:lvl1pPr>
          </a:lstStyle>
          <a:p>
            <a:pPr lvl="0"/>
            <a:r>
              <a:rPr lang="fr-FR"/>
              <a:t>Click to </a:t>
            </a:r>
            <a:r>
              <a:rPr lang="fr-FR" err="1"/>
              <a:t>edit</a:t>
            </a:r>
            <a:r>
              <a:rPr lang="fr-FR"/>
              <a:t> </a:t>
            </a:r>
            <a:r>
              <a:rPr lang="fr-FR" err="1"/>
              <a:t>name</a:t>
            </a:r>
            <a:r>
              <a:rPr lang="fr-FR"/>
              <a:t>, </a:t>
            </a:r>
            <a:r>
              <a:rPr lang="fr-FR" err="1"/>
              <a:t>title</a:t>
            </a:r>
            <a:r>
              <a:rPr lang="fr-FR"/>
              <a:t>, mail</a:t>
            </a:r>
            <a:endParaRPr lang="en-US"/>
          </a:p>
        </p:txBody>
      </p:sp>
      <p:sp>
        <p:nvSpPr>
          <p:cNvPr id="14" name="Text Placeholder 7">
            <a:extLst>
              <a:ext uri="{FF2B5EF4-FFF2-40B4-BE49-F238E27FC236}">
                <a16:creationId xmlns:a16="http://schemas.microsoft.com/office/drawing/2014/main" id="{9FCCCE3E-02E1-414B-B415-15EA0AE463C5}"/>
              </a:ext>
            </a:extLst>
          </p:cNvPr>
          <p:cNvSpPr>
            <a:spLocks noGrp="1"/>
          </p:cNvSpPr>
          <p:nvPr>
            <p:ph type="body" sz="quarter" idx="16" hasCustomPrompt="1"/>
          </p:nvPr>
        </p:nvSpPr>
        <p:spPr>
          <a:xfrm>
            <a:off x="395999" y="1154050"/>
            <a:ext cx="8052882" cy="422405"/>
          </a:xfrm>
          <a:prstGeom prst="rect">
            <a:avLst/>
          </a:prstGeom>
        </p:spPr>
        <p:txBody>
          <a:bodyPr wrap="square" anchor="ctr" anchorCtr="0">
            <a:spAutoFit/>
          </a:bodyPr>
          <a:lstStyle>
            <a:lvl1pPr marL="0" indent="0">
              <a:buNone/>
              <a:defRPr sz="1800" spc="90" baseline="0">
                <a:solidFill>
                  <a:srgbClr val="696969"/>
                </a:solidFill>
              </a:defRPr>
            </a:lvl1pPr>
          </a:lstStyle>
          <a:p>
            <a:pPr lvl="0"/>
            <a:r>
              <a:rPr lang="fr-FR"/>
              <a:t>Click to </a:t>
            </a:r>
            <a:r>
              <a:rPr lang="fr-FR" err="1"/>
              <a:t>edit</a:t>
            </a:r>
            <a:r>
              <a:rPr lang="fr-FR"/>
              <a:t> </a:t>
            </a:r>
            <a:r>
              <a:rPr lang="fr-FR" err="1"/>
              <a:t>subtitle</a:t>
            </a:r>
            <a:endParaRPr lang="en-US"/>
          </a:p>
        </p:txBody>
      </p:sp>
      <p:sp>
        <p:nvSpPr>
          <p:cNvPr id="16" name="Title 3">
            <a:extLst>
              <a:ext uri="{FF2B5EF4-FFF2-40B4-BE49-F238E27FC236}">
                <a16:creationId xmlns:a16="http://schemas.microsoft.com/office/drawing/2014/main" id="{CBF98F42-EA67-43BD-BF74-DC2241510EA5}"/>
              </a:ext>
            </a:extLst>
          </p:cNvPr>
          <p:cNvSpPr>
            <a:spLocks noGrp="1"/>
          </p:cNvSpPr>
          <p:nvPr>
            <p:ph type="title" hasCustomPrompt="1"/>
          </p:nvPr>
        </p:nvSpPr>
        <p:spPr>
          <a:xfrm>
            <a:off x="395999" y="0"/>
            <a:ext cx="8052882" cy="900000"/>
          </a:xfrm>
        </p:spPr>
        <p:txBody>
          <a:bodyPr vert="horz" wrap="square" lIns="0" tIns="72000" rIns="0" bIns="72000" rtlCol="0" anchor="b" anchorCtr="0">
            <a:normAutofit/>
          </a:bodyPr>
          <a:lstStyle>
            <a:lvl1pPr>
              <a:defRPr lang="en-US" dirty="0"/>
            </a:lvl1pPr>
          </a:lstStyle>
          <a:p>
            <a:pPr lvl="0">
              <a:lnSpc>
                <a:spcPct val="100000"/>
              </a:lnSpc>
            </a:pPr>
            <a:r>
              <a:rPr lang="en-US"/>
              <a:t>Click to edit page title</a:t>
            </a:r>
          </a:p>
        </p:txBody>
      </p:sp>
      <p:sp>
        <p:nvSpPr>
          <p:cNvPr id="9" name="Freeform: Shape 11">
            <a:extLst>
              <a:ext uri="{FF2B5EF4-FFF2-40B4-BE49-F238E27FC236}">
                <a16:creationId xmlns:a16="http://schemas.microsoft.com/office/drawing/2014/main" id="{507EDD04-0D85-DFBC-0F78-859B40EEBF79}"/>
              </a:ext>
            </a:extLst>
          </p:cNvPr>
          <p:cNvSpPr/>
          <p:nvPr userDrawn="1"/>
        </p:nvSpPr>
        <p:spPr>
          <a:xfrm>
            <a:off x="8914155" y="752705"/>
            <a:ext cx="2893217" cy="876066"/>
          </a:xfrm>
          <a:custGeom>
            <a:avLst/>
            <a:gdLst>
              <a:gd name="connsiteX0" fmla="*/ 475605 w 859636"/>
              <a:gd name="connsiteY0" fmla="*/ 236432 h 258520"/>
              <a:gd name="connsiteX1" fmla="*/ 468556 w 859636"/>
              <a:gd name="connsiteY1" fmla="*/ 238573 h 258520"/>
              <a:gd name="connsiteX2" fmla="*/ 466083 w 859636"/>
              <a:gd name="connsiteY2" fmla="*/ 244700 h 258520"/>
              <a:gd name="connsiteX3" fmla="*/ 468962 w 859636"/>
              <a:gd name="connsiteY3" fmla="*/ 249867 h 258520"/>
              <a:gd name="connsiteX4" fmla="*/ 477783 w 859636"/>
              <a:gd name="connsiteY4" fmla="*/ 251712 h 258520"/>
              <a:gd name="connsiteX5" fmla="*/ 490627 w 859636"/>
              <a:gd name="connsiteY5" fmla="*/ 249166 h 258520"/>
              <a:gd name="connsiteX6" fmla="*/ 494577 w 859636"/>
              <a:gd name="connsiteY6" fmla="*/ 242522 h 258520"/>
              <a:gd name="connsiteX7" fmla="*/ 492583 w 859636"/>
              <a:gd name="connsiteY7" fmla="*/ 237835 h 258520"/>
              <a:gd name="connsiteX8" fmla="*/ 484094 w 859636"/>
              <a:gd name="connsiteY8" fmla="*/ 236432 h 258520"/>
              <a:gd name="connsiteX9" fmla="*/ 689763 w 859636"/>
              <a:gd name="connsiteY9" fmla="*/ 195928 h 258520"/>
              <a:gd name="connsiteX10" fmla="*/ 679834 w 859636"/>
              <a:gd name="connsiteY10" fmla="*/ 199840 h 258520"/>
              <a:gd name="connsiteX11" fmla="*/ 676808 w 859636"/>
              <a:gd name="connsiteY11" fmla="*/ 213423 h 258520"/>
              <a:gd name="connsiteX12" fmla="*/ 679945 w 859636"/>
              <a:gd name="connsiteY12" fmla="*/ 227116 h 258520"/>
              <a:gd name="connsiteX13" fmla="*/ 689948 w 859636"/>
              <a:gd name="connsiteY13" fmla="*/ 231102 h 258520"/>
              <a:gd name="connsiteX14" fmla="*/ 699101 w 859636"/>
              <a:gd name="connsiteY14" fmla="*/ 226636 h 258520"/>
              <a:gd name="connsiteX15" fmla="*/ 702164 w 859636"/>
              <a:gd name="connsiteY15" fmla="*/ 213349 h 258520"/>
              <a:gd name="connsiteX16" fmla="*/ 699101 w 859636"/>
              <a:gd name="connsiteY16" fmla="*/ 200136 h 258520"/>
              <a:gd name="connsiteX17" fmla="*/ 689763 w 859636"/>
              <a:gd name="connsiteY17" fmla="*/ 195928 h 258520"/>
              <a:gd name="connsiteX18" fmla="*/ 298158 w 859636"/>
              <a:gd name="connsiteY18" fmla="*/ 195922 h 258520"/>
              <a:gd name="connsiteX19" fmla="*/ 288303 w 859636"/>
              <a:gd name="connsiteY19" fmla="*/ 199649 h 258520"/>
              <a:gd name="connsiteX20" fmla="*/ 285166 w 859636"/>
              <a:gd name="connsiteY20" fmla="*/ 211866 h 258520"/>
              <a:gd name="connsiteX21" fmla="*/ 285166 w 859636"/>
              <a:gd name="connsiteY21" fmla="*/ 213417 h 258520"/>
              <a:gd name="connsiteX22" fmla="*/ 288303 w 859636"/>
              <a:gd name="connsiteY22" fmla="*/ 227110 h 258520"/>
              <a:gd name="connsiteX23" fmla="*/ 298306 w 859636"/>
              <a:gd name="connsiteY23" fmla="*/ 231096 h 258520"/>
              <a:gd name="connsiteX24" fmla="*/ 307238 w 859636"/>
              <a:gd name="connsiteY24" fmla="*/ 226482 h 258520"/>
              <a:gd name="connsiteX25" fmla="*/ 310559 w 859636"/>
              <a:gd name="connsiteY25" fmla="*/ 213343 h 258520"/>
              <a:gd name="connsiteX26" fmla="*/ 307274 w 859636"/>
              <a:gd name="connsiteY26" fmla="*/ 200314 h 258520"/>
              <a:gd name="connsiteX27" fmla="*/ 298158 w 859636"/>
              <a:gd name="connsiteY27" fmla="*/ 195922 h 258520"/>
              <a:gd name="connsiteX28" fmla="*/ 635038 w 859636"/>
              <a:gd name="connsiteY28" fmla="*/ 195915 h 258520"/>
              <a:gd name="connsiteX29" fmla="*/ 625072 w 859636"/>
              <a:gd name="connsiteY29" fmla="*/ 200234 h 258520"/>
              <a:gd name="connsiteX30" fmla="*/ 621677 w 859636"/>
              <a:gd name="connsiteY30" fmla="*/ 213410 h 258520"/>
              <a:gd name="connsiteX31" fmla="*/ 625109 w 859636"/>
              <a:gd name="connsiteY31" fmla="*/ 226661 h 258520"/>
              <a:gd name="connsiteX32" fmla="*/ 635112 w 859636"/>
              <a:gd name="connsiteY32" fmla="*/ 231090 h 258520"/>
              <a:gd name="connsiteX33" fmla="*/ 645151 w 859636"/>
              <a:gd name="connsiteY33" fmla="*/ 226698 h 258520"/>
              <a:gd name="connsiteX34" fmla="*/ 648584 w 859636"/>
              <a:gd name="connsiteY34" fmla="*/ 213410 h 258520"/>
              <a:gd name="connsiteX35" fmla="*/ 645151 w 859636"/>
              <a:gd name="connsiteY35" fmla="*/ 200308 h 258520"/>
              <a:gd name="connsiteX36" fmla="*/ 635038 w 859636"/>
              <a:gd name="connsiteY36" fmla="*/ 195915 h 258520"/>
              <a:gd name="connsiteX37" fmla="*/ 479628 w 859636"/>
              <a:gd name="connsiteY37" fmla="*/ 195094 h 258520"/>
              <a:gd name="connsiteX38" fmla="*/ 472431 w 859636"/>
              <a:gd name="connsiteY38" fmla="*/ 197567 h 258520"/>
              <a:gd name="connsiteX39" fmla="*/ 469921 w 859636"/>
              <a:gd name="connsiteY39" fmla="*/ 205059 h 258520"/>
              <a:gd name="connsiteX40" fmla="*/ 472468 w 859636"/>
              <a:gd name="connsiteY40" fmla="*/ 211998 h 258520"/>
              <a:gd name="connsiteX41" fmla="*/ 479739 w 859636"/>
              <a:gd name="connsiteY41" fmla="*/ 214323 h 258520"/>
              <a:gd name="connsiteX42" fmla="*/ 489446 w 859636"/>
              <a:gd name="connsiteY42" fmla="*/ 204948 h 258520"/>
              <a:gd name="connsiteX43" fmla="*/ 479628 w 859636"/>
              <a:gd name="connsiteY43" fmla="*/ 195094 h 258520"/>
              <a:gd name="connsiteX44" fmla="*/ 811309 w 859636"/>
              <a:gd name="connsiteY44" fmla="*/ 189418 h 258520"/>
              <a:gd name="connsiteX45" fmla="*/ 820351 w 859636"/>
              <a:gd name="connsiteY45" fmla="*/ 189418 h 258520"/>
              <a:gd name="connsiteX46" fmla="*/ 830760 w 859636"/>
              <a:gd name="connsiteY46" fmla="*/ 216510 h 258520"/>
              <a:gd name="connsiteX47" fmla="*/ 834525 w 859636"/>
              <a:gd name="connsiteY47" fmla="*/ 227878 h 258520"/>
              <a:gd name="connsiteX48" fmla="*/ 836333 w 859636"/>
              <a:gd name="connsiteY48" fmla="*/ 222268 h 258520"/>
              <a:gd name="connsiteX49" fmla="*/ 847923 w 859636"/>
              <a:gd name="connsiteY49" fmla="*/ 189861 h 258520"/>
              <a:gd name="connsiteX50" fmla="*/ 848070 w 859636"/>
              <a:gd name="connsiteY50" fmla="*/ 189418 h 258520"/>
              <a:gd name="connsiteX51" fmla="*/ 857113 w 859636"/>
              <a:gd name="connsiteY51" fmla="*/ 189418 h 258520"/>
              <a:gd name="connsiteX52" fmla="*/ 836665 w 859636"/>
              <a:gd name="connsiteY52" fmla="*/ 243564 h 258520"/>
              <a:gd name="connsiteX53" fmla="*/ 829505 w 859636"/>
              <a:gd name="connsiteY53" fmla="*/ 255043 h 258520"/>
              <a:gd name="connsiteX54" fmla="*/ 819281 w 859636"/>
              <a:gd name="connsiteY54" fmla="*/ 258512 h 258520"/>
              <a:gd name="connsiteX55" fmla="*/ 812748 w 859636"/>
              <a:gd name="connsiteY55" fmla="*/ 257774 h 258520"/>
              <a:gd name="connsiteX56" fmla="*/ 812195 w 859636"/>
              <a:gd name="connsiteY56" fmla="*/ 257627 h 258520"/>
              <a:gd name="connsiteX57" fmla="*/ 812195 w 859636"/>
              <a:gd name="connsiteY57" fmla="*/ 250577 h 258520"/>
              <a:gd name="connsiteX58" fmla="*/ 813043 w 859636"/>
              <a:gd name="connsiteY58" fmla="*/ 250762 h 258520"/>
              <a:gd name="connsiteX59" fmla="*/ 818137 w 859636"/>
              <a:gd name="connsiteY59" fmla="*/ 251278 h 258520"/>
              <a:gd name="connsiteX60" fmla="*/ 827918 w 859636"/>
              <a:gd name="connsiteY60" fmla="*/ 243490 h 258520"/>
              <a:gd name="connsiteX61" fmla="*/ 830428 w 859636"/>
              <a:gd name="connsiteY61" fmla="*/ 237105 h 258520"/>
              <a:gd name="connsiteX62" fmla="*/ 765707 w 859636"/>
              <a:gd name="connsiteY62" fmla="*/ 189061 h 258520"/>
              <a:gd name="connsiteX63" fmla="*/ 774122 w 859636"/>
              <a:gd name="connsiteY63" fmla="*/ 189061 h 258520"/>
              <a:gd name="connsiteX64" fmla="*/ 774122 w 859636"/>
              <a:gd name="connsiteY64" fmla="*/ 237154 h 258520"/>
              <a:gd name="connsiteX65" fmla="*/ 765707 w 859636"/>
              <a:gd name="connsiteY65" fmla="*/ 237154 h 258520"/>
              <a:gd name="connsiteX66" fmla="*/ 721518 w 859636"/>
              <a:gd name="connsiteY66" fmla="*/ 189061 h 258520"/>
              <a:gd name="connsiteX67" fmla="*/ 729933 w 859636"/>
              <a:gd name="connsiteY67" fmla="*/ 189061 h 258520"/>
              <a:gd name="connsiteX68" fmla="*/ 729933 w 859636"/>
              <a:gd name="connsiteY68" fmla="*/ 237154 h 258520"/>
              <a:gd name="connsiteX69" fmla="*/ 721518 w 859636"/>
              <a:gd name="connsiteY69" fmla="*/ 237154 h 258520"/>
              <a:gd name="connsiteX70" fmla="*/ 387645 w 859636"/>
              <a:gd name="connsiteY70" fmla="*/ 189061 h 258520"/>
              <a:gd name="connsiteX71" fmla="*/ 396060 w 859636"/>
              <a:gd name="connsiteY71" fmla="*/ 189061 h 258520"/>
              <a:gd name="connsiteX72" fmla="*/ 396060 w 859636"/>
              <a:gd name="connsiteY72" fmla="*/ 237154 h 258520"/>
              <a:gd name="connsiteX73" fmla="*/ 387645 w 859636"/>
              <a:gd name="connsiteY73" fmla="*/ 237154 h 258520"/>
              <a:gd name="connsiteX74" fmla="*/ 329908 w 859636"/>
              <a:gd name="connsiteY74" fmla="*/ 189061 h 258520"/>
              <a:gd name="connsiteX75" fmla="*/ 338323 w 859636"/>
              <a:gd name="connsiteY75" fmla="*/ 189061 h 258520"/>
              <a:gd name="connsiteX76" fmla="*/ 338323 w 859636"/>
              <a:gd name="connsiteY76" fmla="*/ 237154 h 258520"/>
              <a:gd name="connsiteX77" fmla="*/ 329908 w 859636"/>
              <a:gd name="connsiteY77" fmla="*/ 237154 h 258520"/>
              <a:gd name="connsiteX78" fmla="*/ 299154 w 859636"/>
              <a:gd name="connsiteY78" fmla="*/ 188577 h 258520"/>
              <a:gd name="connsiteX79" fmla="*/ 314029 w 859636"/>
              <a:gd name="connsiteY79" fmla="*/ 195183 h 258520"/>
              <a:gd name="connsiteX80" fmla="*/ 319233 w 859636"/>
              <a:gd name="connsiteY80" fmla="*/ 213417 h 258520"/>
              <a:gd name="connsiteX81" fmla="*/ 313955 w 859636"/>
              <a:gd name="connsiteY81" fmla="*/ 231760 h 258520"/>
              <a:gd name="connsiteX82" fmla="*/ 299154 w 859636"/>
              <a:gd name="connsiteY82" fmla="*/ 238367 h 258520"/>
              <a:gd name="connsiteX83" fmla="*/ 290555 w 859636"/>
              <a:gd name="connsiteY83" fmla="*/ 236632 h 258520"/>
              <a:gd name="connsiteX84" fmla="*/ 284834 w 859636"/>
              <a:gd name="connsiteY84" fmla="*/ 232351 h 258520"/>
              <a:gd name="connsiteX85" fmla="*/ 285166 w 859636"/>
              <a:gd name="connsiteY85" fmla="*/ 238589 h 258520"/>
              <a:gd name="connsiteX86" fmla="*/ 285166 w 859636"/>
              <a:gd name="connsiteY86" fmla="*/ 258520 h 258520"/>
              <a:gd name="connsiteX87" fmla="*/ 276751 w 859636"/>
              <a:gd name="connsiteY87" fmla="*/ 258520 h 258520"/>
              <a:gd name="connsiteX88" fmla="*/ 276751 w 859636"/>
              <a:gd name="connsiteY88" fmla="*/ 189426 h 258520"/>
              <a:gd name="connsiteX89" fmla="*/ 283763 w 859636"/>
              <a:gd name="connsiteY89" fmla="*/ 189426 h 258520"/>
              <a:gd name="connsiteX90" fmla="*/ 284649 w 859636"/>
              <a:gd name="connsiteY90" fmla="*/ 195183 h 258520"/>
              <a:gd name="connsiteX91" fmla="*/ 290555 w 859636"/>
              <a:gd name="connsiteY91" fmla="*/ 190348 h 258520"/>
              <a:gd name="connsiteX92" fmla="*/ 299154 w 859636"/>
              <a:gd name="connsiteY92" fmla="*/ 188577 h 258520"/>
              <a:gd name="connsiteX93" fmla="*/ 635259 w 859636"/>
              <a:gd name="connsiteY93" fmla="*/ 188571 h 258520"/>
              <a:gd name="connsiteX94" fmla="*/ 651352 w 859636"/>
              <a:gd name="connsiteY94" fmla="*/ 195325 h 258520"/>
              <a:gd name="connsiteX95" fmla="*/ 657294 w 859636"/>
              <a:gd name="connsiteY95" fmla="*/ 213410 h 258520"/>
              <a:gd name="connsiteX96" fmla="*/ 651352 w 859636"/>
              <a:gd name="connsiteY96" fmla="*/ 231717 h 258520"/>
              <a:gd name="connsiteX97" fmla="*/ 634927 w 859636"/>
              <a:gd name="connsiteY97" fmla="*/ 238361 h 258520"/>
              <a:gd name="connsiteX98" fmla="*/ 623448 w 859636"/>
              <a:gd name="connsiteY98" fmla="*/ 235334 h 258520"/>
              <a:gd name="connsiteX99" fmla="*/ 615697 w 859636"/>
              <a:gd name="connsiteY99" fmla="*/ 226587 h 258520"/>
              <a:gd name="connsiteX100" fmla="*/ 613003 w 859636"/>
              <a:gd name="connsiteY100" fmla="*/ 213410 h 258520"/>
              <a:gd name="connsiteX101" fmla="*/ 618872 w 859636"/>
              <a:gd name="connsiteY101" fmla="*/ 195177 h 258520"/>
              <a:gd name="connsiteX102" fmla="*/ 635259 w 859636"/>
              <a:gd name="connsiteY102" fmla="*/ 188571 h 258520"/>
              <a:gd name="connsiteX103" fmla="*/ 556052 w 859636"/>
              <a:gd name="connsiteY103" fmla="*/ 188568 h 258520"/>
              <a:gd name="connsiteX104" fmla="*/ 570631 w 859636"/>
              <a:gd name="connsiteY104" fmla="*/ 196060 h 258520"/>
              <a:gd name="connsiteX105" fmla="*/ 576463 w 859636"/>
              <a:gd name="connsiteY105" fmla="*/ 190782 h 258520"/>
              <a:gd name="connsiteX106" fmla="*/ 585838 w 859636"/>
              <a:gd name="connsiteY106" fmla="*/ 188568 h 258520"/>
              <a:gd name="connsiteX107" fmla="*/ 598203 w 859636"/>
              <a:gd name="connsiteY107" fmla="*/ 192849 h 258520"/>
              <a:gd name="connsiteX108" fmla="*/ 602336 w 859636"/>
              <a:gd name="connsiteY108" fmla="*/ 206358 h 258520"/>
              <a:gd name="connsiteX109" fmla="*/ 602336 w 859636"/>
              <a:gd name="connsiteY109" fmla="*/ 237509 h 258520"/>
              <a:gd name="connsiteX110" fmla="*/ 593921 w 859636"/>
              <a:gd name="connsiteY110" fmla="*/ 237509 h 258520"/>
              <a:gd name="connsiteX111" fmla="*/ 593921 w 859636"/>
              <a:gd name="connsiteY111" fmla="*/ 206432 h 258520"/>
              <a:gd name="connsiteX112" fmla="*/ 591670 w 859636"/>
              <a:gd name="connsiteY112" fmla="*/ 198496 h 258520"/>
              <a:gd name="connsiteX113" fmla="*/ 584768 w 859636"/>
              <a:gd name="connsiteY113" fmla="*/ 195950 h 258520"/>
              <a:gd name="connsiteX114" fmla="*/ 575540 w 859636"/>
              <a:gd name="connsiteY114" fmla="*/ 199493 h 258520"/>
              <a:gd name="connsiteX115" fmla="*/ 572514 w 859636"/>
              <a:gd name="connsiteY115" fmla="*/ 210750 h 258520"/>
              <a:gd name="connsiteX116" fmla="*/ 572514 w 859636"/>
              <a:gd name="connsiteY116" fmla="*/ 237509 h 258520"/>
              <a:gd name="connsiteX117" fmla="*/ 564098 w 859636"/>
              <a:gd name="connsiteY117" fmla="*/ 237509 h 258520"/>
              <a:gd name="connsiteX118" fmla="*/ 564098 w 859636"/>
              <a:gd name="connsiteY118" fmla="*/ 206432 h 258520"/>
              <a:gd name="connsiteX119" fmla="*/ 561884 w 859636"/>
              <a:gd name="connsiteY119" fmla="*/ 198496 h 258520"/>
              <a:gd name="connsiteX120" fmla="*/ 554908 w 859636"/>
              <a:gd name="connsiteY120" fmla="*/ 195950 h 258520"/>
              <a:gd name="connsiteX121" fmla="*/ 545718 w 859636"/>
              <a:gd name="connsiteY121" fmla="*/ 199641 h 258520"/>
              <a:gd name="connsiteX122" fmla="*/ 542765 w 859636"/>
              <a:gd name="connsiteY122" fmla="*/ 212300 h 258520"/>
              <a:gd name="connsiteX123" fmla="*/ 542765 w 859636"/>
              <a:gd name="connsiteY123" fmla="*/ 237509 h 258520"/>
              <a:gd name="connsiteX124" fmla="*/ 534313 w 859636"/>
              <a:gd name="connsiteY124" fmla="*/ 237509 h 258520"/>
              <a:gd name="connsiteX125" fmla="*/ 534313 w 859636"/>
              <a:gd name="connsiteY125" fmla="*/ 189417 h 258520"/>
              <a:gd name="connsiteX126" fmla="*/ 541326 w 859636"/>
              <a:gd name="connsiteY126" fmla="*/ 189417 h 258520"/>
              <a:gd name="connsiteX127" fmla="*/ 542359 w 859636"/>
              <a:gd name="connsiteY127" fmla="*/ 195101 h 258520"/>
              <a:gd name="connsiteX128" fmla="*/ 547600 w 859636"/>
              <a:gd name="connsiteY128" fmla="*/ 190561 h 258520"/>
              <a:gd name="connsiteX129" fmla="*/ 556052 w 859636"/>
              <a:gd name="connsiteY129" fmla="*/ 188568 h 258520"/>
              <a:gd name="connsiteX130" fmla="*/ 432906 w 859636"/>
              <a:gd name="connsiteY130" fmla="*/ 188568 h 258520"/>
              <a:gd name="connsiteX131" fmla="*/ 446083 w 859636"/>
              <a:gd name="connsiteY131" fmla="*/ 192812 h 258520"/>
              <a:gd name="connsiteX132" fmla="*/ 450549 w 859636"/>
              <a:gd name="connsiteY132" fmla="*/ 206358 h 258520"/>
              <a:gd name="connsiteX133" fmla="*/ 450549 w 859636"/>
              <a:gd name="connsiteY133" fmla="*/ 237509 h 258520"/>
              <a:gd name="connsiteX134" fmla="*/ 442133 w 859636"/>
              <a:gd name="connsiteY134" fmla="*/ 237509 h 258520"/>
              <a:gd name="connsiteX135" fmla="*/ 442133 w 859636"/>
              <a:gd name="connsiteY135" fmla="*/ 206616 h 258520"/>
              <a:gd name="connsiteX136" fmla="*/ 439697 w 859636"/>
              <a:gd name="connsiteY136" fmla="*/ 198533 h 258520"/>
              <a:gd name="connsiteX137" fmla="*/ 432057 w 859636"/>
              <a:gd name="connsiteY137" fmla="*/ 195950 h 258520"/>
              <a:gd name="connsiteX138" fmla="*/ 421833 w 859636"/>
              <a:gd name="connsiteY138" fmla="*/ 199677 h 258520"/>
              <a:gd name="connsiteX139" fmla="*/ 418585 w 859636"/>
              <a:gd name="connsiteY139" fmla="*/ 212300 h 258520"/>
              <a:gd name="connsiteX140" fmla="*/ 418585 w 859636"/>
              <a:gd name="connsiteY140" fmla="*/ 237509 h 258520"/>
              <a:gd name="connsiteX141" fmla="*/ 410133 w 859636"/>
              <a:gd name="connsiteY141" fmla="*/ 237509 h 258520"/>
              <a:gd name="connsiteX142" fmla="*/ 410133 w 859636"/>
              <a:gd name="connsiteY142" fmla="*/ 189417 h 258520"/>
              <a:gd name="connsiteX143" fmla="*/ 417146 w 859636"/>
              <a:gd name="connsiteY143" fmla="*/ 189417 h 258520"/>
              <a:gd name="connsiteX144" fmla="*/ 418179 w 859636"/>
              <a:gd name="connsiteY144" fmla="*/ 195138 h 258520"/>
              <a:gd name="connsiteX145" fmla="*/ 423863 w 859636"/>
              <a:gd name="connsiteY145" fmla="*/ 190524 h 258520"/>
              <a:gd name="connsiteX146" fmla="*/ 432906 w 859636"/>
              <a:gd name="connsiteY146" fmla="*/ 188568 h 258520"/>
              <a:gd name="connsiteX147" fmla="*/ 374373 w 859636"/>
              <a:gd name="connsiteY147" fmla="*/ 188568 h 258520"/>
              <a:gd name="connsiteX148" fmla="*/ 380094 w 859636"/>
              <a:gd name="connsiteY148" fmla="*/ 189084 h 258520"/>
              <a:gd name="connsiteX149" fmla="*/ 380721 w 859636"/>
              <a:gd name="connsiteY149" fmla="*/ 189232 h 258520"/>
              <a:gd name="connsiteX150" fmla="*/ 379540 w 859636"/>
              <a:gd name="connsiteY150" fmla="*/ 197131 h 258520"/>
              <a:gd name="connsiteX151" fmla="*/ 378839 w 859636"/>
              <a:gd name="connsiteY151" fmla="*/ 196983 h 258520"/>
              <a:gd name="connsiteX152" fmla="*/ 373856 w 859636"/>
              <a:gd name="connsiteY152" fmla="*/ 196356 h 258520"/>
              <a:gd name="connsiteX153" fmla="*/ 364666 w 859636"/>
              <a:gd name="connsiteY153" fmla="*/ 200748 h 258520"/>
              <a:gd name="connsiteX154" fmla="*/ 360790 w 859636"/>
              <a:gd name="connsiteY154" fmla="*/ 211747 h 258520"/>
              <a:gd name="connsiteX155" fmla="*/ 360790 w 859636"/>
              <a:gd name="connsiteY155" fmla="*/ 237509 h 258520"/>
              <a:gd name="connsiteX156" fmla="*/ 352375 w 859636"/>
              <a:gd name="connsiteY156" fmla="*/ 237509 h 258520"/>
              <a:gd name="connsiteX157" fmla="*/ 352375 w 859636"/>
              <a:gd name="connsiteY157" fmla="*/ 189417 h 258520"/>
              <a:gd name="connsiteX158" fmla="*/ 359498 w 859636"/>
              <a:gd name="connsiteY158" fmla="*/ 189417 h 258520"/>
              <a:gd name="connsiteX159" fmla="*/ 360237 w 859636"/>
              <a:gd name="connsiteY159" fmla="*/ 197131 h 258520"/>
              <a:gd name="connsiteX160" fmla="*/ 365921 w 859636"/>
              <a:gd name="connsiteY160" fmla="*/ 191151 h 258520"/>
              <a:gd name="connsiteX161" fmla="*/ 374373 w 859636"/>
              <a:gd name="connsiteY161" fmla="*/ 188568 h 258520"/>
              <a:gd name="connsiteX162" fmla="*/ 204203 w 859636"/>
              <a:gd name="connsiteY162" fmla="*/ 188568 h 258520"/>
              <a:gd name="connsiteX163" fmla="*/ 217379 w 859636"/>
              <a:gd name="connsiteY163" fmla="*/ 192812 h 258520"/>
              <a:gd name="connsiteX164" fmla="*/ 221845 w 859636"/>
              <a:gd name="connsiteY164" fmla="*/ 206358 h 258520"/>
              <a:gd name="connsiteX165" fmla="*/ 221845 w 859636"/>
              <a:gd name="connsiteY165" fmla="*/ 237509 h 258520"/>
              <a:gd name="connsiteX166" fmla="*/ 213430 w 859636"/>
              <a:gd name="connsiteY166" fmla="*/ 237509 h 258520"/>
              <a:gd name="connsiteX167" fmla="*/ 213430 w 859636"/>
              <a:gd name="connsiteY167" fmla="*/ 206616 h 258520"/>
              <a:gd name="connsiteX168" fmla="*/ 210994 w 859636"/>
              <a:gd name="connsiteY168" fmla="*/ 198533 h 258520"/>
              <a:gd name="connsiteX169" fmla="*/ 203354 w 859636"/>
              <a:gd name="connsiteY169" fmla="*/ 195950 h 258520"/>
              <a:gd name="connsiteX170" fmla="*/ 193130 w 859636"/>
              <a:gd name="connsiteY170" fmla="*/ 199677 h 258520"/>
              <a:gd name="connsiteX171" fmla="*/ 189882 w 859636"/>
              <a:gd name="connsiteY171" fmla="*/ 212300 h 258520"/>
              <a:gd name="connsiteX172" fmla="*/ 189882 w 859636"/>
              <a:gd name="connsiteY172" fmla="*/ 237509 h 258520"/>
              <a:gd name="connsiteX173" fmla="*/ 181430 w 859636"/>
              <a:gd name="connsiteY173" fmla="*/ 237509 h 258520"/>
              <a:gd name="connsiteX174" fmla="*/ 181430 w 859636"/>
              <a:gd name="connsiteY174" fmla="*/ 189417 h 258520"/>
              <a:gd name="connsiteX175" fmla="*/ 188442 w 859636"/>
              <a:gd name="connsiteY175" fmla="*/ 189417 h 258520"/>
              <a:gd name="connsiteX176" fmla="*/ 189476 w 859636"/>
              <a:gd name="connsiteY176" fmla="*/ 195138 h 258520"/>
              <a:gd name="connsiteX177" fmla="*/ 195160 w 859636"/>
              <a:gd name="connsiteY177" fmla="*/ 190524 h 258520"/>
              <a:gd name="connsiteX178" fmla="*/ 204203 w 859636"/>
              <a:gd name="connsiteY178" fmla="*/ 188568 h 258520"/>
              <a:gd name="connsiteX179" fmla="*/ 479924 w 859636"/>
              <a:gd name="connsiteY179" fmla="*/ 188561 h 258520"/>
              <a:gd name="connsiteX180" fmla="*/ 486641 w 859636"/>
              <a:gd name="connsiteY180" fmla="*/ 189410 h 258520"/>
              <a:gd name="connsiteX181" fmla="*/ 503361 w 859636"/>
              <a:gd name="connsiteY181" fmla="*/ 189410 h 258520"/>
              <a:gd name="connsiteX182" fmla="*/ 503361 w 859636"/>
              <a:gd name="connsiteY182" fmla="*/ 195168 h 258520"/>
              <a:gd name="connsiteX183" fmla="*/ 495241 w 859636"/>
              <a:gd name="connsiteY183" fmla="*/ 196127 h 258520"/>
              <a:gd name="connsiteX184" fmla="*/ 496791 w 859636"/>
              <a:gd name="connsiteY184" fmla="*/ 199264 h 258520"/>
              <a:gd name="connsiteX185" fmla="*/ 497788 w 859636"/>
              <a:gd name="connsiteY185" fmla="*/ 204948 h 258520"/>
              <a:gd name="connsiteX186" fmla="*/ 492842 w 859636"/>
              <a:gd name="connsiteY186" fmla="*/ 216390 h 258520"/>
              <a:gd name="connsiteX187" fmla="*/ 479518 w 859636"/>
              <a:gd name="connsiteY187" fmla="*/ 220672 h 258520"/>
              <a:gd name="connsiteX188" fmla="*/ 475716 w 859636"/>
              <a:gd name="connsiteY188" fmla="*/ 220340 h 258520"/>
              <a:gd name="connsiteX189" fmla="*/ 471767 w 859636"/>
              <a:gd name="connsiteY189" fmla="*/ 225654 h 258520"/>
              <a:gd name="connsiteX190" fmla="*/ 473022 w 859636"/>
              <a:gd name="connsiteY190" fmla="*/ 227906 h 258520"/>
              <a:gd name="connsiteX191" fmla="*/ 478078 w 859636"/>
              <a:gd name="connsiteY191" fmla="*/ 228755 h 258520"/>
              <a:gd name="connsiteX192" fmla="*/ 486346 w 859636"/>
              <a:gd name="connsiteY192" fmla="*/ 228755 h 258520"/>
              <a:gd name="connsiteX193" fmla="*/ 498452 w 859636"/>
              <a:gd name="connsiteY193" fmla="*/ 232077 h 258520"/>
              <a:gd name="connsiteX194" fmla="*/ 502770 w 859636"/>
              <a:gd name="connsiteY194" fmla="*/ 241931 h 258520"/>
              <a:gd name="connsiteX195" fmla="*/ 496237 w 859636"/>
              <a:gd name="connsiteY195" fmla="*/ 254333 h 258520"/>
              <a:gd name="connsiteX196" fmla="*/ 477709 w 859636"/>
              <a:gd name="connsiteY196" fmla="*/ 258504 h 258520"/>
              <a:gd name="connsiteX197" fmla="*/ 463167 w 859636"/>
              <a:gd name="connsiteY197" fmla="*/ 254960 h 258520"/>
              <a:gd name="connsiteX198" fmla="*/ 457926 w 859636"/>
              <a:gd name="connsiteY198" fmla="*/ 244773 h 258520"/>
              <a:gd name="connsiteX199" fmla="*/ 460805 w 859636"/>
              <a:gd name="connsiteY199" fmla="*/ 236949 h 258520"/>
              <a:gd name="connsiteX200" fmla="*/ 467264 w 859636"/>
              <a:gd name="connsiteY200" fmla="*/ 232926 h 258520"/>
              <a:gd name="connsiteX201" fmla="*/ 465455 w 859636"/>
              <a:gd name="connsiteY201" fmla="*/ 231043 h 258520"/>
              <a:gd name="connsiteX202" fmla="*/ 464090 w 859636"/>
              <a:gd name="connsiteY202" fmla="*/ 226688 h 258520"/>
              <a:gd name="connsiteX203" fmla="*/ 465603 w 859636"/>
              <a:gd name="connsiteY203" fmla="*/ 221816 h 258520"/>
              <a:gd name="connsiteX204" fmla="*/ 469072 w 859636"/>
              <a:gd name="connsiteY204" fmla="*/ 218605 h 258520"/>
              <a:gd name="connsiteX205" fmla="*/ 463979 w 859636"/>
              <a:gd name="connsiteY205" fmla="*/ 213770 h 258520"/>
              <a:gd name="connsiteX206" fmla="*/ 461580 w 859636"/>
              <a:gd name="connsiteY206" fmla="*/ 205244 h 258520"/>
              <a:gd name="connsiteX207" fmla="*/ 466415 w 859636"/>
              <a:gd name="connsiteY207" fmla="*/ 192879 h 258520"/>
              <a:gd name="connsiteX208" fmla="*/ 479924 w 859636"/>
              <a:gd name="connsiteY208" fmla="*/ 188561 h 258520"/>
              <a:gd name="connsiteX209" fmla="*/ 250154 w 859636"/>
              <a:gd name="connsiteY209" fmla="*/ 188559 h 258520"/>
              <a:gd name="connsiteX210" fmla="*/ 265176 w 859636"/>
              <a:gd name="connsiteY210" fmla="*/ 191697 h 258520"/>
              <a:gd name="connsiteX211" fmla="*/ 265803 w 859636"/>
              <a:gd name="connsiteY211" fmla="*/ 191955 h 258520"/>
              <a:gd name="connsiteX212" fmla="*/ 262740 w 859636"/>
              <a:gd name="connsiteY212" fmla="*/ 198931 h 258520"/>
              <a:gd name="connsiteX213" fmla="*/ 262112 w 859636"/>
              <a:gd name="connsiteY213" fmla="*/ 198709 h 258520"/>
              <a:gd name="connsiteX214" fmla="*/ 249637 w 859636"/>
              <a:gd name="connsiteY214" fmla="*/ 195830 h 258520"/>
              <a:gd name="connsiteX215" fmla="*/ 242403 w 859636"/>
              <a:gd name="connsiteY215" fmla="*/ 197307 h 258520"/>
              <a:gd name="connsiteX216" fmla="*/ 240151 w 859636"/>
              <a:gd name="connsiteY216" fmla="*/ 201108 h 258520"/>
              <a:gd name="connsiteX217" fmla="*/ 241000 w 859636"/>
              <a:gd name="connsiteY217" fmla="*/ 203914 h 258520"/>
              <a:gd name="connsiteX218" fmla="*/ 243879 w 859636"/>
              <a:gd name="connsiteY218" fmla="*/ 206239 h 258520"/>
              <a:gd name="connsiteX219" fmla="*/ 251962 w 859636"/>
              <a:gd name="connsiteY219" fmla="*/ 209634 h 258520"/>
              <a:gd name="connsiteX220" fmla="*/ 263441 w 859636"/>
              <a:gd name="connsiteY220" fmla="*/ 215909 h 258520"/>
              <a:gd name="connsiteX221" fmla="*/ 266578 w 859636"/>
              <a:gd name="connsiteY221" fmla="*/ 224103 h 258520"/>
              <a:gd name="connsiteX222" fmla="*/ 261411 w 859636"/>
              <a:gd name="connsiteY222" fmla="*/ 234696 h 258520"/>
              <a:gd name="connsiteX223" fmla="*/ 247386 w 859636"/>
              <a:gd name="connsiteY223" fmla="*/ 238387 h 258520"/>
              <a:gd name="connsiteX224" fmla="*/ 232548 w 859636"/>
              <a:gd name="connsiteY224" fmla="*/ 235323 h 258520"/>
              <a:gd name="connsiteX225" fmla="*/ 232216 w 859636"/>
              <a:gd name="connsiteY225" fmla="*/ 235139 h 258520"/>
              <a:gd name="connsiteX226" fmla="*/ 232216 w 859636"/>
              <a:gd name="connsiteY226" fmla="*/ 227092 h 258520"/>
              <a:gd name="connsiteX227" fmla="*/ 233176 w 859636"/>
              <a:gd name="connsiteY227" fmla="*/ 227572 h 258520"/>
              <a:gd name="connsiteX228" fmla="*/ 240262 w 859636"/>
              <a:gd name="connsiteY228" fmla="*/ 230230 h 258520"/>
              <a:gd name="connsiteX229" fmla="*/ 247533 w 859636"/>
              <a:gd name="connsiteY229" fmla="*/ 231189 h 258520"/>
              <a:gd name="connsiteX230" fmla="*/ 255727 w 859636"/>
              <a:gd name="connsiteY230" fmla="*/ 229492 h 258520"/>
              <a:gd name="connsiteX231" fmla="*/ 258385 w 859636"/>
              <a:gd name="connsiteY231" fmla="*/ 224693 h 258520"/>
              <a:gd name="connsiteX232" fmla="*/ 256281 w 859636"/>
              <a:gd name="connsiteY232" fmla="*/ 220523 h 258520"/>
              <a:gd name="connsiteX233" fmla="*/ 247201 w 859636"/>
              <a:gd name="connsiteY233" fmla="*/ 216057 h 258520"/>
              <a:gd name="connsiteX234" fmla="*/ 237826 w 859636"/>
              <a:gd name="connsiteY234" fmla="*/ 211738 h 258520"/>
              <a:gd name="connsiteX235" fmla="*/ 233508 w 859636"/>
              <a:gd name="connsiteY235" fmla="*/ 207420 h 258520"/>
              <a:gd name="connsiteX236" fmla="*/ 232068 w 859636"/>
              <a:gd name="connsiteY236" fmla="*/ 201551 h 258520"/>
              <a:gd name="connsiteX237" fmla="*/ 237014 w 859636"/>
              <a:gd name="connsiteY237" fmla="*/ 191992 h 258520"/>
              <a:gd name="connsiteX238" fmla="*/ 250154 w 859636"/>
              <a:gd name="connsiteY238" fmla="*/ 188559 h 258520"/>
              <a:gd name="connsiteX239" fmla="*/ 791869 w 859636"/>
              <a:gd name="connsiteY239" fmla="*/ 178562 h 258520"/>
              <a:gd name="connsiteX240" fmla="*/ 797147 w 859636"/>
              <a:gd name="connsiteY240" fmla="*/ 178562 h 258520"/>
              <a:gd name="connsiteX241" fmla="*/ 797147 w 859636"/>
              <a:gd name="connsiteY241" fmla="*/ 189414 h 258520"/>
              <a:gd name="connsiteX242" fmla="*/ 810693 w 859636"/>
              <a:gd name="connsiteY242" fmla="*/ 189414 h 258520"/>
              <a:gd name="connsiteX243" fmla="*/ 810693 w 859636"/>
              <a:gd name="connsiteY243" fmla="*/ 196279 h 258520"/>
              <a:gd name="connsiteX244" fmla="*/ 797147 w 859636"/>
              <a:gd name="connsiteY244" fmla="*/ 196279 h 258520"/>
              <a:gd name="connsiteX245" fmla="*/ 797147 w 859636"/>
              <a:gd name="connsiteY245" fmla="*/ 223112 h 258520"/>
              <a:gd name="connsiteX246" fmla="*/ 798955 w 859636"/>
              <a:gd name="connsiteY246" fmla="*/ 229128 h 258520"/>
              <a:gd name="connsiteX247" fmla="*/ 803975 w 859636"/>
              <a:gd name="connsiteY247" fmla="*/ 231158 h 258520"/>
              <a:gd name="connsiteX248" fmla="*/ 807481 w 859636"/>
              <a:gd name="connsiteY248" fmla="*/ 230900 h 258520"/>
              <a:gd name="connsiteX249" fmla="*/ 810176 w 859636"/>
              <a:gd name="connsiteY249" fmla="*/ 230346 h 258520"/>
              <a:gd name="connsiteX250" fmla="*/ 811025 w 859636"/>
              <a:gd name="connsiteY250" fmla="*/ 230088 h 258520"/>
              <a:gd name="connsiteX251" fmla="*/ 811025 w 859636"/>
              <a:gd name="connsiteY251" fmla="*/ 236842 h 258520"/>
              <a:gd name="connsiteX252" fmla="*/ 810656 w 859636"/>
              <a:gd name="connsiteY252" fmla="*/ 237027 h 258520"/>
              <a:gd name="connsiteX253" fmla="*/ 807075 w 859636"/>
              <a:gd name="connsiteY253" fmla="*/ 237986 h 258520"/>
              <a:gd name="connsiteX254" fmla="*/ 802942 w 859636"/>
              <a:gd name="connsiteY254" fmla="*/ 238355 h 258520"/>
              <a:gd name="connsiteX255" fmla="*/ 788695 w 859636"/>
              <a:gd name="connsiteY255" fmla="*/ 223407 h 258520"/>
              <a:gd name="connsiteX256" fmla="*/ 788695 w 859636"/>
              <a:gd name="connsiteY256" fmla="*/ 196279 h 258520"/>
              <a:gd name="connsiteX257" fmla="*/ 782014 w 859636"/>
              <a:gd name="connsiteY257" fmla="*/ 196279 h 258520"/>
              <a:gd name="connsiteX258" fmla="*/ 782014 w 859636"/>
              <a:gd name="connsiteY258" fmla="*/ 191739 h 258520"/>
              <a:gd name="connsiteX259" fmla="*/ 788805 w 859636"/>
              <a:gd name="connsiteY259" fmla="*/ 188749 h 258520"/>
              <a:gd name="connsiteX260" fmla="*/ 157766 w 859636"/>
              <a:gd name="connsiteY260" fmla="*/ 173425 h 258520"/>
              <a:gd name="connsiteX261" fmla="*/ 166366 w 859636"/>
              <a:gd name="connsiteY261" fmla="*/ 173425 h 258520"/>
              <a:gd name="connsiteX262" fmla="*/ 166366 w 859636"/>
              <a:gd name="connsiteY262" fmla="*/ 237131 h 258520"/>
              <a:gd name="connsiteX263" fmla="*/ 157766 w 859636"/>
              <a:gd name="connsiteY263" fmla="*/ 237131 h 258520"/>
              <a:gd name="connsiteX264" fmla="*/ 770346 w 859636"/>
              <a:gd name="connsiteY264" fmla="*/ 172053 h 258520"/>
              <a:gd name="connsiteX265" fmla="*/ 773742 w 859636"/>
              <a:gd name="connsiteY265" fmla="*/ 173382 h 258520"/>
              <a:gd name="connsiteX266" fmla="*/ 775218 w 859636"/>
              <a:gd name="connsiteY266" fmla="*/ 177405 h 258520"/>
              <a:gd name="connsiteX267" fmla="*/ 773742 w 859636"/>
              <a:gd name="connsiteY267" fmla="*/ 181465 h 258520"/>
              <a:gd name="connsiteX268" fmla="*/ 770346 w 859636"/>
              <a:gd name="connsiteY268" fmla="*/ 182831 h 258520"/>
              <a:gd name="connsiteX269" fmla="*/ 766876 w 859636"/>
              <a:gd name="connsiteY269" fmla="*/ 181465 h 258520"/>
              <a:gd name="connsiteX270" fmla="*/ 765474 w 859636"/>
              <a:gd name="connsiteY270" fmla="*/ 177405 h 258520"/>
              <a:gd name="connsiteX271" fmla="*/ 766913 w 859636"/>
              <a:gd name="connsiteY271" fmla="*/ 173382 h 258520"/>
              <a:gd name="connsiteX272" fmla="*/ 770346 w 859636"/>
              <a:gd name="connsiteY272" fmla="*/ 172053 h 258520"/>
              <a:gd name="connsiteX273" fmla="*/ 726156 w 859636"/>
              <a:gd name="connsiteY273" fmla="*/ 172053 h 258520"/>
              <a:gd name="connsiteX274" fmla="*/ 729552 w 859636"/>
              <a:gd name="connsiteY274" fmla="*/ 173382 h 258520"/>
              <a:gd name="connsiteX275" fmla="*/ 731028 w 859636"/>
              <a:gd name="connsiteY275" fmla="*/ 177405 h 258520"/>
              <a:gd name="connsiteX276" fmla="*/ 729552 w 859636"/>
              <a:gd name="connsiteY276" fmla="*/ 181465 h 258520"/>
              <a:gd name="connsiteX277" fmla="*/ 726156 w 859636"/>
              <a:gd name="connsiteY277" fmla="*/ 182831 h 258520"/>
              <a:gd name="connsiteX278" fmla="*/ 722686 w 859636"/>
              <a:gd name="connsiteY278" fmla="*/ 181465 h 258520"/>
              <a:gd name="connsiteX279" fmla="*/ 721284 w 859636"/>
              <a:gd name="connsiteY279" fmla="*/ 177405 h 258520"/>
              <a:gd name="connsiteX280" fmla="*/ 722723 w 859636"/>
              <a:gd name="connsiteY280" fmla="*/ 173382 h 258520"/>
              <a:gd name="connsiteX281" fmla="*/ 726156 w 859636"/>
              <a:gd name="connsiteY281" fmla="*/ 172053 h 258520"/>
              <a:gd name="connsiteX282" fmla="*/ 392294 w 859636"/>
              <a:gd name="connsiteY282" fmla="*/ 172053 h 258520"/>
              <a:gd name="connsiteX283" fmla="*/ 395689 w 859636"/>
              <a:gd name="connsiteY283" fmla="*/ 173382 h 258520"/>
              <a:gd name="connsiteX284" fmla="*/ 397166 w 859636"/>
              <a:gd name="connsiteY284" fmla="*/ 177405 h 258520"/>
              <a:gd name="connsiteX285" fmla="*/ 395689 w 859636"/>
              <a:gd name="connsiteY285" fmla="*/ 181465 h 258520"/>
              <a:gd name="connsiteX286" fmla="*/ 392294 w 859636"/>
              <a:gd name="connsiteY286" fmla="*/ 182831 h 258520"/>
              <a:gd name="connsiteX287" fmla="*/ 388824 w 859636"/>
              <a:gd name="connsiteY287" fmla="*/ 181465 h 258520"/>
              <a:gd name="connsiteX288" fmla="*/ 387422 w 859636"/>
              <a:gd name="connsiteY288" fmla="*/ 177405 h 258520"/>
              <a:gd name="connsiteX289" fmla="*/ 388824 w 859636"/>
              <a:gd name="connsiteY289" fmla="*/ 173382 h 258520"/>
              <a:gd name="connsiteX290" fmla="*/ 392294 w 859636"/>
              <a:gd name="connsiteY290" fmla="*/ 172053 h 258520"/>
              <a:gd name="connsiteX291" fmla="*/ 334530 w 859636"/>
              <a:gd name="connsiteY291" fmla="*/ 172053 h 258520"/>
              <a:gd name="connsiteX292" fmla="*/ 337925 w 859636"/>
              <a:gd name="connsiteY292" fmla="*/ 173382 h 258520"/>
              <a:gd name="connsiteX293" fmla="*/ 339402 w 859636"/>
              <a:gd name="connsiteY293" fmla="*/ 177405 h 258520"/>
              <a:gd name="connsiteX294" fmla="*/ 337925 w 859636"/>
              <a:gd name="connsiteY294" fmla="*/ 181465 h 258520"/>
              <a:gd name="connsiteX295" fmla="*/ 334530 w 859636"/>
              <a:gd name="connsiteY295" fmla="*/ 182831 h 258520"/>
              <a:gd name="connsiteX296" fmla="*/ 331060 w 859636"/>
              <a:gd name="connsiteY296" fmla="*/ 181465 h 258520"/>
              <a:gd name="connsiteX297" fmla="*/ 329658 w 859636"/>
              <a:gd name="connsiteY297" fmla="*/ 177405 h 258520"/>
              <a:gd name="connsiteX298" fmla="*/ 331060 w 859636"/>
              <a:gd name="connsiteY298" fmla="*/ 173382 h 258520"/>
              <a:gd name="connsiteX299" fmla="*/ 334530 w 859636"/>
              <a:gd name="connsiteY299" fmla="*/ 172053 h 258520"/>
              <a:gd name="connsiteX300" fmla="*/ 668356 w 859636"/>
              <a:gd name="connsiteY300" fmla="*/ 169796 h 258520"/>
              <a:gd name="connsiteX301" fmla="*/ 676808 w 859636"/>
              <a:gd name="connsiteY301" fmla="*/ 169796 h 258520"/>
              <a:gd name="connsiteX302" fmla="*/ 676808 w 859636"/>
              <a:gd name="connsiteY302" fmla="*/ 186590 h 258520"/>
              <a:gd name="connsiteX303" fmla="*/ 676586 w 859636"/>
              <a:gd name="connsiteY303" fmla="*/ 194636 h 258520"/>
              <a:gd name="connsiteX304" fmla="*/ 690796 w 859636"/>
              <a:gd name="connsiteY304" fmla="*/ 188657 h 258520"/>
              <a:gd name="connsiteX305" fmla="*/ 705634 w 859636"/>
              <a:gd name="connsiteY305" fmla="*/ 195190 h 258520"/>
              <a:gd name="connsiteX306" fmla="*/ 710875 w 859636"/>
              <a:gd name="connsiteY306" fmla="*/ 213423 h 258520"/>
              <a:gd name="connsiteX307" fmla="*/ 705597 w 859636"/>
              <a:gd name="connsiteY307" fmla="*/ 231730 h 258520"/>
              <a:gd name="connsiteX308" fmla="*/ 690796 w 859636"/>
              <a:gd name="connsiteY308" fmla="*/ 238374 h 258520"/>
              <a:gd name="connsiteX309" fmla="*/ 682160 w 859636"/>
              <a:gd name="connsiteY309" fmla="*/ 236639 h 258520"/>
              <a:gd name="connsiteX310" fmla="*/ 676033 w 859636"/>
              <a:gd name="connsiteY310" fmla="*/ 231841 h 258520"/>
              <a:gd name="connsiteX311" fmla="*/ 674630 w 859636"/>
              <a:gd name="connsiteY311" fmla="*/ 237525 h 258520"/>
              <a:gd name="connsiteX312" fmla="*/ 668356 w 859636"/>
              <a:gd name="connsiteY312" fmla="*/ 237525 h 258520"/>
              <a:gd name="connsiteX313" fmla="*/ 743594 w 859636"/>
              <a:gd name="connsiteY313" fmla="*/ 169394 h 258520"/>
              <a:gd name="connsiteX314" fmla="*/ 752009 w 859636"/>
              <a:gd name="connsiteY314" fmla="*/ 169394 h 258520"/>
              <a:gd name="connsiteX315" fmla="*/ 752009 w 859636"/>
              <a:gd name="connsiteY315" fmla="*/ 237122 h 258520"/>
              <a:gd name="connsiteX316" fmla="*/ 743594 w 859636"/>
              <a:gd name="connsiteY316" fmla="*/ 237122 h 258520"/>
              <a:gd name="connsiteX317" fmla="*/ 778181 w 859636"/>
              <a:gd name="connsiteY317" fmla="*/ 31202 h 258520"/>
              <a:gd name="connsiteX318" fmla="*/ 754043 w 859636"/>
              <a:gd name="connsiteY318" fmla="*/ 79664 h 258520"/>
              <a:gd name="connsiteX319" fmla="*/ 802099 w 859636"/>
              <a:gd name="connsiteY319" fmla="*/ 79664 h 258520"/>
              <a:gd name="connsiteX320" fmla="*/ 357471 w 859636"/>
              <a:gd name="connsiteY320" fmla="*/ 30700 h 258520"/>
              <a:gd name="connsiteX321" fmla="*/ 357471 w 859636"/>
              <a:gd name="connsiteY321" fmla="*/ 58973 h 258520"/>
              <a:gd name="connsiteX322" fmla="*/ 412761 w 859636"/>
              <a:gd name="connsiteY322" fmla="*/ 58973 h 258520"/>
              <a:gd name="connsiteX323" fmla="*/ 433946 w 859636"/>
              <a:gd name="connsiteY323" fmla="*/ 44836 h 258520"/>
              <a:gd name="connsiteX324" fmla="*/ 412761 w 859636"/>
              <a:gd name="connsiteY324" fmla="*/ 30700 h 258520"/>
              <a:gd name="connsiteX325" fmla="*/ 224799 w 859636"/>
              <a:gd name="connsiteY325" fmla="*/ 24987 h 258520"/>
              <a:gd name="connsiteX326" fmla="*/ 206824 w 859636"/>
              <a:gd name="connsiteY326" fmla="*/ 26611 h 258520"/>
              <a:gd name="connsiteX327" fmla="*/ 193315 w 859636"/>
              <a:gd name="connsiteY327" fmla="*/ 31077 h 258520"/>
              <a:gd name="connsiteX328" fmla="*/ 183682 w 859636"/>
              <a:gd name="connsiteY328" fmla="*/ 37758 h 258520"/>
              <a:gd name="connsiteX329" fmla="*/ 177481 w 859636"/>
              <a:gd name="connsiteY329" fmla="*/ 46026 h 258520"/>
              <a:gd name="connsiteX330" fmla="*/ 174196 w 859636"/>
              <a:gd name="connsiteY330" fmla="*/ 55216 h 258520"/>
              <a:gd name="connsiteX331" fmla="*/ 173237 w 859636"/>
              <a:gd name="connsiteY331" fmla="*/ 64554 h 258520"/>
              <a:gd name="connsiteX332" fmla="*/ 174196 w 859636"/>
              <a:gd name="connsiteY332" fmla="*/ 74040 h 258520"/>
              <a:gd name="connsiteX333" fmla="*/ 177481 w 859636"/>
              <a:gd name="connsiteY333" fmla="*/ 83267 h 258520"/>
              <a:gd name="connsiteX334" fmla="*/ 183682 w 859636"/>
              <a:gd name="connsiteY334" fmla="*/ 91461 h 258520"/>
              <a:gd name="connsiteX335" fmla="*/ 193315 w 859636"/>
              <a:gd name="connsiteY335" fmla="*/ 98104 h 258520"/>
              <a:gd name="connsiteX336" fmla="*/ 206824 w 859636"/>
              <a:gd name="connsiteY336" fmla="*/ 102497 h 258520"/>
              <a:gd name="connsiteX337" fmla="*/ 224799 w 859636"/>
              <a:gd name="connsiteY337" fmla="*/ 104084 h 258520"/>
              <a:gd name="connsiteX338" fmla="*/ 249934 w 859636"/>
              <a:gd name="connsiteY338" fmla="*/ 100614 h 258520"/>
              <a:gd name="connsiteX339" fmla="*/ 265694 w 859636"/>
              <a:gd name="connsiteY339" fmla="*/ 91461 h 258520"/>
              <a:gd name="connsiteX340" fmla="*/ 273777 w 859636"/>
              <a:gd name="connsiteY340" fmla="*/ 78690 h 258520"/>
              <a:gd name="connsiteX341" fmla="*/ 276029 w 859636"/>
              <a:gd name="connsiteY341" fmla="*/ 64554 h 258520"/>
              <a:gd name="connsiteX342" fmla="*/ 273777 w 859636"/>
              <a:gd name="connsiteY342" fmla="*/ 50418 h 258520"/>
              <a:gd name="connsiteX343" fmla="*/ 265694 w 859636"/>
              <a:gd name="connsiteY343" fmla="*/ 37647 h 258520"/>
              <a:gd name="connsiteX344" fmla="*/ 249934 w 859636"/>
              <a:gd name="connsiteY344" fmla="*/ 28494 h 258520"/>
              <a:gd name="connsiteX345" fmla="*/ 224799 w 859636"/>
              <a:gd name="connsiteY345" fmla="*/ 24987 h 258520"/>
              <a:gd name="connsiteX346" fmla="*/ 9043 w 859636"/>
              <a:gd name="connsiteY346" fmla="*/ 3354 h 258520"/>
              <a:gd name="connsiteX347" fmla="*/ 133021 w 859636"/>
              <a:gd name="connsiteY347" fmla="*/ 3428 h 258520"/>
              <a:gd name="connsiteX348" fmla="*/ 137487 w 859636"/>
              <a:gd name="connsiteY348" fmla="*/ 7894 h 258520"/>
              <a:gd name="connsiteX349" fmla="*/ 137487 w 859636"/>
              <a:gd name="connsiteY349" fmla="*/ 29191 h 258520"/>
              <a:gd name="connsiteX350" fmla="*/ 135752 w 859636"/>
              <a:gd name="connsiteY350" fmla="*/ 30925 h 258520"/>
              <a:gd name="connsiteX351" fmla="*/ 31816 w 859636"/>
              <a:gd name="connsiteY351" fmla="*/ 30888 h 258520"/>
              <a:gd name="connsiteX352" fmla="*/ 43258 w 859636"/>
              <a:gd name="connsiteY352" fmla="*/ 38861 h 258520"/>
              <a:gd name="connsiteX353" fmla="*/ 102202 w 859636"/>
              <a:gd name="connsiteY353" fmla="*/ 44028 h 258520"/>
              <a:gd name="connsiteX354" fmla="*/ 102276 w 859636"/>
              <a:gd name="connsiteY354" fmla="*/ 86068 h 258520"/>
              <a:gd name="connsiteX355" fmla="*/ 46026 w 859636"/>
              <a:gd name="connsiteY355" fmla="*/ 90976 h 258520"/>
              <a:gd name="connsiteX356" fmla="*/ 31853 w 859636"/>
              <a:gd name="connsiteY356" fmla="*/ 99096 h 258520"/>
              <a:gd name="connsiteX357" fmla="*/ 31853 w 859636"/>
              <a:gd name="connsiteY357" fmla="*/ 124084 h 258520"/>
              <a:gd name="connsiteX358" fmla="*/ 30118 w 859636"/>
              <a:gd name="connsiteY358" fmla="*/ 125819 h 258520"/>
              <a:gd name="connsiteX359" fmla="*/ 4466 w 859636"/>
              <a:gd name="connsiteY359" fmla="*/ 125819 h 258520"/>
              <a:gd name="connsiteX360" fmla="*/ 0 w 859636"/>
              <a:gd name="connsiteY360" fmla="*/ 121353 h 258520"/>
              <a:gd name="connsiteX361" fmla="*/ 37 w 859636"/>
              <a:gd name="connsiteY361" fmla="*/ 91050 h 258520"/>
              <a:gd name="connsiteX362" fmla="*/ 12107 w 859636"/>
              <a:gd name="connsiteY362" fmla="*/ 72522 h 258520"/>
              <a:gd name="connsiteX363" fmla="*/ 86442 w 859636"/>
              <a:gd name="connsiteY363" fmla="*/ 67834 h 258520"/>
              <a:gd name="connsiteX364" fmla="*/ 86405 w 859636"/>
              <a:gd name="connsiteY364" fmla="*/ 63442 h 258520"/>
              <a:gd name="connsiteX365" fmla="*/ 12623 w 859636"/>
              <a:gd name="connsiteY365" fmla="*/ 59308 h 258520"/>
              <a:gd name="connsiteX366" fmla="*/ 222 w 859636"/>
              <a:gd name="connsiteY366" fmla="*/ 40522 h 258520"/>
              <a:gd name="connsiteX367" fmla="*/ 185 w 859636"/>
              <a:gd name="connsiteY367" fmla="*/ 11843 h 258520"/>
              <a:gd name="connsiteX368" fmla="*/ 9043 w 859636"/>
              <a:gd name="connsiteY368" fmla="*/ 3354 h 258520"/>
              <a:gd name="connsiteX369" fmla="*/ 472750 w 859636"/>
              <a:gd name="connsiteY369" fmla="*/ 3281 h 258520"/>
              <a:gd name="connsiteX370" fmla="*/ 504233 w 859636"/>
              <a:gd name="connsiteY370" fmla="*/ 3281 h 258520"/>
              <a:gd name="connsiteX371" fmla="*/ 507703 w 859636"/>
              <a:gd name="connsiteY371" fmla="*/ 5459 h 258520"/>
              <a:gd name="connsiteX372" fmla="*/ 553618 w 859636"/>
              <a:gd name="connsiteY372" fmla="*/ 97768 h 258520"/>
              <a:gd name="connsiteX373" fmla="*/ 599164 w 859636"/>
              <a:gd name="connsiteY373" fmla="*/ 5459 h 258520"/>
              <a:gd name="connsiteX374" fmla="*/ 602633 w 859636"/>
              <a:gd name="connsiteY374" fmla="*/ 3281 h 258520"/>
              <a:gd name="connsiteX375" fmla="*/ 634117 w 859636"/>
              <a:gd name="connsiteY375" fmla="*/ 3281 h 258520"/>
              <a:gd name="connsiteX376" fmla="*/ 634966 w 859636"/>
              <a:gd name="connsiteY376" fmla="*/ 4720 h 258520"/>
              <a:gd name="connsiteX377" fmla="*/ 572737 w 859636"/>
              <a:gd name="connsiteY377" fmla="*/ 123679 h 258520"/>
              <a:gd name="connsiteX378" fmla="*/ 569267 w 859636"/>
              <a:gd name="connsiteY378" fmla="*/ 125782 h 258520"/>
              <a:gd name="connsiteX379" fmla="*/ 541954 w 859636"/>
              <a:gd name="connsiteY379" fmla="*/ 125782 h 258520"/>
              <a:gd name="connsiteX380" fmla="*/ 532100 w 859636"/>
              <a:gd name="connsiteY380" fmla="*/ 119840 h 258520"/>
              <a:gd name="connsiteX381" fmla="*/ 471901 w 859636"/>
              <a:gd name="connsiteY381" fmla="*/ 4720 h 258520"/>
              <a:gd name="connsiteX382" fmla="*/ 472750 w 859636"/>
              <a:gd name="connsiteY382" fmla="*/ 3281 h 258520"/>
              <a:gd name="connsiteX383" fmla="*/ 659165 w 859636"/>
              <a:gd name="connsiteY383" fmla="*/ 3215 h 258520"/>
              <a:gd name="connsiteX384" fmla="*/ 677472 w 859636"/>
              <a:gd name="connsiteY384" fmla="*/ 3215 h 258520"/>
              <a:gd name="connsiteX385" fmla="*/ 681347 w 859636"/>
              <a:gd name="connsiteY385" fmla="*/ 7090 h 258520"/>
              <a:gd name="connsiteX386" fmla="*/ 681347 w 859636"/>
              <a:gd name="connsiteY386" fmla="*/ 96706 h 258520"/>
              <a:gd name="connsiteX387" fmla="*/ 681384 w 859636"/>
              <a:gd name="connsiteY387" fmla="*/ 124055 h 258520"/>
              <a:gd name="connsiteX388" fmla="*/ 679649 w 859636"/>
              <a:gd name="connsiteY388" fmla="*/ 125790 h 258520"/>
              <a:gd name="connsiteX389" fmla="*/ 653924 w 859636"/>
              <a:gd name="connsiteY389" fmla="*/ 125827 h 258520"/>
              <a:gd name="connsiteX390" fmla="*/ 649458 w 859636"/>
              <a:gd name="connsiteY390" fmla="*/ 121361 h 258520"/>
              <a:gd name="connsiteX391" fmla="*/ 649495 w 859636"/>
              <a:gd name="connsiteY391" fmla="*/ 84452 h 258520"/>
              <a:gd name="connsiteX392" fmla="*/ 649495 w 859636"/>
              <a:gd name="connsiteY392" fmla="*/ 12848 h 258520"/>
              <a:gd name="connsiteX393" fmla="*/ 659165 w 859636"/>
              <a:gd name="connsiteY393" fmla="*/ 3215 h 258520"/>
              <a:gd name="connsiteX394" fmla="*/ 766518 w 859636"/>
              <a:gd name="connsiteY394" fmla="*/ 3188 h 258520"/>
              <a:gd name="connsiteX395" fmla="*/ 793831 w 859636"/>
              <a:gd name="connsiteY395" fmla="*/ 3188 h 258520"/>
              <a:gd name="connsiteX396" fmla="*/ 797300 w 859636"/>
              <a:gd name="connsiteY396" fmla="*/ 5292 h 258520"/>
              <a:gd name="connsiteX397" fmla="*/ 859529 w 859636"/>
              <a:gd name="connsiteY397" fmla="*/ 124250 h 258520"/>
              <a:gd name="connsiteX398" fmla="*/ 858643 w 859636"/>
              <a:gd name="connsiteY398" fmla="*/ 125689 h 258520"/>
              <a:gd name="connsiteX399" fmla="*/ 840816 w 859636"/>
              <a:gd name="connsiteY399" fmla="*/ 125689 h 258520"/>
              <a:gd name="connsiteX400" fmla="*/ 817637 w 859636"/>
              <a:gd name="connsiteY400" fmla="*/ 111332 h 258520"/>
              <a:gd name="connsiteX401" fmla="*/ 813134 w 859636"/>
              <a:gd name="connsiteY401" fmla="*/ 102178 h 258520"/>
              <a:gd name="connsiteX402" fmla="*/ 742859 w 859636"/>
              <a:gd name="connsiteY402" fmla="*/ 102178 h 258520"/>
              <a:gd name="connsiteX403" fmla="*/ 732266 w 859636"/>
              <a:gd name="connsiteY403" fmla="*/ 123512 h 258520"/>
              <a:gd name="connsiteX404" fmla="*/ 728797 w 859636"/>
              <a:gd name="connsiteY404" fmla="*/ 125689 h 258520"/>
              <a:gd name="connsiteX405" fmla="*/ 697313 w 859636"/>
              <a:gd name="connsiteY405" fmla="*/ 125689 h 258520"/>
              <a:gd name="connsiteX406" fmla="*/ 696465 w 859636"/>
              <a:gd name="connsiteY406" fmla="*/ 124250 h 258520"/>
              <a:gd name="connsiteX407" fmla="*/ 756663 w 859636"/>
              <a:gd name="connsiteY407" fmla="*/ 9167 h 258520"/>
              <a:gd name="connsiteX408" fmla="*/ 766518 w 859636"/>
              <a:gd name="connsiteY408" fmla="*/ 3188 h 258520"/>
              <a:gd name="connsiteX409" fmla="*/ 417374 w 859636"/>
              <a:gd name="connsiteY409" fmla="*/ 3166 h 258520"/>
              <a:gd name="connsiteX410" fmla="*/ 466205 w 859636"/>
              <a:gd name="connsiteY410" fmla="*/ 43397 h 258520"/>
              <a:gd name="connsiteX411" fmla="*/ 439372 w 859636"/>
              <a:gd name="connsiteY411" fmla="*/ 79937 h 258520"/>
              <a:gd name="connsiteX412" fmla="*/ 438265 w 859636"/>
              <a:gd name="connsiteY412" fmla="*/ 80343 h 258520"/>
              <a:gd name="connsiteX413" fmla="*/ 472996 w 859636"/>
              <a:gd name="connsiteY413" fmla="*/ 124154 h 258520"/>
              <a:gd name="connsiteX414" fmla="*/ 472221 w 859636"/>
              <a:gd name="connsiteY414" fmla="*/ 125741 h 258520"/>
              <a:gd name="connsiteX415" fmla="*/ 439852 w 859636"/>
              <a:gd name="connsiteY415" fmla="*/ 125741 h 258520"/>
              <a:gd name="connsiteX416" fmla="*/ 436936 w 859636"/>
              <a:gd name="connsiteY416" fmla="*/ 124449 h 258520"/>
              <a:gd name="connsiteX417" fmla="*/ 411616 w 859636"/>
              <a:gd name="connsiteY417" fmla="*/ 95697 h 258520"/>
              <a:gd name="connsiteX418" fmla="*/ 409291 w 859636"/>
              <a:gd name="connsiteY418" fmla="*/ 93261 h 258520"/>
              <a:gd name="connsiteX419" fmla="*/ 385411 w 859636"/>
              <a:gd name="connsiteY419" fmla="*/ 83554 h 258520"/>
              <a:gd name="connsiteX420" fmla="*/ 357471 w 859636"/>
              <a:gd name="connsiteY420" fmla="*/ 83554 h 258520"/>
              <a:gd name="connsiteX421" fmla="*/ 357471 w 859636"/>
              <a:gd name="connsiteY421" fmla="*/ 87983 h 258520"/>
              <a:gd name="connsiteX422" fmla="*/ 357508 w 859636"/>
              <a:gd name="connsiteY422" fmla="*/ 124043 h 258520"/>
              <a:gd name="connsiteX423" fmla="*/ 355773 w 859636"/>
              <a:gd name="connsiteY423" fmla="*/ 125778 h 258520"/>
              <a:gd name="connsiteX424" fmla="*/ 330047 w 859636"/>
              <a:gd name="connsiteY424" fmla="*/ 125815 h 258520"/>
              <a:gd name="connsiteX425" fmla="*/ 325581 w 859636"/>
              <a:gd name="connsiteY425" fmla="*/ 121349 h 258520"/>
              <a:gd name="connsiteX426" fmla="*/ 325581 w 859636"/>
              <a:gd name="connsiteY426" fmla="*/ 12910 h 258520"/>
              <a:gd name="connsiteX427" fmla="*/ 335214 w 859636"/>
              <a:gd name="connsiteY427" fmla="*/ 3240 h 258520"/>
              <a:gd name="connsiteX428" fmla="*/ 224799 w 859636"/>
              <a:gd name="connsiteY428" fmla="*/ 0 h 258520"/>
              <a:gd name="connsiteX429" fmla="*/ 259641 w 859636"/>
              <a:gd name="connsiteY429" fmla="*/ 4171 h 258520"/>
              <a:gd name="connsiteX430" fmla="*/ 285884 w 859636"/>
              <a:gd name="connsiteY430" fmla="*/ 16461 h 258520"/>
              <a:gd name="connsiteX431" fmla="*/ 302456 w 859636"/>
              <a:gd name="connsiteY431" fmla="*/ 36651 h 258520"/>
              <a:gd name="connsiteX432" fmla="*/ 308251 w 859636"/>
              <a:gd name="connsiteY432" fmla="*/ 64554 h 258520"/>
              <a:gd name="connsiteX433" fmla="*/ 302456 w 859636"/>
              <a:gd name="connsiteY433" fmla="*/ 92457 h 258520"/>
              <a:gd name="connsiteX434" fmla="*/ 285884 w 859636"/>
              <a:gd name="connsiteY434" fmla="*/ 112647 h 258520"/>
              <a:gd name="connsiteX435" fmla="*/ 259641 w 859636"/>
              <a:gd name="connsiteY435" fmla="*/ 124937 h 258520"/>
              <a:gd name="connsiteX436" fmla="*/ 224799 w 859636"/>
              <a:gd name="connsiteY436" fmla="*/ 129108 h 258520"/>
              <a:gd name="connsiteX437" fmla="*/ 189883 w 859636"/>
              <a:gd name="connsiteY437" fmla="*/ 124937 h 258520"/>
              <a:gd name="connsiteX438" fmla="*/ 163419 w 859636"/>
              <a:gd name="connsiteY438" fmla="*/ 112647 h 258520"/>
              <a:gd name="connsiteX439" fmla="*/ 146699 w 859636"/>
              <a:gd name="connsiteY439" fmla="*/ 92457 h 258520"/>
              <a:gd name="connsiteX440" fmla="*/ 140794 w 859636"/>
              <a:gd name="connsiteY440" fmla="*/ 64554 h 258520"/>
              <a:gd name="connsiteX441" fmla="*/ 146699 w 859636"/>
              <a:gd name="connsiteY441" fmla="*/ 36651 h 258520"/>
              <a:gd name="connsiteX442" fmla="*/ 163419 w 859636"/>
              <a:gd name="connsiteY442" fmla="*/ 16461 h 258520"/>
              <a:gd name="connsiteX443" fmla="*/ 189883 w 859636"/>
              <a:gd name="connsiteY443" fmla="*/ 4171 h 258520"/>
              <a:gd name="connsiteX444" fmla="*/ 224799 w 859636"/>
              <a:gd name="connsiteY444" fmla="*/ 0 h 25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859636" h="258520">
                <a:moveTo>
                  <a:pt x="475605" y="236432"/>
                </a:moveTo>
                <a:cubicBezTo>
                  <a:pt x="472579" y="236432"/>
                  <a:pt x="470217" y="237170"/>
                  <a:pt x="468556" y="238573"/>
                </a:cubicBezTo>
                <a:cubicBezTo>
                  <a:pt x="466895" y="240012"/>
                  <a:pt x="466083" y="242005"/>
                  <a:pt x="466083" y="244700"/>
                </a:cubicBezTo>
                <a:cubicBezTo>
                  <a:pt x="466083" y="246988"/>
                  <a:pt x="467042" y="248686"/>
                  <a:pt x="468962" y="249867"/>
                </a:cubicBezTo>
                <a:cubicBezTo>
                  <a:pt x="470992" y="251085"/>
                  <a:pt x="473944" y="251712"/>
                  <a:pt x="477783" y="251712"/>
                </a:cubicBezTo>
                <a:cubicBezTo>
                  <a:pt x="483578" y="251712"/>
                  <a:pt x="487896" y="250863"/>
                  <a:pt x="490627" y="249166"/>
                </a:cubicBezTo>
                <a:cubicBezTo>
                  <a:pt x="493285" y="247505"/>
                  <a:pt x="494577" y="245327"/>
                  <a:pt x="494577" y="242522"/>
                </a:cubicBezTo>
                <a:cubicBezTo>
                  <a:pt x="494577" y="240197"/>
                  <a:pt x="493949" y="238683"/>
                  <a:pt x="492583" y="237835"/>
                </a:cubicBezTo>
                <a:cubicBezTo>
                  <a:pt x="491107" y="236912"/>
                  <a:pt x="488265" y="236432"/>
                  <a:pt x="484094" y="236432"/>
                </a:cubicBezTo>
                <a:close/>
                <a:moveTo>
                  <a:pt x="689763" y="195928"/>
                </a:moveTo>
                <a:cubicBezTo>
                  <a:pt x="685186" y="195928"/>
                  <a:pt x="681828" y="197257"/>
                  <a:pt x="679834" y="199840"/>
                </a:cubicBezTo>
                <a:cubicBezTo>
                  <a:pt x="677804" y="202461"/>
                  <a:pt x="676808" y="207038"/>
                  <a:pt x="676808" y="213423"/>
                </a:cubicBezTo>
                <a:cubicBezTo>
                  <a:pt x="676808" y="219808"/>
                  <a:pt x="677841" y="224422"/>
                  <a:pt x="679945" y="227116"/>
                </a:cubicBezTo>
                <a:cubicBezTo>
                  <a:pt x="681975" y="229737"/>
                  <a:pt x="685334" y="231102"/>
                  <a:pt x="689948" y="231102"/>
                </a:cubicBezTo>
                <a:cubicBezTo>
                  <a:pt x="694081" y="231102"/>
                  <a:pt x="697071" y="229626"/>
                  <a:pt x="699101" y="226636"/>
                </a:cubicBezTo>
                <a:cubicBezTo>
                  <a:pt x="701131" y="223573"/>
                  <a:pt x="702164" y="219107"/>
                  <a:pt x="702164" y="213349"/>
                </a:cubicBezTo>
                <a:cubicBezTo>
                  <a:pt x="702164" y="207407"/>
                  <a:pt x="701131" y="202978"/>
                  <a:pt x="699101" y="200136"/>
                </a:cubicBezTo>
                <a:cubicBezTo>
                  <a:pt x="697108" y="197294"/>
                  <a:pt x="694044" y="195928"/>
                  <a:pt x="689763" y="195928"/>
                </a:cubicBezTo>
                <a:close/>
                <a:moveTo>
                  <a:pt x="298158" y="195922"/>
                </a:moveTo>
                <a:cubicBezTo>
                  <a:pt x="293618" y="195922"/>
                  <a:pt x="290296" y="197177"/>
                  <a:pt x="288303" y="199649"/>
                </a:cubicBezTo>
                <a:cubicBezTo>
                  <a:pt x="286273" y="202159"/>
                  <a:pt x="285240" y="206256"/>
                  <a:pt x="285166" y="211866"/>
                </a:cubicBezTo>
                <a:lnTo>
                  <a:pt x="285166" y="213417"/>
                </a:lnTo>
                <a:cubicBezTo>
                  <a:pt x="285166" y="219802"/>
                  <a:pt x="286236" y="224416"/>
                  <a:pt x="288303" y="227110"/>
                </a:cubicBezTo>
                <a:cubicBezTo>
                  <a:pt x="290370" y="229767"/>
                  <a:pt x="293729" y="231096"/>
                  <a:pt x="298306" y="231096"/>
                </a:cubicBezTo>
                <a:cubicBezTo>
                  <a:pt x="302144" y="231096"/>
                  <a:pt x="305060" y="229583"/>
                  <a:pt x="307238" y="226482"/>
                </a:cubicBezTo>
                <a:cubicBezTo>
                  <a:pt x="309452" y="223345"/>
                  <a:pt x="310559" y="218916"/>
                  <a:pt x="310559" y="213343"/>
                </a:cubicBezTo>
                <a:cubicBezTo>
                  <a:pt x="310559" y="207696"/>
                  <a:pt x="309452" y="203303"/>
                  <a:pt x="307274" y="200314"/>
                </a:cubicBezTo>
                <a:cubicBezTo>
                  <a:pt x="305097" y="197361"/>
                  <a:pt x="302107" y="195922"/>
                  <a:pt x="298158" y="195922"/>
                </a:cubicBezTo>
                <a:close/>
                <a:moveTo>
                  <a:pt x="635038" y="195915"/>
                </a:moveTo>
                <a:cubicBezTo>
                  <a:pt x="630572" y="195915"/>
                  <a:pt x="627324" y="197355"/>
                  <a:pt x="625072" y="200234"/>
                </a:cubicBezTo>
                <a:cubicBezTo>
                  <a:pt x="622821" y="203150"/>
                  <a:pt x="621677" y="207579"/>
                  <a:pt x="621677" y="213410"/>
                </a:cubicBezTo>
                <a:cubicBezTo>
                  <a:pt x="621677" y="219205"/>
                  <a:pt x="622821" y="223671"/>
                  <a:pt x="625109" y="226661"/>
                </a:cubicBezTo>
                <a:cubicBezTo>
                  <a:pt x="627398" y="229650"/>
                  <a:pt x="630646" y="231090"/>
                  <a:pt x="635112" y="231090"/>
                </a:cubicBezTo>
                <a:cubicBezTo>
                  <a:pt x="639578" y="231090"/>
                  <a:pt x="642863" y="229650"/>
                  <a:pt x="645151" y="226698"/>
                </a:cubicBezTo>
                <a:cubicBezTo>
                  <a:pt x="647439" y="223708"/>
                  <a:pt x="648584" y="219242"/>
                  <a:pt x="648584" y="213410"/>
                </a:cubicBezTo>
                <a:cubicBezTo>
                  <a:pt x="648584" y="207653"/>
                  <a:pt x="647439" y="203260"/>
                  <a:pt x="645151" y="200308"/>
                </a:cubicBezTo>
                <a:cubicBezTo>
                  <a:pt x="642863" y="197355"/>
                  <a:pt x="639541" y="195915"/>
                  <a:pt x="635038" y="195915"/>
                </a:cubicBezTo>
                <a:close/>
                <a:moveTo>
                  <a:pt x="479628" y="195094"/>
                </a:moveTo>
                <a:cubicBezTo>
                  <a:pt x="476491" y="195094"/>
                  <a:pt x="474055" y="195906"/>
                  <a:pt x="472431" y="197567"/>
                </a:cubicBezTo>
                <a:cubicBezTo>
                  <a:pt x="470770" y="199228"/>
                  <a:pt x="469921" y="201737"/>
                  <a:pt x="469921" y="205059"/>
                </a:cubicBezTo>
                <a:cubicBezTo>
                  <a:pt x="469921" y="208123"/>
                  <a:pt x="470770" y="210448"/>
                  <a:pt x="472468" y="211998"/>
                </a:cubicBezTo>
                <a:cubicBezTo>
                  <a:pt x="474203" y="213548"/>
                  <a:pt x="476639" y="214323"/>
                  <a:pt x="479739" y="214323"/>
                </a:cubicBezTo>
                <a:cubicBezTo>
                  <a:pt x="486272" y="214323"/>
                  <a:pt x="489446" y="211260"/>
                  <a:pt x="489446" y="204948"/>
                </a:cubicBezTo>
                <a:cubicBezTo>
                  <a:pt x="489446" y="198305"/>
                  <a:pt x="486235" y="195094"/>
                  <a:pt x="479628" y="195094"/>
                </a:cubicBezTo>
                <a:close/>
                <a:moveTo>
                  <a:pt x="811309" y="189418"/>
                </a:moveTo>
                <a:lnTo>
                  <a:pt x="820351" y="189418"/>
                </a:lnTo>
                <a:lnTo>
                  <a:pt x="830760" y="216510"/>
                </a:lnTo>
                <a:cubicBezTo>
                  <a:pt x="832531" y="221345"/>
                  <a:pt x="833786" y="225147"/>
                  <a:pt x="834525" y="227878"/>
                </a:cubicBezTo>
                <a:cubicBezTo>
                  <a:pt x="834931" y="226475"/>
                  <a:pt x="835558" y="224593"/>
                  <a:pt x="836333" y="222268"/>
                </a:cubicBezTo>
                <a:cubicBezTo>
                  <a:pt x="837477" y="218798"/>
                  <a:pt x="841390" y="207873"/>
                  <a:pt x="847923" y="189861"/>
                </a:cubicBezTo>
                <a:lnTo>
                  <a:pt x="848070" y="189418"/>
                </a:lnTo>
                <a:lnTo>
                  <a:pt x="857113" y="189418"/>
                </a:lnTo>
                <a:lnTo>
                  <a:pt x="836665" y="243564"/>
                </a:lnTo>
                <a:cubicBezTo>
                  <a:pt x="834672" y="248916"/>
                  <a:pt x="832236" y="252755"/>
                  <a:pt x="829505" y="255043"/>
                </a:cubicBezTo>
                <a:cubicBezTo>
                  <a:pt x="826737" y="257331"/>
                  <a:pt x="823304" y="258512"/>
                  <a:pt x="819281" y="258512"/>
                </a:cubicBezTo>
                <a:cubicBezTo>
                  <a:pt x="817067" y="258512"/>
                  <a:pt x="814889" y="258254"/>
                  <a:pt x="812748" y="257774"/>
                </a:cubicBezTo>
                <a:lnTo>
                  <a:pt x="812195" y="257627"/>
                </a:lnTo>
                <a:lnTo>
                  <a:pt x="812195" y="250577"/>
                </a:lnTo>
                <a:lnTo>
                  <a:pt x="813043" y="250762"/>
                </a:lnTo>
                <a:cubicBezTo>
                  <a:pt x="814520" y="251094"/>
                  <a:pt x="816255" y="251278"/>
                  <a:pt x="818137" y="251278"/>
                </a:cubicBezTo>
                <a:cubicBezTo>
                  <a:pt x="822714" y="251278"/>
                  <a:pt x="825925" y="248732"/>
                  <a:pt x="827918" y="243490"/>
                </a:cubicBezTo>
                <a:lnTo>
                  <a:pt x="830428" y="237105"/>
                </a:lnTo>
                <a:close/>
                <a:moveTo>
                  <a:pt x="765707" y="189061"/>
                </a:moveTo>
                <a:lnTo>
                  <a:pt x="774122" y="189061"/>
                </a:lnTo>
                <a:lnTo>
                  <a:pt x="774122" y="237154"/>
                </a:lnTo>
                <a:lnTo>
                  <a:pt x="765707" y="237154"/>
                </a:lnTo>
                <a:close/>
                <a:moveTo>
                  <a:pt x="721518" y="189061"/>
                </a:moveTo>
                <a:lnTo>
                  <a:pt x="729933" y="189061"/>
                </a:lnTo>
                <a:lnTo>
                  <a:pt x="729933" y="237154"/>
                </a:lnTo>
                <a:lnTo>
                  <a:pt x="721518" y="237154"/>
                </a:lnTo>
                <a:close/>
                <a:moveTo>
                  <a:pt x="387645" y="189061"/>
                </a:moveTo>
                <a:lnTo>
                  <a:pt x="396060" y="189061"/>
                </a:lnTo>
                <a:lnTo>
                  <a:pt x="396060" y="237154"/>
                </a:lnTo>
                <a:lnTo>
                  <a:pt x="387645" y="237154"/>
                </a:lnTo>
                <a:close/>
                <a:moveTo>
                  <a:pt x="329908" y="189061"/>
                </a:moveTo>
                <a:lnTo>
                  <a:pt x="338323" y="189061"/>
                </a:lnTo>
                <a:lnTo>
                  <a:pt x="338323" y="237154"/>
                </a:lnTo>
                <a:lnTo>
                  <a:pt x="329908" y="237154"/>
                </a:lnTo>
                <a:close/>
                <a:moveTo>
                  <a:pt x="299154" y="188577"/>
                </a:moveTo>
                <a:cubicBezTo>
                  <a:pt x="305540" y="188577"/>
                  <a:pt x="310559" y="190791"/>
                  <a:pt x="314029" y="195183"/>
                </a:cubicBezTo>
                <a:cubicBezTo>
                  <a:pt x="317498" y="199502"/>
                  <a:pt x="319233" y="205666"/>
                  <a:pt x="319233" y="213417"/>
                </a:cubicBezTo>
                <a:cubicBezTo>
                  <a:pt x="319233" y="221241"/>
                  <a:pt x="317461" y="227405"/>
                  <a:pt x="313955" y="231760"/>
                </a:cubicBezTo>
                <a:cubicBezTo>
                  <a:pt x="310412" y="236153"/>
                  <a:pt x="305429" y="238367"/>
                  <a:pt x="299154" y="238367"/>
                </a:cubicBezTo>
                <a:cubicBezTo>
                  <a:pt x="296054" y="238367"/>
                  <a:pt x="293138" y="237777"/>
                  <a:pt x="290555" y="236632"/>
                </a:cubicBezTo>
                <a:cubicBezTo>
                  <a:pt x="288340" y="235636"/>
                  <a:pt x="286458" y="234196"/>
                  <a:pt x="284834" y="232351"/>
                </a:cubicBezTo>
                <a:cubicBezTo>
                  <a:pt x="285055" y="234529"/>
                  <a:pt x="285166" y="236632"/>
                  <a:pt x="285166" y="238589"/>
                </a:cubicBezTo>
                <a:lnTo>
                  <a:pt x="285166" y="258520"/>
                </a:lnTo>
                <a:lnTo>
                  <a:pt x="276751" y="258520"/>
                </a:lnTo>
                <a:lnTo>
                  <a:pt x="276751" y="189426"/>
                </a:lnTo>
                <a:lnTo>
                  <a:pt x="283763" y="189426"/>
                </a:lnTo>
                <a:lnTo>
                  <a:pt x="284649" y="195183"/>
                </a:lnTo>
                <a:cubicBezTo>
                  <a:pt x="286347" y="193006"/>
                  <a:pt x="288340" y="191382"/>
                  <a:pt x="290555" y="190348"/>
                </a:cubicBezTo>
                <a:cubicBezTo>
                  <a:pt x="293064" y="189167"/>
                  <a:pt x="295943" y="188577"/>
                  <a:pt x="299154" y="188577"/>
                </a:cubicBezTo>
                <a:close/>
                <a:moveTo>
                  <a:pt x="635259" y="188571"/>
                </a:moveTo>
                <a:cubicBezTo>
                  <a:pt x="641940" y="188571"/>
                  <a:pt x="647366" y="190822"/>
                  <a:pt x="651352" y="195325"/>
                </a:cubicBezTo>
                <a:cubicBezTo>
                  <a:pt x="655301" y="199754"/>
                  <a:pt x="657294" y="205844"/>
                  <a:pt x="657294" y="213410"/>
                </a:cubicBezTo>
                <a:cubicBezTo>
                  <a:pt x="657294" y="221198"/>
                  <a:pt x="655301" y="227325"/>
                  <a:pt x="651352" y="231717"/>
                </a:cubicBezTo>
                <a:cubicBezTo>
                  <a:pt x="647402" y="236146"/>
                  <a:pt x="641866" y="238361"/>
                  <a:pt x="634927" y="238361"/>
                </a:cubicBezTo>
                <a:cubicBezTo>
                  <a:pt x="630646" y="238361"/>
                  <a:pt x="626807" y="237364"/>
                  <a:pt x="623448" y="235334"/>
                </a:cubicBezTo>
                <a:cubicBezTo>
                  <a:pt x="620127" y="233304"/>
                  <a:pt x="617506" y="230352"/>
                  <a:pt x="615697" y="226587"/>
                </a:cubicBezTo>
                <a:cubicBezTo>
                  <a:pt x="613889" y="222859"/>
                  <a:pt x="613003" y="218430"/>
                  <a:pt x="613003" y="213410"/>
                </a:cubicBezTo>
                <a:cubicBezTo>
                  <a:pt x="613003" y="205659"/>
                  <a:pt x="614959" y="199533"/>
                  <a:pt x="618872" y="195177"/>
                </a:cubicBezTo>
                <a:cubicBezTo>
                  <a:pt x="622784" y="190785"/>
                  <a:pt x="628320" y="188571"/>
                  <a:pt x="635259" y="188571"/>
                </a:cubicBezTo>
                <a:close/>
                <a:moveTo>
                  <a:pt x="556052" y="188568"/>
                </a:moveTo>
                <a:cubicBezTo>
                  <a:pt x="563250" y="188568"/>
                  <a:pt x="568122" y="191078"/>
                  <a:pt x="570631" y="196060"/>
                </a:cubicBezTo>
                <a:cubicBezTo>
                  <a:pt x="572034" y="193883"/>
                  <a:pt x="574027" y="192111"/>
                  <a:pt x="576463" y="190782"/>
                </a:cubicBezTo>
                <a:cubicBezTo>
                  <a:pt x="579194" y="189306"/>
                  <a:pt x="582369" y="188568"/>
                  <a:pt x="585838" y="188568"/>
                </a:cubicBezTo>
                <a:cubicBezTo>
                  <a:pt x="591301" y="188568"/>
                  <a:pt x="595434" y="190007"/>
                  <a:pt x="598203" y="192849"/>
                </a:cubicBezTo>
                <a:cubicBezTo>
                  <a:pt x="600934" y="195691"/>
                  <a:pt x="602336" y="200231"/>
                  <a:pt x="602336" y="206358"/>
                </a:cubicBezTo>
                <a:lnTo>
                  <a:pt x="602336" y="237509"/>
                </a:lnTo>
                <a:lnTo>
                  <a:pt x="593921" y="237509"/>
                </a:lnTo>
                <a:lnTo>
                  <a:pt x="593921" y="206432"/>
                </a:lnTo>
                <a:cubicBezTo>
                  <a:pt x="593921" y="202889"/>
                  <a:pt x="593146" y="200231"/>
                  <a:pt x="591670" y="198496"/>
                </a:cubicBezTo>
                <a:cubicBezTo>
                  <a:pt x="590230" y="196798"/>
                  <a:pt x="587905" y="195950"/>
                  <a:pt x="584768" y="195950"/>
                </a:cubicBezTo>
                <a:cubicBezTo>
                  <a:pt x="580597" y="195950"/>
                  <a:pt x="577497" y="197131"/>
                  <a:pt x="575540" y="199493"/>
                </a:cubicBezTo>
                <a:cubicBezTo>
                  <a:pt x="573547" y="201892"/>
                  <a:pt x="572514" y="205657"/>
                  <a:pt x="572514" y="210750"/>
                </a:cubicBezTo>
                <a:lnTo>
                  <a:pt x="572514" y="237509"/>
                </a:lnTo>
                <a:lnTo>
                  <a:pt x="564098" y="237509"/>
                </a:lnTo>
                <a:lnTo>
                  <a:pt x="564098" y="206432"/>
                </a:lnTo>
                <a:cubicBezTo>
                  <a:pt x="564098" y="202889"/>
                  <a:pt x="563360" y="200231"/>
                  <a:pt x="561884" y="198496"/>
                </a:cubicBezTo>
                <a:cubicBezTo>
                  <a:pt x="560408" y="196798"/>
                  <a:pt x="558082" y="195950"/>
                  <a:pt x="554908" y="195950"/>
                </a:cubicBezTo>
                <a:cubicBezTo>
                  <a:pt x="550737" y="195950"/>
                  <a:pt x="547637" y="197204"/>
                  <a:pt x="545718" y="199641"/>
                </a:cubicBezTo>
                <a:cubicBezTo>
                  <a:pt x="543762" y="202187"/>
                  <a:pt x="542765" y="206432"/>
                  <a:pt x="542765" y="212300"/>
                </a:cubicBezTo>
                <a:lnTo>
                  <a:pt x="542765" y="237509"/>
                </a:lnTo>
                <a:lnTo>
                  <a:pt x="534313" y="237509"/>
                </a:lnTo>
                <a:lnTo>
                  <a:pt x="534313" y="189417"/>
                </a:lnTo>
                <a:lnTo>
                  <a:pt x="541326" y="189417"/>
                </a:lnTo>
                <a:lnTo>
                  <a:pt x="542359" y="195101"/>
                </a:lnTo>
                <a:cubicBezTo>
                  <a:pt x="543688" y="193218"/>
                  <a:pt x="545422" y="191705"/>
                  <a:pt x="547600" y="190561"/>
                </a:cubicBezTo>
                <a:cubicBezTo>
                  <a:pt x="550110" y="189232"/>
                  <a:pt x="552952" y="188568"/>
                  <a:pt x="556052" y="188568"/>
                </a:cubicBezTo>
                <a:close/>
                <a:moveTo>
                  <a:pt x="432906" y="188568"/>
                </a:moveTo>
                <a:cubicBezTo>
                  <a:pt x="438701" y="188568"/>
                  <a:pt x="443130" y="190007"/>
                  <a:pt x="446083" y="192812"/>
                </a:cubicBezTo>
                <a:cubicBezTo>
                  <a:pt x="449035" y="195654"/>
                  <a:pt x="450549" y="200194"/>
                  <a:pt x="450549" y="206358"/>
                </a:cubicBezTo>
                <a:lnTo>
                  <a:pt x="450549" y="237509"/>
                </a:lnTo>
                <a:lnTo>
                  <a:pt x="442133" y="237509"/>
                </a:lnTo>
                <a:lnTo>
                  <a:pt x="442133" y="206616"/>
                </a:lnTo>
                <a:cubicBezTo>
                  <a:pt x="442133" y="202999"/>
                  <a:pt x="441321" y="200268"/>
                  <a:pt x="439697" y="198533"/>
                </a:cubicBezTo>
                <a:cubicBezTo>
                  <a:pt x="438110" y="196798"/>
                  <a:pt x="435527" y="195950"/>
                  <a:pt x="432057" y="195950"/>
                </a:cubicBezTo>
                <a:cubicBezTo>
                  <a:pt x="427407" y="195950"/>
                  <a:pt x="423937" y="197204"/>
                  <a:pt x="421833" y="199677"/>
                </a:cubicBezTo>
                <a:cubicBezTo>
                  <a:pt x="419656" y="202187"/>
                  <a:pt x="418585" y="206432"/>
                  <a:pt x="418585" y="212300"/>
                </a:cubicBezTo>
                <a:lnTo>
                  <a:pt x="418585" y="237509"/>
                </a:lnTo>
                <a:lnTo>
                  <a:pt x="410133" y="237509"/>
                </a:lnTo>
                <a:lnTo>
                  <a:pt x="410133" y="189417"/>
                </a:lnTo>
                <a:lnTo>
                  <a:pt x="417146" y="189417"/>
                </a:lnTo>
                <a:lnTo>
                  <a:pt x="418179" y="195138"/>
                </a:lnTo>
                <a:cubicBezTo>
                  <a:pt x="419619" y="193218"/>
                  <a:pt x="421538" y="191668"/>
                  <a:pt x="423863" y="190524"/>
                </a:cubicBezTo>
                <a:cubicBezTo>
                  <a:pt x="426558" y="189232"/>
                  <a:pt x="429584" y="188568"/>
                  <a:pt x="432906" y="188568"/>
                </a:cubicBezTo>
                <a:close/>
                <a:moveTo>
                  <a:pt x="374373" y="188568"/>
                </a:moveTo>
                <a:cubicBezTo>
                  <a:pt x="376477" y="188568"/>
                  <a:pt x="378433" y="188752"/>
                  <a:pt x="380094" y="189084"/>
                </a:cubicBezTo>
                <a:lnTo>
                  <a:pt x="380721" y="189232"/>
                </a:lnTo>
                <a:lnTo>
                  <a:pt x="379540" y="197131"/>
                </a:lnTo>
                <a:lnTo>
                  <a:pt x="378839" y="196983"/>
                </a:lnTo>
                <a:cubicBezTo>
                  <a:pt x="376956" y="196577"/>
                  <a:pt x="375296" y="196356"/>
                  <a:pt x="373856" y="196356"/>
                </a:cubicBezTo>
                <a:cubicBezTo>
                  <a:pt x="370239" y="196356"/>
                  <a:pt x="367249" y="197795"/>
                  <a:pt x="364666" y="200748"/>
                </a:cubicBezTo>
                <a:cubicBezTo>
                  <a:pt x="362119" y="203664"/>
                  <a:pt x="360790" y="207391"/>
                  <a:pt x="360790" y="211747"/>
                </a:cubicBezTo>
                <a:lnTo>
                  <a:pt x="360790" y="237509"/>
                </a:lnTo>
                <a:lnTo>
                  <a:pt x="352375" y="237509"/>
                </a:lnTo>
                <a:lnTo>
                  <a:pt x="352375" y="189417"/>
                </a:lnTo>
                <a:lnTo>
                  <a:pt x="359498" y="189417"/>
                </a:lnTo>
                <a:lnTo>
                  <a:pt x="360237" y="197131"/>
                </a:lnTo>
                <a:cubicBezTo>
                  <a:pt x="361861" y="194621"/>
                  <a:pt x="363780" y="192628"/>
                  <a:pt x="365921" y="191151"/>
                </a:cubicBezTo>
                <a:cubicBezTo>
                  <a:pt x="368467" y="189454"/>
                  <a:pt x="371309" y="188568"/>
                  <a:pt x="374373" y="188568"/>
                </a:cubicBezTo>
                <a:close/>
                <a:moveTo>
                  <a:pt x="204203" y="188568"/>
                </a:moveTo>
                <a:cubicBezTo>
                  <a:pt x="209997" y="188568"/>
                  <a:pt x="214426" y="190007"/>
                  <a:pt x="217379" y="192812"/>
                </a:cubicBezTo>
                <a:cubicBezTo>
                  <a:pt x="220332" y="195654"/>
                  <a:pt x="221845" y="200194"/>
                  <a:pt x="221845" y="206358"/>
                </a:cubicBezTo>
                <a:lnTo>
                  <a:pt x="221845" y="237509"/>
                </a:lnTo>
                <a:lnTo>
                  <a:pt x="213430" y="237509"/>
                </a:lnTo>
                <a:lnTo>
                  <a:pt x="213430" y="206616"/>
                </a:lnTo>
                <a:cubicBezTo>
                  <a:pt x="213430" y="202999"/>
                  <a:pt x="212618" y="200268"/>
                  <a:pt x="210994" y="198533"/>
                </a:cubicBezTo>
                <a:cubicBezTo>
                  <a:pt x="209407" y="196798"/>
                  <a:pt x="206823" y="195950"/>
                  <a:pt x="203354" y="195950"/>
                </a:cubicBezTo>
                <a:cubicBezTo>
                  <a:pt x="198703" y="195950"/>
                  <a:pt x="195234" y="197204"/>
                  <a:pt x="193130" y="199677"/>
                </a:cubicBezTo>
                <a:cubicBezTo>
                  <a:pt x="190952" y="202187"/>
                  <a:pt x="189882" y="206432"/>
                  <a:pt x="189882" y="212300"/>
                </a:cubicBezTo>
                <a:lnTo>
                  <a:pt x="189882" y="237509"/>
                </a:lnTo>
                <a:lnTo>
                  <a:pt x="181430" y="237509"/>
                </a:lnTo>
                <a:lnTo>
                  <a:pt x="181430" y="189417"/>
                </a:lnTo>
                <a:lnTo>
                  <a:pt x="188442" y="189417"/>
                </a:lnTo>
                <a:lnTo>
                  <a:pt x="189476" y="195138"/>
                </a:lnTo>
                <a:cubicBezTo>
                  <a:pt x="190915" y="193218"/>
                  <a:pt x="192835" y="191668"/>
                  <a:pt x="195160" y="190524"/>
                </a:cubicBezTo>
                <a:cubicBezTo>
                  <a:pt x="197854" y="189232"/>
                  <a:pt x="200881" y="188568"/>
                  <a:pt x="204203" y="188568"/>
                </a:cubicBezTo>
                <a:close/>
                <a:moveTo>
                  <a:pt x="479924" y="188561"/>
                </a:moveTo>
                <a:cubicBezTo>
                  <a:pt x="482397" y="188561"/>
                  <a:pt x="484648" y="188856"/>
                  <a:pt x="486641" y="189410"/>
                </a:cubicBezTo>
                <a:lnTo>
                  <a:pt x="503361" y="189410"/>
                </a:lnTo>
                <a:lnTo>
                  <a:pt x="503361" y="195168"/>
                </a:lnTo>
                <a:lnTo>
                  <a:pt x="495241" y="196127"/>
                </a:lnTo>
                <a:cubicBezTo>
                  <a:pt x="495795" y="197013"/>
                  <a:pt x="496348" y="198046"/>
                  <a:pt x="496791" y="199264"/>
                </a:cubicBezTo>
                <a:cubicBezTo>
                  <a:pt x="497455" y="200925"/>
                  <a:pt x="497788" y="202845"/>
                  <a:pt x="497788" y="204948"/>
                </a:cubicBezTo>
                <a:cubicBezTo>
                  <a:pt x="497788" y="209710"/>
                  <a:pt x="496127" y="213548"/>
                  <a:pt x="492842" y="216390"/>
                </a:cubicBezTo>
                <a:cubicBezTo>
                  <a:pt x="489631" y="219232"/>
                  <a:pt x="485128" y="220672"/>
                  <a:pt x="479518" y="220672"/>
                </a:cubicBezTo>
                <a:cubicBezTo>
                  <a:pt x="478189" y="220672"/>
                  <a:pt x="476897" y="220561"/>
                  <a:pt x="475716" y="220340"/>
                </a:cubicBezTo>
                <a:cubicBezTo>
                  <a:pt x="473059" y="221816"/>
                  <a:pt x="471767" y="223551"/>
                  <a:pt x="471767" y="225654"/>
                </a:cubicBezTo>
                <a:cubicBezTo>
                  <a:pt x="471767" y="226725"/>
                  <a:pt x="472173" y="227426"/>
                  <a:pt x="473022" y="227906"/>
                </a:cubicBezTo>
                <a:cubicBezTo>
                  <a:pt x="473944" y="228460"/>
                  <a:pt x="475642" y="228755"/>
                  <a:pt x="478078" y="228755"/>
                </a:cubicBezTo>
                <a:lnTo>
                  <a:pt x="486346" y="228755"/>
                </a:lnTo>
                <a:cubicBezTo>
                  <a:pt x="491550" y="228755"/>
                  <a:pt x="495610" y="229862"/>
                  <a:pt x="498452" y="232077"/>
                </a:cubicBezTo>
                <a:cubicBezTo>
                  <a:pt x="501331" y="234328"/>
                  <a:pt x="502770" y="237650"/>
                  <a:pt x="502770" y="241931"/>
                </a:cubicBezTo>
                <a:cubicBezTo>
                  <a:pt x="502770" y="247320"/>
                  <a:pt x="500556" y="251491"/>
                  <a:pt x="496237" y="254333"/>
                </a:cubicBezTo>
                <a:cubicBezTo>
                  <a:pt x="491993" y="257101"/>
                  <a:pt x="485755" y="258504"/>
                  <a:pt x="477709" y="258504"/>
                </a:cubicBezTo>
                <a:cubicBezTo>
                  <a:pt x="471471" y="258504"/>
                  <a:pt x="466599" y="257323"/>
                  <a:pt x="463167" y="254960"/>
                </a:cubicBezTo>
                <a:cubicBezTo>
                  <a:pt x="459697" y="252561"/>
                  <a:pt x="457926" y="249129"/>
                  <a:pt x="457926" y="244773"/>
                </a:cubicBezTo>
                <a:cubicBezTo>
                  <a:pt x="457926" y="241784"/>
                  <a:pt x="458885" y="239126"/>
                  <a:pt x="460805" y="236949"/>
                </a:cubicBezTo>
                <a:cubicBezTo>
                  <a:pt x="462429" y="235103"/>
                  <a:pt x="464569" y="233774"/>
                  <a:pt x="467264" y="232926"/>
                </a:cubicBezTo>
                <a:cubicBezTo>
                  <a:pt x="466599" y="232409"/>
                  <a:pt x="465972" y="231781"/>
                  <a:pt x="465455" y="231043"/>
                </a:cubicBezTo>
                <a:cubicBezTo>
                  <a:pt x="464533" y="229788"/>
                  <a:pt x="464090" y="228349"/>
                  <a:pt x="464090" y="226688"/>
                </a:cubicBezTo>
                <a:cubicBezTo>
                  <a:pt x="464090" y="224842"/>
                  <a:pt x="464606" y="223218"/>
                  <a:pt x="465603" y="221816"/>
                </a:cubicBezTo>
                <a:cubicBezTo>
                  <a:pt x="466378" y="220709"/>
                  <a:pt x="467522" y="219638"/>
                  <a:pt x="469072" y="218605"/>
                </a:cubicBezTo>
                <a:cubicBezTo>
                  <a:pt x="467042" y="217498"/>
                  <a:pt x="465308" y="215910"/>
                  <a:pt x="463979" y="213770"/>
                </a:cubicBezTo>
                <a:cubicBezTo>
                  <a:pt x="462392" y="211297"/>
                  <a:pt x="461580" y="208418"/>
                  <a:pt x="461580" y="205244"/>
                </a:cubicBezTo>
                <a:cubicBezTo>
                  <a:pt x="461580" y="199929"/>
                  <a:pt x="463204" y="195795"/>
                  <a:pt x="466415" y="192879"/>
                </a:cubicBezTo>
                <a:cubicBezTo>
                  <a:pt x="469589" y="190037"/>
                  <a:pt x="474129" y="188561"/>
                  <a:pt x="479924" y="188561"/>
                </a:cubicBezTo>
                <a:close/>
                <a:moveTo>
                  <a:pt x="250154" y="188559"/>
                </a:moveTo>
                <a:cubicBezTo>
                  <a:pt x="255247" y="188559"/>
                  <a:pt x="260304" y="189630"/>
                  <a:pt x="265176" y="191697"/>
                </a:cubicBezTo>
                <a:lnTo>
                  <a:pt x="265803" y="191955"/>
                </a:lnTo>
                <a:lnTo>
                  <a:pt x="262740" y="198931"/>
                </a:lnTo>
                <a:lnTo>
                  <a:pt x="262112" y="198709"/>
                </a:lnTo>
                <a:cubicBezTo>
                  <a:pt x="257536" y="196790"/>
                  <a:pt x="253328" y="195830"/>
                  <a:pt x="249637" y="195830"/>
                </a:cubicBezTo>
                <a:cubicBezTo>
                  <a:pt x="246426" y="195830"/>
                  <a:pt x="243990" y="196347"/>
                  <a:pt x="242403" y="197307"/>
                </a:cubicBezTo>
                <a:cubicBezTo>
                  <a:pt x="240890" y="198266"/>
                  <a:pt x="240151" y="199484"/>
                  <a:pt x="240151" y="201108"/>
                </a:cubicBezTo>
                <a:cubicBezTo>
                  <a:pt x="240151" y="202216"/>
                  <a:pt x="240447" y="203138"/>
                  <a:pt x="241000" y="203914"/>
                </a:cubicBezTo>
                <a:cubicBezTo>
                  <a:pt x="241591" y="204689"/>
                  <a:pt x="242551" y="205464"/>
                  <a:pt x="243879" y="206239"/>
                </a:cubicBezTo>
                <a:cubicBezTo>
                  <a:pt x="245245" y="206977"/>
                  <a:pt x="247976" y="208158"/>
                  <a:pt x="251962" y="209634"/>
                </a:cubicBezTo>
                <a:cubicBezTo>
                  <a:pt x="257646" y="211701"/>
                  <a:pt x="261411" y="213768"/>
                  <a:pt x="263441" y="215909"/>
                </a:cubicBezTo>
                <a:cubicBezTo>
                  <a:pt x="265508" y="218087"/>
                  <a:pt x="266578" y="220818"/>
                  <a:pt x="266578" y="224103"/>
                </a:cubicBezTo>
                <a:cubicBezTo>
                  <a:pt x="266578" y="228643"/>
                  <a:pt x="264844" y="232223"/>
                  <a:pt x="261411" y="234696"/>
                </a:cubicBezTo>
                <a:cubicBezTo>
                  <a:pt x="258089" y="237132"/>
                  <a:pt x="253365" y="238387"/>
                  <a:pt x="247386" y="238387"/>
                </a:cubicBezTo>
                <a:cubicBezTo>
                  <a:pt x="241074" y="238387"/>
                  <a:pt x="236091" y="237353"/>
                  <a:pt x="232548" y="235323"/>
                </a:cubicBezTo>
                <a:lnTo>
                  <a:pt x="232216" y="235139"/>
                </a:lnTo>
                <a:lnTo>
                  <a:pt x="232216" y="227092"/>
                </a:lnTo>
                <a:lnTo>
                  <a:pt x="233176" y="227572"/>
                </a:lnTo>
                <a:cubicBezTo>
                  <a:pt x="235353" y="228680"/>
                  <a:pt x="237752" y="229565"/>
                  <a:pt x="240262" y="230230"/>
                </a:cubicBezTo>
                <a:cubicBezTo>
                  <a:pt x="242772" y="230857"/>
                  <a:pt x="245208" y="231189"/>
                  <a:pt x="247533" y="231189"/>
                </a:cubicBezTo>
                <a:cubicBezTo>
                  <a:pt x="251113" y="231189"/>
                  <a:pt x="253845" y="230599"/>
                  <a:pt x="255727" y="229492"/>
                </a:cubicBezTo>
                <a:cubicBezTo>
                  <a:pt x="257536" y="228421"/>
                  <a:pt x="258385" y="226871"/>
                  <a:pt x="258385" y="224693"/>
                </a:cubicBezTo>
                <a:cubicBezTo>
                  <a:pt x="258385" y="223069"/>
                  <a:pt x="257683" y="221704"/>
                  <a:pt x="256281" y="220523"/>
                </a:cubicBezTo>
                <a:cubicBezTo>
                  <a:pt x="254731" y="219305"/>
                  <a:pt x="251704" y="217791"/>
                  <a:pt x="247201" y="216057"/>
                </a:cubicBezTo>
                <a:cubicBezTo>
                  <a:pt x="242772" y="214396"/>
                  <a:pt x="239709" y="212993"/>
                  <a:pt x="237826" y="211738"/>
                </a:cubicBezTo>
                <a:cubicBezTo>
                  <a:pt x="235907" y="210483"/>
                  <a:pt x="234467" y="209044"/>
                  <a:pt x="233508" y="207420"/>
                </a:cubicBezTo>
                <a:cubicBezTo>
                  <a:pt x="232548" y="205759"/>
                  <a:pt x="232068" y="203803"/>
                  <a:pt x="232068" y="201551"/>
                </a:cubicBezTo>
                <a:cubicBezTo>
                  <a:pt x="232068" y="197528"/>
                  <a:pt x="233729" y="194317"/>
                  <a:pt x="237014" y="191992"/>
                </a:cubicBezTo>
                <a:cubicBezTo>
                  <a:pt x="240188" y="189703"/>
                  <a:pt x="244617" y="188559"/>
                  <a:pt x="250154" y="188559"/>
                </a:cubicBezTo>
                <a:close/>
                <a:moveTo>
                  <a:pt x="791869" y="178562"/>
                </a:moveTo>
                <a:lnTo>
                  <a:pt x="797147" y="178562"/>
                </a:lnTo>
                <a:lnTo>
                  <a:pt x="797147" y="189414"/>
                </a:lnTo>
                <a:lnTo>
                  <a:pt x="810693" y="189414"/>
                </a:lnTo>
                <a:lnTo>
                  <a:pt x="810693" y="196279"/>
                </a:lnTo>
                <a:lnTo>
                  <a:pt x="797147" y="196279"/>
                </a:lnTo>
                <a:lnTo>
                  <a:pt x="797147" y="223112"/>
                </a:lnTo>
                <a:cubicBezTo>
                  <a:pt x="797147" y="225732"/>
                  <a:pt x="797737" y="227762"/>
                  <a:pt x="798955" y="229128"/>
                </a:cubicBezTo>
                <a:cubicBezTo>
                  <a:pt x="800173" y="230494"/>
                  <a:pt x="801797" y="231158"/>
                  <a:pt x="803975" y="231158"/>
                </a:cubicBezTo>
                <a:cubicBezTo>
                  <a:pt x="805193" y="231158"/>
                  <a:pt x="806374" y="231084"/>
                  <a:pt x="807481" y="230900"/>
                </a:cubicBezTo>
                <a:cubicBezTo>
                  <a:pt x="808589" y="230715"/>
                  <a:pt x="809511" y="230531"/>
                  <a:pt x="810176" y="230346"/>
                </a:cubicBezTo>
                <a:lnTo>
                  <a:pt x="811025" y="230088"/>
                </a:lnTo>
                <a:lnTo>
                  <a:pt x="811025" y="236842"/>
                </a:lnTo>
                <a:lnTo>
                  <a:pt x="810656" y="237027"/>
                </a:lnTo>
                <a:cubicBezTo>
                  <a:pt x="809807" y="237433"/>
                  <a:pt x="808663" y="237728"/>
                  <a:pt x="807075" y="237986"/>
                </a:cubicBezTo>
                <a:cubicBezTo>
                  <a:pt x="805562" y="238245"/>
                  <a:pt x="804160" y="238355"/>
                  <a:pt x="802942" y="238355"/>
                </a:cubicBezTo>
                <a:cubicBezTo>
                  <a:pt x="793493" y="238355"/>
                  <a:pt x="788695" y="233336"/>
                  <a:pt x="788695" y="223407"/>
                </a:cubicBezTo>
                <a:lnTo>
                  <a:pt x="788695" y="196279"/>
                </a:lnTo>
                <a:lnTo>
                  <a:pt x="782014" y="196279"/>
                </a:lnTo>
                <a:lnTo>
                  <a:pt x="782014" y="191739"/>
                </a:lnTo>
                <a:lnTo>
                  <a:pt x="788805" y="188749"/>
                </a:lnTo>
                <a:close/>
                <a:moveTo>
                  <a:pt x="157766" y="173425"/>
                </a:moveTo>
                <a:lnTo>
                  <a:pt x="166366" y="173425"/>
                </a:lnTo>
                <a:lnTo>
                  <a:pt x="166366" y="237131"/>
                </a:lnTo>
                <a:lnTo>
                  <a:pt x="157766" y="237131"/>
                </a:lnTo>
                <a:close/>
                <a:moveTo>
                  <a:pt x="770346" y="172053"/>
                </a:moveTo>
                <a:cubicBezTo>
                  <a:pt x="771638" y="172053"/>
                  <a:pt x="772782" y="172496"/>
                  <a:pt x="773742" y="173382"/>
                </a:cubicBezTo>
                <a:cubicBezTo>
                  <a:pt x="774701" y="174268"/>
                  <a:pt x="775218" y="175633"/>
                  <a:pt x="775218" y="177405"/>
                </a:cubicBezTo>
                <a:cubicBezTo>
                  <a:pt x="775218" y="179214"/>
                  <a:pt x="774701" y="180542"/>
                  <a:pt x="773742" y="181465"/>
                </a:cubicBezTo>
                <a:cubicBezTo>
                  <a:pt x="772819" y="182388"/>
                  <a:pt x="771675" y="182831"/>
                  <a:pt x="770346" y="182831"/>
                </a:cubicBezTo>
                <a:cubicBezTo>
                  <a:pt x="768980" y="182831"/>
                  <a:pt x="767799" y="182388"/>
                  <a:pt x="766876" y="181465"/>
                </a:cubicBezTo>
                <a:cubicBezTo>
                  <a:pt x="765954" y="180542"/>
                  <a:pt x="765474" y="179177"/>
                  <a:pt x="765474" y="177405"/>
                </a:cubicBezTo>
                <a:cubicBezTo>
                  <a:pt x="765474" y="175596"/>
                  <a:pt x="765954" y="174268"/>
                  <a:pt x="766913" y="173382"/>
                </a:cubicBezTo>
                <a:cubicBezTo>
                  <a:pt x="767799" y="172496"/>
                  <a:pt x="768980" y="172053"/>
                  <a:pt x="770346" y="172053"/>
                </a:cubicBezTo>
                <a:close/>
                <a:moveTo>
                  <a:pt x="726156" y="172053"/>
                </a:moveTo>
                <a:cubicBezTo>
                  <a:pt x="727448" y="172053"/>
                  <a:pt x="728592" y="172496"/>
                  <a:pt x="729552" y="173382"/>
                </a:cubicBezTo>
                <a:cubicBezTo>
                  <a:pt x="730511" y="174268"/>
                  <a:pt x="731028" y="175633"/>
                  <a:pt x="731028" y="177405"/>
                </a:cubicBezTo>
                <a:cubicBezTo>
                  <a:pt x="731028" y="179214"/>
                  <a:pt x="730511" y="180542"/>
                  <a:pt x="729552" y="181465"/>
                </a:cubicBezTo>
                <a:cubicBezTo>
                  <a:pt x="728629" y="182388"/>
                  <a:pt x="727485" y="182831"/>
                  <a:pt x="726156" y="182831"/>
                </a:cubicBezTo>
                <a:cubicBezTo>
                  <a:pt x="724790" y="182831"/>
                  <a:pt x="723609" y="182388"/>
                  <a:pt x="722686" y="181465"/>
                </a:cubicBezTo>
                <a:cubicBezTo>
                  <a:pt x="721764" y="180542"/>
                  <a:pt x="721284" y="179177"/>
                  <a:pt x="721284" y="177405"/>
                </a:cubicBezTo>
                <a:cubicBezTo>
                  <a:pt x="721284" y="175596"/>
                  <a:pt x="721764" y="174268"/>
                  <a:pt x="722723" y="173382"/>
                </a:cubicBezTo>
                <a:cubicBezTo>
                  <a:pt x="723609" y="172496"/>
                  <a:pt x="724790" y="172053"/>
                  <a:pt x="726156" y="172053"/>
                </a:cubicBezTo>
                <a:close/>
                <a:moveTo>
                  <a:pt x="392294" y="172053"/>
                </a:moveTo>
                <a:cubicBezTo>
                  <a:pt x="393585" y="172053"/>
                  <a:pt x="394730" y="172496"/>
                  <a:pt x="395689" y="173382"/>
                </a:cubicBezTo>
                <a:cubicBezTo>
                  <a:pt x="396649" y="174268"/>
                  <a:pt x="397166" y="175633"/>
                  <a:pt x="397166" y="177405"/>
                </a:cubicBezTo>
                <a:cubicBezTo>
                  <a:pt x="397166" y="179214"/>
                  <a:pt x="396649" y="180579"/>
                  <a:pt x="395689" y="181465"/>
                </a:cubicBezTo>
                <a:cubicBezTo>
                  <a:pt x="394766" y="182388"/>
                  <a:pt x="393585" y="182831"/>
                  <a:pt x="392294" y="182831"/>
                </a:cubicBezTo>
                <a:cubicBezTo>
                  <a:pt x="390928" y="182831"/>
                  <a:pt x="389747" y="182388"/>
                  <a:pt x="388824" y="181465"/>
                </a:cubicBezTo>
                <a:cubicBezTo>
                  <a:pt x="387901" y="180542"/>
                  <a:pt x="387422" y="179177"/>
                  <a:pt x="387422" y="177405"/>
                </a:cubicBezTo>
                <a:cubicBezTo>
                  <a:pt x="387422" y="175596"/>
                  <a:pt x="387901" y="174268"/>
                  <a:pt x="388824" y="173382"/>
                </a:cubicBezTo>
                <a:cubicBezTo>
                  <a:pt x="389747" y="172496"/>
                  <a:pt x="390928" y="172053"/>
                  <a:pt x="392294" y="172053"/>
                </a:cubicBezTo>
                <a:close/>
                <a:moveTo>
                  <a:pt x="334530" y="172053"/>
                </a:moveTo>
                <a:cubicBezTo>
                  <a:pt x="335821" y="172053"/>
                  <a:pt x="336966" y="172496"/>
                  <a:pt x="337925" y="173382"/>
                </a:cubicBezTo>
                <a:cubicBezTo>
                  <a:pt x="338885" y="174268"/>
                  <a:pt x="339402" y="175633"/>
                  <a:pt x="339402" y="177405"/>
                </a:cubicBezTo>
                <a:cubicBezTo>
                  <a:pt x="339402" y="179214"/>
                  <a:pt x="338885" y="180579"/>
                  <a:pt x="337925" y="181465"/>
                </a:cubicBezTo>
                <a:cubicBezTo>
                  <a:pt x="337002" y="182388"/>
                  <a:pt x="335821" y="182831"/>
                  <a:pt x="334530" y="182831"/>
                </a:cubicBezTo>
                <a:cubicBezTo>
                  <a:pt x="333164" y="182831"/>
                  <a:pt x="331983" y="182388"/>
                  <a:pt x="331060" y="181465"/>
                </a:cubicBezTo>
                <a:cubicBezTo>
                  <a:pt x="330137" y="180542"/>
                  <a:pt x="329658" y="179177"/>
                  <a:pt x="329658" y="177405"/>
                </a:cubicBezTo>
                <a:cubicBezTo>
                  <a:pt x="329658" y="175596"/>
                  <a:pt x="330137" y="174268"/>
                  <a:pt x="331060" y="173382"/>
                </a:cubicBezTo>
                <a:cubicBezTo>
                  <a:pt x="331983" y="172496"/>
                  <a:pt x="333164" y="172053"/>
                  <a:pt x="334530" y="172053"/>
                </a:cubicBezTo>
                <a:close/>
                <a:moveTo>
                  <a:pt x="668356" y="169796"/>
                </a:moveTo>
                <a:lnTo>
                  <a:pt x="676808" y="169796"/>
                </a:lnTo>
                <a:lnTo>
                  <a:pt x="676808" y="186590"/>
                </a:lnTo>
                <a:cubicBezTo>
                  <a:pt x="676808" y="189506"/>
                  <a:pt x="676734" y="192200"/>
                  <a:pt x="676586" y="194636"/>
                </a:cubicBezTo>
                <a:cubicBezTo>
                  <a:pt x="679945" y="190650"/>
                  <a:pt x="684743" y="188657"/>
                  <a:pt x="690796" y="188657"/>
                </a:cubicBezTo>
                <a:cubicBezTo>
                  <a:pt x="697108" y="188657"/>
                  <a:pt x="702091" y="190835"/>
                  <a:pt x="705634" y="195190"/>
                </a:cubicBezTo>
                <a:cubicBezTo>
                  <a:pt x="709103" y="199471"/>
                  <a:pt x="710875" y="205635"/>
                  <a:pt x="710875" y="213423"/>
                </a:cubicBezTo>
                <a:cubicBezTo>
                  <a:pt x="710875" y="221211"/>
                  <a:pt x="709103" y="227375"/>
                  <a:pt x="705597" y="231730"/>
                </a:cubicBezTo>
                <a:cubicBezTo>
                  <a:pt x="702017" y="236122"/>
                  <a:pt x="697071" y="238374"/>
                  <a:pt x="690796" y="238374"/>
                </a:cubicBezTo>
                <a:cubicBezTo>
                  <a:pt x="687659" y="238374"/>
                  <a:pt x="684780" y="237783"/>
                  <a:pt x="682160" y="236639"/>
                </a:cubicBezTo>
                <a:cubicBezTo>
                  <a:pt x="679798" y="235568"/>
                  <a:pt x="677731" y="233944"/>
                  <a:pt x="676033" y="231841"/>
                </a:cubicBezTo>
                <a:lnTo>
                  <a:pt x="674630" y="237525"/>
                </a:lnTo>
                <a:lnTo>
                  <a:pt x="668356" y="237525"/>
                </a:lnTo>
                <a:close/>
                <a:moveTo>
                  <a:pt x="743594" y="169394"/>
                </a:moveTo>
                <a:lnTo>
                  <a:pt x="752009" y="169394"/>
                </a:lnTo>
                <a:lnTo>
                  <a:pt x="752009" y="237122"/>
                </a:lnTo>
                <a:lnTo>
                  <a:pt x="743594" y="237122"/>
                </a:lnTo>
                <a:close/>
                <a:moveTo>
                  <a:pt x="778181" y="31202"/>
                </a:moveTo>
                <a:lnTo>
                  <a:pt x="754043" y="79664"/>
                </a:lnTo>
                <a:lnTo>
                  <a:pt x="802099" y="79664"/>
                </a:lnTo>
                <a:close/>
                <a:moveTo>
                  <a:pt x="357471" y="30700"/>
                </a:moveTo>
                <a:lnTo>
                  <a:pt x="357471" y="58973"/>
                </a:lnTo>
                <a:lnTo>
                  <a:pt x="412761" y="58973"/>
                </a:lnTo>
                <a:cubicBezTo>
                  <a:pt x="430292" y="58973"/>
                  <a:pt x="433946" y="51259"/>
                  <a:pt x="433946" y="44836"/>
                </a:cubicBezTo>
                <a:cubicBezTo>
                  <a:pt x="433946" y="38377"/>
                  <a:pt x="430292" y="30700"/>
                  <a:pt x="412761" y="30700"/>
                </a:cubicBezTo>
                <a:close/>
                <a:moveTo>
                  <a:pt x="224799" y="24987"/>
                </a:moveTo>
                <a:cubicBezTo>
                  <a:pt x="218008" y="24987"/>
                  <a:pt x="211955" y="25541"/>
                  <a:pt x="206824" y="26611"/>
                </a:cubicBezTo>
                <a:cubicBezTo>
                  <a:pt x="201657" y="27682"/>
                  <a:pt x="197080" y="29158"/>
                  <a:pt x="193315" y="31077"/>
                </a:cubicBezTo>
                <a:cubicBezTo>
                  <a:pt x="189514" y="32960"/>
                  <a:pt x="186266" y="35211"/>
                  <a:pt x="183682" y="37758"/>
                </a:cubicBezTo>
                <a:cubicBezTo>
                  <a:pt x="181099" y="40342"/>
                  <a:pt x="178995" y="43110"/>
                  <a:pt x="177481" y="46026"/>
                </a:cubicBezTo>
                <a:cubicBezTo>
                  <a:pt x="175931" y="48941"/>
                  <a:pt x="174824" y="52042"/>
                  <a:pt x="174196" y="55216"/>
                </a:cubicBezTo>
                <a:cubicBezTo>
                  <a:pt x="173532" y="58353"/>
                  <a:pt x="173237" y="61490"/>
                  <a:pt x="173237" y="64554"/>
                </a:cubicBezTo>
                <a:cubicBezTo>
                  <a:pt x="173237" y="67654"/>
                  <a:pt x="173532" y="70865"/>
                  <a:pt x="174196" y="74040"/>
                </a:cubicBezTo>
                <a:cubicBezTo>
                  <a:pt x="174824" y="77251"/>
                  <a:pt x="175931" y="80351"/>
                  <a:pt x="177481" y="83267"/>
                </a:cubicBezTo>
                <a:cubicBezTo>
                  <a:pt x="178995" y="86183"/>
                  <a:pt x="181099" y="88951"/>
                  <a:pt x="183682" y="91461"/>
                </a:cubicBezTo>
                <a:cubicBezTo>
                  <a:pt x="186266" y="94007"/>
                  <a:pt x="189514" y="96222"/>
                  <a:pt x="193315" y="98104"/>
                </a:cubicBezTo>
                <a:cubicBezTo>
                  <a:pt x="197117" y="99950"/>
                  <a:pt x="201657" y="101426"/>
                  <a:pt x="206824" y="102497"/>
                </a:cubicBezTo>
                <a:cubicBezTo>
                  <a:pt x="211955" y="103567"/>
                  <a:pt x="218008" y="104084"/>
                  <a:pt x="224799" y="104084"/>
                </a:cubicBezTo>
                <a:cubicBezTo>
                  <a:pt x="234912" y="104084"/>
                  <a:pt x="243401" y="102939"/>
                  <a:pt x="249934" y="100614"/>
                </a:cubicBezTo>
                <a:cubicBezTo>
                  <a:pt x="256541" y="98289"/>
                  <a:pt x="261856" y="95225"/>
                  <a:pt x="265694" y="91461"/>
                </a:cubicBezTo>
                <a:cubicBezTo>
                  <a:pt x="269533" y="87733"/>
                  <a:pt x="272227" y="83415"/>
                  <a:pt x="273777" y="78690"/>
                </a:cubicBezTo>
                <a:cubicBezTo>
                  <a:pt x="275254" y="74003"/>
                  <a:pt x="276029" y="69241"/>
                  <a:pt x="276029" y="64554"/>
                </a:cubicBezTo>
                <a:cubicBezTo>
                  <a:pt x="276029" y="59830"/>
                  <a:pt x="275254" y="55068"/>
                  <a:pt x="273777" y="50418"/>
                </a:cubicBezTo>
                <a:cubicBezTo>
                  <a:pt x="272264" y="45693"/>
                  <a:pt x="269533" y="41375"/>
                  <a:pt x="265694" y="37647"/>
                </a:cubicBezTo>
                <a:cubicBezTo>
                  <a:pt x="261856" y="33882"/>
                  <a:pt x="256541" y="30819"/>
                  <a:pt x="249934" y="28494"/>
                </a:cubicBezTo>
                <a:cubicBezTo>
                  <a:pt x="243364" y="26168"/>
                  <a:pt x="234912" y="24987"/>
                  <a:pt x="224799" y="24987"/>
                </a:cubicBezTo>
                <a:close/>
                <a:moveTo>
                  <a:pt x="9043" y="3354"/>
                </a:moveTo>
                <a:lnTo>
                  <a:pt x="133021" y="3428"/>
                </a:lnTo>
                <a:cubicBezTo>
                  <a:pt x="135494" y="3428"/>
                  <a:pt x="137487" y="5421"/>
                  <a:pt x="137487" y="7894"/>
                </a:cubicBezTo>
                <a:lnTo>
                  <a:pt x="137487" y="29191"/>
                </a:lnTo>
                <a:cubicBezTo>
                  <a:pt x="137487" y="30150"/>
                  <a:pt x="136712" y="30925"/>
                  <a:pt x="135752" y="30925"/>
                </a:cubicBezTo>
                <a:lnTo>
                  <a:pt x="31816" y="30888"/>
                </a:lnTo>
                <a:cubicBezTo>
                  <a:pt x="31816" y="36314"/>
                  <a:pt x="30967" y="37790"/>
                  <a:pt x="43258" y="38861"/>
                </a:cubicBezTo>
                <a:cubicBezTo>
                  <a:pt x="52744" y="39673"/>
                  <a:pt x="83231" y="42183"/>
                  <a:pt x="102202" y="44028"/>
                </a:cubicBezTo>
                <a:cubicBezTo>
                  <a:pt x="125934" y="46353"/>
                  <a:pt x="125971" y="83742"/>
                  <a:pt x="102276" y="86068"/>
                </a:cubicBezTo>
                <a:cubicBezTo>
                  <a:pt x="83304" y="87950"/>
                  <a:pt x="54257" y="90164"/>
                  <a:pt x="46026" y="90976"/>
                </a:cubicBezTo>
                <a:cubicBezTo>
                  <a:pt x="37795" y="91788"/>
                  <a:pt x="31853" y="93892"/>
                  <a:pt x="31853" y="99096"/>
                </a:cubicBezTo>
                <a:lnTo>
                  <a:pt x="31853" y="124084"/>
                </a:lnTo>
                <a:cubicBezTo>
                  <a:pt x="31853" y="125044"/>
                  <a:pt x="31078" y="125819"/>
                  <a:pt x="30118" y="125819"/>
                </a:cubicBezTo>
                <a:lnTo>
                  <a:pt x="4466" y="125819"/>
                </a:lnTo>
                <a:cubicBezTo>
                  <a:pt x="1993" y="125819"/>
                  <a:pt x="0" y="123826"/>
                  <a:pt x="0" y="121353"/>
                </a:cubicBezTo>
                <a:lnTo>
                  <a:pt x="37" y="91050"/>
                </a:lnTo>
                <a:cubicBezTo>
                  <a:pt x="37" y="83262"/>
                  <a:pt x="1735" y="74146"/>
                  <a:pt x="12107" y="72522"/>
                </a:cubicBezTo>
                <a:cubicBezTo>
                  <a:pt x="22441" y="70898"/>
                  <a:pt x="86442" y="67834"/>
                  <a:pt x="86442" y="67834"/>
                </a:cubicBezTo>
                <a:cubicBezTo>
                  <a:pt x="88361" y="66912"/>
                  <a:pt x="88324" y="64365"/>
                  <a:pt x="86405" y="63442"/>
                </a:cubicBezTo>
                <a:cubicBezTo>
                  <a:pt x="86405" y="63442"/>
                  <a:pt x="24102" y="61006"/>
                  <a:pt x="12623" y="59308"/>
                </a:cubicBezTo>
                <a:cubicBezTo>
                  <a:pt x="1145" y="57611"/>
                  <a:pt x="185" y="48457"/>
                  <a:pt x="222" y="40522"/>
                </a:cubicBezTo>
                <a:lnTo>
                  <a:pt x="185" y="11843"/>
                </a:lnTo>
                <a:cubicBezTo>
                  <a:pt x="222" y="7156"/>
                  <a:pt x="4208" y="3354"/>
                  <a:pt x="9043" y="3354"/>
                </a:cubicBezTo>
                <a:close/>
                <a:moveTo>
                  <a:pt x="472750" y="3281"/>
                </a:moveTo>
                <a:lnTo>
                  <a:pt x="504233" y="3281"/>
                </a:lnTo>
                <a:cubicBezTo>
                  <a:pt x="505710" y="3281"/>
                  <a:pt x="507075" y="4130"/>
                  <a:pt x="507703" y="5459"/>
                </a:cubicBezTo>
                <a:lnTo>
                  <a:pt x="553618" y="97768"/>
                </a:lnTo>
                <a:lnTo>
                  <a:pt x="599164" y="5459"/>
                </a:lnTo>
                <a:cubicBezTo>
                  <a:pt x="599828" y="4130"/>
                  <a:pt x="601157" y="3281"/>
                  <a:pt x="602633" y="3281"/>
                </a:cubicBezTo>
                <a:lnTo>
                  <a:pt x="634117" y="3281"/>
                </a:lnTo>
                <a:cubicBezTo>
                  <a:pt x="634855" y="3281"/>
                  <a:pt x="635335" y="4093"/>
                  <a:pt x="634966" y="4720"/>
                </a:cubicBezTo>
                <a:lnTo>
                  <a:pt x="572737" y="123679"/>
                </a:lnTo>
                <a:cubicBezTo>
                  <a:pt x="572035" y="124970"/>
                  <a:pt x="570707" y="125782"/>
                  <a:pt x="569267" y="125782"/>
                </a:cubicBezTo>
                <a:lnTo>
                  <a:pt x="541954" y="125782"/>
                </a:lnTo>
                <a:cubicBezTo>
                  <a:pt x="537821" y="125782"/>
                  <a:pt x="534019" y="123494"/>
                  <a:pt x="532100" y="119840"/>
                </a:cubicBezTo>
                <a:lnTo>
                  <a:pt x="471901" y="4720"/>
                </a:lnTo>
                <a:cubicBezTo>
                  <a:pt x="471532" y="4093"/>
                  <a:pt x="472012" y="3281"/>
                  <a:pt x="472750" y="3281"/>
                </a:cubicBezTo>
                <a:close/>
                <a:moveTo>
                  <a:pt x="659165" y="3215"/>
                </a:moveTo>
                <a:lnTo>
                  <a:pt x="677472" y="3215"/>
                </a:lnTo>
                <a:cubicBezTo>
                  <a:pt x="679612" y="3215"/>
                  <a:pt x="681347" y="4949"/>
                  <a:pt x="681347" y="7090"/>
                </a:cubicBezTo>
                <a:lnTo>
                  <a:pt x="681347" y="96706"/>
                </a:lnTo>
                <a:lnTo>
                  <a:pt x="681384" y="124055"/>
                </a:lnTo>
                <a:cubicBezTo>
                  <a:pt x="681384" y="125015"/>
                  <a:pt x="680609" y="125790"/>
                  <a:pt x="679649" y="125790"/>
                </a:cubicBezTo>
                <a:lnTo>
                  <a:pt x="653924" y="125827"/>
                </a:lnTo>
                <a:cubicBezTo>
                  <a:pt x="651451" y="125827"/>
                  <a:pt x="649458" y="123834"/>
                  <a:pt x="649458" y="121361"/>
                </a:cubicBezTo>
                <a:lnTo>
                  <a:pt x="649495" y="84452"/>
                </a:lnTo>
                <a:lnTo>
                  <a:pt x="649495" y="12848"/>
                </a:lnTo>
                <a:cubicBezTo>
                  <a:pt x="649495" y="7533"/>
                  <a:pt x="653813" y="3215"/>
                  <a:pt x="659165" y="3215"/>
                </a:cubicBezTo>
                <a:close/>
                <a:moveTo>
                  <a:pt x="766518" y="3188"/>
                </a:moveTo>
                <a:lnTo>
                  <a:pt x="793831" y="3188"/>
                </a:lnTo>
                <a:cubicBezTo>
                  <a:pt x="795270" y="3188"/>
                  <a:pt x="796599" y="4000"/>
                  <a:pt x="797300" y="5292"/>
                </a:cubicBezTo>
                <a:lnTo>
                  <a:pt x="859529" y="124250"/>
                </a:lnTo>
                <a:cubicBezTo>
                  <a:pt x="859861" y="124914"/>
                  <a:pt x="859382" y="125689"/>
                  <a:pt x="858643" y="125689"/>
                </a:cubicBezTo>
                <a:lnTo>
                  <a:pt x="840816" y="125689"/>
                </a:lnTo>
                <a:cubicBezTo>
                  <a:pt x="830999" y="125689"/>
                  <a:pt x="822030" y="120116"/>
                  <a:pt x="817637" y="111332"/>
                </a:cubicBezTo>
                <a:lnTo>
                  <a:pt x="813134" y="102178"/>
                </a:lnTo>
                <a:lnTo>
                  <a:pt x="742859" y="102178"/>
                </a:lnTo>
                <a:lnTo>
                  <a:pt x="732266" y="123512"/>
                </a:lnTo>
                <a:cubicBezTo>
                  <a:pt x="731602" y="124841"/>
                  <a:pt x="730273" y="125689"/>
                  <a:pt x="728797" y="125689"/>
                </a:cubicBezTo>
                <a:lnTo>
                  <a:pt x="697313" y="125689"/>
                </a:lnTo>
                <a:cubicBezTo>
                  <a:pt x="696575" y="125689"/>
                  <a:pt x="696095" y="124914"/>
                  <a:pt x="696465" y="124250"/>
                </a:cubicBezTo>
                <a:lnTo>
                  <a:pt x="756663" y="9167"/>
                </a:lnTo>
                <a:cubicBezTo>
                  <a:pt x="758583" y="5476"/>
                  <a:pt x="762384" y="3188"/>
                  <a:pt x="766518" y="3188"/>
                </a:cubicBezTo>
                <a:close/>
                <a:moveTo>
                  <a:pt x="417374" y="3166"/>
                </a:moveTo>
                <a:cubicBezTo>
                  <a:pt x="448858" y="3166"/>
                  <a:pt x="466205" y="17450"/>
                  <a:pt x="466205" y="43397"/>
                </a:cubicBezTo>
                <a:cubicBezTo>
                  <a:pt x="466205" y="68717"/>
                  <a:pt x="445647" y="77759"/>
                  <a:pt x="439372" y="79937"/>
                </a:cubicBezTo>
                <a:lnTo>
                  <a:pt x="438265" y="80343"/>
                </a:lnTo>
                <a:lnTo>
                  <a:pt x="472996" y="124154"/>
                </a:lnTo>
                <a:cubicBezTo>
                  <a:pt x="473513" y="124819"/>
                  <a:pt x="473033" y="125741"/>
                  <a:pt x="472221" y="125741"/>
                </a:cubicBezTo>
                <a:lnTo>
                  <a:pt x="439852" y="125741"/>
                </a:lnTo>
                <a:cubicBezTo>
                  <a:pt x="438745" y="125741"/>
                  <a:pt x="437674" y="125261"/>
                  <a:pt x="436936" y="124449"/>
                </a:cubicBezTo>
                <a:lnTo>
                  <a:pt x="411616" y="95697"/>
                </a:lnTo>
                <a:cubicBezTo>
                  <a:pt x="410768" y="94811"/>
                  <a:pt x="410029" y="94036"/>
                  <a:pt x="409291" y="93261"/>
                </a:cubicBezTo>
                <a:cubicBezTo>
                  <a:pt x="401430" y="85067"/>
                  <a:pt x="400027" y="83554"/>
                  <a:pt x="385411" y="83554"/>
                </a:cubicBezTo>
                <a:lnTo>
                  <a:pt x="357471" y="83554"/>
                </a:lnTo>
                <a:lnTo>
                  <a:pt x="357471" y="87983"/>
                </a:lnTo>
                <a:lnTo>
                  <a:pt x="357508" y="124043"/>
                </a:lnTo>
                <a:cubicBezTo>
                  <a:pt x="357508" y="125003"/>
                  <a:pt x="356732" y="125778"/>
                  <a:pt x="355773" y="125778"/>
                </a:cubicBezTo>
                <a:lnTo>
                  <a:pt x="330047" y="125815"/>
                </a:lnTo>
                <a:cubicBezTo>
                  <a:pt x="327574" y="125815"/>
                  <a:pt x="325581" y="123822"/>
                  <a:pt x="325581" y="121349"/>
                </a:cubicBezTo>
                <a:lnTo>
                  <a:pt x="325581" y="12910"/>
                </a:lnTo>
                <a:cubicBezTo>
                  <a:pt x="325581" y="7595"/>
                  <a:pt x="329900" y="3240"/>
                  <a:pt x="335214" y="3240"/>
                </a:cubicBezTo>
                <a:close/>
                <a:moveTo>
                  <a:pt x="224799" y="0"/>
                </a:moveTo>
                <a:cubicBezTo>
                  <a:pt x="237606" y="0"/>
                  <a:pt x="249344" y="1402"/>
                  <a:pt x="259641" y="4171"/>
                </a:cubicBezTo>
                <a:cubicBezTo>
                  <a:pt x="269865" y="6939"/>
                  <a:pt x="278723" y="11073"/>
                  <a:pt x="285884" y="16461"/>
                </a:cubicBezTo>
                <a:cubicBezTo>
                  <a:pt x="293044" y="21850"/>
                  <a:pt x="298617" y="28641"/>
                  <a:pt x="302456" y="36651"/>
                </a:cubicBezTo>
                <a:cubicBezTo>
                  <a:pt x="306294" y="44660"/>
                  <a:pt x="308251" y="54072"/>
                  <a:pt x="308251" y="64554"/>
                </a:cubicBezTo>
                <a:cubicBezTo>
                  <a:pt x="308251" y="75036"/>
                  <a:pt x="306294" y="84448"/>
                  <a:pt x="302456" y="92457"/>
                </a:cubicBezTo>
                <a:cubicBezTo>
                  <a:pt x="298617" y="100467"/>
                  <a:pt x="293044" y="107258"/>
                  <a:pt x="285884" y="112647"/>
                </a:cubicBezTo>
                <a:cubicBezTo>
                  <a:pt x="278723" y="118035"/>
                  <a:pt x="269865" y="122169"/>
                  <a:pt x="259641" y="124937"/>
                </a:cubicBezTo>
                <a:cubicBezTo>
                  <a:pt x="249344" y="127706"/>
                  <a:pt x="237643" y="129108"/>
                  <a:pt x="224799" y="129108"/>
                </a:cubicBezTo>
                <a:cubicBezTo>
                  <a:pt x="211955" y="129108"/>
                  <a:pt x="200217" y="127706"/>
                  <a:pt x="189883" y="124937"/>
                </a:cubicBezTo>
                <a:cubicBezTo>
                  <a:pt x="179548" y="122169"/>
                  <a:pt x="170653" y="118035"/>
                  <a:pt x="163419" y="112647"/>
                </a:cubicBezTo>
                <a:cubicBezTo>
                  <a:pt x="156222" y="107258"/>
                  <a:pt x="150575" y="100467"/>
                  <a:pt x="146699" y="92457"/>
                </a:cubicBezTo>
                <a:cubicBezTo>
                  <a:pt x="142787" y="84448"/>
                  <a:pt x="140794" y="75036"/>
                  <a:pt x="140794" y="64554"/>
                </a:cubicBezTo>
                <a:cubicBezTo>
                  <a:pt x="140794" y="54072"/>
                  <a:pt x="142787" y="44660"/>
                  <a:pt x="146699" y="36651"/>
                </a:cubicBezTo>
                <a:cubicBezTo>
                  <a:pt x="150575" y="28641"/>
                  <a:pt x="156222" y="21850"/>
                  <a:pt x="163419" y="16461"/>
                </a:cubicBezTo>
                <a:cubicBezTo>
                  <a:pt x="170653" y="11073"/>
                  <a:pt x="179548" y="6939"/>
                  <a:pt x="189883" y="4171"/>
                </a:cubicBezTo>
                <a:cubicBezTo>
                  <a:pt x="200217" y="1402"/>
                  <a:pt x="211955" y="0"/>
                  <a:pt x="224799" y="0"/>
                </a:cubicBezTo>
                <a:close/>
              </a:path>
            </a:pathLst>
          </a:custGeom>
          <a:solidFill>
            <a:srgbClr val="002BCB"/>
          </a:solidFill>
          <a:ln w="36633" cap="flat">
            <a:noFill/>
            <a:prstDash val="solid"/>
            <a:round/>
          </a:ln>
        </p:spPr>
        <p:txBody>
          <a:bodyPr rtlCol="0" anchor="ctr"/>
          <a:lstStyle/>
          <a:p>
            <a:endParaRPr lang="en-US"/>
          </a:p>
        </p:txBody>
      </p:sp>
    </p:spTree>
    <p:extLst>
      <p:ext uri="{BB962C8B-B14F-4D97-AF65-F5344CB8AC3E}">
        <p14:creationId xmlns:p14="http://schemas.microsoft.com/office/powerpoint/2010/main" val="1470864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rquoise blue tex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B5DFD2A-B12D-4CD0-B863-FA98A75F7CCA}"/>
              </a:ext>
            </a:extLst>
          </p:cNvPr>
          <p:cNvSpPr>
            <a:spLocks noGrp="1"/>
          </p:cNvSpPr>
          <p:nvPr>
            <p:ph type="body" sz="quarter" idx="22" hasCustomPrompt="1"/>
          </p:nvPr>
        </p:nvSpPr>
        <p:spPr>
          <a:xfrm>
            <a:off x="396000" y="1620000"/>
            <a:ext cx="11412000" cy="1561178"/>
          </a:xfrm>
        </p:spPr>
        <p:txBody>
          <a:bodyPr vert="horz" lIns="0" tIns="72000" rIns="0" bIns="72000" rtlCol="0">
            <a:spAutoFit/>
          </a:bodyPr>
          <a:lstStyle>
            <a:lvl1pPr marL="268288" indent="-268288">
              <a:buClr>
                <a:schemeClr val="accent3"/>
              </a:buClr>
              <a:buFont typeface="Segoe UI Symbol" panose="020B0502040204020203" pitchFamily="34" charset="0"/>
              <a:buChar char="❯"/>
              <a:defRPr lang="en-US" dirty="0"/>
            </a:lvl1pPr>
            <a:lvl2pPr>
              <a:buClr>
                <a:schemeClr val="accent3"/>
              </a:buClr>
              <a:defRPr lang="en-US" dirty="0"/>
            </a:lvl2pPr>
            <a:lvl3pPr marL="1143000" indent="-228600">
              <a:buClr>
                <a:schemeClr val="accent3"/>
              </a:buClr>
              <a:buFont typeface="Segoe UI Symbol" panose="020B0502040204020203" pitchFamily="34" charset="0"/>
              <a:buChar char="⚬"/>
              <a:defRPr lang="en-US" dirty="0"/>
            </a:lvl3pPr>
            <a:lvl4pPr>
              <a:buClr>
                <a:schemeClr val="accent3"/>
              </a:buClr>
              <a:defRPr lang="en-US" dirty="0"/>
            </a:lvl4pPr>
            <a:lvl5pPr>
              <a:buClr>
                <a:schemeClr val="accent3"/>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3">
            <a:extLst>
              <a:ext uri="{FF2B5EF4-FFF2-40B4-BE49-F238E27FC236}">
                <a16:creationId xmlns:a16="http://schemas.microsoft.com/office/drawing/2014/main" id="{726DDCCF-CA5C-465A-BA79-32D507D3C810}"/>
              </a:ext>
            </a:extLst>
          </p:cNvPr>
          <p:cNvSpPr>
            <a:spLocks noGrp="1"/>
          </p:cNvSpPr>
          <p:nvPr>
            <p:ph type="title" hasCustomPrompt="1"/>
          </p:nvPr>
        </p:nvSpPr>
        <p:spPr>
          <a:xfrm>
            <a:off x="396000" y="385262"/>
            <a:ext cx="11412000" cy="514738"/>
          </a:xfrm>
        </p:spPr>
        <p:txBody>
          <a:bodyPr wrap="square">
            <a:spAutoFit/>
          </a:bodyPr>
          <a:lstStyle>
            <a:lvl1pPr>
              <a:lnSpc>
                <a:spcPct val="100000"/>
              </a:lnSpc>
              <a:defRPr sz="2400">
                <a:solidFill>
                  <a:schemeClr val="accent3"/>
                </a:solidFill>
              </a:defRPr>
            </a:lvl1pPr>
          </a:lstStyle>
          <a:p>
            <a:r>
              <a:rPr lang="en-US"/>
              <a:t>Click to edit page title</a:t>
            </a:r>
          </a:p>
        </p:txBody>
      </p:sp>
      <p:cxnSp>
        <p:nvCxnSpPr>
          <p:cNvPr id="13" name="Straight Connector 12">
            <a:extLst>
              <a:ext uri="{FF2B5EF4-FFF2-40B4-BE49-F238E27FC236}">
                <a16:creationId xmlns:a16="http://schemas.microsoft.com/office/drawing/2014/main" id="{1C90C44A-ACEC-4109-98EE-C954E5C0F233}"/>
              </a:ext>
            </a:extLst>
          </p:cNvPr>
          <p:cNvCxnSpPr>
            <a:cxnSpLocks/>
          </p:cNvCxnSpPr>
          <p:nvPr userDrawn="1"/>
        </p:nvCxnSpPr>
        <p:spPr>
          <a:xfrm>
            <a:off x="396000" y="900000"/>
            <a:ext cx="2452451"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EA8C533-F75C-4B2E-8BA3-41166FEF0339}"/>
              </a:ext>
            </a:extLst>
          </p:cNvPr>
          <p:cNvSpPr>
            <a:spLocks noGrp="1"/>
          </p:cNvSpPr>
          <p:nvPr>
            <p:ph type="body" sz="quarter" idx="13" hasCustomPrompt="1"/>
          </p:nvPr>
        </p:nvSpPr>
        <p:spPr>
          <a:xfrm>
            <a:off x="396000" y="900000"/>
            <a:ext cx="11412000" cy="422405"/>
          </a:xfrm>
          <a:prstGeom prst="rect">
            <a:avLst/>
          </a:prstGeom>
        </p:spPr>
        <p:txBody>
          <a:bodyPr vert="horz" wrap="square" lIns="0" tIns="72000" rIns="0" bIns="72000" rtlCol="0" anchor="t" anchorCtr="0">
            <a:spAutoFit/>
          </a:bodyPr>
          <a:lstStyle>
            <a:lvl1pPr>
              <a:defRPr lang="en-US" b="0" spc="90" baseline="0" dirty="0"/>
            </a:lvl1pPr>
          </a:lstStyle>
          <a:p>
            <a:pPr marL="0" lvl="0" indent="0">
              <a:spcBef>
                <a:spcPts val="0"/>
              </a:spcBef>
              <a:buNone/>
            </a:pPr>
            <a:r>
              <a:rPr lang="fr-FR"/>
              <a:t>Click to </a:t>
            </a:r>
            <a:r>
              <a:rPr lang="fr-FR" err="1"/>
              <a:t>edit</a:t>
            </a:r>
            <a:r>
              <a:rPr lang="fr-FR"/>
              <a:t> </a:t>
            </a:r>
            <a:r>
              <a:rPr lang="fr-FR" err="1"/>
              <a:t>subtitle</a:t>
            </a:r>
            <a:endParaRPr lang="en-US"/>
          </a:p>
        </p:txBody>
      </p:sp>
    </p:spTree>
    <p:extLst>
      <p:ext uri="{BB962C8B-B14F-4D97-AF65-F5344CB8AC3E}">
        <p14:creationId xmlns:p14="http://schemas.microsoft.com/office/powerpoint/2010/main" val="2168459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yan blue text">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8F5F631-A3E0-42F7-936E-EC69FACE10FD}"/>
              </a:ext>
            </a:extLst>
          </p:cNvPr>
          <p:cNvSpPr>
            <a:spLocks noGrp="1"/>
          </p:cNvSpPr>
          <p:nvPr>
            <p:ph type="title" hasCustomPrompt="1"/>
          </p:nvPr>
        </p:nvSpPr>
        <p:spPr>
          <a:xfrm>
            <a:off x="396000" y="0"/>
            <a:ext cx="11412000" cy="900000"/>
          </a:xfrm>
        </p:spPr>
        <p:txBody>
          <a:bodyPr wrap="square">
            <a:normAutofit/>
          </a:bodyPr>
          <a:lstStyle>
            <a:lvl1pPr>
              <a:lnSpc>
                <a:spcPct val="100000"/>
              </a:lnSpc>
              <a:defRPr sz="2400">
                <a:solidFill>
                  <a:schemeClr val="accent5"/>
                </a:solidFill>
              </a:defRPr>
            </a:lvl1pPr>
          </a:lstStyle>
          <a:p>
            <a:r>
              <a:rPr lang="en-US"/>
              <a:t>Click to edit page title</a:t>
            </a:r>
          </a:p>
        </p:txBody>
      </p:sp>
      <p:cxnSp>
        <p:nvCxnSpPr>
          <p:cNvPr id="13" name="Straight Connector 12">
            <a:extLst>
              <a:ext uri="{FF2B5EF4-FFF2-40B4-BE49-F238E27FC236}">
                <a16:creationId xmlns:a16="http://schemas.microsoft.com/office/drawing/2014/main" id="{60B14BEC-DF55-4753-962B-E5388B538A4C}"/>
              </a:ext>
            </a:extLst>
          </p:cNvPr>
          <p:cNvCxnSpPr>
            <a:cxnSpLocks/>
          </p:cNvCxnSpPr>
          <p:nvPr userDrawn="1"/>
        </p:nvCxnSpPr>
        <p:spPr>
          <a:xfrm>
            <a:off x="396000" y="900000"/>
            <a:ext cx="2452451" cy="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A7ACC7D1-006E-4AB6-94E7-1A65ECA7D150}"/>
              </a:ext>
            </a:extLst>
          </p:cNvPr>
          <p:cNvSpPr>
            <a:spLocks noGrp="1"/>
          </p:cNvSpPr>
          <p:nvPr>
            <p:ph type="body" sz="quarter" idx="13" hasCustomPrompt="1"/>
          </p:nvPr>
        </p:nvSpPr>
        <p:spPr>
          <a:xfrm>
            <a:off x="396000" y="900000"/>
            <a:ext cx="11412000" cy="422405"/>
          </a:xfrm>
          <a:prstGeom prst="rect">
            <a:avLst/>
          </a:prstGeom>
        </p:spPr>
        <p:txBody>
          <a:bodyPr vert="horz" wrap="square" lIns="0" tIns="72000" rIns="0" bIns="72000" rtlCol="0" anchor="t" anchorCtr="0">
            <a:spAutoFit/>
          </a:bodyPr>
          <a:lstStyle>
            <a:lvl1pPr>
              <a:defRPr lang="en-US" b="0" spc="90" baseline="0" dirty="0"/>
            </a:lvl1pPr>
          </a:lstStyle>
          <a:p>
            <a:pPr marL="0" lvl="0" indent="0">
              <a:spcBef>
                <a:spcPts val="0"/>
              </a:spcBef>
              <a:buNone/>
            </a:pPr>
            <a:r>
              <a:rPr lang="fr-FR"/>
              <a:t>Click to </a:t>
            </a:r>
            <a:r>
              <a:rPr lang="fr-FR" err="1"/>
              <a:t>edit</a:t>
            </a:r>
            <a:r>
              <a:rPr lang="fr-FR"/>
              <a:t> </a:t>
            </a:r>
            <a:r>
              <a:rPr lang="fr-FR" err="1"/>
              <a:t>subtitle</a:t>
            </a:r>
            <a:endParaRPr lang="en-US"/>
          </a:p>
        </p:txBody>
      </p:sp>
      <p:sp>
        <p:nvSpPr>
          <p:cNvPr id="8" name="Text Placeholder 2">
            <a:extLst>
              <a:ext uri="{FF2B5EF4-FFF2-40B4-BE49-F238E27FC236}">
                <a16:creationId xmlns:a16="http://schemas.microsoft.com/office/drawing/2014/main" id="{BF14E842-37A4-48C0-BDD1-AA1475EC02AC}"/>
              </a:ext>
            </a:extLst>
          </p:cNvPr>
          <p:cNvSpPr>
            <a:spLocks noGrp="1"/>
          </p:cNvSpPr>
          <p:nvPr>
            <p:ph type="body" sz="quarter" idx="22" hasCustomPrompt="1"/>
          </p:nvPr>
        </p:nvSpPr>
        <p:spPr>
          <a:xfrm>
            <a:off x="396000" y="1620000"/>
            <a:ext cx="11412000" cy="1561178"/>
          </a:xfrm>
        </p:spPr>
        <p:txBody>
          <a:bodyPr vert="horz" lIns="0" tIns="72000" rIns="0" bIns="72000" rtlCol="0">
            <a:spAutoFit/>
          </a:bodyPr>
          <a:lstStyle>
            <a:lvl1pPr marL="268288" indent="-268288">
              <a:buClr>
                <a:schemeClr val="accent5"/>
              </a:buClr>
              <a:buFont typeface="Segoe UI Symbol" panose="020B0502040204020203" pitchFamily="34" charset="0"/>
              <a:buChar char="❯"/>
              <a:defRPr lang="en-US" dirty="0"/>
            </a:lvl1pPr>
            <a:lvl2pPr>
              <a:buClr>
                <a:schemeClr val="accent5"/>
              </a:buClr>
              <a:defRPr lang="en-US" dirty="0"/>
            </a:lvl2pPr>
            <a:lvl3pPr marL="1143000" indent="-228600">
              <a:buClr>
                <a:schemeClr val="accent5"/>
              </a:buClr>
              <a:buFont typeface="Segoe UI Symbol" panose="020B0502040204020203" pitchFamily="34" charset="0"/>
              <a:buChar char="⚬"/>
              <a:defRPr lang="en-US" dirty="0"/>
            </a:lvl3pPr>
            <a:lvl4pPr>
              <a:buClr>
                <a:schemeClr val="accent5"/>
              </a:buClr>
              <a:defRPr lang="en-US" dirty="0"/>
            </a:lvl4pPr>
            <a:lvl5pPr>
              <a:buClr>
                <a:schemeClr val="accent5"/>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2693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lmon pink text">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8F5F631-A3E0-42F7-936E-EC69FACE10FD}"/>
              </a:ext>
            </a:extLst>
          </p:cNvPr>
          <p:cNvSpPr>
            <a:spLocks noGrp="1"/>
          </p:cNvSpPr>
          <p:nvPr>
            <p:ph type="title" hasCustomPrompt="1"/>
          </p:nvPr>
        </p:nvSpPr>
        <p:spPr>
          <a:xfrm>
            <a:off x="396000" y="0"/>
            <a:ext cx="11412000" cy="900000"/>
          </a:xfrm>
        </p:spPr>
        <p:txBody>
          <a:bodyPr wrap="square">
            <a:normAutofit/>
          </a:bodyPr>
          <a:lstStyle>
            <a:lvl1pPr>
              <a:lnSpc>
                <a:spcPct val="100000"/>
              </a:lnSpc>
              <a:defRPr sz="2400">
                <a:solidFill>
                  <a:schemeClr val="accent4"/>
                </a:solidFill>
              </a:defRPr>
            </a:lvl1pPr>
          </a:lstStyle>
          <a:p>
            <a:r>
              <a:rPr lang="en-US"/>
              <a:t>Click to edit page title</a:t>
            </a:r>
          </a:p>
        </p:txBody>
      </p:sp>
      <p:cxnSp>
        <p:nvCxnSpPr>
          <p:cNvPr id="13" name="Straight Connector 12">
            <a:extLst>
              <a:ext uri="{FF2B5EF4-FFF2-40B4-BE49-F238E27FC236}">
                <a16:creationId xmlns:a16="http://schemas.microsoft.com/office/drawing/2014/main" id="{60B14BEC-DF55-4753-962B-E5388B538A4C}"/>
              </a:ext>
            </a:extLst>
          </p:cNvPr>
          <p:cNvCxnSpPr>
            <a:cxnSpLocks/>
          </p:cNvCxnSpPr>
          <p:nvPr userDrawn="1"/>
        </p:nvCxnSpPr>
        <p:spPr>
          <a:xfrm>
            <a:off x="396000" y="900000"/>
            <a:ext cx="2452451"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A7ACC7D1-006E-4AB6-94E7-1A65ECA7D150}"/>
              </a:ext>
            </a:extLst>
          </p:cNvPr>
          <p:cNvSpPr>
            <a:spLocks noGrp="1"/>
          </p:cNvSpPr>
          <p:nvPr>
            <p:ph type="body" sz="quarter" idx="13" hasCustomPrompt="1"/>
          </p:nvPr>
        </p:nvSpPr>
        <p:spPr>
          <a:xfrm>
            <a:off x="396000" y="900000"/>
            <a:ext cx="11412000" cy="422405"/>
          </a:xfrm>
          <a:prstGeom prst="rect">
            <a:avLst/>
          </a:prstGeom>
        </p:spPr>
        <p:txBody>
          <a:bodyPr wrap="square" anchor="t" anchorCtr="0">
            <a:spAutoFit/>
          </a:bodyPr>
          <a:lstStyle>
            <a:lvl1pPr marL="0" indent="0">
              <a:spcBef>
                <a:spcPts val="0"/>
              </a:spcBef>
              <a:buNone/>
              <a:defRPr b="0" spc="90" baseline="0"/>
            </a:lvl1pPr>
          </a:lstStyle>
          <a:p>
            <a:pPr lvl="0"/>
            <a:r>
              <a:rPr lang="fr-FR"/>
              <a:t>Click to </a:t>
            </a:r>
            <a:r>
              <a:rPr lang="fr-FR" err="1"/>
              <a:t>edit</a:t>
            </a:r>
            <a:r>
              <a:rPr lang="fr-FR"/>
              <a:t> </a:t>
            </a:r>
            <a:r>
              <a:rPr lang="fr-FR" err="1"/>
              <a:t>subtitle</a:t>
            </a:r>
            <a:endParaRPr lang="en-US"/>
          </a:p>
        </p:txBody>
      </p:sp>
      <p:sp>
        <p:nvSpPr>
          <p:cNvPr id="8" name="Text Placeholder 2">
            <a:extLst>
              <a:ext uri="{FF2B5EF4-FFF2-40B4-BE49-F238E27FC236}">
                <a16:creationId xmlns:a16="http://schemas.microsoft.com/office/drawing/2014/main" id="{BF14E842-37A4-48C0-BDD1-AA1475EC02AC}"/>
              </a:ext>
            </a:extLst>
          </p:cNvPr>
          <p:cNvSpPr>
            <a:spLocks noGrp="1"/>
          </p:cNvSpPr>
          <p:nvPr>
            <p:ph type="body" sz="quarter" idx="22" hasCustomPrompt="1"/>
          </p:nvPr>
        </p:nvSpPr>
        <p:spPr>
          <a:xfrm>
            <a:off x="396000" y="1620000"/>
            <a:ext cx="11412000" cy="1561178"/>
          </a:xfrm>
        </p:spPr>
        <p:txBody>
          <a:bodyPr vert="horz" lIns="0" tIns="72000" rIns="0" bIns="72000" rtlCol="0">
            <a:spAutoFit/>
          </a:bodyPr>
          <a:lstStyle>
            <a:lvl1pPr marL="268288" indent="-268288">
              <a:buClr>
                <a:schemeClr val="accent4"/>
              </a:buClr>
              <a:buFont typeface="Segoe UI Symbol" panose="020B0502040204020203" pitchFamily="34" charset="0"/>
              <a:buChar char="❯"/>
              <a:defRPr lang="en-US" dirty="0"/>
            </a:lvl1pPr>
            <a:lvl2pPr marL="685800" indent="-228600">
              <a:buClr>
                <a:schemeClr val="accent4"/>
              </a:buClr>
              <a:buFont typeface="Arial" panose="020B0604020202020204" pitchFamily="34" charset="0"/>
              <a:buChar char="•"/>
              <a:defRPr lang="en-US" dirty="0"/>
            </a:lvl2pPr>
            <a:lvl3pPr marL="1143000" indent="-228600">
              <a:buClr>
                <a:schemeClr val="accent4"/>
              </a:buClr>
              <a:buFont typeface="Segoe UI Symbol" panose="020B0502040204020203" pitchFamily="34" charset="0"/>
              <a:buChar char="⚬"/>
              <a:defRPr lang="en-US" dirty="0"/>
            </a:lvl3pPr>
            <a:lvl4pPr>
              <a:buClr>
                <a:schemeClr val="accent4"/>
              </a:buClr>
              <a:defRPr lang="en-US" dirty="0"/>
            </a:lvl4pPr>
            <a:lvl5pPr>
              <a:buClr>
                <a:schemeClr val="accent4"/>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2578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mpty slide">
    <p:spTree>
      <p:nvGrpSpPr>
        <p:cNvPr id="1" name=""/>
        <p:cNvGrpSpPr/>
        <p:nvPr/>
      </p:nvGrpSpPr>
      <p:grpSpPr>
        <a:xfrm>
          <a:off x="0" y="0"/>
          <a:ext cx="0" cy="0"/>
          <a:chOff x="0" y="0"/>
          <a:chExt cx="0" cy="0"/>
        </a:xfrm>
      </p:grpSpPr>
      <p:sp>
        <p:nvSpPr>
          <p:cNvPr id="6" name="Freeform: Shape 8">
            <a:extLst>
              <a:ext uri="{FF2B5EF4-FFF2-40B4-BE49-F238E27FC236}">
                <a16:creationId xmlns:a16="http://schemas.microsoft.com/office/drawing/2014/main" id="{0695BD7F-B52A-410C-8EB6-78142C40B202}"/>
              </a:ext>
            </a:extLst>
          </p:cNvPr>
          <p:cNvSpPr/>
          <p:nvPr userDrawn="1"/>
        </p:nvSpPr>
        <p:spPr>
          <a:xfrm>
            <a:off x="10566401" y="6364277"/>
            <a:ext cx="1234020" cy="373661"/>
          </a:xfrm>
          <a:custGeom>
            <a:avLst/>
            <a:gdLst>
              <a:gd name="connsiteX0" fmla="*/ 475605 w 859636"/>
              <a:gd name="connsiteY0" fmla="*/ 236432 h 258520"/>
              <a:gd name="connsiteX1" fmla="*/ 468556 w 859636"/>
              <a:gd name="connsiteY1" fmla="*/ 238573 h 258520"/>
              <a:gd name="connsiteX2" fmla="*/ 466083 w 859636"/>
              <a:gd name="connsiteY2" fmla="*/ 244700 h 258520"/>
              <a:gd name="connsiteX3" fmla="*/ 468962 w 859636"/>
              <a:gd name="connsiteY3" fmla="*/ 249867 h 258520"/>
              <a:gd name="connsiteX4" fmla="*/ 477783 w 859636"/>
              <a:gd name="connsiteY4" fmla="*/ 251712 h 258520"/>
              <a:gd name="connsiteX5" fmla="*/ 490627 w 859636"/>
              <a:gd name="connsiteY5" fmla="*/ 249166 h 258520"/>
              <a:gd name="connsiteX6" fmla="*/ 494577 w 859636"/>
              <a:gd name="connsiteY6" fmla="*/ 242522 h 258520"/>
              <a:gd name="connsiteX7" fmla="*/ 492583 w 859636"/>
              <a:gd name="connsiteY7" fmla="*/ 237835 h 258520"/>
              <a:gd name="connsiteX8" fmla="*/ 484094 w 859636"/>
              <a:gd name="connsiteY8" fmla="*/ 236432 h 258520"/>
              <a:gd name="connsiteX9" fmla="*/ 689763 w 859636"/>
              <a:gd name="connsiteY9" fmla="*/ 195928 h 258520"/>
              <a:gd name="connsiteX10" fmla="*/ 679834 w 859636"/>
              <a:gd name="connsiteY10" fmla="*/ 199840 h 258520"/>
              <a:gd name="connsiteX11" fmla="*/ 676808 w 859636"/>
              <a:gd name="connsiteY11" fmla="*/ 213423 h 258520"/>
              <a:gd name="connsiteX12" fmla="*/ 679945 w 859636"/>
              <a:gd name="connsiteY12" fmla="*/ 227116 h 258520"/>
              <a:gd name="connsiteX13" fmla="*/ 689948 w 859636"/>
              <a:gd name="connsiteY13" fmla="*/ 231102 h 258520"/>
              <a:gd name="connsiteX14" fmla="*/ 699101 w 859636"/>
              <a:gd name="connsiteY14" fmla="*/ 226636 h 258520"/>
              <a:gd name="connsiteX15" fmla="*/ 702164 w 859636"/>
              <a:gd name="connsiteY15" fmla="*/ 213349 h 258520"/>
              <a:gd name="connsiteX16" fmla="*/ 699101 w 859636"/>
              <a:gd name="connsiteY16" fmla="*/ 200136 h 258520"/>
              <a:gd name="connsiteX17" fmla="*/ 689763 w 859636"/>
              <a:gd name="connsiteY17" fmla="*/ 195928 h 258520"/>
              <a:gd name="connsiteX18" fmla="*/ 298158 w 859636"/>
              <a:gd name="connsiteY18" fmla="*/ 195922 h 258520"/>
              <a:gd name="connsiteX19" fmla="*/ 288303 w 859636"/>
              <a:gd name="connsiteY19" fmla="*/ 199649 h 258520"/>
              <a:gd name="connsiteX20" fmla="*/ 285166 w 859636"/>
              <a:gd name="connsiteY20" fmla="*/ 211866 h 258520"/>
              <a:gd name="connsiteX21" fmla="*/ 285166 w 859636"/>
              <a:gd name="connsiteY21" fmla="*/ 213417 h 258520"/>
              <a:gd name="connsiteX22" fmla="*/ 288303 w 859636"/>
              <a:gd name="connsiteY22" fmla="*/ 227110 h 258520"/>
              <a:gd name="connsiteX23" fmla="*/ 298306 w 859636"/>
              <a:gd name="connsiteY23" fmla="*/ 231096 h 258520"/>
              <a:gd name="connsiteX24" fmla="*/ 307238 w 859636"/>
              <a:gd name="connsiteY24" fmla="*/ 226482 h 258520"/>
              <a:gd name="connsiteX25" fmla="*/ 310559 w 859636"/>
              <a:gd name="connsiteY25" fmla="*/ 213343 h 258520"/>
              <a:gd name="connsiteX26" fmla="*/ 307274 w 859636"/>
              <a:gd name="connsiteY26" fmla="*/ 200314 h 258520"/>
              <a:gd name="connsiteX27" fmla="*/ 298158 w 859636"/>
              <a:gd name="connsiteY27" fmla="*/ 195922 h 258520"/>
              <a:gd name="connsiteX28" fmla="*/ 635038 w 859636"/>
              <a:gd name="connsiteY28" fmla="*/ 195915 h 258520"/>
              <a:gd name="connsiteX29" fmla="*/ 625072 w 859636"/>
              <a:gd name="connsiteY29" fmla="*/ 200234 h 258520"/>
              <a:gd name="connsiteX30" fmla="*/ 621677 w 859636"/>
              <a:gd name="connsiteY30" fmla="*/ 213410 h 258520"/>
              <a:gd name="connsiteX31" fmla="*/ 625109 w 859636"/>
              <a:gd name="connsiteY31" fmla="*/ 226661 h 258520"/>
              <a:gd name="connsiteX32" fmla="*/ 635112 w 859636"/>
              <a:gd name="connsiteY32" fmla="*/ 231090 h 258520"/>
              <a:gd name="connsiteX33" fmla="*/ 645151 w 859636"/>
              <a:gd name="connsiteY33" fmla="*/ 226698 h 258520"/>
              <a:gd name="connsiteX34" fmla="*/ 648584 w 859636"/>
              <a:gd name="connsiteY34" fmla="*/ 213410 h 258520"/>
              <a:gd name="connsiteX35" fmla="*/ 645151 w 859636"/>
              <a:gd name="connsiteY35" fmla="*/ 200308 h 258520"/>
              <a:gd name="connsiteX36" fmla="*/ 635038 w 859636"/>
              <a:gd name="connsiteY36" fmla="*/ 195915 h 258520"/>
              <a:gd name="connsiteX37" fmla="*/ 479628 w 859636"/>
              <a:gd name="connsiteY37" fmla="*/ 195094 h 258520"/>
              <a:gd name="connsiteX38" fmla="*/ 472431 w 859636"/>
              <a:gd name="connsiteY38" fmla="*/ 197567 h 258520"/>
              <a:gd name="connsiteX39" fmla="*/ 469921 w 859636"/>
              <a:gd name="connsiteY39" fmla="*/ 205059 h 258520"/>
              <a:gd name="connsiteX40" fmla="*/ 472468 w 859636"/>
              <a:gd name="connsiteY40" fmla="*/ 211998 h 258520"/>
              <a:gd name="connsiteX41" fmla="*/ 479739 w 859636"/>
              <a:gd name="connsiteY41" fmla="*/ 214323 h 258520"/>
              <a:gd name="connsiteX42" fmla="*/ 489446 w 859636"/>
              <a:gd name="connsiteY42" fmla="*/ 204948 h 258520"/>
              <a:gd name="connsiteX43" fmla="*/ 479628 w 859636"/>
              <a:gd name="connsiteY43" fmla="*/ 195094 h 258520"/>
              <a:gd name="connsiteX44" fmla="*/ 811309 w 859636"/>
              <a:gd name="connsiteY44" fmla="*/ 189418 h 258520"/>
              <a:gd name="connsiteX45" fmla="*/ 820351 w 859636"/>
              <a:gd name="connsiteY45" fmla="*/ 189418 h 258520"/>
              <a:gd name="connsiteX46" fmla="*/ 830760 w 859636"/>
              <a:gd name="connsiteY46" fmla="*/ 216510 h 258520"/>
              <a:gd name="connsiteX47" fmla="*/ 834525 w 859636"/>
              <a:gd name="connsiteY47" fmla="*/ 227878 h 258520"/>
              <a:gd name="connsiteX48" fmla="*/ 836333 w 859636"/>
              <a:gd name="connsiteY48" fmla="*/ 222268 h 258520"/>
              <a:gd name="connsiteX49" fmla="*/ 847923 w 859636"/>
              <a:gd name="connsiteY49" fmla="*/ 189861 h 258520"/>
              <a:gd name="connsiteX50" fmla="*/ 848070 w 859636"/>
              <a:gd name="connsiteY50" fmla="*/ 189418 h 258520"/>
              <a:gd name="connsiteX51" fmla="*/ 857113 w 859636"/>
              <a:gd name="connsiteY51" fmla="*/ 189418 h 258520"/>
              <a:gd name="connsiteX52" fmla="*/ 836665 w 859636"/>
              <a:gd name="connsiteY52" fmla="*/ 243564 h 258520"/>
              <a:gd name="connsiteX53" fmla="*/ 829505 w 859636"/>
              <a:gd name="connsiteY53" fmla="*/ 255043 h 258520"/>
              <a:gd name="connsiteX54" fmla="*/ 819281 w 859636"/>
              <a:gd name="connsiteY54" fmla="*/ 258512 h 258520"/>
              <a:gd name="connsiteX55" fmla="*/ 812748 w 859636"/>
              <a:gd name="connsiteY55" fmla="*/ 257774 h 258520"/>
              <a:gd name="connsiteX56" fmla="*/ 812195 w 859636"/>
              <a:gd name="connsiteY56" fmla="*/ 257627 h 258520"/>
              <a:gd name="connsiteX57" fmla="*/ 812195 w 859636"/>
              <a:gd name="connsiteY57" fmla="*/ 250577 h 258520"/>
              <a:gd name="connsiteX58" fmla="*/ 813043 w 859636"/>
              <a:gd name="connsiteY58" fmla="*/ 250762 h 258520"/>
              <a:gd name="connsiteX59" fmla="*/ 818137 w 859636"/>
              <a:gd name="connsiteY59" fmla="*/ 251278 h 258520"/>
              <a:gd name="connsiteX60" fmla="*/ 827918 w 859636"/>
              <a:gd name="connsiteY60" fmla="*/ 243490 h 258520"/>
              <a:gd name="connsiteX61" fmla="*/ 830428 w 859636"/>
              <a:gd name="connsiteY61" fmla="*/ 237105 h 258520"/>
              <a:gd name="connsiteX62" fmla="*/ 765707 w 859636"/>
              <a:gd name="connsiteY62" fmla="*/ 189061 h 258520"/>
              <a:gd name="connsiteX63" fmla="*/ 774122 w 859636"/>
              <a:gd name="connsiteY63" fmla="*/ 189061 h 258520"/>
              <a:gd name="connsiteX64" fmla="*/ 774122 w 859636"/>
              <a:gd name="connsiteY64" fmla="*/ 237154 h 258520"/>
              <a:gd name="connsiteX65" fmla="*/ 765707 w 859636"/>
              <a:gd name="connsiteY65" fmla="*/ 237154 h 258520"/>
              <a:gd name="connsiteX66" fmla="*/ 721518 w 859636"/>
              <a:gd name="connsiteY66" fmla="*/ 189061 h 258520"/>
              <a:gd name="connsiteX67" fmla="*/ 729933 w 859636"/>
              <a:gd name="connsiteY67" fmla="*/ 189061 h 258520"/>
              <a:gd name="connsiteX68" fmla="*/ 729933 w 859636"/>
              <a:gd name="connsiteY68" fmla="*/ 237154 h 258520"/>
              <a:gd name="connsiteX69" fmla="*/ 721518 w 859636"/>
              <a:gd name="connsiteY69" fmla="*/ 237154 h 258520"/>
              <a:gd name="connsiteX70" fmla="*/ 387645 w 859636"/>
              <a:gd name="connsiteY70" fmla="*/ 189061 h 258520"/>
              <a:gd name="connsiteX71" fmla="*/ 396060 w 859636"/>
              <a:gd name="connsiteY71" fmla="*/ 189061 h 258520"/>
              <a:gd name="connsiteX72" fmla="*/ 396060 w 859636"/>
              <a:gd name="connsiteY72" fmla="*/ 237154 h 258520"/>
              <a:gd name="connsiteX73" fmla="*/ 387645 w 859636"/>
              <a:gd name="connsiteY73" fmla="*/ 237154 h 258520"/>
              <a:gd name="connsiteX74" fmla="*/ 329908 w 859636"/>
              <a:gd name="connsiteY74" fmla="*/ 189061 h 258520"/>
              <a:gd name="connsiteX75" fmla="*/ 338323 w 859636"/>
              <a:gd name="connsiteY75" fmla="*/ 189061 h 258520"/>
              <a:gd name="connsiteX76" fmla="*/ 338323 w 859636"/>
              <a:gd name="connsiteY76" fmla="*/ 237154 h 258520"/>
              <a:gd name="connsiteX77" fmla="*/ 329908 w 859636"/>
              <a:gd name="connsiteY77" fmla="*/ 237154 h 258520"/>
              <a:gd name="connsiteX78" fmla="*/ 299154 w 859636"/>
              <a:gd name="connsiteY78" fmla="*/ 188577 h 258520"/>
              <a:gd name="connsiteX79" fmla="*/ 314029 w 859636"/>
              <a:gd name="connsiteY79" fmla="*/ 195183 h 258520"/>
              <a:gd name="connsiteX80" fmla="*/ 319233 w 859636"/>
              <a:gd name="connsiteY80" fmla="*/ 213417 h 258520"/>
              <a:gd name="connsiteX81" fmla="*/ 313955 w 859636"/>
              <a:gd name="connsiteY81" fmla="*/ 231760 h 258520"/>
              <a:gd name="connsiteX82" fmla="*/ 299154 w 859636"/>
              <a:gd name="connsiteY82" fmla="*/ 238367 h 258520"/>
              <a:gd name="connsiteX83" fmla="*/ 290555 w 859636"/>
              <a:gd name="connsiteY83" fmla="*/ 236632 h 258520"/>
              <a:gd name="connsiteX84" fmla="*/ 284834 w 859636"/>
              <a:gd name="connsiteY84" fmla="*/ 232351 h 258520"/>
              <a:gd name="connsiteX85" fmla="*/ 285166 w 859636"/>
              <a:gd name="connsiteY85" fmla="*/ 238589 h 258520"/>
              <a:gd name="connsiteX86" fmla="*/ 285166 w 859636"/>
              <a:gd name="connsiteY86" fmla="*/ 258520 h 258520"/>
              <a:gd name="connsiteX87" fmla="*/ 276751 w 859636"/>
              <a:gd name="connsiteY87" fmla="*/ 258520 h 258520"/>
              <a:gd name="connsiteX88" fmla="*/ 276751 w 859636"/>
              <a:gd name="connsiteY88" fmla="*/ 189426 h 258520"/>
              <a:gd name="connsiteX89" fmla="*/ 283763 w 859636"/>
              <a:gd name="connsiteY89" fmla="*/ 189426 h 258520"/>
              <a:gd name="connsiteX90" fmla="*/ 284649 w 859636"/>
              <a:gd name="connsiteY90" fmla="*/ 195183 h 258520"/>
              <a:gd name="connsiteX91" fmla="*/ 290555 w 859636"/>
              <a:gd name="connsiteY91" fmla="*/ 190348 h 258520"/>
              <a:gd name="connsiteX92" fmla="*/ 299154 w 859636"/>
              <a:gd name="connsiteY92" fmla="*/ 188577 h 258520"/>
              <a:gd name="connsiteX93" fmla="*/ 635259 w 859636"/>
              <a:gd name="connsiteY93" fmla="*/ 188571 h 258520"/>
              <a:gd name="connsiteX94" fmla="*/ 651352 w 859636"/>
              <a:gd name="connsiteY94" fmla="*/ 195325 h 258520"/>
              <a:gd name="connsiteX95" fmla="*/ 657294 w 859636"/>
              <a:gd name="connsiteY95" fmla="*/ 213410 h 258520"/>
              <a:gd name="connsiteX96" fmla="*/ 651352 w 859636"/>
              <a:gd name="connsiteY96" fmla="*/ 231717 h 258520"/>
              <a:gd name="connsiteX97" fmla="*/ 634927 w 859636"/>
              <a:gd name="connsiteY97" fmla="*/ 238361 h 258520"/>
              <a:gd name="connsiteX98" fmla="*/ 623448 w 859636"/>
              <a:gd name="connsiteY98" fmla="*/ 235334 h 258520"/>
              <a:gd name="connsiteX99" fmla="*/ 615697 w 859636"/>
              <a:gd name="connsiteY99" fmla="*/ 226587 h 258520"/>
              <a:gd name="connsiteX100" fmla="*/ 613003 w 859636"/>
              <a:gd name="connsiteY100" fmla="*/ 213410 h 258520"/>
              <a:gd name="connsiteX101" fmla="*/ 618872 w 859636"/>
              <a:gd name="connsiteY101" fmla="*/ 195177 h 258520"/>
              <a:gd name="connsiteX102" fmla="*/ 635259 w 859636"/>
              <a:gd name="connsiteY102" fmla="*/ 188571 h 258520"/>
              <a:gd name="connsiteX103" fmla="*/ 556052 w 859636"/>
              <a:gd name="connsiteY103" fmla="*/ 188568 h 258520"/>
              <a:gd name="connsiteX104" fmla="*/ 570631 w 859636"/>
              <a:gd name="connsiteY104" fmla="*/ 196060 h 258520"/>
              <a:gd name="connsiteX105" fmla="*/ 576463 w 859636"/>
              <a:gd name="connsiteY105" fmla="*/ 190782 h 258520"/>
              <a:gd name="connsiteX106" fmla="*/ 585838 w 859636"/>
              <a:gd name="connsiteY106" fmla="*/ 188568 h 258520"/>
              <a:gd name="connsiteX107" fmla="*/ 598203 w 859636"/>
              <a:gd name="connsiteY107" fmla="*/ 192849 h 258520"/>
              <a:gd name="connsiteX108" fmla="*/ 602336 w 859636"/>
              <a:gd name="connsiteY108" fmla="*/ 206358 h 258520"/>
              <a:gd name="connsiteX109" fmla="*/ 602336 w 859636"/>
              <a:gd name="connsiteY109" fmla="*/ 237509 h 258520"/>
              <a:gd name="connsiteX110" fmla="*/ 593921 w 859636"/>
              <a:gd name="connsiteY110" fmla="*/ 237509 h 258520"/>
              <a:gd name="connsiteX111" fmla="*/ 593921 w 859636"/>
              <a:gd name="connsiteY111" fmla="*/ 206432 h 258520"/>
              <a:gd name="connsiteX112" fmla="*/ 591670 w 859636"/>
              <a:gd name="connsiteY112" fmla="*/ 198496 h 258520"/>
              <a:gd name="connsiteX113" fmla="*/ 584768 w 859636"/>
              <a:gd name="connsiteY113" fmla="*/ 195950 h 258520"/>
              <a:gd name="connsiteX114" fmla="*/ 575540 w 859636"/>
              <a:gd name="connsiteY114" fmla="*/ 199493 h 258520"/>
              <a:gd name="connsiteX115" fmla="*/ 572514 w 859636"/>
              <a:gd name="connsiteY115" fmla="*/ 210750 h 258520"/>
              <a:gd name="connsiteX116" fmla="*/ 572514 w 859636"/>
              <a:gd name="connsiteY116" fmla="*/ 237509 h 258520"/>
              <a:gd name="connsiteX117" fmla="*/ 564098 w 859636"/>
              <a:gd name="connsiteY117" fmla="*/ 237509 h 258520"/>
              <a:gd name="connsiteX118" fmla="*/ 564098 w 859636"/>
              <a:gd name="connsiteY118" fmla="*/ 206432 h 258520"/>
              <a:gd name="connsiteX119" fmla="*/ 561884 w 859636"/>
              <a:gd name="connsiteY119" fmla="*/ 198496 h 258520"/>
              <a:gd name="connsiteX120" fmla="*/ 554908 w 859636"/>
              <a:gd name="connsiteY120" fmla="*/ 195950 h 258520"/>
              <a:gd name="connsiteX121" fmla="*/ 545718 w 859636"/>
              <a:gd name="connsiteY121" fmla="*/ 199641 h 258520"/>
              <a:gd name="connsiteX122" fmla="*/ 542765 w 859636"/>
              <a:gd name="connsiteY122" fmla="*/ 212300 h 258520"/>
              <a:gd name="connsiteX123" fmla="*/ 542765 w 859636"/>
              <a:gd name="connsiteY123" fmla="*/ 237509 h 258520"/>
              <a:gd name="connsiteX124" fmla="*/ 534313 w 859636"/>
              <a:gd name="connsiteY124" fmla="*/ 237509 h 258520"/>
              <a:gd name="connsiteX125" fmla="*/ 534313 w 859636"/>
              <a:gd name="connsiteY125" fmla="*/ 189417 h 258520"/>
              <a:gd name="connsiteX126" fmla="*/ 541326 w 859636"/>
              <a:gd name="connsiteY126" fmla="*/ 189417 h 258520"/>
              <a:gd name="connsiteX127" fmla="*/ 542359 w 859636"/>
              <a:gd name="connsiteY127" fmla="*/ 195101 h 258520"/>
              <a:gd name="connsiteX128" fmla="*/ 547600 w 859636"/>
              <a:gd name="connsiteY128" fmla="*/ 190561 h 258520"/>
              <a:gd name="connsiteX129" fmla="*/ 556052 w 859636"/>
              <a:gd name="connsiteY129" fmla="*/ 188568 h 258520"/>
              <a:gd name="connsiteX130" fmla="*/ 432906 w 859636"/>
              <a:gd name="connsiteY130" fmla="*/ 188568 h 258520"/>
              <a:gd name="connsiteX131" fmla="*/ 446083 w 859636"/>
              <a:gd name="connsiteY131" fmla="*/ 192812 h 258520"/>
              <a:gd name="connsiteX132" fmla="*/ 450549 w 859636"/>
              <a:gd name="connsiteY132" fmla="*/ 206358 h 258520"/>
              <a:gd name="connsiteX133" fmla="*/ 450549 w 859636"/>
              <a:gd name="connsiteY133" fmla="*/ 237509 h 258520"/>
              <a:gd name="connsiteX134" fmla="*/ 442133 w 859636"/>
              <a:gd name="connsiteY134" fmla="*/ 237509 h 258520"/>
              <a:gd name="connsiteX135" fmla="*/ 442133 w 859636"/>
              <a:gd name="connsiteY135" fmla="*/ 206616 h 258520"/>
              <a:gd name="connsiteX136" fmla="*/ 439697 w 859636"/>
              <a:gd name="connsiteY136" fmla="*/ 198533 h 258520"/>
              <a:gd name="connsiteX137" fmla="*/ 432057 w 859636"/>
              <a:gd name="connsiteY137" fmla="*/ 195950 h 258520"/>
              <a:gd name="connsiteX138" fmla="*/ 421833 w 859636"/>
              <a:gd name="connsiteY138" fmla="*/ 199677 h 258520"/>
              <a:gd name="connsiteX139" fmla="*/ 418585 w 859636"/>
              <a:gd name="connsiteY139" fmla="*/ 212300 h 258520"/>
              <a:gd name="connsiteX140" fmla="*/ 418585 w 859636"/>
              <a:gd name="connsiteY140" fmla="*/ 237509 h 258520"/>
              <a:gd name="connsiteX141" fmla="*/ 410133 w 859636"/>
              <a:gd name="connsiteY141" fmla="*/ 237509 h 258520"/>
              <a:gd name="connsiteX142" fmla="*/ 410133 w 859636"/>
              <a:gd name="connsiteY142" fmla="*/ 189417 h 258520"/>
              <a:gd name="connsiteX143" fmla="*/ 417146 w 859636"/>
              <a:gd name="connsiteY143" fmla="*/ 189417 h 258520"/>
              <a:gd name="connsiteX144" fmla="*/ 418179 w 859636"/>
              <a:gd name="connsiteY144" fmla="*/ 195138 h 258520"/>
              <a:gd name="connsiteX145" fmla="*/ 423863 w 859636"/>
              <a:gd name="connsiteY145" fmla="*/ 190524 h 258520"/>
              <a:gd name="connsiteX146" fmla="*/ 432906 w 859636"/>
              <a:gd name="connsiteY146" fmla="*/ 188568 h 258520"/>
              <a:gd name="connsiteX147" fmla="*/ 374373 w 859636"/>
              <a:gd name="connsiteY147" fmla="*/ 188568 h 258520"/>
              <a:gd name="connsiteX148" fmla="*/ 380094 w 859636"/>
              <a:gd name="connsiteY148" fmla="*/ 189084 h 258520"/>
              <a:gd name="connsiteX149" fmla="*/ 380721 w 859636"/>
              <a:gd name="connsiteY149" fmla="*/ 189232 h 258520"/>
              <a:gd name="connsiteX150" fmla="*/ 379540 w 859636"/>
              <a:gd name="connsiteY150" fmla="*/ 197131 h 258520"/>
              <a:gd name="connsiteX151" fmla="*/ 378839 w 859636"/>
              <a:gd name="connsiteY151" fmla="*/ 196983 h 258520"/>
              <a:gd name="connsiteX152" fmla="*/ 373856 w 859636"/>
              <a:gd name="connsiteY152" fmla="*/ 196356 h 258520"/>
              <a:gd name="connsiteX153" fmla="*/ 364666 w 859636"/>
              <a:gd name="connsiteY153" fmla="*/ 200748 h 258520"/>
              <a:gd name="connsiteX154" fmla="*/ 360790 w 859636"/>
              <a:gd name="connsiteY154" fmla="*/ 211747 h 258520"/>
              <a:gd name="connsiteX155" fmla="*/ 360790 w 859636"/>
              <a:gd name="connsiteY155" fmla="*/ 237509 h 258520"/>
              <a:gd name="connsiteX156" fmla="*/ 352375 w 859636"/>
              <a:gd name="connsiteY156" fmla="*/ 237509 h 258520"/>
              <a:gd name="connsiteX157" fmla="*/ 352375 w 859636"/>
              <a:gd name="connsiteY157" fmla="*/ 189417 h 258520"/>
              <a:gd name="connsiteX158" fmla="*/ 359498 w 859636"/>
              <a:gd name="connsiteY158" fmla="*/ 189417 h 258520"/>
              <a:gd name="connsiteX159" fmla="*/ 360237 w 859636"/>
              <a:gd name="connsiteY159" fmla="*/ 197131 h 258520"/>
              <a:gd name="connsiteX160" fmla="*/ 365921 w 859636"/>
              <a:gd name="connsiteY160" fmla="*/ 191151 h 258520"/>
              <a:gd name="connsiteX161" fmla="*/ 374373 w 859636"/>
              <a:gd name="connsiteY161" fmla="*/ 188568 h 258520"/>
              <a:gd name="connsiteX162" fmla="*/ 204203 w 859636"/>
              <a:gd name="connsiteY162" fmla="*/ 188568 h 258520"/>
              <a:gd name="connsiteX163" fmla="*/ 217379 w 859636"/>
              <a:gd name="connsiteY163" fmla="*/ 192812 h 258520"/>
              <a:gd name="connsiteX164" fmla="*/ 221845 w 859636"/>
              <a:gd name="connsiteY164" fmla="*/ 206358 h 258520"/>
              <a:gd name="connsiteX165" fmla="*/ 221845 w 859636"/>
              <a:gd name="connsiteY165" fmla="*/ 237509 h 258520"/>
              <a:gd name="connsiteX166" fmla="*/ 213430 w 859636"/>
              <a:gd name="connsiteY166" fmla="*/ 237509 h 258520"/>
              <a:gd name="connsiteX167" fmla="*/ 213430 w 859636"/>
              <a:gd name="connsiteY167" fmla="*/ 206616 h 258520"/>
              <a:gd name="connsiteX168" fmla="*/ 210994 w 859636"/>
              <a:gd name="connsiteY168" fmla="*/ 198533 h 258520"/>
              <a:gd name="connsiteX169" fmla="*/ 203354 w 859636"/>
              <a:gd name="connsiteY169" fmla="*/ 195950 h 258520"/>
              <a:gd name="connsiteX170" fmla="*/ 193130 w 859636"/>
              <a:gd name="connsiteY170" fmla="*/ 199677 h 258520"/>
              <a:gd name="connsiteX171" fmla="*/ 189882 w 859636"/>
              <a:gd name="connsiteY171" fmla="*/ 212300 h 258520"/>
              <a:gd name="connsiteX172" fmla="*/ 189882 w 859636"/>
              <a:gd name="connsiteY172" fmla="*/ 237509 h 258520"/>
              <a:gd name="connsiteX173" fmla="*/ 181430 w 859636"/>
              <a:gd name="connsiteY173" fmla="*/ 237509 h 258520"/>
              <a:gd name="connsiteX174" fmla="*/ 181430 w 859636"/>
              <a:gd name="connsiteY174" fmla="*/ 189417 h 258520"/>
              <a:gd name="connsiteX175" fmla="*/ 188442 w 859636"/>
              <a:gd name="connsiteY175" fmla="*/ 189417 h 258520"/>
              <a:gd name="connsiteX176" fmla="*/ 189476 w 859636"/>
              <a:gd name="connsiteY176" fmla="*/ 195138 h 258520"/>
              <a:gd name="connsiteX177" fmla="*/ 195160 w 859636"/>
              <a:gd name="connsiteY177" fmla="*/ 190524 h 258520"/>
              <a:gd name="connsiteX178" fmla="*/ 204203 w 859636"/>
              <a:gd name="connsiteY178" fmla="*/ 188568 h 258520"/>
              <a:gd name="connsiteX179" fmla="*/ 479924 w 859636"/>
              <a:gd name="connsiteY179" fmla="*/ 188561 h 258520"/>
              <a:gd name="connsiteX180" fmla="*/ 486641 w 859636"/>
              <a:gd name="connsiteY180" fmla="*/ 189410 h 258520"/>
              <a:gd name="connsiteX181" fmla="*/ 503361 w 859636"/>
              <a:gd name="connsiteY181" fmla="*/ 189410 h 258520"/>
              <a:gd name="connsiteX182" fmla="*/ 503361 w 859636"/>
              <a:gd name="connsiteY182" fmla="*/ 195168 h 258520"/>
              <a:gd name="connsiteX183" fmla="*/ 495241 w 859636"/>
              <a:gd name="connsiteY183" fmla="*/ 196127 h 258520"/>
              <a:gd name="connsiteX184" fmla="*/ 496791 w 859636"/>
              <a:gd name="connsiteY184" fmla="*/ 199264 h 258520"/>
              <a:gd name="connsiteX185" fmla="*/ 497788 w 859636"/>
              <a:gd name="connsiteY185" fmla="*/ 204948 h 258520"/>
              <a:gd name="connsiteX186" fmla="*/ 492842 w 859636"/>
              <a:gd name="connsiteY186" fmla="*/ 216390 h 258520"/>
              <a:gd name="connsiteX187" fmla="*/ 479518 w 859636"/>
              <a:gd name="connsiteY187" fmla="*/ 220672 h 258520"/>
              <a:gd name="connsiteX188" fmla="*/ 475716 w 859636"/>
              <a:gd name="connsiteY188" fmla="*/ 220340 h 258520"/>
              <a:gd name="connsiteX189" fmla="*/ 471767 w 859636"/>
              <a:gd name="connsiteY189" fmla="*/ 225654 h 258520"/>
              <a:gd name="connsiteX190" fmla="*/ 473022 w 859636"/>
              <a:gd name="connsiteY190" fmla="*/ 227906 h 258520"/>
              <a:gd name="connsiteX191" fmla="*/ 478078 w 859636"/>
              <a:gd name="connsiteY191" fmla="*/ 228755 h 258520"/>
              <a:gd name="connsiteX192" fmla="*/ 486346 w 859636"/>
              <a:gd name="connsiteY192" fmla="*/ 228755 h 258520"/>
              <a:gd name="connsiteX193" fmla="*/ 498452 w 859636"/>
              <a:gd name="connsiteY193" fmla="*/ 232077 h 258520"/>
              <a:gd name="connsiteX194" fmla="*/ 502770 w 859636"/>
              <a:gd name="connsiteY194" fmla="*/ 241931 h 258520"/>
              <a:gd name="connsiteX195" fmla="*/ 496237 w 859636"/>
              <a:gd name="connsiteY195" fmla="*/ 254333 h 258520"/>
              <a:gd name="connsiteX196" fmla="*/ 477709 w 859636"/>
              <a:gd name="connsiteY196" fmla="*/ 258504 h 258520"/>
              <a:gd name="connsiteX197" fmla="*/ 463167 w 859636"/>
              <a:gd name="connsiteY197" fmla="*/ 254960 h 258520"/>
              <a:gd name="connsiteX198" fmla="*/ 457926 w 859636"/>
              <a:gd name="connsiteY198" fmla="*/ 244773 h 258520"/>
              <a:gd name="connsiteX199" fmla="*/ 460805 w 859636"/>
              <a:gd name="connsiteY199" fmla="*/ 236949 h 258520"/>
              <a:gd name="connsiteX200" fmla="*/ 467264 w 859636"/>
              <a:gd name="connsiteY200" fmla="*/ 232926 h 258520"/>
              <a:gd name="connsiteX201" fmla="*/ 465455 w 859636"/>
              <a:gd name="connsiteY201" fmla="*/ 231043 h 258520"/>
              <a:gd name="connsiteX202" fmla="*/ 464090 w 859636"/>
              <a:gd name="connsiteY202" fmla="*/ 226688 h 258520"/>
              <a:gd name="connsiteX203" fmla="*/ 465603 w 859636"/>
              <a:gd name="connsiteY203" fmla="*/ 221816 h 258520"/>
              <a:gd name="connsiteX204" fmla="*/ 469072 w 859636"/>
              <a:gd name="connsiteY204" fmla="*/ 218605 h 258520"/>
              <a:gd name="connsiteX205" fmla="*/ 463979 w 859636"/>
              <a:gd name="connsiteY205" fmla="*/ 213770 h 258520"/>
              <a:gd name="connsiteX206" fmla="*/ 461580 w 859636"/>
              <a:gd name="connsiteY206" fmla="*/ 205244 h 258520"/>
              <a:gd name="connsiteX207" fmla="*/ 466415 w 859636"/>
              <a:gd name="connsiteY207" fmla="*/ 192879 h 258520"/>
              <a:gd name="connsiteX208" fmla="*/ 479924 w 859636"/>
              <a:gd name="connsiteY208" fmla="*/ 188561 h 258520"/>
              <a:gd name="connsiteX209" fmla="*/ 250154 w 859636"/>
              <a:gd name="connsiteY209" fmla="*/ 188559 h 258520"/>
              <a:gd name="connsiteX210" fmla="*/ 265176 w 859636"/>
              <a:gd name="connsiteY210" fmla="*/ 191697 h 258520"/>
              <a:gd name="connsiteX211" fmla="*/ 265803 w 859636"/>
              <a:gd name="connsiteY211" fmla="*/ 191955 h 258520"/>
              <a:gd name="connsiteX212" fmla="*/ 262740 w 859636"/>
              <a:gd name="connsiteY212" fmla="*/ 198931 h 258520"/>
              <a:gd name="connsiteX213" fmla="*/ 262112 w 859636"/>
              <a:gd name="connsiteY213" fmla="*/ 198709 h 258520"/>
              <a:gd name="connsiteX214" fmla="*/ 249637 w 859636"/>
              <a:gd name="connsiteY214" fmla="*/ 195830 h 258520"/>
              <a:gd name="connsiteX215" fmla="*/ 242403 w 859636"/>
              <a:gd name="connsiteY215" fmla="*/ 197307 h 258520"/>
              <a:gd name="connsiteX216" fmla="*/ 240151 w 859636"/>
              <a:gd name="connsiteY216" fmla="*/ 201108 h 258520"/>
              <a:gd name="connsiteX217" fmla="*/ 241000 w 859636"/>
              <a:gd name="connsiteY217" fmla="*/ 203914 h 258520"/>
              <a:gd name="connsiteX218" fmla="*/ 243879 w 859636"/>
              <a:gd name="connsiteY218" fmla="*/ 206239 h 258520"/>
              <a:gd name="connsiteX219" fmla="*/ 251962 w 859636"/>
              <a:gd name="connsiteY219" fmla="*/ 209634 h 258520"/>
              <a:gd name="connsiteX220" fmla="*/ 263441 w 859636"/>
              <a:gd name="connsiteY220" fmla="*/ 215909 h 258520"/>
              <a:gd name="connsiteX221" fmla="*/ 266578 w 859636"/>
              <a:gd name="connsiteY221" fmla="*/ 224103 h 258520"/>
              <a:gd name="connsiteX222" fmla="*/ 261411 w 859636"/>
              <a:gd name="connsiteY222" fmla="*/ 234696 h 258520"/>
              <a:gd name="connsiteX223" fmla="*/ 247386 w 859636"/>
              <a:gd name="connsiteY223" fmla="*/ 238387 h 258520"/>
              <a:gd name="connsiteX224" fmla="*/ 232548 w 859636"/>
              <a:gd name="connsiteY224" fmla="*/ 235323 h 258520"/>
              <a:gd name="connsiteX225" fmla="*/ 232216 w 859636"/>
              <a:gd name="connsiteY225" fmla="*/ 235139 h 258520"/>
              <a:gd name="connsiteX226" fmla="*/ 232216 w 859636"/>
              <a:gd name="connsiteY226" fmla="*/ 227092 h 258520"/>
              <a:gd name="connsiteX227" fmla="*/ 233176 w 859636"/>
              <a:gd name="connsiteY227" fmla="*/ 227572 h 258520"/>
              <a:gd name="connsiteX228" fmla="*/ 240262 w 859636"/>
              <a:gd name="connsiteY228" fmla="*/ 230230 h 258520"/>
              <a:gd name="connsiteX229" fmla="*/ 247533 w 859636"/>
              <a:gd name="connsiteY229" fmla="*/ 231189 h 258520"/>
              <a:gd name="connsiteX230" fmla="*/ 255727 w 859636"/>
              <a:gd name="connsiteY230" fmla="*/ 229492 h 258520"/>
              <a:gd name="connsiteX231" fmla="*/ 258385 w 859636"/>
              <a:gd name="connsiteY231" fmla="*/ 224693 h 258520"/>
              <a:gd name="connsiteX232" fmla="*/ 256281 w 859636"/>
              <a:gd name="connsiteY232" fmla="*/ 220523 h 258520"/>
              <a:gd name="connsiteX233" fmla="*/ 247201 w 859636"/>
              <a:gd name="connsiteY233" fmla="*/ 216057 h 258520"/>
              <a:gd name="connsiteX234" fmla="*/ 237826 w 859636"/>
              <a:gd name="connsiteY234" fmla="*/ 211738 h 258520"/>
              <a:gd name="connsiteX235" fmla="*/ 233508 w 859636"/>
              <a:gd name="connsiteY235" fmla="*/ 207420 h 258520"/>
              <a:gd name="connsiteX236" fmla="*/ 232068 w 859636"/>
              <a:gd name="connsiteY236" fmla="*/ 201551 h 258520"/>
              <a:gd name="connsiteX237" fmla="*/ 237014 w 859636"/>
              <a:gd name="connsiteY237" fmla="*/ 191992 h 258520"/>
              <a:gd name="connsiteX238" fmla="*/ 250154 w 859636"/>
              <a:gd name="connsiteY238" fmla="*/ 188559 h 258520"/>
              <a:gd name="connsiteX239" fmla="*/ 791869 w 859636"/>
              <a:gd name="connsiteY239" fmla="*/ 178562 h 258520"/>
              <a:gd name="connsiteX240" fmla="*/ 797147 w 859636"/>
              <a:gd name="connsiteY240" fmla="*/ 178562 h 258520"/>
              <a:gd name="connsiteX241" fmla="*/ 797147 w 859636"/>
              <a:gd name="connsiteY241" fmla="*/ 189414 h 258520"/>
              <a:gd name="connsiteX242" fmla="*/ 810693 w 859636"/>
              <a:gd name="connsiteY242" fmla="*/ 189414 h 258520"/>
              <a:gd name="connsiteX243" fmla="*/ 810693 w 859636"/>
              <a:gd name="connsiteY243" fmla="*/ 196279 h 258520"/>
              <a:gd name="connsiteX244" fmla="*/ 797147 w 859636"/>
              <a:gd name="connsiteY244" fmla="*/ 196279 h 258520"/>
              <a:gd name="connsiteX245" fmla="*/ 797147 w 859636"/>
              <a:gd name="connsiteY245" fmla="*/ 223112 h 258520"/>
              <a:gd name="connsiteX246" fmla="*/ 798955 w 859636"/>
              <a:gd name="connsiteY246" fmla="*/ 229128 h 258520"/>
              <a:gd name="connsiteX247" fmla="*/ 803975 w 859636"/>
              <a:gd name="connsiteY247" fmla="*/ 231158 h 258520"/>
              <a:gd name="connsiteX248" fmla="*/ 807481 w 859636"/>
              <a:gd name="connsiteY248" fmla="*/ 230900 h 258520"/>
              <a:gd name="connsiteX249" fmla="*/ 810176 w 859636"/>
              <a:gd name="connsiteY249" fmla="*/ 230346 h 258520"/>
              <a:gd name="connsiteX250" fmla="*/ 811025 w 859636"/>
              <a:gd name="connsiteY250" fmla="*/ 230088 h 258520"/>
              <a:gd name="connsiteX251" fmla="*/ 811025 w 859636"/>
              <a:gd name="connsiteY251" fmla="*/ 236842 h 258520"/>
              <a:gd name="connsiteX252" fmla="*/ 810656 w 859636"/>
              <a:gd name="connsiteY252" fmla="*/ 237027 h 258520"/>
              <a:gd name="connsiteX253" fmla="*/ 807075 w 859636"/>
              <a:gd name="connsiteY253" fmla="*/ 237986 h 258520"/>
              <a:gd name="connsiteX254" fmla="*/ 802942 w 859636"/>
              <a:gd name="connsiteY254" fmla="*/ 238355 h 258520"/>
              <a:gd name="connsiteX255" fmla="*/ 788695 w 859636"/>
              <a:gd name="connsiteY255" fmla="*/ 223407 h 258520"/>
              <a:gd name="connsiteX256" fmla="*/ 788695 w 859636"/>
              <a:gd name="connsiteY256" fmla="*/ 196279 h 258520"/>
              <a:gd name="connsiteX257" fmla="*/ 782014 w 859636"/>
              <a:gd name="connsiteY257" fmla="*/ 196279 h 258520"/>
              <a:gd name="connsiteX258" fmla="*/ 782014 w 859636"/>
              <a:gd name="connsiteY258" fmla="*/ 191739 h 258520"/>
              <a:gd name="connsiteX259" fmla="*/ 788805 w 859636"/>
              <a:gd name="connsiteY259" fmla="*/ 188749 h 258520"/>
              <a:gd name="connsiteX260" fmla="*/ 157766 w 859636"/>
              <a:gd name="connsiteY260" fmla="*/ 173425 h 258520"/>
              <a:gd name="connsiteX261" fmla="*/ 166366 w 859636"/>
              <a:gd name="connsiteY261" fmla="*/ 173425 h 258520"/>
              <a:gd name="connsiteX262" fmla="*/ 166366 w 859636"/>
              <a:gd name="connsiteY262" fmla="*/ 237131 h 258520"/>
              <a:gd name="connsiteX263" fmla="*/ 157766 w 859636"/>
              <a:gd name="connsiteY263" fmla="*/ 237131 h 258520"/>
              <a:gd name="connsiteX264" fmla="*/ 770346 w 859636"/>
              <a:gd name="connsiteY264" fmla="*/ 172053 h 258520"/>
              <a:gd name="connsiteX265" fmla="*/ 773742 w 859636"/>
              <a:gd name="connsiteY265" fmla="*/ 173382 h 258520"/>
              <a:gd name="connsiteX266" fmla="*/ 775218 w 859636"/>
              <a:gd name="connsiteY266" fmla="*/ 177405 h 258520"/>
              <a:gd name="connsiteX267" fmla="*/ 773742 w 859636"/>
              <a:gd name="connsiteY267" fmla="*/ 181465 h 258520"/>
              <a:gd name="connsiteX268" fmla="*/ 770346 w 859636"/>
              <a:gd name="connsiteY268" fmla="*/ 182831 h 258520"/>
              <a:gd name="connsiteX269" fmla="*/ 766876 w 859636"/>
              <a:gd name="connsiteY269" fmla="*/ 181465 h 258520"/>
              <a:gd name="connsiteX270" fmla="*/ 765474 w 859636"/>
              <a:gd name="connsiteY270" fmla="*/ 177405 h 258520"/>
              <a:gd name="connsiteX271" fmla="*/ 766913 w 859636"/>
              <a:gd name="connsiteY271" fmla="*/ 173382 h 258520"/>
              <a:gd name="connsiteX272" fmla="*/ 770346 w 859636"/>
              <a:gd name="connsiteY272" fmla="*/ 172053 h 258520"/>
              <a:gd name="connsiteX273" fmla="*/ 726156 w 859636"/>
              <a:gd name="connsiteY273" fmla="*/ 172053 h 258520"/>
              <a:gd name="connsiteX274" fmla="*/ 729552 w 859636"/>
              <a:gd name="connsiteY274" fmla="*/ 173382 h 258520"/>
              <a:gd name="connsiteX275" fmla="*/ 731028 w 859636"/>
              <a:gd name="connsiteY275" fmla="*/ 177405 h 258520"/>
              <a:gd name="connsiteX276" fmla="*/ 729552 w 859636"/>
              <a:gd name="connsiteY276" fmla="*/ 181465 h 258520"/>
              <a:gd name="connsiteX277" fmla="*/ 726156 w 859636"/>
              <a:gd name="connsiteY277" fmla="*/ 182831 h 258520"/>
              <a:gd name="connsiteX278" fmla="*/ 722686 w 859636"/>
              <a:gd name="connsiteY278" fmla="*/ 181465 h 258520"/>
              <a:gd name="connsiteX279" fmla="*/ 721284 w 859636"/>
              <a:gd name="connsiteY279" fmla="*/ 177405 h 258520"/>
              <a:gd name="connsiteX280" fmla="*/ 722723 w 859636"/>
              <a:gd name="connsiteY280" fmla="*/ 173382 h 258520"/>
              <a:gd name="connsiteX281" fmla="*/ 726156 w 859636"/>
              <a:gd name="connsiteY281" fmla="*/ 172053 h 258520"/>
              <a:gd name="connsiteX282" fmla="*/ 392294 w 859636"/>
              <a:gd name="connsiteY282" fmla="*/ 172053 h 258520"/>
              <a:gd name="connsiteX283" fmla="*/ 395689 w 859636"/>
              <a:gd name="connsiteY283" fmla="*/ 173382 h 258520"/>
              <a:gd name="connsiteX284" fmla="*/ 397166 w 859636"/>
              <a:gd name="connsiteY284" fmla="*/ 177405 h 258520"/>
              <a:gd name="connsiteX285" fmla="*/ 395689 w 859636"/>
              <a:gd name="connsiteY285" fmla="*/ 181465 h 258520"/>
              <a:gd name="connsiteX286" fmla="*/ 392294 w 859636"/>
              <a:gd name="connsiteY286" fmla="*/ 182831 h 258520"/>
              <a:gd name="connsiteX287" fmla="*/ 388824 w 859636"/>
              <a:gd name="connsiteY287" fmla="*/ 181465 h 258520"/>
              <a:gd name="connsiteX288" fmla="*/ 387422 w 859636"/>
              <a:gd name="connsiteY288" fmla="*/ 177405 h 258520"/>
              <a:gd name="connsiteX289" fmla="*/ 388824 w 859636"/>
              <a:gd name="connsiteY289" fmla="*/ 173382 h 258520"/>
              <a:gd name="connsiteX290" fmla="*/ 392294 w 859636"/>
              <a:gd name="connsiteY290" fmla="*/ 172053 h 258520"/>
              <a:gd name="connsiteX291" fmla="*/ 334530 w 859636"/>
              <a:gd name="connsiteY291" fmla="*/ 172053 h 258520"/>
              <a:gd name="connsiteX292" fmla="*/ 337925 w 859636"/>
              <a:gd name="connsiteY292" fmla="*/ 173382 h 258520"/>
              <a:gd name="connsiteX293" fmla="*/ 339402 w 859636"/>
              <a:gd name="connsiteY293" fmla="*/ 177405 h 258520"/>
              <a:gd name="connsiteX294" fmla="*/ 337925 w 859636"/>
              <a:gd name="connsiteY294" fmla="*/ 181465 h 258520"/>
              <a:gd name="connsiteX295" fmla="*/ 334530 w 859636"/>
              <a:gd name="connsiteY295" fmla="*/ 182831 h 258520"/>
              <a:gd name="connsiteX296" fmla="*/ 331060 w 859636"/>
              <a:gd name="connsiteY296" fmla="*/ 181465 h 258520"/>
              <a:gd name="connsiteX297" fmla="*/ 329658 w 859636"/>
              <a:gd name="connsiteY297" fmla="*/ 177405 h 258520"/>
              <a:gd name="connsiteX298" fmla="*/ 331060 w 859636"/>
              <a:gd name="connsiteY298" fmla="*/ 173382 h 258520"/>
              <a:gd name="connsiteX299" fmla="*/ 334530 w 859636"/>
              <a:gd name="connsiteY299" fmla="*/ 172053 h 258520"/>
              <a:gd name="connsiteX300" fmla="*/ 668356 w 859636"/>
              <a:gd name="connsiteY300" fmla="*/ 169796 h 258520"/>
              <a:gd name="connsiteX301" fmla="*/ 676808 w 859636"/>
              <a:gd name="connsiteY301" fmla="*/ 169796 h 258520"/>
              <a:gd name="connsiteX302" fmla="*/ 676808 w 859636"/>
              <a:gd name="connsiteY302" fmla="*/ 186590 h 258520"/>
              <a:gd name="connsiteX303" fmla="*/ 676586 w 859636"/>
              <a:gd name="connsiteY303" fmla="*/ 194636 h 258520"/>
              <a:gd name="connsiteX304" fmla="*/ 690796 w 859636"/>
              <a:gd name="connsiteY304" fmla="*/ 188657 h 258520"/>
              <a:gd name="connsiteX305" fmla="*/ 705634 w 859636"/>
              <a:gd name="connsiteY305" fmla="*/ 195190 h 258520"/>
              <a:gd name="connsiteX306" fmla="*/ 710875 w 859636"/>
              <a:gd name="connsiteY306" fmla="*/ 213423 h 258520"/>
              <a:gd name="connsiteX307" fmla="*/ 705597 w 859636"/>
              <a:gd name="connsiteY307" fmla="*/ 231730 h 258520"/>
              <a:gd name="connsiteX308" fmla="*/ 690796 w 859636"/>
              <a:gd name="connsiteY308" fmla="*/ 238374 h 258520"/>
              <a:gd name="connsiteX309" fmla="*/ 682160 w 859636"/>
              <a:gd name="connsiteY309" fmla="*/ 236639 h 258520"/>
              <a:gd name="connsiteX310" fmla="*/ 676033 w 859636"/>
              <a:gd name="connsiteY310" fmla="*/ 231841 h 258520"/>
              <a:gd name="connsiteX311" fmla="*/ 674630 w 859636"/>
              <a:gd name="connsiteY311" fmla="*/ 237525 h 258520"/>
              <a:gd name="connsiteX312" fmla="*/ 668356 w 859636"/>
              <a:gd name="connsiteY312" fmla="*/ 237525 h 258520"/>
              <a:gd name="connsiteX313" fmla="*/ 743594 w 859636"/>
              <a:gd name="connsiteY313" fmla="*/ 169394 h 258520"/>
              <a:gd name="connsiteX314" fmla="*/ 752009 w 859636"/>
              <a:gd name="connsiteY314" fmla="*/ 169394 h 258520"/>
              <a:gd name="connsiteX315" fmla="*/ 752009 w 859636"/>
              <a:gd name="connsiteY315" fmla="*/ 237122 h 258520"/>
              <a:gd name="connsiteX316" fmla="*/ 743594 w 859636"/>
              <a:gd name="connsiteY316" fmla="*/ 237122 h 258520"/>
              <a:gd name="connsiteX317" fmla="*/ 778181 w 859636"/>
              <a:gd name="connsiteY317" fmla="*/ 31202 h 258520"/>
              <a:gd name="connsiteX318" fmla="*/ 754043 w 859636"/>
              <a:gd name="connsiteY318" fmla="*/ 79664 h 258520"/>
              <a:gd name="connsiteX319" fmla="*/ 802099 w 859636"/>
              <a:gd name="connsiteY319" fmla="*/ 79664 h 258520"/>
              <a:gd name="connsiteX320" fmla="*/ 357471 w 859636"/>
              <a:gd name="connsiteY320" fmla="*/ 30700 h 258520"/>
              <a:gd name="connsiteX321" fmla="*/ 357471 w 859636"/>
              <a:gd name="connsiteY321" fmla="*/ 58973 h 258520"/>
              <a:gd name="connsiteX322" fmla="*/ 412761 w 859636"/>
              <a:gd name="connsiteY322" fmla="*/ 58973 h 258520"/>
              <a:gd name="connsiteX323" fmla="*/ 433946 w 859636"/>
              <a:gd name="connsiteY323" fmla="*/ 44836 h 258520"/>
              <a:gd name="connsiteX324" fmla="*/ 412761 w 859636"/>
              <a:gd name="connsiteY324" fmla="*/ 30700 h 258520"/>
              <a:gd name="connsiteX325" fmla="*/ 224799 w 859636"/>
              <a:gd name="connsiteY325" fmla="*/ 24987 h 258520"/>
              <a:gd name="connsiteX326" fmla="*/ 206824 w 859636"/>
              <a:gd name="connsiteY326" fmla="*/ 26611 h 258520"/>
              <a:gd name="connsiteX327" fmla="*/ 193315 w 859636"/>
              <a:gd name="connsiteY327" fmla="*/ 31077 h 258520"/>
              <a:gd name="connsiteX328" fmla="*/ 183682 w 859636"/>
              <a:gd name="connsiteY328" fmla="*/ 37758 h 258520"/>
              <a:gd name="connsiteX329" fmla="*/ 177481 w 859636"/>
              <a:gd name="connsiteY329" fmla="*/ 46026 h 258520"/>
              <a:gd name="connsiteX330" fmla="*/ 174196 w 859636"/>
              <a:gd name="connsiteY330" fmla="*/ 55216 h 258520"/>
              <a:gd name="connsiteX331" fmla="*/ 173237 w 859636"/>
              <a:gd name="connsiteY331" fmla="*/ 64554 h 258520"/>
              <a:gd name="connsiteX332" fmla="*/ 174196 w 859636"/>
              <a:gd name="connsiteY332" fmla="*/ 74040 h 258520"/>
              <a:gd name="connsiteX333" fmla="*/ 177481 w 859636"/>
              <a:gd name="connsiteY333" fmla="*/ 83267 h 258520"/>
              <a:gd name="connsiteX334" fmla="*/ 183682 w 859636"/>
              <a:gd name="connsiteY334" fmla="*/ 91461 h 258520"/>
              <a:gd name="connsiteX335" fmla="*/ 193315 w 859636"/>
              <a:gd name="connsiteY335" fmla="*/ 98104 h 258520"/>
              <a:gd name="connsiteX336" fmla="*/ 206824 w 859636"/>
              <a:gd name="connsiteY336" fmla="*/ 102497 h 258520"/>
              <a:gd name="connsiteX337" fmla="*/ 224799 w 859636"/>
              <a:gd name="connsiteY337" fmla="*/ 104084 h 258520"/>
              <a:gd name="connsiteX338" fmla="*/ 249934 w 859636"/>
              <a:gd name="connsiteY338" fmla="*/ 100614 h 258520"/>
              <a:gd name="connsiteX339" fmla="*/ 265694 w 859636"/>
              <a:gd name="connsiteY339" fmla="*/ 91461 h 258520"/>
              <a:gd name="connsiteX340" fmla="*/ 273777 w 859636"/>
              <a:gd name="connsiteY340" fmla="*/ 78690 h 258520"/>
              <a:gd name="connsiteX341" fmla="*/ 276029 w 859636"/>
              <a:gd name="connsiteY341" fmla="*/ 64554 h 258520"/>
              <a:gd name="connsiteX342" fmla="*/ 273777 w 859636"/>
              <a:gd name="connsiteY342" fmla="*/ 50418 h 258520"/>
              <a:gd name="connsiteX343" fmla="*/ 265694 w 859636"/>
              <a:gd name="connsiteY343" fmla="*/ 37647 h 258520"/>
              <a:gd name="connsiteX344" fmla="*/ 249934 w 859636"/>
              <a:gd name="connsiteY344" fmla="*/ 28494 h 258520"/>
              <a:gd name="connsiteX345" fmla="*/ 224799 w 859636"/>
              <a:gd name="connsiteY345" fmla="*/ 24987 h 258520"/>
              <a:gd name="connsiteX346" fmla="*/ 9043 w 859636"/>
              <a:gd name="connsiteY346" fmla="*/ 3354 h 258520"/>
              <a:gd name="connsiteX347" fmla="*/ 133021 w 859636"/>
              <a:gd name="connsiteY347" fmla="*/ 3428 h 258520"/>
              <a:gd name="connsiteX348" fmla="*/ 137487 w 859636"/>
              <a:gd name="connsiteY348" fmla="*/ 7894 h 258520"/>
              <a:gd name="connsiteX349" fmla="*/ 137487 w 859636"/>
              <a:gd name="connsiteY349" fmla="*/ 29191 h 258520"/>
              <a:gd name="connsiteX350" fmla="*/ 135752 w 859636"/>
              <a:gd name="connsiteY350" fmla="*/ 30925 h 258520"/>
              <a:gd name="connsiteX351" fmla="*/ 31816 w 859636"/>
              <a:gd name="connsiteY351" fmla="*/ 30888 h 258520"/>
              <a:gd name="connsiteX352" fmla="*/ 43258 w 859636"/>
              <a:gd name="connsiteY352" fmla="*/ 38861 h 258520"/>
              <a:gd name="connsiteX353" fmla="*/ 102202 w 859636"/>
              <a:gd name="connsiteY353" fmla="*/ 44028 h 258520"/>
              <a:gd name="connsiteX354" fmla="*/ 102276 w 859636"/>
              <a:gd name="connsiteY354" fmla="*/ 86068 h 258520"/>
              <a:gd name="connsiteX355" fmla="*/ 46026 w 859636"/>
              <a:gd name="connsiteY355" fmla="*/ 90976 h 258520"/>
              <a:gd name="connsiteX356" fmla="*/ 31853 w 859636"/>
              <a:gd name="connsiteY356" fmla="*/ 99096 h 258520"/>
              <a:gd name="connsiteX357" fmla="*/ 31853 w 859636"/>
              <a:gd name="connsiteY357" fmla="*/ 124084 h 258520"/>
              <a:gd name="connsiteX358" fmla="*/ 30118 w 859636"/>
              <a:gd name="connsiteY358" fmla="*/ 125819 h 258520"/>
              <a:gd name="connsiteX359" fmla="*/ 4466 w 859636"/>
              <a:gd name="connsiteY359" fmla="*/ 125819 h 258520"/>
              <a:gd name="connsiteX360" fmla="*/ 0 w 859636"/>
              <a:gd name="connsiteY360" fmla="*/ 121353 h 258520"/>
              <a:gd name="connsiteX361" fmla="*/ 37 w 859636"/>
              <a:gd name="connsiteY361" fmla="*/ 91050 h 258520"/>
              <a:gd name="connsiteX362" fmla="*/ 12107 w 859636"/>
              <a:gd name="connsiteY362" fmla="*/ 72522 h 258520"/>
              <a:gd name="connsiteX363" fmla="*/ 86442 w 859636"/>
              <a:gd name="connsiteY363" fmla="*/ 67834 h 258520"/>
              <a:gd name="connsiteX364" fmla="*/ 86405 w 859636"/>
              <a:gd name="connsiteY364" fmla="*/ 63442 h 258520"/>
              <a:gd name="connsiteX365" fmla="*/ 12623 w 859636"/>
              <a:gd name="connsiteY365" fmla="*/ 59308 h 258520"/>
              <a:gd name="connsiteX366" fmla="*/ 222 w 859636"/>
              <a:gd name="connsiteY366" fmla="*/ 40522 h 258520"/>
              <a:gd name="connsiteX367" fmla="*/ 185 w 859636"/>
              <a:gd name="connsiteY367" fmla="*/ 11843 h 258520"/>
              <a:gd name="connsiteX368" fmla="*/ 9043 w 859636"/>
              <a:gd name="connsiteY368" fmla="*/ 3354 h 258520"/>
              <a:gd name="connsiteX369" fmla="*/ 472750 w 859636"/>
              <a:gd name="connsiteY369" fmla="*/ 3281 h 258520"/>
              <a:gd name="connsiteX370" fmla="*/ 504233 w 859636"/>
              <a:gd name="connsiteY370" fmla="*/ 3281 h 258520"/>
              <a:gd name="connsiteX371" fmla="*/ 507703 w 859636"/>
              <a:gd name="connsiteY371" fmla="*/ 5459 h 258520"/>
              <a:gd name="connsiteX372" fmla="*/ 553618 w 859636"/>
              <a:gd name="connsiteY372" fmla="*/ 97768 h 258520"/>
              <a:gd name="connsiteX373" fmla="*/ 599164 w 859636"/>
              <a:gd name="connsiteY373" fmla="*/ 5459 h 258520"/>
              <a:gd name="connsiteX374" fmla="*/ 602633 w 859636"/>
              <a:gd name="connsiteY374" fmla="*/ 3281 h 258520"/>
              <a:gd name="connsiteX375" fmla="*/ 634117 w 859636"/>
              <a:gd name="connsiteY375" fmla="*/ 3281 h 258520"/>
              <a:gd name="connsiteX376" fmla="*/ 634966 w 859636"/>
              <a:gd name="connsiteY376" fmla="*/ 4720 h 258520"/>
              <a:gd name="connsiteX377" fmla="*/ 572737 w 859636"/>
              <a:gd name="connsiteY377" fmla="*/ 123679 h 258520"/>
              <a:gd name="connsiteX378" fmla="*/ 569267 w 859636"/>
              <a:gd name="connsiteY378" fmla="*/ 125782 h 258520"/>
              <a:gd name="connsiteX379" fmla="*/ 541954 w 859636"/>
              <a:gd name="connsiteY379" fmla="*/ 125782 h 258520"/>
              <a:gd name="connsiteX380" fmla="*/ 532100 w 859636"/>
              <a:gd name="connsiteY380" fmla="*/ 119840 h 258520"/>
              <a:gd name="connsiteX381" fmla="*/ 471901 w 859636"/>
              <a:gd name="connsiteY381" fmla="*/ 4720 h 258520"/>
              <a:gd name="connsiteX382" fmla="*/ 472750 w 859636"/>
              <a:gd name="connsiteY382" fmla="*/ 3281 h 258520"/>
              <a:gd name="connsiteX383" fmla="*/ 659165 w 859636"/>
              <a:gd name="connsiteY383" fmla="*/ 3215 h 258520"/>
              <a:gd name="connsiteX384" fmla="*/ 677472 w 859636"/>
              <a:gd name="connsiteY384" fmla="*/ 3215 h 258520"/>
              <a:gd name="connsiteX385" fmla="*/ 681347 w 859636"/>
              <a:gd name="connsiteY385" fmla="*/ 7090 h 258520"/>
              <a:gd name="connsiteX386" fmla="*/ 681347 w 859636"/>
              <a:gd name="connsiteY386" fmla="*/ 96706 h 258520"/>
              <a:gd name="connsiteX387" fmla="*/ 681384 w 859636"/>
              <a:gd name="connsiteY387" fmla="*/ 124055 h 258520"/>
              <a:gd name="connsiteX388" fmla="*/ 679649 w 859636"/>
              <a:gd name="connsiteY388" fmla="*/ 125790 h 258520"/>
              <a:gd name="connsiteX389" fmla="*/ 653924 w 859636"/>
              <a:gd name="connsiteY389" fmla="*/ 125827 h 258520"/>
              <a:gd name="connsiteX390" fmla="*/ 649458 w 859636"/>
              <a:gd name="connsiteY390" fmla="*/ 121361 h 258520"/>
              <a:gd name="connsiteX391" fmla="*/ 649495 w 859636"/>
              <a:gd name="connsiteY391" fmla="*/ 84452 h 258520"/>
              <a:gd name="connsiteX392" fmla="*/ 649495 w 859636"/>
              <a:gd name="connsiteY392" fmla="*/ 12848 h 258520"/>
              <a:gd name="connsiteX393" fmla="*/ 659165 w 859636"/>
              <a:gd name="connsiteY393" fmla="*/ 3215 h 258520"/>
              <a:gd name="connsiteX394" fmla="*/ 766518 w 859636"/>
              <a:gd name="connsiteY394" fmla="*/ 3188 h 258520"/>
              <a:gd name="connsiteX395" fmla="*/ 793831 w 859636"/>
              <a:gd name="connsiteY395" fmla="*/ 3188 h 258520"/>
              <a:gd name="connsiteX396" fmla="*/ 797300 w 859636"/>
              <a:gd name="connsiteY396" fmla="*/ 5292 h 258520"/>
              <a:gd name="connsiteX397" fmla="*/ 859529 w 859636"/>
              <a:gd name="connsiteY397" fmla="*/ 124250 h 258520"/>
              <a:gd name="connsiteX398" fmla="*/ 858643 w 859636"/>
              <a:gd name="connsiteY398" fmla="*/ 125689 h 258520"/>
              <a:gd name="connsiteX399" fmla="*/ 840816 w 859636"/>
              <a:gd name="connsiteY399" fmla="*/ 125689 h 258520"/>
              <a:gd name="connsiteX400" fmla="*/ 817637 w 859636"/>
              <a:gd name="connsiteY400" fmla="*/ 111332 h 258520"/>
              <a:gd name="connsiteX401" fmla="*/ 813134 w 859636"/>
              <a:gd name="connsiteY401" fmla="*/ 102178 h 258520"/>
              <a:gd name="connsiteX402" fmla="*/ 742859 w 859636"/>
              <a:gd name="connsiteY402" fmla="*/ 102178 h 258520"/>
              <a:gd name="connsiteX403" fmla="*/ 732266 w 859636"/>
              <a:gd name="connsiteY403" fmla="*/ 123512 h 258520"/>
              <a:gd name="connsiteX404" fmla="*/ 728797 w 859636"/>
              <a:gd name="connsiteY404" fmla="*/ 125689 h 258520"/>
              <a:gd name="connsiteX405" fmla="*/ 697313 w 859636"/>
              <a:gd name="connsiteY405" fmla="*/ 125689 h 258520"/>
              <a:gd name="connsiteX406" fmla="*/ 696465 w 859636"/>
              <a:gd name="connsiteY406" fmla="*/ 124250 h 258520"/>
              <a:gd name="connsiteX407" fmla="*/ 756663 w 859636"/>
              <a:gd name="connsiteY407" fmla="*/ 9167 h 258520"/>
              <a:gd name="connsiteX408" fmla="*/ 766518 w 859636"/>
              <a:gd name="connsiteY408" fmla="*/ 3188 h 258520"/>
              <a:gd name="connsiteX409" fmla="*/ 417374 w 859636"/>
              <a:gd name="connsiteY409" fmla="*/ 3166 h 258520"/>
              <a:gd name="connsiteX410" fmla="*/ 466205 w 859636"/>
              <a:gd name="connsiteY410" fmla="*/ 43397 h 258520"/>
              <a:gd name="connsiteX411" fmla="*/ 439372 w 859636"/>
              <a:gd name="connsiteY411" fmla="*/ 79937 h 258520"/>
              <a:gd name="connsiteX412" fmla="*/ 438265 w 859636"/>
              <a:gd name="connsiteY412" fmla="*/ 80343 h 258520"/>
              <a:gd name="connsiteX413" fmla="*/ 472996 w 859636"/>
              <a:gd name="connsiteY413" fmla="*/ 124154 h 258520"/>
              <a:gd name="connsiteX414" fmla="*/ 472221 w 859636"/>
              <a:gd name="connsiteY414" fmla="*/ 125741 h 258520"/>
              <a:gd name="connsiteX415" fmla="*/ 439852 w 859636"/>
              <a:gd name="connsiteY415" fmla="*/ 125741 h 258520"/>
              <a:gd name="connsiteX416" fmla="*/ 436936 w 859636"/>
              <a:gd name="connsiteY416" fmla="*/ 124449 h 258520"/>
              <a:gd name="connsiteX417" fmla="*/ 411616 w 859636"/>
              <a:gd name="connsiteY417" fmla="*/ 95697 h 258520"/>
              <a:gd name="connsiteX418" fmla="*/ 409291 w 859636"/>
              <a:gd name="connsiteY418" fmla="*/ 93261 h 258520"/>
              <a:gd name="connsiteX419" fmla="*/ 385411 w 859636"/>
              <a:gd name="connsiteY419" fmla="*/ 83554 h 258520"/>
              <a:gd name="connsiteX420" fmla="*/ 357471 w 859636"/>
              <a:gd name="connsiteY420" fmla="*/ 83554 h 258520"/>
              <a:gd name="connsiteX421" fmla="*/ 357471 w 859636"/>
              <a:gd name="connsiteY421" fmla="*/ 87983 h 258520"/>
              <a:gd name="connsiteX422" fmla="*/ 357508 w 859636"/>
              <a:gd name="connsiteY422" fmla="*/ 124043 h 258520"/>
              <a:gd name="connsiteX423" fmla="*/ 355773 w 859636"/>
              <a:gd name="connsiteY423" fmla="*/ 125778 h 258520"/>
              <a:gd name="connsiteX424" fmla="*/ 330047 w 859636"/>
              <a:gd name="connsiteY424" fmla="*/ 125815 h 258520"/>
              <a:gd name="connsiteX425" fmla="*/ 325581 w 859636"/>
              <a:gd name="connsiteY425" fmla="*/ 121349 h 258520"/>
              <a:gd name="connsiteX426" fmla="*/ 325581 w 859636"/>
              <a:gd name="connsiteY426" fmla="*/ 12910 h 258520"/>
              <a:gd name="connsiteX427" fmla="*/ 335214 w 859636"/>
              <a:gd name="connsiteY427" fmla="*/ 3240 h 258520"/>
              <a:gd name="connsiteX428" fmla="*/ 224799 w 859636"/>
              <a:gd name="connsiteY428" fmla="*/ 0 h 258520"/>
              <a:gd name="connsiteX429" fmla="*/ 259641 w 859636"/>
              <a:gd name="connsiteY429" fmla="*/ 4171 h 258520"/>
              <a:gd name="connsiteX430" fmla="*/ 285884 w 859636"/>
              <a:gd name="connsiteY430" fmla="*/ 16461 h 258520"/>
              <a:gd name="connsiteX431" fmla="*/ 302456 w 859636"/>
              <a:gd name="connsiteY431" fmla="*/ 36651 h 258520"/>
              <a:gd name="connsiteX432" fmla="*/ 308251 w 859636"/>
              <a:gd name="connsiteY432" fmla="*/ 64554 h 258520"/>
              <a:gd name="connsiteX433" fmla="*/ 302456 w 859636"/>
              <a:gd name="connsiteY433" fmla="*/ 92457 h 258520"/>
              <a:gd name="connsiteX434" fmla="*/ 285884 w 859636"/>
              <a:gd name="connsiteY434" fmla="*/ 112647 h 258520"/>
              <a:gd name="connsiteX435" fmla="*/ 259641 w 859636"/>
              <a:gd name="connsiteY435" fmla="*/ 124937 h 258520"/>
              <a:gd name="connsiteX436" fmla="*/ 224799 w 859636"/>
              <a:gd name="connsiteY436" fmla="*/ 129108 h 258520"/>
              <a:gd name="connsiteX437" fmla="*/ 189883 w 859636"/>
              <a:gd name="connsiteY437" fmla="*/ 124937 h 258520"/>
              <a:gd name="connsiteX438" fmla="*/ 163419 w 859636"/>
              <a:gd name="connsiteY438" fmla="*/ 112647 h 258520"/>
              <a:gd name="connsiteX439" fmla="*/ 146699 w 859636"/>
              <a:gd name="connsiteY439" fmla="*/ 92457 h 258520"/>
              <a:gd name="connsiteX440" fmla="*/ 140794 w 859636"/>
              <a:gd name="connsiteY440" fmla="*/ 64554 h 258520"/>
              <a:gd name="connsiteX441" fmla="*/ 146699 w 859636"/>
              <a:gd name="connsiteY441" fmla="*/ 36651 h 258520"/>
              <a:gd name="connsiteX442" fmla="*/ 163419 w 859636"/>
              <a:gd name="connsiteY442" fmla="*/ 16461 h 258520"/>
              <a:gd name="connsiteX443" fmla="*/ 189883 w 859636"/>
              <a:gd name="connsiteY443" fmla="*/ 4171 h 258520"/>
              <a:gd name="connsiteX444" fmla="*/ 224799 w 859636"/>
              <a:gd name="connsiteY444" fmla="*/ 0 h 25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859636" h="258520">
                <a:moveTo>
                  <a:pt x="475605" y="236432"/>
                </a:moveTo>
                <a:cubicBezTo>
                  <a:pt x="472579" y="236432"/>
                  <a:pt x="470217" y="237170"/>
                  <a:pt x="468556" y="238573"/>
                </a:cubicBezTo>
                <a:cubicBezTo>
                  <a:pt x="466895" y="240012"/>
                  <a:pt x="466083" y="242005"/>
                  <a:pt x="466083" y="244700"/>
                </a:cubicBezTo>
                <a:cubicBezTo>
                  <a:pt x="466083" y="246988"/>
                  <a:pt x="467042" y="248686"/>
                  <a:pt x="468962" y="249867"/>
                </a:cubicBezTo>
                <a:cubicBezTo>
                  <a:pt x="470992" y="251085"/>
                  <a:pt x="473944" y="251712"/>
                  <a:pt x="477783" y="251712"/>
                </a:cubicBezTo>
                <a:cubicBezTo>
                  <a:pt x="483578" y="251712"/>
                  <a:pt x="487896" y="250863"/>
                  <a:pt x="490627" y="249166"/>
                </a:cubicBezTo>
                <a:cubicBezTo>
                  <a:pt x="493285" y="247505"/>
                  <a:pt x="494577" y="245327"/>
                  <a:pt x="494577" y="242522"/>
                </a:cubicBezTo>
                <a:cubicBezTo>
                  <a:pt x="494577" y="240197"/>
                  <a:pt x="493949" y="238683"/>
                  <a:pt x="492583" y="237835"/>
                </a:cubicBezTo>
                <a:cubicBezTo>
                  <a:pt x="491107" y="236912"/>
                  <a:pt x="488265" y="236432"/>
                  <a:pt x="484094" y="236432"/>
                </a:cubicBezTo>
                <a:close/>
                <a:moveTo>
                  <a:pt x="689763" y="195928"/>
                </a:moveTo>
                <a:cubicBezTo>
                  <a:pt x="685186" y="195928"/>
                  <a:pt x="681828" y="197257"/>
                  <a:pt x="679834" y="199840"/>
                </a:cubicBezTo>
                <a:cubicBezTo>
                  <a:pt x="677804" y="202461"/>
                  <a:pt x="676808" y="207038"/>
                  <a:pt x="676808" y="213423"/>
                </a:cubicBezTo>
                <a:cubicBezTo>
                  <a:pt x="676808" y="219808"/>
                  <a:pt x="677841" y="224422"/>
                  <a:pt x="679945" y="227116"/>
                </a:cubicBezTo>
                <a:cubicBezTo>
                  <a:pt x="681975" y="229737"/>
                  <a:pt x="685334" y="231102"/>
                  <a:pt x="689948" y="231102"/>
                </a:cubicBezTo>
                <a:cubicBezTo>
                  <a:pt x="694081" y="231102"/>
                  <a:pt x="697071" y="229626"/>
                  <a:pt x="699101" y="226636"/>
                </a:cubicBezTo>
                <a:cubicBezTo>
                  <a:pt x="701131" y="223573"/>
                  <a:pt x="702164" y="219107"/>
                  <a:pt x="702164" y="213349"/>
                </a:cubicBezTo>
                <a:cubicBezTo>
                  <a:pt x="702164" y="207407"/>
                  <a:pt x="701131" y="202978"/>
                  <a:pt x="699101" y="200136"/>
                </a:cubicBezTo>
                <a:cubicBezTo>
                  <a:pt x="697108" y="197294"/>
                  <a:pt x="694044" y="195928"/>
                  <a:pt x="689763" y="195928"/>
                </a:cubicBezTo>
                <a:close/>
                <a:moveTo>
                  <a:pt x="298158" y="195922"/>
                </a:moveTo>
                <a:cubicBezTo>
                  <a:pt x="293618" y="195922"/>
                  <a:pt x="290296" y="197177"/>
                  <a:pt x="288303" y="199649"/>
                </a:cubicBezTo>
                <a:cubicBezTo>
                  <a:pt x="286273" y="202159"/>
                  <a:pt x="285240" y="206256"/>
                  <a:pt x="285166" y="211866"/>
                </a:cubicBezTo>
                <a:lnTo>
                  <a:pt x="285166" y="213417"/>
                </a:lnTo>
                <a:cubicBezTo>
                  <a:pt x="285166" y="219802"/>
                  <a:pt x="286236" y="224416"/>
                  <a:pt x="288303" y="227110"/>
                </a:cubicBezTo>
                <a:cubicBezTo>
                  <a:pt x="290370" y="229767"/>
                  <a:pt x="293729" y="231096"/>
                  <a:pt x="298306" y="231096"/>
                </a:cubicBezTo>
                <a:cubicBezTo>
                  <a:pt x="302144" y="231096"/>
                  <a:pt x="305060" y="229583"/>
                  <a:pt x="307238" y="226482"/>
                </a:cubicBezTo>
                <a:cubicBezTo>
                  <a:pt x="309452" y="223345"/>
                  <a:pt x="310559" y="218916"/>
                  <a:pt x="310559" y="213343"/>
                </a:cubicBezTo>
                <a:cubicBezTo>
                  <a:pt x="310559" y="207696"/>
                  <a:pt x="309452" y="203303"/>
                  <a:pt x="307274" y="200314"/>
                </a:cubicBezTo>
                <a:cubicBezTo>
                  <a:pt x="305097" y="197361"/>
                  <a:pt x="302107" y="195922"/>
                  <a:pt x="298158" y="195922"/>
                </a:cubicBezTo>
                <a:close/>
                <a:moveTo>
                  <a:pt x="635038" y="195915"/>
                </a:moveTo>
                <a:cubicBezTo>
                  <a:pt x="630572" y="195915"/>
                  <a:pt x="627324" y="197355"/>
                  <a:pt x="625072" y="200234"/>
                </a:cubicBezTo>
                <a:cubicBezTo>
                  <a:pt x="622821" y="203150"/>
                  <a:pt x="621677" y="207579"/>
                  <a:pt x="621677" y="213410"/>
                </a:cubicBezTo>
                <a:cubicBezTo>
                  <a:pt x="621677" y="219205"/>
                  <a:pt x="622821" y="223671"/>
                  <a:pt x="625109" y="226661"/>
                </a:cubicBezTo>
                <a:cubicBezTo>
                  <a:pt x="627398" y="229650"/>
                  <a:pt x="630646" y="231090"/>
                  <a:pt x="635112" y="231090"/>
                </a:cubicBezTo>
                <a:cubicBezTo>
                  <a:pt x="639578" y="231090"/>
                  <a:pt x="642863" y="229650"/>
                  <a:pt x="645151" y="226698"/>
                </a:cubicBezTo>
                <a:cubicBezTo>
                  <a:pt x="647439" y="223708"/>
                  <a:pt x="648584" y="219242"/>
                  <a:pt x="648584" y="213410"/>
                </a:cubicBezTo>
                <a:cubicBezTo>
                  <a:pt x="648584" y="207653"/>
                  <a:pt x="647439" y="203260"/>
                  <a:pt x="645151" y="200308"/>
                </a:cubicBezTo>
                <a:cubicBezTo>
                  <a:pt x="642863" y="197355"/>
                  <a:pt x="639541" y="195915"/>
                  <a:pt x="635038" y="195915"/>
                </a:cubicBezTo>
                <a:close/>
                <a:moveTo>
                  <a:pt x="479628" y="195094"/>
                </a:moveTo>
                <a:cubicBezTo>
                  <a:pt x="476491" y="195094"/>
                  <a:pt x="474055" y="195906"/>
                  <a:pt x="472431" y="197567"/>
                </a:cubicBezTo>
                <a:cubicBezTo>
                  <a:pt x="470770" y="199228"/>
                  <a:pt x="469921" y="201737"/>
                  <a:pt x="469921" y="205059"/>
                </a:cubicBezTo>
                <a:cubicBezTo>
                  <a:pt x="469921" y="208123"/>
                  <a:pt x="470770" y="210448"/>
                  <a:pt x="472468" y="211998"/>
                </a:cubicBezTo>
                <a:cubicBezTo>
                  <a:pt x="474203" y="213548"/>
                  <a:pt x="476639" y="214323"/>
                  <a:pt x="479739" y="214323"/>
                </a:cubicBezTo>
                <a:cubicBezTo>
                  <a:pt x="486272" y="214323"/>
                  <a:pt x="489446" y="211260"/>
                  <a:pt x="489446" y="204948"/>
                </a:cubicBezTo>
                <a:cubicBezTo>
                  <a:pt x="489446" y="198305"/>
                  <a:pt x="486235" y="195094"/>
                  <a:pt x="479628" y="195094"/>
                </a:cubicBezTo>
                <a:close/>
                <a:moveTo>
                  <a:pt x="811309" y="189418"/>
                </a:moveTo>
                <a:lnTo>
                  <a:pt x="820351" y="189418"/>
                </a:lnTo>
                <a:lnTo>
                  <a:pt x="830760" y="216510"/>
                </a:lnTo>
                <a:cubicBezTo>
                  <a:pt x="832531" y="221345"/>
                  <a:pt x="833786" y="225147"/>
                  <a:pt x="834525" y="227878"/>
                </a:cubicBezTo>
                <a:cubicBezTo>
                  <a:pt x="834931" y="226475"/>
                  <a:pt x="835558" y="224593"/>
                  <a:pt x="836333" y="222268"/>
                </a:cubicBezTo>
                <a:cubicBezTo>
                  <a:pt x="837477" y="218798"/>
                  <a:pt x="841390" y="207873"/>
                  <a:pt x="847923" y="189861"/>
                </a:cubicBezTo>
                <a:lnTo>
                  <a:pt x="848070" y="189418"/>
                </a:lnTo>
                <a:lnTo>
                  <a:pt x="857113" y="189418"/>
                </a:lnTo>
                <a:lnTo>
                  <a:pt x="836665" y="243564"/>
                </a:lnTo>
                <a:cubicBezTo>
                  <a:pt x="834672" y="248916"/>
                  <a:pt x="832236" y="252755"/>
                  <a:pt x="829505" y="255043"/>
                </a:cubicBezTo>
                <a:cubicBezTo>
                  <a:pt x="826737" y="257331"/>
                  <a:pt x="823304" y="258512"/>
                  <a:pt x="819281" y="258512"/>
                </a:cubicBezTo>
                <a:cubicBezTo>
                  <a:pt x="817067" y="258512"/>
                  <a:pt x="814889" y="258254"/>
                  <a:pt x="812748" y="257774"/>
                </a:cubicBezTo>
                <a:lnTo>
                  <a:pt x="812195" y="257627"/>
                </a:lnTo>
                <a:lnTo>
                  <a:pt x="812195" y="250577"/>
                </a:lnTo>
                <a:lnTo>
                  <a:pt x="813043" y="250762"/>
                </a:lnTo>
                <a:cubicBezTo>
                  <a:pt x="814520" y="251094"/>
                  <a:pt x="816255" y="251278"/>
                  <a:pt x="818137" y="251278"/>
                </a:cubicBezTo>
                <a:cubicBezTo>
                  <a:pt x="822714" y="251278"/>
                  <a:pt x="825925" y="248732"/>
                  <a:pt x="827918" y="243490"/>
                </a:cubicBezTo>
                <a:lnTo>
                  <a:pt x="830428" y="237105"/>
                </a:lnTo>
                <a:close/>
                <a:moveTo>
                  <a:pt x="765707" y="189061"/>
                </a:moveTo>
                <a:lnTo>
                  <a:pt x="774122" y="189061"/>
                </a:lnTo>
                <a:lnTo>
                  <a:pt x="774122" y="237154"/>
                </a:lnTo>
                <a:lnTo>
                  <a:pt x="765707" y="237154"/>
                </a:lnTo>
                <a:close/>
                <a:moveTo>
                  <a:pt x="721518" y="189061"/>
                </a:moveTo>
                <a:lnTo>
                  <a:pt x="729933" y="189061"/>
                </a:lnTo>
                <a:lnTo>
                  <a:pt x="729933" y="237154"/>
                </a:lnTo>
                <a:lnTo>
                  <a:pt x="721518" y="237154"/>
                </a:lnTo>
                <a:close/>
                <a:moveTo>
                  <a:pt x="387645" y="189061"/>
                </a:moveTo>
                <a:lnTo>
                  <a:pt x="396060" y="189061"/>
                </a:lnTo>
                <a:lnTo>
                  <a:pt x="396060" y="237154"/>
                </a:lnTo>
                <a:lnTo>
                  <a:pt x="387645" y="237154"/>
                </a:lnTo>
                <a:close/>
                <a:moveTo>
                  <a:pt x="329908" y="189061"/>
                </a:moveTo>
                <a:lnTo>
                  <a:pt x="338323" y="189061"/>
                </a:lnTo>
                <a:lnTo>
                  <a:pt x="338323" y="237154"/>
                </a:lnTo>
                <a:lnTo>
                  <a:pt x="329908" y="237154"/>
                </a:lnTo>
                <a:close/>
                <a:moveTo>
                  <a:pt x="299154" y="188577"/>
                </a:moveTo>
                <a:cubicBezTo>
                  <a:pt x="305540" y="188577"/>
                  <a:pt x="310559" y="190791"/>
                  <a:pt x="314029" y="195183"/>
                </a:cubicBezTo>
                <a:cubicBezTo>
                  <a:pt x="317498" y="199502"/>
                  <a:pt x="319233" y="205666"/>
                  <a:pt x="319233" y="213417"/>
                </a:cubicBezTo>
                <a:cubicBezTo>
                  <a:pt x="319233" y="221241"/>
                  <a:pt x="317461" y="227405"/>
                  <a:pt x="313955" y="231760"/>
                </a:cubicBezTo>
                <a:cubicBezTo>
                  <a:pt x="310412" y="236153"/>
                  <a:pt x="305429" y="238367"/>
                  <a:pt x="299154" y="238367"/>
                </a:cubicBezTo>
                <a:cubicBezTo>
                  <a:pt x="296054" y="238367"/>
                  <a:pt x="293138" y="237777"/>
                  <a:pt x="290555" y="236632"/>
                </a:cubicBezTo>
                <a:cubicBezTo>
                  <a:pt x="288340" y="235636"/>
                  <a:pt x="286458" y="234196"/>
                  <a:pt x="284834" y="232351"/>
                </a:cubicBezTo>
                <a:cubicBezTo>
                  <a:pt x="285055" y="234529"/>
                  <a:pt x="285166" y="236632"/>
                  <a:pt x="285166" y="238589"/>
                </a:cubicBezTo>
                <a:lnTo>
                  <a:pt x="285166" y="258520"/>
                </a:lnTo>
                <a:lnTo>
                  <a:pt x="276751" y="258520"/>
                </a:lnTo>
                <a:lnTo>
                  <a:pt x="276751" y="189426"/>
                </a:lnTo>
                <a:lnTo>
                  <a:pt x="283763" y="189426"/>
                </a:lnTo>
                <a:lnTo>
                  <a:pt x="284649" y="195183"/>
                </a:lnTo>
                <a:cubicBezTo>
                  <a:pt x="286347" y="193006"/>
                  <a:pt x="288340" y="191382"/>
                  <a:pt x="290555" y="190348"/>
                </a:cubicBezTo>
                <a:cubicBezTo>
                  <a:pt x="293064" y="189167"/>
                  <a:pt x="295943" y="188577"/>
                  <a:pt x="299154" y="188577"/>
                </a:cubicBezTo>
                <a:close/>
                <a:moveTo>
                  <a:pt x="635259" y="188571"/>
                </a:moveTo>
                <a:cubicBezTo>
                  <a:pt x="641940" y="188571"/>
                  <a:pt x="647366" y="190822"/>
                  <a:pt x="651352" y="195325"/>
                </a:cubicBezTo>
                <a:cubicBezTo>
                  <a:pt x="655301" y="199754"/>
                  <a:pt x="657294" y="205844"/>
                  <a:pt x="657294" y="213410"/>
                </a:cubicBezTo>
                <a:cubicBezTo>
                  <a:pt x="657294" y="221198"/>
                  <a:pt x="655301" y="227325"/>
                  <a:pt x="651352" y="231717"/>
                </a:cubicBezTo>
                <a:cubicBezTo>
                  <a:pt x="647402" y="236146"/>
                  <a:pt x="641866" y="238361"/>
                  <a:pt x="634927" y="238361"/>
                </a:cubicBezTo>
                <a:cubicBezTo>
                  <a:pt x="630646" y="238361"/>
                  <a:pt x="626807" y="237364"/>
                  <a:pt x="623448" y="235334"/>
                </a:cubicBezTo>
                <a:cubicBezTo>
                  <a:pt x="620127" y="233304"/>
                  <a:pt x="617506" y="230352"/>
                  <a:pt x="615697" y="226587"/>
                </a:cubicBezTo>
                <a:cubicBezTo>
                  <a:pt x="613889" y="222859"/>
                  <a:pt x="613003" y="218430"/>
                  <a:pt x="613003" y="213410"/>
                </a:cubicBezTo>
                <a:cubicBezTo>
                  <a:pt x="613003" y="205659"/>
                  <a:pt x="614959" y="199533"/>
                  <a:pt x="618872" y="195177"/>
                </a:cubicBezTo>
                <a:cubicBezTo>
                  <a:pt x="622784" y="190785"/>
                  <a:pt x="628320" y="188571"/>
                  <a:pt x="635259" y="188571"/>
                </a:cubicBezTo>
                <a:close/>
                <a:moveTo>
                  <a:pt x="556052" y="188568"/>
                </a:moveTo>
                <a:cubicBezTo>
                  <a:pt x="563250" y="188568"/>
                  <a:pt x="568122" y="191078"/>
                  <a:pt x="570631" y="196060"/>
                </a:cubicBezTo>
                <a:cubicBezTo>
                  <a:pt x="572034" y="193883"/>
                  <a:pt x="574027" y="192111"/>
                  <a:pt x="576463" y="190782"/>
                </a:cubicBezTo>
                <a:cubicBezTo>
                  <a:pt x="579194" y="189306"/>
                  <a:pt x="582369" y="188568"/>
                  <a:pt x="585838" y="188568"/>
                </a:cubicBezTo>
                <a:cubicBezTo>
                  <a:pt x="591301" y="188568"/>
                  <a:pt x="595434" y="190007"/>
                  <a:pt x="598203" y="192849"/>
                </a:cubicBezTo>
                <a:cubicBezTo>
                  <a:pt x="600934" y="195691"/>
                  <a:pt x="602336" y="200231"/>
                  <a:pt x="602336" y="206358"/>
                </a:cubicBezTo>
                <a:lnTo>
                  <a:pt x="602336" y="237509"/>
                </a:lnTo>
                <a:lnTo>
                  <a:pt x="593921" y="237509"/>
                </a:lnTo>
                <a:lnTo>
                  <a:pt x="593921" y="206432"/>
                </a:lnTo>
                <a:cubicBezTo>
                  <a:pt x="593921" y="202889"/>
                  <a:pt x="593146" y="200231"/>
                  <a:pt x="591670" y="198496"/>
                </a:cubicBezTo>
                <a:cubicBezTo>
                  <a:pt x="590230" y="196798"/>
                  <a:pt x="587905" y="195950"/>
                  <a:pt x="584768" y="195950"/>
                </a:cubicBezTo>
                <a:cubicBezTo>
                  <a:pt x="580597" y="195950"/>
                  <a:pt x="577497" y="197131"/>
                  <a:pt x="575540" y="199493"/>
                </a:cubicBezTo>
                <a:cubicBezTo>
                  <a:pt x="573547" y="201892"/>
                  <a:pt x="572514" y="205657"/>
                  <a:pt x="572514" y="210750"/>
                </a:cubicBezTo>
                <a:lnTo>
                  <a:pt x="572514" y="237509"/>
                </a:lnTo>
                <a:lnTo>
                  <a:pt x="564098" y="237509"/>
                </a:lnTo>
                <a:lnTo>
                  <a:pt x="564098" y="206432"/>
                </a:lnTo>
                <a:cubicBezTo>
                  <a:pt x="564098" y="202889"/>
                  <a:pt x="563360" y="200231"/>
                  <a:pt x="561884" y="198496"/>
                </a:cubicBezTo>
                <a:cubicBezTo>
                  <a:pt x="560408" y="196798"/>
                  <a:pt x="558082" y="195950"/>
                  <a:pt x="554908" y="195950"/>
                </a:cubicBezTo>
                <a:cubicBezTo>
                  <a:pt x="550737" y="195950"/>
                  <a:pt x="547637" y="197204"/>
                  <a:pt x="545718" y="199641"/>
                </a:cubicBezTo>
                <a:cubicBezTo>
                  <a:pt x="543762" y="202187"/>
                  <a:pt x="542765" y="206432"/>
                  <a:pt x="542765" y="212300"/>
                </a:cubicBezTo>
                <a:lnTo>
                  <a:pt x="542765" y="237509"/>
                </a:lnTo>
                <a:lnTo>
                  <a:pt x="534313" y="237509"/>
                </a:lnTo>
                <a:lnTo>
                  <a:pt x="534313" y="189417"/>
                </a:lnTo>
                <a:lnTo>
                  <a:pt x="541326" y="189417"/>
                </a:lnTo>
                <a:lnTo>
                  <a:pt x="542359" y="195101"/>
                </a:lnTo>
                <a:cubicBezTo>
                  <a:pt x="543688" y="193218"/>
                  <a:pt x="545422" y="191705"/>
                  <a:pt x="547600" y="190561"/>
                </a:cubicBezTo>
                <a:cubicBezTo>
                  <a:pt x="550110" y="189232"/>
                  <a:pt x="552952" y="188568"/>
                  <a:pt x="556052" y="188568"/>
                </a:cubicBezTo>
                <a:close/>
                <a:moveTo>
                  <a:pt x="432906" y="188568"/>
                </a:moveTo>
                <a:cubicBezTo>
                  <a:pt x="438701" y="188568"/>
                  <a:pt x="443130" y="190007"/>
                  <a:pt x="446083" y="192812"/>
                </a:cubicBezTo>
                <a:cubicBezTo>
                  <a:pt x="449035" y="195654"/>
                  <a:pt x="450549" y="200194"/>
                  <a:pt x="450549" y="206358"/>
                </a:cubicBezTo>
                <a:lnTo>
                  <a:pt x="450549" y="237509"/>
                </a:lnTo>
                <a:lnTo>
                  <a:pt x="442133" y="237509"/>
                </a:lnTo>
                <a:lnTo>
                  <a:pt x="442133" y="206616"/>
                </a:lnTo>
                <a:cubicBezTo>
                  <a:pt x="442133" y="202999"/>
                  <a:pt x="441321" y="200268"/>
                  <a:pt x="439697" y="198533"/>
                </a:cubicBezTo>
                <a:cubicBezTo>
                  <a:pt x="438110" y="196798"/>
                  <a:pt x="435527" y="195950"/>
                  <a:pt x="432057" y="195950"/>
                </a:cubicBezTo>
                <a:cubicBezTo>
                  <a:pt x="427407" y="195950"/>
                  <a:pt x="423937" y="197204"/>
                  <a:pt x="421833" y="199677"/>
                </a:cubicBezTo>
                <a:cubicBezTo>
                  <a:pt x="419656" y="202187"/>
                  <a:pt x="418585" y="206432"/>
                  <a:pt x="418585" y="212300"/>
                </a:cubicBezTo>
                <a:lnTo>
                  <a:pt x="418585" y="237509"/>
                </a:lnTo>
                <a:lnTo>
                  <a:pt x="410133" y="237509"/>
                </a:lnTo>
                <a:lnTo>
                  <a:pt x="410133" y="189417"/>
                </a:lnTo>
                <a:lnTo>
                  <a:pt x="417146" y="189417"/>
                </a:lnTo>
                <a:lnTo>
                  <a:pt x="418179" y="195138"/>
                </a:lnTo>
                <a:cubicBezTo>
                  <a:pt x="419619" y="193218"/>
                  <a:pt x="421538" y="191668"/>
                  <a:pt x="423863" y="190524"/>
                </a:cubicBezTo>
                <a:cubicBezTo>
                  <a:pt x="426558" y="189232"/>
                  <a:pt x="429584" y="188568"/>
                  <a:pt x="432906" y="188568"/>
                </a:cubicBezTo>
                <a:close/>
                <a:moveTo>
                  <a:pt x="374373" y="188568"/>
                </a:moveTo>
                <a:cubicBezTo>
                  <a:pt x="376477" y="188568"/>
                  <a:pt x="378433" y="188752"/>
                  <a:pt x="380094" y="189084"/>
                </a:cubicBezTo>
                <a:lnTo>
                  <a:pt x="380721" y="189232"/>
                </a:lnTo>
                <a:lnTo>
                  <a:pt x="379540" y="197131"/>
                </a:lnTo>
                <a:lnTo>
                  <a:pt x="378839" y="196983"/>
                </a:lnTo>
                <a:cubicBezTo>
                  <a:pt x="376956" y="196577"/>
                  <a:pt x="375296" y="196356"/>
                  <a:pt x="373856" y="196356"/>
                </a:cubicBezTo>
                <a:cubicBezTo>
                  <a:pt x="370239" y="196356"/>
                  <a:pt x="367249" y="197795"/>
                  <a:pt x="364666" y="200748"/>
                </a:cubicBezTo>
                <a:cubicBezTo>
                  <a:pt x="362119" y="203664"/>
                  <a:pt x="360790" y="207391"/>
                  <a:pt x="360790" y="211747"/>
                </a:cubicBezTo>
                <a:lnTo>
                  <a:pt x="360790" y="237509"/>
                </a:lnTo>
                <a:lnTo>
                  <a:pt x="352375" y="237509"/>
                </a:lnTo>
                <a:lnTo>
                  <a:pt x="352375" y="189417"/>
                </a:lnTo>
                <a:lnTo>
                  <a:pt x="359498" y="189417"/>
                </a:lnTo>
                <a:lnTo>
                  <a:pt x="360237" y="197131"/>
                </a:lnTo>
                <a:cubicBezTo>
                  <a:pt x="361861" y="194621"/>
                  <a:pt x="363780" y="192628"/>
                  <a:pt x="365921" y="191151"/>
                </a:cubicBezTo>
                <a:cubicBezTo>
                  <a:pt x="368467" y="189454"/>
                  <a:pt x="371309" y="188568"/>
                  <a:pt x="374373" y="188568"/>
                </a:cubicBezTo>
                <a:close/>
                <a:moveTo>
                  <a:pt x="204203" y="188568"/>
                </a:moveTo>
                <a:cubicBezTo>
                  <a:pt x="209997" y="188568"/>
                  <a:pt x="214426" y="190007"/>
                  <a:pt x="217379" y="192812"/>
                </a:cubicBezTo>
                <a:cubicBezTo>
                  <a:pt x="220332" y="195654"/>
                  <a:pt x="221845" y="200194"/>
                  <a:pt x="221845" y="206358"/>
                </a:cubicBezTo>
                <a:lnTo>
                  <a:pt x="221845" y="237509"/>
                </a:lnTo>
                <a:lnTo>
                  <a:pt x="213430" y="237509"/>
                </a:lnTo>
                <a:lnTo>
                  <a:pt x="213430" y="206616"/>
                </a:lnTo>
                <a:cubicBezTo>
                  <a:pt x="213430" y="202999"/>
                  <a:pt x="212618" y="200268"/>
                  <a:pt x="210994" y="198533"/>
                </a:cubicBezTo>
                <a:cubicBezTo>
                  <a:pt x="209407" y="196798"/>
                  <a:pt x="206823" y="195950"/>
                  <a:pt x="203354" y="195950"/>
                </a:cubicBezTo>
                <a:cubicBezTo>
                  <a:pt x="198703" y="195950"/>
                  <a:pt x="195234" y="197204"/>
                  <a:pt x="193130" y="199677"/>
                </a:cubicBezTo>
                <a:cubicBezTo>
                  <a:pt x="190952" y="202187"/>
                  <a:pt x="189882" y="206432"/>
                  <a:pt x="189882" y="212300"/>
                </a:cubicBezTo>
                <a:lnTo>
                  <a:pt x="189882" y="237509"/>
                </a:lnTo>
                <a:lnTo>
                  <a:pt x="181430" y="237509"/>
                </a:lnTo>
                <a:lnTo>
                  <a:pt x="181430" y="189417"/>
                </a:lnTo>
                <a:lnTo>
                  <a:pt x="188442" y="189417"/>
                </a:lnTo>
                <a:lnTo>
                  <a:pt x="189476" y="195138"/>
                </a:lnTo>
                <a:cubicBezTo>
                  <a:pt x="190915" y="193218"/>
                  <a:pt x="192835" y="191668"/>
                  <a:pt x="195160" y="190524"/>
                </a:cubicBezTo>
                <a:cubicBezTo>
                  <a:pt x="197854" y="189232"/>
                  <a:pt x="200881" y="188568"/>
                  <a:pt x="204203" y="188568"/>
                </a:cubicBezTo>
                <a:close/>
                <a:moveTo>
                  <a:pt x="479924" y="188561"/>
                </a:moveTo>
                <a:cubicBezTo>
                  <a:pt x="482397" y="188561"/>
                  <a:pt x="484648" y="188856"/>
                  <a:pt x="486641" y="189410"/>
                </a:cubicBezTo>
                <a:lnTo>
                  <a:pt x="503361" y="189410"/>
                </a:lnTo>
                <a:lnTo>
                  <a:pt x="503361" y="195168"/>
                </a:lnTo>
                <a:lnTo>
                  <a:pt x="495241" y="196127"/>
                </a:lnTo>
                <a:cubicBezTo>
                  <a:pt x="495795" y="197013"/>
                  <a:pt x="496348" y="198046"/>
                  <a:pt x="496791" y="199264"/>
                </a:cubicBezTo>
                <a:cubicBezTo>
                  <a:pt x="497455" y="200925"/>
                  <a:pt x="497788" y="202845"/>
                  <a:pt x="497788" y="204948"/>
                </a:cubicBezTo>
                <a:cubicBezTo>
                  <a:pt x="497788" y="209710"/>
                  <a:pt x="496127" y="213548"/>
                  <a:pt x="492842" y="216390"/>
                </a:cubicBezTo>
                <a:cubicBezTo>
                  <a:pt x="489631" y="219232"/>
                  <a:pt x="485128" y="220672"/>
                  <a:pt x="479518" y="220672"/>
                </a:cubicBezTo>
                <a:cubicBezTo>
                  <a:pt x="478189" y="220672"/>
                  <a:pt x="476897" y="220561"/>
                  <a:pt x="475716" y="220340"/>
                </a:cubicBezTo>
                <a:cubicBezTo>
                  <a:pt x="473059" y="221816"/>
                  <a:pt x="471767" y="223551"/>
                  <a:pt x="471767" y="225654"/>
                </a:cubicBezTo>
                <a:cubicBezTo>
                  <a:pt x="471767" y="226725"/>
                  <a:pt x="472173" y="227426"/>
                  <a:pt x="473022" y="227906"/>
                </a:cubicBezTo>
                <a:cubicBezTo>
                  <a:pt x="473944" y="228460"/>
                  <a:pt x="475642" y="228755"/>
                  <a:pt x="478078" y="228755"/>
                </a:cubicBezTo>
                <a:lnTo>
                  <a:pt x="486346" y="228755"/>
                </a:lnTo>
                <a:cubicBezTo>
                  <a:pt x="491550" y="228755"/>
                  <a:pt x="495610" y="229862"/>
                  <a:pt x="498452" y="232077"/>
                </a:cubicBezTo>
                <a:cubicBezTo>
                  <a:pt x="501331" y="234328"/>
                  <a:pt x="502770" y="237650"/>
                  <a:pt x="502770" y="241931"/>
                </a:cubicBezTo>
                <a:cubicBezTo>
                  <a:pt x="502770" y="247320"/>
                  <a:pt x="500556" y="251491"/>
                  <a:pt x="496237" y="254333"/>
                </a:cubicBezTo>
                <a:cubicBezTo>
                  <a:pt x="491993" y="257101"/>
                  <a:pt x="485755" y="258504"/>
                  <a:pt x="477709" y="258504"/>
                </a:cubicBezTo>
                <a:cubicBezTo>
                  <a:pt x="471471" y="258504"/>
                  <a:pt x="466599" y="257323"/>
                  <a:pt x="463167" y="254960"/>
                </a:cubicBezTo>
                <a:cubicBezTo>
                  <a:pt x="459697" y="252561"/>
                  <a:pt x="457926" y="249129"/>
                  <a:pt x="457926" y="244773"/>
                </a:cubicBezTo>
                <a:cubicBezTo>
                  <a:pt x="457926" y="241784"/>
                  <a:pt x="458885" y="239126"/>
                  <a:pt x="460805" y="236949"/>
                </a:cubicBezTo>
                <a:cubicBezTo>
                  <a:pt x="462429" y="235103"/>
                  <a:pt x="464569" y="233774"/>
                  <a:pt x="467264" y="232926"/>
                </a:cubicBezTo>
                <a:cubicBezTo>
                  <a:pt x="466599" y="232409"/>
                  <a:pt x="465972" y="231781"/>
                  <a:pt x="465455" y="231043"/>
                </a:cubicBezTo>
                <a:cubicBezTo>
                  <a:pt x="464533" y="229788"/>
                  <a:pt x="464090" y="228349"/>
                  <a:pt x="464090" y="226688"/>
                </a:cubicBezTo>
                <a:cubicBezTo>
                  <a:pt x="464090" y="224842"/>
                  <a:pt x="464606" y="223218"/>
                  <a:pt x="465603" y="221816"/>
                </a:cubicBezTo>
                <a:cubicBezTo>
                  <a:pt x="466378" y="220709"/>
                  <a:pt x="467522" y="219638"/>
                  <a:pt x="469072" y="218605"/>
                </a:cubicBezTo>
                <a:cubicBezTo>
                  <a:pt x="467042" y="217498"/>
                  <a:pt x="465308" y="215910"/>
                  <a:pt x="463979" y="213770"/>
                </a:cubicBezTo>
                <a:cubicBezTo>
                  <a:pt x="462392" y="211297"/>
                  <a:pt x="461580" y="208418"/>
                  <a:pt x="461580" y="205244"/>
                </a:cubicBezTo>
                <a:cubicBezTo>
                  <a:pt x="461580" y="199929"/>
                  <a:pt x="463204" y="195795"/>
                  <a:pt x="466415" y="192879"/>
                </a:cubicBezTo>
                <a:cubicBezTo>
                  <a:pt x="469589" y="190037"/>
                  <a:pt x="474129" y="188561"/>
                  <a:pt x="479924" y="188561"/>
                </a:cubicBezTo>
                <a:close/>
                <a:moveTo>
                  <a:pt x="250154" y="188559"/>
                </a:moveTo>
                <a:cubicBezTo>
                  <a:pt x="255247" y="188559"/>
                  <a:pt x="260304" y="189630"/>
                  <a:pt x="265176" y="191697"/>
                </a:cubicBezTo>
                <a:lnTo>
                  <a:pt x="265803" y="191955"/>
                </a:lnTo>
                <a:lnTo>
                  <a:pt x="262740" y="198931"/>
                </a:lnTo>
                <a:lnTo>
                  <a:pt x="262112" y="198709"/>
                </a:lnTo>
                <a:cubicBezTo>
                  <a:pt x="257536" y="196790"/>
                  <a:pt x="253328" y="195830"/>
                  <a:pt x="249637" y="195830"/>
                </a:cubicBezTo>
                <a:cubicBezTo>
                  <a:pt x="246426" y="195830"/>
                  <a:pt x="243990" y="196347"/>
                  <a:pt x="242403" y="197307"/>
                </a:cubicBezTo>
                <a:cubicBezTo>
                  <a:pt x="240890" y="198266"/>
                  <a:pt x="240151" y="199484"/>
                  <a:pt x="240151" y="201108"/>
                </a:cubicBezTo>
                <a:cubicBezTo>
                  <a:pt x="240151" y="202216"/>
                  <a:pt x="240447" y="203138"/>
                  <a:pt x="241000" y="203914"/>
                </a:cubicBezTo>
                <a:cubicBezTo>
                  <a:pt x="241591" y="204689"/>
                  <a:pt x="242551" y="205464"/>
                  <a:pt x="243879" y="206239"/>
                </a:cubicBezTo>
                <a:cubicBezTo>
                  <a:pt x="245245" y="206977"/>
                  <a:pt x="247976" y="208158"/>
                  <a:pt x="251962" y="209634"/>
                </a:cubicBezTo>
                <a:cubicBezTo>
                  <a:pt x="257646" y="211701"/>
                  <a:pt x="261411" y="213768"/>
                  <a:pt x="263441" y="215909"/>
                </a:cubicBezTo>
                <a:cubicBezTo>
                  <a:pt x="265508" y="218087"/>
                  <a:pt x="266578" y="220818"/>
                  <a:pt x="266578" y="224103"/>
                </a:cubicBezTo>
                <a:cubicBezTo>
                  <a:pt x="266578" y="228643"/>
                  <a:pt x="264844" y="232223"/>
                  <a:pt x="261411" y="234696"/>
                </a:cubicBezTo>
                <a:cubicBezTo>
                  <a:pt x="258089" y="237132"/>
                  <a:pt x="253365" y="238387"/>
                  <a:pt x="247386" y="238387"/>
                </a:cubicBezTo>
                <a:cubicBezTo>
                  <a:pt x="241074" y="238387"/>
                  <a:pt x="236091" y="237353"/>
                  <a:pt x="232548" y="235323"/>
                </a:cubicBezTo>
                <a:lnTo>
                  <a:pt x="232216" y="235139"/>
                </a:lnTo>
                <a:lnTo>
                  <a:pt x="232216" y="227092"/>
                </a:lnTo>
                <a:lnTo>
                  <a:pt x="233176" y="227572"/>
                </a:lnTo>
                <a:cubicBezTo>
                  <a:pt x="235353" y="228680"/>
                  <a:pt x="237752" y="229565"/>
                  <a:pt x="240262" y="230230"/>
                </a:cubicBezTo>
                <a:cubicBezTo>
                  <a:pt x="242772" y="230857"/>
                  <a:pt x="245208" y="231189"/>
                  <a:pt x="247533" y="231189"/>
                </a:cubicBezTo>
                <a:cubicBezTo>
                  <a:pt x="251113" y="231189"/>
                  <a:pt x="253845" y="230599"/>
                  <a:pt x="255727" y="229492"/>
                </a:cubicBezTo>
                <a:cubicBezTo>
                  <a:pt x="257536" y="228421"/>
                  <a:pt x="258385" y="226871"/>
                  <a:pt x="258385" y="224693"/>
                </a:cubicBezTo>
                <a:cubicBezTo>
                  <a:pt x="258385" y="223069"/>
                  <a:pt x="257683" y="221704"/>
                  <a:pt x="256281" y="220523"/>
                </a:cubicBezTo>
                <a:cubicBezTo>
                  <a:pt x="254731" y="219305"/>
                  <a:pt x="251704" y="217791"/>
                  <a:pt x="247201" y="216057"/>
                </a:cubicBezTo>
                <a:cubicBezTo>
                  <a:pt x="242772" y="214396"/>
                  <a:pt x="239709" y="212993"/>
                  <a:pt x="237826" y="211738"/>
                </a:cubicBezTo>
                <a:cubicBezTo>
                  <a:pt x="235907" y="210483"/>
                  <a:pt x="234467" y="209044"/>
                  <a:pt x="233508" y="207420"/>
                </a:cubicBezTo>
                <a:cubicBezTo>
                  <a:pt x="232548" y="205759"/>
                  <a:pt x="232068" y="203803"/>
                  <a:pt x="232068" y="201551"/>
                </a:cubicBezTo>
                <a:cubicBezTo>
                  <a:pt x="232068" y="197528"/>
                  <a:pt x="233729" y="194317"/>
                  <a:pt x="237014" y="191992"/>
                </a:cubicBezTo>
                <a:cubicBezTo>
                  <a:pt x="240188" y="189703"/>
                  <a:pt x="244617" y="188559"/>
                  <a:pt x="250154" y="188559"/>
                </a:cubicBezTo>
                <a:close/>
                <a:moveTo>
                  <a:pt x="791869" y="178562"/>
                </a:moveTo>
                <a:lnTo>
                  <a:pt x="797147" y="178562"/>
                </a:lnTo>
                <a:lnTo>
                  <a:pt x="797147" y="189414"/>
                </a:lnTo>
                <a:lnTo>
                  <a:pt x="810693" y="189414"/>
                </a:lnTo>
                <a:lnTo>
                  <a:pt x="810693" y="196279"/>
                </a:lnTo>
                <a:lnTo>
                  <a:pt x="797147" y="196279"/>
                </a:lnTo>
                <a:lnTo>
                  <a:pt x="797147" y="223112"/>
                </a:lnTo>
                <a:cubicBezTo>
                  <a:pt x="797147" y="225732"/>
                  <a:pt x="797737" y="227762"/>
                  <a:pt x="798955" y="229128"/>
                </a:cubicBezTo>
                <a:cubicBezTo>
                  <a:pt x="800173" y="230494"/>
                  <a:pt x="801797" y="231158"/>
                  <a:pt x="803975" y="231158"/>
                </a:cubicBezTo>
                <a:cubicBezTo>
                  <a:pt x="805193" y="231158"/>
                  <a:pt x="806374" y="231084"/>
                  <a:pt x="807481" y="230900"/>
                </a:cubicBezTo>
                <a:cubicBezTo>
                  <a:pt x="808589" y="230715"/>
                  <a:pt x="809511" y="230531"/>
                  <a:pt x="810176" y="230346"/>
                </a:cubicBezTo>
                <a:lnTo>
                  <a:pt x="811025" y="230088"/>
                </a:lnTo>
                <a:lnTo>
                  <a:pt x="811025" y="236842"/>
                </a:lnTo>
                <a:lnTo>
                  <a:pt x="810656" y="237027"/>
                </a:lnTo>
                <a:cubicBezTo>
                  <a:pt x="809807" y="237433"/>
                  <a:pt x="808663" y="237728"/>
                  <a:pt x="807075" y="237986"/>
                </a:cubicBezTo>
                <a:cubicBezTo>
                  <a:pt x="805562" y="238245"/>
                  <a:pt x="804160" y="238355"/>
                  <a:pt x="802942" y="238355"/>
                </a:cubicBezTo>
                <a:cubicBezTo>
                  <a:pt x="793493" y="238355"/>
                  <a:pt x="788695" y="233336"/>
                  <a:pt x="788695" y="223407"/>
                </a:cubicBezTo>
                <a:lnTo>
                  <a:pt x="788695" y="196279"/>
                </a:lnTo>
                <a:lnTo>
                  <a:pt x="782014" y="196279"/>
                </a:lnTo>
                <a:lnTo>
                  <a:pt x="782014" y="191739"/>
                </a:lnTo>
                <a:lnTo>
                  <a:pt x="788805" y="188749"/>
                </a:lnTo>
                <a:close/>
                <a:moveTo>
                  <a:pt x="157766" y="173425"/>
                </a:moveTo>
                <a:lnTo>
                  <a:pt x="166366" y="173425"/>
                </a:lnTo>
                <a:lnTo>
                  <a:pt x="166366" y="237131"/>
                </a:lnTo>
                <a:lnTo>
                  <a:pt x="157766" y="237131"/>
                </a:lnTo>
                <a:close/>
                <a:moveTo>
                  <a:pt x="770346" y="172053"/>
                </a:moveTo>
                <a:cubicBezTo>
                  <a:pt x="771638" y="172053"/>
                  <a:pt x="772782" y="172496"/>
                  <a:pt x="773742" y="173382"/>
                </a:cubicBezTo>
                <a:cubicBezTo>
                  <a:pt x="774701" y="174268"/>
                  <a:pt x="775218" y="175633"/>
                  <a:pt x="775218" y="177405"/>
                </a:cubicBezTo>
                <a:cubicBezTo>
                  <a:pt x="775218" y="179214"/>
                  <a:pt x="774701" y="180542"/>
                  <a:pt x="773742" y="181465"/>
                </a:cubicBezTo>
                <a:cubicBezTo>
                  <a:pt x="772819" y="182388"/>
                  <a:pt x="771675" y="182831"/>
                  <a:pt x="770346" y="182831"/>
                </a:cubicBezTo>
                <a:cubicBezTo>
                  <a:pt x="768980" y="182831"/>
                  <a:pt x="767799" y="182388"/>
                  <a:pt x="766876" y="181465"/>
                </a:cubicBezTo>
                <a:cubicBezTo>
                  <a:pt x="765954" y="180542"/>
                  <a:pt x="765474" y="179177"/>
                  <a:pt x="765474" y="177405"/>
                </a:cubicBezTo>
                <a:cubicBezTo>
                  <a:pt x="765474" y="175596"/>
                  <a:pt x="765954" y="174268"/>
                  <a:pt x="766913" y="173382"/>
                </a:cubicBezTo>
                <a:cubicBezTo>
                  <a:pt x="767799" y="172496"/>
                  <a:pt x="768980" y="172053"/>
                  <a:pt x="770346" y="172053"/>
                </a:cubicBezTo>
                <a:close/>
                <a:moveTo>
                  <a:pt x="726156" y="172053"/>
                </a:moveTo>
                <a:cubicBezTo>
                  <a:pt x="727448" y="172053"/>
                  <a:pt x="728592" y="172496"/>
                  <a:pt x="729552" y="173382"/>
                </a:cubicBezTo>
                <a:cubicBezTo>
                  <a:pt x="730511" y="174268"/>
                  <a:pt x="731028" y="175633"/>
                  <a:pt x="731028" y="177405"/>
                </a:cubicBezTo>
                <a:cubicBezTo>
                  <a:pt x="731028" y="179214"/>
                  <a:pt x="730511" y="180542"/>
                  <a:pt x="729552" y="181465"/>
                </a:cubicBezTo>
                <a:cubicBezTo>
                  <a:pt x="728629" y="182388"/>
                  <a:pt x="727485" y="182831"/>
                  <a:pt x="726156" y="182831"/>
                </a:cubicBezTo>
                <a:cubicBezTo>
                  <a:pt x="724790" y="182831"/>
                  <a:pt x="723609" y="182388"/>
                  <a:pt x="722686" y="181465"/>
                </a:cubicBezTo>
                <a:cubicBezTo>
                  <a:pt x="721764" y="180542"/>
                  <a:pt x="721284" y="179177"/>
                  <a:pt x="721284" y="177405"/>
                </a:cubicBezTo>
                <a:cubicBezTo>
                  <a:pt x="721284" y="175596"/>
                  <a:pt x="721764" y="174268"/>
                  <a:pt x="722723" y="173382"/>
                </a:cubicBezTo>
                <a:cubicBezTo>
                  <a:pt x="723609" y="172496"/>
                  <a:pt x="724790" y="172053"/>
                  <a:pt x="726156" y="172053"/>
                </a:cubicBezTo>
                <a:close/>
                <a:moveTo>
                  <a:pt x="392294" y="172053"/>
                </a:moveTo>
                <a:cubicBezTo>
                  <a:pt x="393585" y="172053"/>
                  <a:pt x="394730" y="172496"/>
                  <a:pt x="395689" y="173382"/>
                </a:cubicBezTo>
                <a:cubicBezTo>
                  <a:pt x="396649" y="174268"/>
                  <a:pt x="397166" y="175633"/>
                  <a:pt x="397166" y="177405"/>
                </a:cubicBezTo>
                <a:cubicBezTo>
                  <a:pt x="397166" y="179214"/>
                  <a:pt x="396649" y="180579"/>
                  <a:pt x="395689" y="181465"/>
                </a:cubicBezTo>
                <a:cubicBezTo>
                  <a:pt x="394766" y="182388"/>
                  <a:pt x="393585" y="182831"/>
                  <a:pt x="392294" y="182831"/>
                </a:cubicBezTo>
                <a:cubicBezTo>
                  <a:pt x="390928" y="182831"/>
                  <a:pt x="389747" y="182388"/>
                  <a:pt x="388824" y="181465"/>
                </a:cubicBezTo>
                <a:cubicBezTo>
                  <a:pt x="387901" y="180542"/>
                  <a:pt x="387422" y="179177"/>
                  <a:pt x="387422" y="177405"/>
                </a:cubicBezTo>
                <a:cubicBezTo>
                  <a:pt x="387422" y="175596"/>
                  <a:pt x="387901" y="174268"/>
                  <a:pt x="388824" y="173382"/>
                </a:cubicBezTo>
                <a:cubicBezTo>
                  <a:pt x="389747" y="172496"/>
                  <a:pt x="390928" y="172053"/>
                  <a:pt x="392294" y="172053"/>
                </a:cubicBezTo>
                <a:close/>
                <a:moveTo>
                  <a:pt x="334530" y="172053"/>
                </a:moveTo>
                <a:cubicBezTo>
                  <a:pt x="335821" y="172053"/>
                  <a:pt x="336966" y="172496"/>
                  <a:pt x="337925" y="173382"/>
                </a:cubicBezTo>
                <a:cubicBezTo>
                  <a:pt x="338885" y="174268"/>
                  <a:pt x="339402" y="175633"/>
                  <a:pt x="339402" y="177405"/>
                </a:cubicBezTo>
                <a:cubicBezTo>
                  <a:pt x="339402" y="179214"/>
                  <a:pt x="338885" y="180579"/>
                  <a:pt x="337925" y="181465"/>
                </a:cubicBezTo>
                <a:cubicBezTo>
                  <a:pt x="337002" y="182388"/>
                  <a:pt x="335821" y="182831"/>
                  <a:pt x="334530" y="182831"/>
                </a:cubicBezTo>
                <a:cubicBezTo>
                  <a:pt x="333164" y="182831"/>
                  <a:pt x="331983" y="182388"/>
                  <a:pt x="331060" y="181465"/>
                </a:cubicBezTo>
                <a:cubicBezTo>
                  <a:pt x="330137" y="180542"/>
                  <a:pt x="329658" y="179177"/>
                  <a:pt x="329658" y="177405"/>
                </a:cubicBezTo>
                <a:cubicBezTo>
                  <a:pt x="329658" y="175596"/>
                  <a:pt x="330137" y="174268"/>
                  <a:pt x="331060" y="173382"/>
                </a:cubicBezTo>
                <a:cubicBezTo>
                  <a:pt x="331983" y="172496"/>
                  <a:pt x="333164" y="172053"/>
                  <a:pt x="334530" y="172053"/>
                </a:cubicBezTo>
                <a:close/>
                <a:moveTo>
                  <a:pt x="668356" y="169796"/>
                </a:moveTo>
                <a:lnTo>
                  <a:pt x="676808" y="169796"/>
                </a:lnTo>
                <a:lnTo>
                  <a:pt x="676808" y="186590"/>
                </a:lnTo>
                <a:cubicBezTo>
                  <a:pt x="676808" y="189506"/>
                  <a:pt x="676734" y="192200"/>
                  <a:pt x="676586" y="194636"/>
                </a:cubicBezTo>
                <a:cubicBezTo>
                  <a:pt x="679945" y="190650"/>
                  <a:pt x="684743" y="188657"/>
                  <a:pt x="690796" y="188657"/>
                </a:cubicBezTo>
                <a:cubicBezTo>
                  <a:pt x="697108" y="188657"/>
                  <a:pt x="702091" y="190835"/>
                  <a:pt x="705634" y="195190"/>
                </a:cubicBezTo>
                <a:cubicBezTo>
                  <a:pt x="709103" y="199471"/>
                  <a:pt x="710875" y="205635"/>
                  <a:pt x="710875" y="213423"/>
                </a:cubicBezTo>
                <a:cubicBezTo>
                  <a:pt x="710875" y="221211"/>
                  <a:pt x="709103" y="227375"/>
                  <a:pt x="705597" y="231730"/>
                </a:cubicBezTo>
                <a:cubicBezTo>
                  <a:pt x="702017" y="236122"/>
                  <a:pt x="697071" y="238374"/>
                  <a:pt x="690796" y="238374"/>
                </a:cubicBezTo>
                <a:cubicBezTo>
                  <a:pt x="687659" y="238374"/>
                  <a:pt x="684780" y="237783"/>
                  <a:pt x="682160" y="236639"/>
                </a:cubicBezTo>
                <a:cubicBezTo>
                  <a:pt x="679798" y="235568"/>
                  <a:pt x="677731" y="233944"/>
                  <a:pt x="676033" y="231841"/>
                </a:cubicBezTo>
                <a:lnTo>
                  <a:pt x="674630" y="237525"/>
                </a:lnTo>
                <a:lnTo>
                  <a:pt x="668356" y="237525"/>
                </a:lnTo>
                <a:close/>
                <a:moveTo>
                  <a:pt x="743594" y="169394"/>
                </a:moveTo>
                <a:lnTo>
                  <a:pt x="752009" y="169394"/>
                </a:lnTo>
                <a:lnTo>
                  <a:pt x="752009" y="237122"/>
                </a:lnTo>
                <a:lnTo>
                  <a:pt x="743594" y="237122"/>
                </a:lnTo>
                <a:close/>
                <a:moveTo>
                  <a:pt x="778181" y="31202"/>
                </a:moveTo>
                <a:lnTo>
                  <a:pt x="754043" y="79664"/>
                </a:lnTo>
                <a:lnTo>
                  <a:pt x="802099" y="79664"/>
                </a:lnTo>
                <a:close/>
                <a:moveTo>
                  <a:pt x="357471" y="30700"/>
                </a:moveTo>
                <a:lnTo>
                  <a:pt x="357471" y="58973"/>
                </a:lnTo>
                <a:lnTo>
                  <a:pt x="412761" y="58973"/>
                </a:lnTo>
                <a:cubicBezTo>
                  <a:pt x="430292" y="58973"/>
                  <a:pt x="433946" y="51259"/>
                  <a:pt x="433946" y="44836"/>
                </a:cubicBezTo>
                <a:cubicBezTo>
                  <a:pt x="433946" y="38377"/>
                  <a:pt x="430292" y="30700"/>
                  <a:pt x="412761" y="30700"/>
                </a:cubicBezTo>
                <a:close/>
                <a:moveTo>
                  <a:pt x="224799" y="24987"/>
                </a:moveTo>
                <a:cubicBezTo>
                  <a:pt x="218008" y="24987"/>
                  <a:pt x="211955" y="25541"/>
                  <a:pt x="206824" y="26611"/>
                </a:cubicBezTo>
                <a:cubicBezTo>
                  <a:pt x="201657" y="27682"/>
                  <a:pt x="197080" y="29158"/>
                  <a:pt x="193315" y="31077"/>
                </a:cubicBezTo>
                <a:cubicBezTo>
                  <a:pt x="189514" y="32960"/>
                  <a:pt x="186266" y="35211"/>
                  <a:pt x="183682" y="37758"/>
                </a:cubicBezTo>
                <a:cubicBezTo>
                  <a:pt x="181099" y="40342"/>
                  <a:pt x="178995" y="43110"/>
                  <a:pt x="177481" y="46026"/>
                </a:cubicBezTo>
                <a:cubicBezTo>
                  <a:pt x="175931" y="48941"/>
                  <a:pt x="174824" y="52042"/>
                  <a:pt x="174196" y="55216"/>
                </a:cubicBezTo>
                <a:cubicBezTo>
                  <a:pt x="173532" y="58353"/>
                  <a:pt x="173237" y="61490"/>
                  <a:pt x="173237" y="64554"/>
                </a:cubicBezTo>
                <a:cubicBezTo>
                  <a:pt x="173237" y="67654"/>
                  <a:pt x="173532" y="70865"/>
                  <a:pt x="174196" y="74040"/>
                </a:cubicBezTo>
                <a:cubicBezTo>
                  <a:pt x="174824" y="77251"/>
                  <a:pt x="175931" y="80351"/>
                  <a:pt x="177481" y="83267"/>
                </a:cubicBezTo>
                <a:cubicBezTo>
                  <a:pt x="178995" y="86183"/>
                  <a:pt x="181099" y="88951"/>
                  <a:pt x="183682" y="91461"/>
                </a:cubicBezTo>
                <a:cubicBezTo>
                  <a:pt x="186266" y="94007"/>
                  <a:pt x="189514" y="96222"/>
                  <a:pt x="193315" y="98104"/>
                </a:cubicBezTo>
                <a:cubicBezTo>
                  <a:pt x="197117" y="99950"/>
                  <a:pt x="201657" y="101426"/>
                  <a:pt x="206824" y="102497"/>
                </a:cubicBezTo>
                <a:cubicBezTo>
                  <a:pt x="211955" y="103567"/>
                  <a:pt x="218008" y="104084"/>
                  <a:pt x="224799" y="104084"/>
                </a:cubicBezTo>
                <a:cubicBezTo>
                  <a:pt x="234912" y="104084"/>
                  <a:pt x="243401" y="102939"/>
                  <a:pt x="249934" y="100614"/>
                </a:cubicBezTo>
                <a:cubicBezTo>
                  <a:pt x="256541" y="98289"/>
                  <a:pt x="261856" y="95225"/>
                  <a:pt x="265694" y="91461"/>
                </a:cubicBezTo>
                <a:cubicBezTo>
                  <a:pt x="269533" y="87733"/>
                  <a:pt x="272227" y="83415"/>
                  <a:pt x="273777" y="78690"/>
                </a:cubicBezTo>
                <a:cubicBezTo>
                  <a:pt x="275254" y="74003"/>
                  <a:pt x="276029" y="69241"/>
                  <a:pt x="276029" y="64554"/>
                </a:cubicBezTo>
                <a:cubicBezTo>
                  <a:pt x="276029" y="59830"/>
                  <a:pt x="275254" y="55068"/>
                  <a:pt x="273777" y="50418"/>
                </a:cubicBezTo>
                <a:cubicBezTo>
                  <a:pt x="272264" y="45693"/>
                  <a:pt x="269533" y="41375"/>
                  <a:pt x="265694" y="37647"/>
                </a:cubicBezTo>
                <a:cubicBezTo>
                  <a:pt x="261856" y="33882"/>
                  <a:pt x="256541" y="30819"/>
                  <a:pt x="249934" y="28494"/>
                </a:cubicBezTo>
                <a:cubicBezTo>
                  <a:pt x="243364" y="26168"/>
                  <a:pt x="234912" y="24987"/>
                  <a:pt x="224799" y="24987"/>
                </a:cubicBezTo>
                <a:close/>
                <a:moveTo>
                  <a:pt x="9043" y="3354"/>
                </a:moveTo>
                <a:lnTo>
                  <a:pt x="133021" y="3428"/>
                </a:lnTo>
                <a:cubicBezTo>
                  <a:pt x="135494" y="3428"/>
                  <a:pt x="137487" y="5421"/>
                  <a:pt x="137487" y="7894"/>
                </a:cubicBezTo>
                <a:lnTo>
                  <a:pt x="137487" y="29191"/>
                </a:lnTo>
                <a:cubicBezTo>
                  <a:pt x="137487" y="30150"/>
                  <a:pt x="136712" y="30925"/>
                  <a:pt x="135752" y="30925"/>
                </a:cubicBezTo>
                <a:lnTo>
                  <a:pt x="31816" y="30888"/>
                </a:lnTo>
                <a:cubicBezTo>
                  <a:pt x="31816" y="36314"/>
                  <a:pt x="30967" y="37790"/>
                  <a:pt x="43258" y="38861"/>
                </a:cubicBezTo>
                <a:cubicBezTo>
                  <a:pt x="52744" y="39673"/>
                  <a:pt x="83231" y="42183"/>
                  <a:pt x="102202" y="44028"/>
                </a:cubicBezTo>
                <a:cubicBezTo>
                  <a:pt x="125934" y="46353"/>
                  <a:pt x="125971" y="83742"/>
                  <a:pt x="102276" y="86068"/>
                </a:cubicBezTo>
                <a:cubicBezTo>
                  <a:pt x="83304" y="87950"/>
                  <a:pt x="54257" y="90164"/>
                  <a:pt x="46026" y="90976"/>
                </a:cubicBezTo>
                <a:cubicBezTo>
                  <a:pt x="37795" y="91788"/>
                  <a:pt x="31853" y="93892"/>
                  <a:pt x="31853" y="99096"/>
                </a:cubicBezTo>
                <a:lnTo>
                  <a:pt x="31853" y="124084"/>
                </a:lnTo>
                <a:cubicBezTo>
                  <a:pt x="31853" y="125044"/>
                  <a:pt x="31078" y="125819"/>
                  <a:pt x="30118" y="125819"/>
                </a:cubicBezTo>
                <a:lnTo>
                  <a:pt x="4466" y="125819"/>
                </a:lnTo>
                <a:cubicBezTo>
                  <a:pt x="1993" y="125819"/>
                  <a:pt x="0" y="123826"/>
                  <a:pt x="0" y="121353"/>
                </a:cubicBezTo>
                <a:lnTo>
                  <a:pt x="37" y="91050"/>
                </a:lnTo>
                <a:cubicBezTo>
                  <a:pt x="37" y="83262"/>
                  <a:pt x="1735" y="74146"/>
                  <a:pt x="12107" y="72522"/>
                </a:cubicBezTo>
                <a:cubicBezTo>
                  <a:pt x="22441" y="70898"/>
                  <a:pt x="86442" y="67834"/>
                  <a:pt x="86442" y="67834"/>
                </a:cubicBezTo>
                <a:cubicBezTo>
                  <a:pt x="88361" y="66912"/>
                  <a:pt x="88324" y="64365"/>
                  <a:pt x="86405" y="63442"/>
                </a:cubicBezTo>
                <a:cubicBezTo>
                  <a:pt x="86405" y="63442"/>
                  <a:pt x="24102" y="61006"/>
                  <a:pt x="12623" y="59308"/>
                </a:cubicBezTo>
                <a:cubicBezTo>
                  <a:pt x="1145" y="57611"/>
                  <a:pt x="185" y="48457"/>
                  <a:pt x="222" y="40522"/>
                </a:cubicBezTo>
                <a:lnTo>
                  <a:pt x="185" y="11843"/>
                </a:lnTo>
                <a:cubicBezTo>
                  <a:pt x="222" y="7156"/>
                  <a:pt x="4208" y="3354"/>
                  <a:pt x="9043" y="3354"/>
                </a:cubicBezTo>
                <a:close/>
                <a:moveTo>
                  <a:pt x="472750" y="3281"/>
                </a:moveTo>
                <a:lnTo>
                  <a:pt x="504233" y="3281"/>
                </a:lnTo>
                <a:cubicBezTo>
                  <a:pt x="505710" y="3281"/>
                  <a:pt x="507075" y="4130"/>
                  <a:pt x="507703" y="5459"/>
                </a:cubicBezTo>
                <a:lnTo>
                  <a:pt x="553618" y="97768"/>
                </a:lnTo>
                <a:lnTo>
                  <a:pt x="599164" y="5459"/>
                </a:lnTo>
                <a:cubicBezTo>
                  <a:pt x="599828" y="4130"/>
                  <a:pt x="601157" y="3281"/>
                  <a:pt x="602633" y="3281"/>
                </a:cubicBezTo>
                <a:lnTo>
                  <a:pt x="634117" y="3281"/>
                </a:lnTo>
                <a:cubicBezTo>
                  <a:pt x="634855" y="3281"/>
                  <a:pt x="635335" y="4093"/>
                  <a:pt x="634966" y="4720"/>
                </a:cubicBezTo>
                <a:lnTo>
                  <a:pt x="572737" y="123679"/>
                </a:lnTo>
                <a:cubicBezTo>
                  <a:pt x="572035" y="124970"/>
                  <a:pt x="570707" y="125782"/>
                  <a:pt x="569267" y="125782"/>
                </a:cubicBezTo>
                <a:lnTo>
                  <a:pt x="541954" y="125782"/>
                </a:lnTo>
                <a:cubicBezTo>
                  <a:pt x="537821" y="125782"/>
                  <a:pt x="534019" y="123494"/>
                  <a:pt x="532100" y="119840"/>
                </a:cubicBezTo>
                <a:lnTo>
                  <a:pt x="471901" y="4720"/>
                </a:lnTo>
                <a:cubicBezTo>
                  <a:pt x="471532" y="4093"/>
                  <a:pt x="472012" y="3281"/>
                  <a:pt x="472750" y="3281"/>
                </a:cubicBezTo>
                <a:close/>
                <a:moveTo>
                  <a:pt x="659165" y="3215"/>
                </a:moveTo>
                <a:lnTo>
                  <a:pt x="677472" y="3215"/>
                </a:lnTo>
                <a:cubicBezTo>
                  <a:pt x="679612" y="3215"/>
                  <a:pt x="681347" y="4949"/>
                  <a:pt x="681347" y="7090"/>
                </a:cubicBezTo>
                <a:lnTo>
                  <a:pt x="681347" y="96706"/>
                </a:lnTo>
                <a:lnTo>
                  <a:pt x="681384" y="124055"/>
                </a:lnTo>
                <a:cubicBezTo>
                  <a:pt x="681384" y="125015"/>
                  <a:pt x="680609" y="125790"/>
                  <a:pt x="679649" y="125790"/>
                </a:cubicBezTo>
                <a:lnTo>
                  <a:pt x="653924" y="125827"/>
                </a:lnTo>
                <a:cubicBezTo>
                  <a:pt x="651451" y="125827"/>
                  <a:pt x="649458" y="123834"/>
                  <a:pt x="649458" y="121361"/>
                </a:cubicBezTo>
                <a:lnTo>
                  <a:pt x="649495" y="84452"/>
                </a:lnTo>
                <a:lnTo>
                  <a:pt x="649495" y="12848"/>
                </a:lnTo>
                <a:cubicBezTo>
                  <a:pt x="649495" y="7533"/>
                  <a:pt x="653813" y="3215"/>
                  <a:pt x="659165" y="3215"/>
                </a:cubicBezTo>
                <a:close/>
                <a:moveTo>
                  <a:pt x="766518" y="3188"/>
                </a:moveTo>
                <a:lnTo>
                  <a:pt x="793831" y="3188"/>
                </a:lnTo>
                <a:cubicBezTo>
                  <a:pt x="795270" y="3188"/>
                  <a:pt x="796599" y="4000"/>
                  <a:pt x="797300" y="5292"/>
                </a:cubicBezTo>
                <a:lnTo>
                  <a:pt x="859529" y="124250"/>
                </a:lnTo>
                <a:cubicBezTo>
                  <a:pt x="859861" y="124914"/>
                  <a:pt x="859382" y="125689"/>
                  <a:pt x="858643" y="125689"/>
                </a:cubicBezTo>
                <a:lnTo>
                  <a:pt x="840816" y="125689"/>
                </a:lnTo>
                <a:cubicBezTo>
                  <a:pt x="830999" y="125689"/>
                  <a:pt x="822030" y="120116"/>
                  <a:pt x="817637" y="111332"/>
                </a:cubicBezTo>
                <a:lnTo>
                  <a:pt x="813134" y="102178"/>
                </a:lnTo>
                <a:lnTo>
                  <a:pt x="742859" y="102178"/>
                </a:lnTo>
                <a:lnTo>
                  <a:pt x="732266" y="123512"/>
                </a:lnTo>
                <a:cubicBezTo>
                  <a:pt x="731602" y="124841"/>
                  <a:pt x="730273" y="125689"/>
                  <a:pt x="728797" y="125689"/>
                </a:cubicBezTo>
                <a:lnTo>
                  <a:pt x="697313" y="125689"/>
                </a:lnTo>
                <a:cubicBezTo>
                  <a:pt x="696575" y="125689"/>
                  <a:pt x="696095" y="124914"/>
                  <a:pt x="696465" y="124250"/>
                </a:cubicBezTo>
                <a:lnTo>
                  <a:pt x="756663" y="9167"/>
                </a:lnTo>
                <a:cubicBezTo>
                  <a:pt x="758583" y="5476"/>
                  <a:pt x="762384" y="3188"/>
                  <a:pt x="766518" y="3188"/>
                </a:cubicBezTo>
                <a:close/>
                <a:moveTo>
                  <a:pt x="417374" y="3166"/>
                </a:moveTo>
                <a:cubicBezTo>
                  <a:pt x="448858" y="3166"/>
                  <a:pt x="466205" y="17450"/>
                  <a:pt x="466205" y="43397"/>
                </a:cubicBezTo>
                <a:cubicBezTo>
                  <a:pt x="466205" y="68717"/>
                  <a:pt x="445647" y="77759"/>
                  <a:pt x="439372" y="79937"/>
                </a:cubicBezTo>
                <a:lnTo>
                  <a:pt x="438265" y="80343"/>
                </a:lnTo>
                <a:lnTo>
                  <a:pt x="472996" y="124154"/>
                </a:lnTo>
                <a:cubicBezTo>
                  <a:pt x="473513" y="124819"/>
                  <a:pt x="473033" y="125741"/>
                  <a:pt x="472221" y="125741"/>
                </a:cubicBezTo>
                <a:lnTo>
                  <a:pt x="439852" y="125741"/>
                </a:lnTo>
                <a:cubicBezTo>
                  <a:pt x="438745" y="125741"/>
                  <a:pt x="437674" y="125261"/>
                  <a:pt x="436936" y="124449"/>
                </a:cubicBezTo>
                <a:lnTo>
                  <a:pt x="411616" y="95697"/>
                </a:lnTo>
                <a:cubicBezTo>
                  <a:pt x="410768" y="94811"/>
                  <a:pt x="410029" y="94036"/>
                  <a:pt x="409291" y="93261"/>
                </a:cubicBezTo>
                <a:cubicBezTo>
                  <a:pt x="401430" y="85067"/>
                  <a:pt x="400027" y="83554"/>
                  <a:pt x="385411" y="83554"/>
                </a:cubicBezTo>
                <a:lnTo>
                  <a:pt x="357471" y="83554"/>
                </a:lnTo>
                <a:lnTo>
                  <a:pt x="357471" y="87983"/>
                </a:lnTo>
                <a:lnTo>
                  <a:pt x="357508" y="124043"/>
                </a:lnTo>
                <a:cubicBezTo>
                  <a:pt x="357508" y="125003"/>
                  <a:pt x="356732" y="125778"/>
                  <a:pt x="355773" y="125778"/>
                </a:cubicBezTo>
                <a:lnTo>
                  <a:pt x="330047" y="125815"/>
                </a:lnTo>
                <a:cubicBezTo>
                  <a:pt x="327574" y="125815"/>
                  <a:pt x="325581" y="123822"/>
                  <a:pt x="325581" y="121349"/>
                </a:cubicBezTo>
                <a:lnTo>
                  <a:pt x="325581" y="12910"/>
                </a:lnTo>
                <a:cubicBezTo>
                  <a:pt x="325581" y="7595"/>
                  <a:pt x="329900" y="3240"/>
                  <a:pt x="335214" y="3240"/>
                </a:cubicBezTo>
                <a:close/>
                <a:moveTo>
                  <a:pt x="224799" y="0"/>
                </a:moveTo>
                <a:cubicBezTo>
                  <a:pt x="237606" y="0"/>
                  <a:pt x="249344" y="1402"/>
                  <a:pt x="259641" y="4171"/>
                </a:cubicBezTo>
                <a:cubicBezTo>
                  <a:pt x="269865" y="6939"/>
                  <a:pt x="278723" y="11073"/>
                  <a:pt x="285884" y="16461"/>
                </a:cubicBezTo>
                <a:cubicBezTo>
                  <a:pt x="293044" y="21850"/>
                  <a:pt x="298617" y="28641"/>
                  <a:pt x="302456" y="36651"/>
                </a:cubicBezTo>
                <a:cubicBezTo>
                  <a:pt x="306294" y="44660"/>
                  <a:pt x="308251" y="54072"/>
                  <a:pt x="308251" y="64554"/>
                </a:cubicBezTo>
                <a:cubicBezTo>
                  <a:pt x="308251" y="75036"/>
                  <a:pt x="306294" y="84448"/>
                  <a:pt x="302456" y="92457"/>
                </a:cubicBezTo>
                <a:cubicBezTo>
                  <a:pt x="298617" y="100467"/>
                  <a:pt x="293044" y="107258"/>
                  <a:pt x="285884" y="112647"/>
                </a:cubicBezTo>
                <a:cubicBezTo>
                  <a:pt x="278723" y="118035"/>
                  <a:pt x="269865" y="122169"/>
                  <a:pt x="259641" y="124937"/>
                </a:cubicBezTo>
                <a:cubicBezTo>
                  <a:pt x="249344" y="127706"/>
                  <a:pt x="237643" y="129108"/>
                  <a:pt x="224799" y="129108"/>
                </a:cubicBezTo>
                <a:cubicBezTo>
                  <a:pt x="211955" y="129108"/>
                  <a:pt x="200217" y="127706"/>
                  <a:pt x="189883" y="124937"/>
                </a:cubicBezTo>
                <a:cubicBezTo>
                  <a:pt x="179548" y="122169"/>
                  <a:pt x="170653" y="118035"/>
                  <a:pt x="163419" y="112647"/>
                </a:cubicBezTo>
                <a:cubicBezTo>
                  <a:pt x="156222" y="107258"/>
                  <a:pt x="150575" y="100467"/>
                  <a:pt x="146699" y="92457"/>
                </a:cubicBezTo>
                <a:cubicBezTo>
                  <a:pt x="142787" y="84448"/>
                  <a:pt x="140794" y="75036"/>
                  <a:pt x="140794" y="64554"/>
                </a:cubicBezTo>
                <a:cubicBezTo>
                  <a:pt x="140794" y="54072"/>
                  <a:pt x="142787" y="44660"/>
                  <a:pt x="146699" y="36651"/>
                </a:cubicBezTo>
                <a:cubicBezTo>
                  <a:pt x="150575" y="28641"/>
                  <a:pt x="156222" y="21850"/>
                  <a:pt x="163419" y="16461"/>
                </a:cubicBezTo>
                <a:cubicBezTo>
                  <a:pt x="170653" y="11073"/>
                  <a:pt x="179548" y="6939"/>
                  <a:pt x="189883" y="4171"/>
                </a:cubicBezTo>
                <a:cubicBezTo>
                  <a:pt x="200217" y="1402"/>
                  <a:pt x="211955" y="0"/>
                  <a:pt x="224799" y="0"/>
                </a:cubicBezTo>
                <a:close/>
              </a:path>
            </a:pathLst>
          </a:custGeom>
          <a:solidFill>
            <a:srgbClr val="002BCB"/>
          </a:solidFill>
          <a:ln w="36633" cap="flat">
            <a:noFill/>
            <a:prstDash val="solid"/>
            <a:round/>
          </a:ln>
        </p:spPr>
        <p:txBody>
          <a:bodyPr rtlCol="0" anchor="ctr"/>
          <a:lstStyle/>
          <a:p>
            <a:endParaRPr lang="en-US"/>
          </a:p>
        </p:txBody>
      </p:sp>
    </p:spTree>
    <p:extLst>
      <p:ext uri="{BB962C8B-B14F-4D97-AF65-F5344CB8AC3E}">
        <p14:creationId xmlns:p14="http://schemas.microsoft.com/office/powerpoint/2010/main" val="3398589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page - logo">
    <p:spTree>
      <p:nvGrpSpPr>
        <p:cNvPr id="1" name=""/>
        <p:cNvGrpSpPr/>
        <p:nvPr/>
      </p:nvGrpSpPr>
      <p:grpSpPr>
        <a:xfrm>
          <a:off x="0" y="0"/>
          <a:ext cx="0" cy="0"/>
          <a:chOff x="0" y="0"/>
          <a:chExt cx="0" cy="0"/>
        </a:xfrm>
      </p:grpSpPr>
      <p:sp>
        <p:nvSpPr>
          <p:cNvPr id="7" name="Freeform: Shape 3">
            <a:extLst>
              <a:ext uri="{FF2B5EF4-FFF2-40B4-BE49-F238E27FC236}">
                <a16:creationId xmlns:a16="http://schemas.microsoft.com/office/drawing/2014/main" id="{B2B9B7AE-EFEB-208B-D996-F34ED33B23DD}"/>
              </a:ext>
            </a:extLst>
          </p:cNvPr>
          <p:cNvSpPr/>
          <p:nvPr userDrawn="1"/>
        </p:nvSpPr>
        <p:spPr>
          <a:xfrm>
            <a:off x="3474631" y="2640671"/>
            <a:ext cx="5242738" cy="1576659"/>
          </a:xfrm>
          <a:custGeom>
            <a:avLst/>
            <a:gdLst>
              <a:gd name="connsiteX0" fmla="*/ 475605 w 859636"/>
              <a:gd name="connsiteY0" fmla="*/ 236432 h 258520"/>
              <a:gd name="connsiteX1" fmla="*/ 468556 w 859636"/>
              <a:gd name="connsiteY1" fmla="*/ 238573 h 258520"/>
              <a:gd name="connsiteX2" fmla="*/ 466083 w 859636"/>
              <a:gd name="connsiteY2" fmla="*/ 244700 h 258520"/>
              <a:gd name="connsiteX3" fmla="*/ 468962 w 859636"/>
              <a:gd name="connsiteY3" fmla="*/ 249867 h 258520"/>
              <a:gd name="connsiteX4" fmla="*/ 477783 w 859636"/>
              <a:gd name="connsiteY4" fmla="*/ 251712 h 258520"/>
              <a:gd name="connsiteX5" fmla="*/ 490627 w 859636"/>
              <a:gd name="connsiteY5" fmla="*/ 249166 h 258520"/>
              <a:gd name="connsiteX6" fmla="*/ 494577 w 859636"/>
              <a:gd name="connsiteY6" fmla="*/ 242522 h 258520"/>
              <a:gd name="connsiteX7" fmla="*/ 492583 w 859636"/>
              <a:gd name="connsiteY7" fmla="*/ 237835 h 258520"/>
              <a:gd name="connsiteX8" fmla="*/ 484094 w 859636"/>
              <a:gd name="connsiteY8" fmla="*/ 236432 h 258520"/>
              <a:gd name="connsiteX9" fmla="*/ 689763 w 859636"/>
              <a:gd name="connsiteY9" fmla="*/ 195928 h 258520"/>
              <a:gd name="connsiteX10" fmla="*/ 679834 w 859636"/>
              <a:gd name="connsiteY10" fmla="*/ 199840 h 258520"/>
              <a:gd name="connsiteX11" fmla="*/ 676808 w 859636"/>
              <a:gd name="connsiteY11" fmla="*/ 213423 h 258520"/>
              <a:gd name="connsiteX12" fmla="*/ 679945 w 859636"/>
              <a:gd name="connsiteY12" fmla="*/ 227116 h 258520"/>
              <a:gd name="connsiteX13" fmla="*/ 689948 w 859636"/>
              <a:gd name="connsiteY13" fmla="*/ 231102 h 258520"/>
              <a:gd name="connsiteX14" fmla="*/ 699101 w 859636"/>
              <a:gd name="connsiteY14" fmla="*/ 226636 h 258520"/>
              <a:gd name="connsiteX15" fmla="*/ 702164 w 859636"/>
              <a:gd name="connsiteY15" fmla="*/ 213349 h 258520"/>
              <a:gd name="connsiteX16" fmla="*/ 699101 w 859636"/>
              <a:gd name="connsiteY16" fmla="*/ 200136 h 258520"/>
              <a:gd name="connsiteX17" fmla="*/ 689763 w 859636"/>
              <a:gd name="connsiteY17" fmla="*/ 195928 h 258520"/>
              <a:gd name="connsiteX18" fmla="*/ 298158 w 859636"/>
              <a:gd name="connsiteY18" fmla="*/ 195922 h 258520"/>
              <a:gd name="connsiteX19" fmla="*/ 288303 w 859636"/>
              <a:gd name="connsiteY19" fmla="*/ 199649 h 258520"/>
              <a:gd name="connsiteX20" fmla="*/ 285166 w 859636"/>
              <a:gd name="connsiteY20" fmla="*/ 211866 h 258520"/>
              <a:gd name="connsiteX21" fmla="*/ 285166 w 859636"/>
              <a:gd name="connsiteY21" fmla="*/ 213417 h 258520"/>
              <a:gd name="connsiteX22" fmla="*/ 288303 w 859636"/>
              <a:gd name="connsiteY22" fmla="*/ 227110 h 258520"/>
              <a:gd name="connsiteX23" fmla="*/ 298306 w 859636"/>
              <a:gd name="connsiteY23" fmla="*/ 231096 h 258520"/>
              <a:gd name="connsiteX24" fmla="*/ 307238 w 859636"/>
              <a:gd name="connsiteY24" fmla="*/ 226482 h 258520"/>
              <a:gd name="connsiteX25" fmla="*/ 310559 w 859636"/>
              <a:gd name="connsiteY25" fmla="*/ 213343 h 258520"/>
              <a:gd name="connsiteX26" fmla="*/ 307274 w 859636"/>
              <a:gd name="connsiteY26" fmla="*/ 200314 h 258520"/>
              <a:gd name="connsiteX27" fmla="*/ 298158 w 859636"/>
              <a:gd name="connsiteY27" fmla="*/ 195922 h 258520"/>
              <a:gd name="connsiteX28" fmla="*/ 635038 w 859636"/>
              <a:gd name="connsiteY28" fmla="*/ 195915 h 258520"/>
              <a:gd name="connsiteX29" fmla="*/ 625072 w 859636"/>
              <a:gd name="connsiteY29" fmla="*/ 200234 h 258520"/>
              <a:gd name="connsiteX30" fmla="*/ 621677 w 859636"/>
              <a:gd name="connsiteY30" fmla="*/ 213410 h 258520"/>
              <a:gd name="connsiteX31" fmla="*/ 625109 w 859636"/>
              <a:gd name="connsiteY31" fmla="*/ 226661 h 258520"/>
              <a:gd name="connsiteX32" fmla="*/ 635112 w 859636"/>
              <a:gd name="connsiteY32" fmla="*/ 231090 h 258520"/>
              <a:gd name="connsiteX33" fmla="*/ 645151 w 859636"/>
              <a:gd name="connsiteY33" fmla="*/ 226698 h 258520"/>
              <a:gd name="connsiteX34" fmla="*/ 648584 w 859636"/>
              <a:gd name="connsiteY34" fmla="*/ 213410 h 258520"/>
              <a:gd name="connsiteX35" fmla="*/ 645151 w 859636"/>
              <a:gd name="connsiteY35" fmla="*/ 200308 h 258520"/>
              <a:gd name="connsiteX36" fmla="*/ 635038 w 859636"/>
              <a:gd name="connsiteY36" fmla="*/ 195915 h 258520"/>
              <a:gd name="connsiteX37" fmla="*/ 479628 w 859636"/>
              <a:gd name="connsiteY37" fmla="*/ 195094 h 258520"/>
              <a:gd name="connsiteX38" fmla="*/ 472431 w 859636"/>
              <a:gd name="connsiteY38" fmla="*/ 197567 h 258520"/>
              <a:gd name="connsiteX39" fmla="*/ 469921 w 859636"/>
              <a:gd name="connsiteY39" fmla="*/ 205059 h 258520"/>
              <a:gd name="connsiteX40" fmla="*/ 472468 w 859636"/>
              <a:gd name="connsiteY40" fmla="*/ 211998 h 258520"/>
              <a:gd name="connsiteX41" fmla="*/ 479739 w 859636"/>
              <a:gd name="connsiteY41" fmla="*/ 214323 h 258520"/>
              <a:gd name="connsiteX42" fmla="*/ 489446 w 859636"/>
              <a:gd name="connsiteY42" fmla="*/ 204948 h 258520"/>
              <a:gd name="connsiteX43" fmla="*/ 479628 w 859636"/>
              <a:gd name="connsiteY43" fmla="*/ 195094 h 258520"/>
              <a:gd name="connsiteX44" fmla="*/ 811309 w 859636"/>
              <a:gd name="connsiteY44" fmla="*/ 189418 h 258520"/>
              <a:gd name="connsiteX45" fmla="*/ 820351 w 859636"/>
              <a:gd name="connsiteY45" fmla="*/ 189418 h 258520"/>
              <a:gd name="connsiteX46" fmla="*/ 830760 w 859636"/>
              <a:gd name="connsiteY46" fmla="*/ 216510 h 258520"/>
              <a:gd name="connsiteX47" fmla="*/ 834525 w 859636"/>
              <a:gd name="connsiteY47" fmla="*/ 227878 h 258520"/>
              <a:gd name="connsiteX48" fmla="*/ 836333 w 859636"/>
              <a:gd name="connsiteY48" fmla="*/ 222268 h 258520"/>
              <a:gd name="connsiteX49" fmla="*/ 847923 w 859636"/>
              <a:gd name="connsiteY49" fmla="*/ 189861 h 258520"/>
              <a:gd name="connsiteX50" fmla="*/ 848070 w 859636"/>
              <a:gd name="connsiteY50" fmla="*/ 189418 h 258520"/>
              <a:gd name="connsiteX51" fmla="*/ 857113 w 859636"/>
              <a:gd name="connsiteY51" fmla="*/ 189418 h 258520"/>
              <a:gd name="connsiteX52" fmla="*/ 836665 w 859636"/>
              <a:gd name="connsiteY52" fmla="*/ 243564 h 258520"/>
              <a:gd name="connsiteX53" fmla="*/ 829505 w 859636"/>
              <a:gd name="connsiteY53" fmla="*/ 255043 h 258520"/>
              <a:gd name="connsiteX54" fmla="*/ 819281 w 859636"/>
              <a:gd name="connsiteY54" fmla="*/ 258512 h 258520"/>
              <a:gd name="connsiteX55" fmla="*/ 812748 w 859636"/>
              <a:gd name="connsiteY55" fmla="*/ 257774 h 258520"/>
              <a:gd name="connsiteX56" fmla="*/ 812195 w 859636"/>
              <a:gd name="connsiteY56" fmla="*/ 257627 h 258520"/>
              <a:gd name="connsiteX57" fmla="*/ 812195 w 859636"/>
              <a:gd name="connsiteY57" fmla="*/ 250577 h 258520"/>
              <a:gd name="connsiteX58" fmla="*/ 813043 w 859636"/>
              <a:gd name="connsiteY58" fmla="*/ 250762 h 258520"/>
              <a:gd name="connsiteX59" fmla="*/ 818137 w 859636"/>
              <a:gd name="connsiteY59" fmla="*/ 251278 h 258520"/>
              <a:gd name="connsiteX60" fmla="*/ 827918 w 859636"/>
              <a:gd name="connsiteY60" fmla="*/ 243490 h 258520"/>
              <a:gd name="connsiteX61" fmla="*/ 830428 w 859636"/>
              <a:gd name="connsiteY61" fmla="*/ 237105 h 258520"/>
              <a:gd name="connsiteX62" fmla="*/ 765707 w 859636"/>
              <a:gd name="connsiteY62" fmla="*/ 189061 h 258520"/>
              <a:gd name="connsiteX63" fmla="*/ 774122 w 859636"/>
              <a:gd name="connsiteY63" fmla="*/ 189061 h 258520"/>
              <a:gd name="connsiteX64" fmla="*/ 774122 w 859636"/>
              <a:gd name="connsiteY64" fmla="*/ 237154 h 258520"/>
              <a:gd name="connsiteX65" fmla="*/ 765707 w 859636"/>
              <a:gd name="connsiteY65" fmla="*/ 237154 h 258520"/>
              <a:gd name="connsiteX66" fmla="*/ 721518 w 859636"/>
              <a:gd name="connsiteY66" fmla="*/ 189061 h 258520"/>
              <a:gd name="connsiteX67" fmla="*/ 729933 w 859636"/>
              <a:gd name="connsiteY67" fmla="*/ 189061 h 258520"/>
              <a:gd name="connsiteX68" fmla="*/ 729933 w 859636"/>
              <a:gd name="connsiteY68" fmla="*/ 237154 h 258520"/>
              <a:gd name="connsiteX69" fmla="*/ 721518 w 859636"/>
              <a:gd name="connsiteY69" fmla="*/ 237154 h 258520"/>
              <a:gd name="connsiteX70" fmla="*/ 387645 w 859636"/>
              <a:gd name="connsiteY70" fmla="*/ 189061 h 258520"/>
              <a:gd name="connsiteX71" fmla="*/ 396060 w 859636"/>
              <a:gd name="connsiteY71" fmla="*/ 189061 h 258520"/>
              <a:gd name="connsiteX72" fmla="*/ 396060 w 859636"/>
              <a:gd name="connsiteY72" fmla="*/ 237154 h 258520"/>
              <a:gd name="connsiteX73" fmla="*/ 387645 w 859636"/>
              <a:gd name="connsiteY73" fmla="*/ 237154 h 258520"/>
              <a:gd name="connsiteX74" fmla="*/ 329908 w 859636"/>
              <a:gd name="connsiteY74" fmla="*/ 189061 h 258520"/>
              <a:gd name="connsiteX75" fmla="*/ 338323 w 859636"/>
              <a:gd name="connsiteY75" fmla="*/ 189061 h 258520"/>
              <a:gd name="connsiteX76" fmla="*/ 338323 w 859636"/>
              <a:gd name="connsiteY76" fmla="*/ 237154 h 258520"/>
              <a:gd name="connsiteX77" fmla="*/ 329908 w 859636"/>
              <a:gd name="connsiteY77" fmla="*/ 237154 h 258520"/>
              <a:gd name="connsiteX78" fmla="*/ 299154 w 859636"/>
              <a:gd name="connsiteY78" fmla="*/ 188577 h 258520"/>
              <a:gd name="connsiteX79" fmla="*/ 314029 w 859636"/>
              <a:gd name="connsiteY79" fmla="*/ 195183 h 258520"/>
              <a:gd name="connsiteX80" fmla="*/ 319233 w 859636"/>
              <a:gd name="connsiteY80" fmla="*/ 213417 h 258520"/>
              <a:gd name="connsiteX81" fmla="*/ 313955 w 859636"/>
              <a:gd name="connsiteY81" fmla="*/ 231760 h 258520"/>
              <a:gd name="connsiteX82" fmla="*/ 299154 w 859636"/>
              <a:gd name="connsiteY82" fmla="*/ 238367 h 258520"/>
              <a:gd name="connsiteX83" fmla="*/ 290555 w 859636"/>
              <a:gd name="connsiteY83" fmla="*/ 236632 h 258520"/>
              <a:gd name="connsiteX84" fmla="*/ 284834 w 859636"/>
              <a:gd name="connsiteY84" fmla="*/ 232351 h 258520"/>
              <a:gd name="connsiteX85" fmla="*/ 285166 w 859636"/>
              <a:gd name="connsiteY85" fmla="*/ 238589 h 258520"/>
              <a:gd name="connsiteX86" fmla="*/ 285166 w 859636"/>
              <a:gd name="connsiteY86" fmla="*/ 258520 h 258520"/>
              <a:gd name="connsiteX87" fmla="*/ 276751 w 859636"/>
              <a:gd name="connsiteY87" fmla="*/ 258520 h 258520"/>
              <a:gd name="connsiteX88" fmla="*/ 276751 w 859636"/>
              <a:gd name="connsiteY88" fmla="*/ 189426 h 258520"/>
              <a:gd name="connsiteX89" fmla="*/ 283763 w 859636"/>
              <a:gd name="connsiteY89" fmla="*/ 189426 h 258520"/>
              <a:gd name="connsiteX90" fmla="*/ 284649 w 859636"/>
              <a:gd name="connsiteY90" fmla="*/ 195183 h 258520"/>
              <a:gd name="connsiteX91" fmla="*/ 290555 w 859636"/>
              <a:gd name="connsiteY91" fmla="*/ 190348 h 258520"/>
              <a:gd name="connsiteX92" fmla="*/ 299154 w 859636"/>
              <a:gd name="connsiteY92" fmla="*/ 188577 h 258520"/>
              <a:gd name="connsiteX93" fmla="*/ 635259 w 859636"/>
              <a:gd name="connsiteY93" fmla="*/ 188571 h 258520"/>
              <a:gd name="connsiteX94" fmla="*/ 651352 w 859636"/>
              <a:gd name="connsiteY94" fmla="*/ 195325 h 258520"/>
              <a:gd name="connsiteX95" fmla="*/ 657294 w 859636"/>
              <a:gd name="connsiteY95" fmla="*/ 213410 h 258520"/>
              <a:gd name="connsiteX96" fmla="*/ 651352 w 859636"/>
              <a:gd name="connsiteY96" fmla="*/ 231717 h 258520"/>
              <a:gd name="connsiteX97" fmla="*/ 634927 w 859636"/>
              <a:gd name="connsiteY97" fmla="*/ 238361 h 258520"/>
              <a:gd name="connsiteX98" fmla="*/ 623448 w 859636"/>
              <a:gd name="connsiteY98" fmla="*/ 235334 h 258520"/>
              <a:gd name="connsiteX99" fmla="*/ 615697 w 859636"/>
              <a:gd name="connsiteY99" fmla="*/ 226587 h 258520"/>
              <a:gd name="connsiteX100" fmla="*/ 613003 w 859636"/>
              <a:gd name="connsiteY100" fmla="*/ 213410 h 258520"/>
              <a:gd name="connsiteX101" fmla="*/ 618872 w 859636"/>
              <a:gd name="connsiteY101" fmla="*/ 195177 h 258520"/>
              <a:gd name="connsiteX102" fmla="*/ 635259 w 859636"/>
              <a:gd name="connsiteY102" fmla="*/ 188571 h 258520"/>
              <a:gd name="connsiteX103" fmla="*/ 556052 w 859636"/>
              <a:gd name="connsiteY103" fmla="*/ 188568 h 258520"/>
              <a:gd name="connsiteX104" fmla="*/ 570631 w 859636"/>
              <a:gd name="connsiteY104" fmla="*/ 196060 h 258520"/>
              <a:gd name="connsiteX105" fmla="*/ 576463 w 859636"/>
              <a:gd name="connsiteY105" fmla="*/ 190782 h 258520"/>
              <a:gd name="connsiteX106" fmla="*/ 585838 w 859636"/>
              <a:gd name="connsiteY106" fmla="*/ 188568 h 258520"/>
              <a:gd name="connsiteX107" fmla="*/ 598203 w 859636"/>
              <a:gd name="connsiteY107" fmla="*/ 192849 h 258520"/>
              <a:gd name="connsiteX108" fmla="*/ 602336 w 859636"/>
              <a:gd name="connsiteY108" fmla="*/ 206358 h 258520"/>
              <a:gd name="connsiteX109" fmla="*/ 602336 w 859636"/>
              <a:gd name="connsiteY109" fmla="*/ 237509 h 258520"/>
              <a:gd name="connsiteX110" fmla="*/ 593921 w 859636"/>
              <a:gd name="connsiteY110" fmla="*/ 237509 h 258520"/>
              <a:gd name="connsiteX111" fmla="*/ 593921 w 859636"/>
              <a:gd name="connsiteY111" fmla="*/ 206432 h 258520"/>
              <a:gd name="connsiteX112" fmla="*/ 591670 w 859636"/>
              <a:gd name="connsiteY112" fmla="*/ 198496 h 258520"/>
              <a:gd name="connsiteX113" fmla="*/ 584768 w 859636"/>
              <a:gd name="connsiteY113" fmla="*/ 195950 h 258520"/>
              <a:gd name="connsiteX114" fmla="*/ 575540 w 859636"/>
              <a:gd name="connsiteY114" fmla="*/ 199493 h 258520"/>
              <a:gd name="connsiteX115" fmla="*/ 572514 w 859636"/>
              <a:gd name="connsiteY115" fmla="*/ 210750 h 258520"/>
              <a:gd name="connsiteX116" fmla="*/ 572514 w 859636"/>
              <a:gd name="connsiteY116" fmla="*/ 237509 h 258520"/>
              <a:gd name="connsiteX117" fmla="*/ 564098 w 859636"/>
              <a:gd name="connsiteY117" fmla="*/ 237509 h 258520"/>
              <a:gd name="connsiteX118" fmla="*/ 564098 w 859636"/>
              <a:gd name="connsiteY118" fmla="*/ 206432 h 258520"/>
              <a:gd name="connsiteX119" fmla="*/ 561884 w 859636"/>
              <a:gd name="connsiteY119" fmla="*/ 198496 h 258520"/>
              <a:gd name="connsiteX120" fmla="*/ 554908 w 859636"/>
              <a:gd name="connsiteY120" fmla="*/ 195950 h 258520"/>
              <a:gd name="connsiteX121" fmla="*/ 545718 w 859636"/>
              <a:gd name="connsiteY121" fmla="*/ 199641 h 258520"/>
              <a:gd name="connsiteX122" fmla="*/ 542765 w 859636"/>
              <a:gd name="connsiteY122" fmla="*/ 212300 h 258520"/>
              <a:gd name="connsiteX123" fmla="*/ 542765 w 859636"/>
              <a:gd name="connsiteY123" fmla="*/ 237509 h 258520"/>
              <a:gd name="connsiteX124" fmla="*/ 534313 w 859636"/>
              <a:gd name="connsiteY124" fmla="*/ 237509 h 258520"/>
              <a:gd name="connsiteX125" fmla="*/ 534313 w 859636"/>
              <a:gd name="connsiteY125" fmla="*/ 189417 h 258520"/>
              <a:gd name="connsiteX126" fmla="*/ 541326 w 859636"/>
              <a:gd name="connsiteY126" fmla="*/ 189417 h 258520"/>
              <a:gd name="connsiteX127" fmla="*/ 542359 w 859636"/>
              <a:gd name="connsiteY127" fmla="*/ 195101 h 258520"/>
              <a:gd name="connsiteX128" fmla="*/ 547600 w 859636"/>
              <a:gd name="connsiteY128" fmla="*/ 190561 h 258520"/>
              <a:gd name="connsiteX129" fmla="*/ 556052 w 859636"/>
              <a:gd name="connsiteY129" fmla="*/ 188568 h 258520"/>
              <a:gd name="connsiteX130" fmla="*/ 432906 w 859636"/>
              <a:gd name="connsiteY130" fmla="*/ 188568 h 258520"/>
              <a:gd name="connsiteX131" fmla="*/ 446083 w 859636"/>
              <a:gd name="connsiteY131" fmla="*/ 192812 h 258520"/>
              <a:gd name="connsiteX132" fmla="*/ 450549 w 859636"/>
              <a:gd name="connsiteY132" fmla="*/ 206358 h 258520"/>
              <a:gd name="connsiteX133" fmla="*/ 450549 w 859636"/>
              <a:gd name="connsiteY133" fmla="*/ 237509 h 258520"/>
              <a:gd name="connsiteX134" fmla="*/ 442133 w 859636"/>
              <a:gd name="connsiteY134" fmla="*/ 237509 h 258520"/>
              <a:gd name="connsiteX135" fmla="*/ 442133 w 859636"/>
              <a:gd name="connsiteY135" fmla="*/ 206616 h 258520"/>
              <a:gd name="connsiteX136" fmla="*/ 439697 w 859636"/>
              <a:gd name="connsiteY136" fmla="*/ 198533 h 258520"/>
              <a:gd name="connsiteX137" fmla="*/ 432057 w 859636"/>
              <a:gd name="connsiteY137" fmla="*/ 195950 h 258520"/>
              <a:gd name="connsiteX138" fmla="*/ 421833 w 859636"/>
              <a:gd name="connsiteY138" fmla="*/ 199677 h 258520"/>
              <a:gd name="connsiteX139" fmla="*/ 418585 w 859636"/>
              <a:gd name="connsiteY139" fmla="*/ 212300 h 258520"/>
              <a:gd name="connsiteX140" fmla="*/ 418585 w 859636"/>
              <a:gd name="connsiteY140" fmla="*/ 237509 h 258520"/>
              <a:gd name="connsiteX141" fmla="*/ 410133 w 859636"/>
              <a:gd name="connsiteY141" fmla="*/ 237509 h 258520"/>
              <a:gd name="connsiteX142" fmla="*/ 410133 w 859636"/>
              <a:gd name="connsiteY142" fmla="*/ 189417 h 258520"/>
              <a:gd name="connsiteX143" fmla="*/ 417146 w 859636"/>
              <a:gd name="connsiteY143" fmla="*/ 189417 h 258520"/>
              <a:gd name="connsiteX144" fmla="*/ 418179 w 859636"/>
              <a:gd name="connsiteY144" fmla="*/ 195138 h 258520"/>
              <a:gd name="connsiteX145" fmla="*/ 423863 w 859636"/>
              <a:gd name="connsiteY145" fmla="*/ 190524 h 258520"/>
              <a:gd name="connsiteX146" fmla="*/ 432906 w 859636"/>
              <a:gd name="connsiteY146" fmla="*/ 188568 h 258520"/>
              <a:gd name="connsiteX147" fmla="*/ 374373 w 859636"/>
              <a:gd name="connsiteY147" fmla="*/ 188568 h 258520"/>
              <a:gd name="connsiteX148" fmla="*/ 380094 w 859636"/>
              <a:gd name="connsiteY148" fmla="*/ 189084 h 258520"/>
              <a:gd name="connsiteX149" fmla="*/ 380721 w 859636"/>
              <a:gd name="connsiteY149" fmla="*/ 189232 h 258520"/>
              <a:gd name="connsiteX150" fmla="*/ 379540 w 859636"/>
              <a:gd name="connsiteY150" fmla="*/ 197131 h 258520"/>
              <a:gd name="connsiteX151" fmla="*/ 378839 w 859636"/>
              <a:gd name="connsiteY151" fmla="*/ 196983 h 258520"/>
              <a:gd name="connsiteX152" fmla="*/ 373856 w 859636"/>
              <a:gd name="connsiteY152" fmla="*/ 196356 h 258520"/>
              <a:gd name="connsiteX153" fmla="*/ 364666 w 859636"/>
              <a:gd name="connsiteY153" fmla="*/ 200748 h 258520"/>
              <a:gd name="connsiteX154" fmla="*/ 360790 w 859636"/>
              <a:gd name="connsiteY154" fmla="*/ 211747 h 258520"/>
              <a:gd name="connsiteX155" fmla="*/ 360790 w 859636"/>
              <a:gd name="connsiteY155" fmla="*/ 237509 h 258520"/>
              <a:gd name="connsiteX156" fmla="*/ 352375 w 859636"/>
              <a:gd name="connsiteY156" fmla="*/ 237509 h 258520"/>
              <a:gd name="connsiteX157" fmla="*/ 352375 w 859636"/>
              <a:gd name="connsiteY157" fmla="*/ 189417 h 258520"/>
              <a:gd name="connsiteX158" fmla="*/ 359498 w 859636"/>
              <a:gd name="connsiteY158" fmla="*/ 189417 h 258520"/>
              <a:gd name="connsiteX159" fmla="*/ 360237 w 859636"/>
              <a:gd name="connsiteY159" fmla="*/ 197131 h 258520"/>
              <a:gd name="connsiteX160" fmla="*/ 365921 w 859636"/>
              <a:gd name="connsiteY160" fmla="*/ 191151 h 258520"/>
              <a:gd name="connsiteX161" fmla="*/ 374373 w 859636"/>
              <a:gd name="connsiteY161" fmla="*/ 188568 h 258520"/>
              <a:gd name="connsiteX162" fmla="*/ 204203 w 859636"/>
              <a:gd name="connsiteY162" fmla="*/ 188568 h 258520"/>
              <a:gd name="connsiteX163" fmla="*/ 217379 w 859636"/>
              <a:gd name="connsiteY163" fmla="*/ 192812 h 258520"/>
              <a:gd name="connsiteX164" fmla="*/ 221845 w 859636"/>
              <a:gd name="connsiteY164" fmla="*/ 206358 h 258520"/>
              <a:gd name="connsiteX165" fmla="*/ 221845 w 859636"/>
              <a:gd name="connsiteY165" fmla="*/ 237509 h 258520"/>
              <a:gd name="connsiteX166" fmla="*/ 213430 w 859636"/>
              <a:gd name="connsiteY166" fmla="*/ 237509 h 258520"/>
              <a:gd name="connsiteX167" fmla="*/ 213430 w 859636"/>
              <a:gd name="connsiteY167" fmla="*/ 206616 h 258520"/>
              <a:gd name="connsiteX168" fmla="*/ 210994 w 859636"/>
              <a:gd name="connsiteY168" fmla="*/ 198533 h 258520"/>
              <a:gd name="connsiteX169" fmla="*/ 203354 w 859636"/>
              <a:gd name="connsiteY169" fmla="*/ 195950 h 258520"/>
              <a:gd name="connsiteX170" fmla="*/ 193130 w 859636"/>
              <a:gd name="connsiteY170" fmla="*/ 199677 h 258520"/>
              <a:gd name="connsiteX171" fmla="*/ 189882 w 859636"/>
              <a:gd name="connsiteY171" fmla="*/ 212300 h 258520"/>
              <a:gd name="connsiteX172" fmla="*/ 189882 w 859636"/>
              <a:gd name="connsiteY172" fmla="*/ 237509 h 258520"/>
              <a:gd name="connsiteX173" fmla="*/ 181430 w 859636"/>
              <a:gd name="connsiteY173" fmla="*/ 237509 h 258520"/>
              <a:gd name="connsiteX174" fmla="*/ 181430 w 859636"/>
              <a:gd name="connsiteY174" fmla="*/ 189417 h 258520"/>
              <a:gd name="connsiteX175" fmla="*/ 188442 w 859636"/>
              <a:gd name="connsiteY175" fmla="*/ 189417 h 258520"/>
              <a:gd name="connsiteX176" fmla="*/ 189476 w 859636"/>
              <a:gd name="connsiteY176" fmla="*/ 195138 h 258520"/>
              <a:gd name="connsiteX177" fmla="*/ 195160 w 859636"/>
              <a:gd name="connsiteY177" fmla="*/ 190524 h 258520"/>
              <a:gd name="connsiteX178" fmla="*/ 204203 w 859636"/>
              <a:gd name="connsiteY178" fmla="*/ 188568 h 258520"/>
              <a:gd name="connsiteX179" fmla="*/ 479924 w 859636"/>
              <a:gd name="connsiteY179" fmla="*/ 188561 h 258520"/>
              <a:gd name="connsiteX180" fmla="*/ 486641 w 859636"/>
              <a:gd name="connsiteY180" fmla="*/ 189410 h 258520"/>
              <a:gd name="connsiteX181" fmla="*/ 503361 w 859636"/>
              <a:gd name="connsiteY181" fmla="*/ 189410 h 258520"/>
              <a:gd name="connsiteX182" fmla="*/ 503361 w 859636"/>
              <a:gd name="connsiteY182" fmla="*/ 195168 h 258520"/>
              <a:gd name="connsiteX183" fmla="*/ 495241 w 859636"/>
              <a:gd name="connsiteY183" fmla="*/ 196127 h 258520"/>
              <a:gd name="connsiteX184" fmla="*/ 496791 w 859636"/>
              <a:gd name="connsiteY184" fmla="*/ 199264 h 258520"/>
              <a:gd name="connsiteX185" fmla="*/ 497788 w 859636"/>
              <a:gd name="connsiteY185" fmla="*/ 204948 h 258520"/>
              <a:gd name="connsiteX186" fmla="*/ 492842 w 859636"/>
              <a:gd name="connsiteY186" fmla="*/ 216390 h 258520"/>
              <a:gd name="connsiteX187" fmla="*/ 479518 w 859636"/>
              <a:gd name="connsiteY187" fmla="*/ 220672 h 258520"/>
              <a:gd name="connsiteX188" fmla="*/ 475716 w 859636"/>
              <a:gd name="connsiteY188" fmla="*/ 220340 h 258520"/>
              <a:gd name="connsiteX189" fmla="*/ 471767 w 859636"/>
              <a:gd name="connsiteY189" fmla="*/ 225654 h 258520"/>
              <a:gd name="connsiteX190" fmla="*/ 473022 w 859636"/>
              <a:gd name="connsiteY190" fmla="*/ 227906 h 258520"/>
              <a:gd name="connsiteX191" fmla="*/ 478078 w 859636"/>
              <a:gd name="connsiteY191" fmla="*/ 228755 h 258520"/>
              <a:gd name="connsiteX192" fmla="*/ 486346 w 859636"/>
              <a:gd name="connsiteY192" fmla="*/ 228755 h 258520"/>
              <a:gd name="connsiteX193" fmla="*/ 498452 w 859636"/>
              <a:gd name="connsiteY193" fmla="*/ 232077 h 258520"/>
              <a:gd name="connsiteX194" fmla="*/ 502770 w 859636"/>
              <a:gd name="connsiteY194" fmla="*/ 241931 h 258520"/>
              <a:gd name="connsiteX195" fmla="*/ 496237 w 859636"/>
              <a:gd name="connsiteY195" fmla="*/ 254333 h 258520"/>
              <a:gd name="connsiteX196" fmla="*/ 477709 w 859636"/>
              <a:gd name="connsiteY196" fmla="*/ 258504 h 258520"/>
              <a:gd name="connsiteX197" fmla="*/ 463167 w 859636"/>
              <a:gd name="connsiteY197" fmla="*/ 254960 h 258520"/>
              <a:gd name="connsiteX198" fmla="*/ 457926 w 859636"/>
              <a:gd name="connsiteY198" fmla="*/ 244773 h 258520"/>
              <a:gd name="connsiteX199" fmla="*/ 460805 w 859636"/>
              <a:gd name="connsiteY199" fmla="*/ 236949 h 258520"/>
              <a:gd name="connsiteX200" fmla="*/ 467264 w 859636"/>
              <a:gd name="connsiteY200" fmla="*/ 232926 h 258520"/>
              <a:gd name="connsiteX201" fmla="*/ 465455 w 859636"/>
              <a:gd name="connsiteY201" fmla="*/ 231043 h 258520"/>
              <a:gd name="connsiteX202" fmla="*/ 464090 w 859636"/>
              <a:gd name="connsiteY202" fmla="*/ 226688 h 258520"/>
              <a:gd name="connsiteX203" fmla="*/ 465603 w 859636"/>
              <a:gd name="connsiteY203" fmla="*/ 221816 h 258520"/>
              <a:gd name="connsiteX204" fmla="*/ 469072 w 859636"/>
              <a:gd name="connsiteY204" fmla="*/ 218605 h 258520"/>
              <a:gd name="connsiteX205" fmla="*/ 463979 w 859636"/>
              <a:gd name="connsiteY205" fmla="*/ 213770 h 258520"/>
              <a:gd name="connsiteX206" fmla="*/ 461580 w 859636"/>
              <a:gd name="connsiteY206" fmla="*/ 205244 h 258520"/>
              <a:gd name="connsiteX207" fmla="*/ 466415 w 859636"/>
              <a:gd name="connsiteY207" fmla="*/ 192879 h 258520"/>
              <a:gd name="connsiteX208" fmla="*/ 479924 w 859636"/>
              <a:gd name="connsiteY208" fmla="*/ 188561 h 258520"/>
              <a:gd name="connsiteX209" fmla="*/ 250154 w 859636"/>
              <a:gd name="connsiteY209" fmla="*/ 188559 h 258520"/>
              <a:gd name="connsiteX210" fmla="*/ 265176 w 859636"/>
              <a:gd name="connsiteY210" fmla="*/ 191697 h 258520"/>
              <a:gd name="connsiteX211" fmla="*/ 265803 w 859636"/>
              <a:gd name="connsiteY211" fmla="*/ 191955 h 258520"/>
              <a:gd name="connsiteX212" fmla="*/ 262740 w 859636"/>
              <a:gd name="connsiteY212" fmla="*/ 198931 h 258520"/>
              <a:gd name="connsiteX213" fmla="*/ 262112 w 859636"/>
              <a:gd name="connsiteY213" fmla="*/ 198709 h 258520"/>
              <a:gd name="connsiteX214" fmla="*/ 249637 w 859636"/>
              <a:gd name="connsiteY214" fmla="*/ 195830 h 258520"/>
              <a:gd name="connsiteX215" fmla="*/ 242403 w 859636"/>
              <a:gd name="connsiteY215" fmla="*/ 197307 h 258520"/>
              <a:gd name="connsiteX216" fmla="*/ 240151 w 859636"/>
              <a:gd name="connsiteY216" fmla="*/ 201108 h 258520"/>
              <a:gd name="connsiteX217" fmla="*/ 241000 w 859636"/>
              <a:gd name="connsiteY217" fmla="*/ 203914 h 258520"/>
              <a:gd name="connsiteX218" fmla="*/ 243879 w 859636"/>
              <a:gd name="connsiteY218" fmla="*/ 206239 h 258520"/>
              <a:gd name="connsiteX219" fmla="*/ 251962 w 859636"/>
              <a:gd name="connsiteY219" fmla="*/ 209634 h 258520"/>
              <a:gd name="connsiteX220" fmla="*/ 263441 w 859636"/>
              <a:gd name="connsiteY220" fmla="*/ 215909 h 258520"/>
              <a:gd name="connsiteX221" fmla="*/ 266578 w 859636"/>
              <a:gd name="connsiteY221" fmla="*/ 224103 h 258520"/>
              <a:gd name="connsiteX222" fmla="*/ 261411 w 859636"/>
              <a:gd name="connsiteY222" fmla="*/ 234696 h 258520"/>
              <a:gd name="connsiteX223" fmla="*/ 247386 w 859636"/>
              <a:gd name="connsiteY223" fmla="*/ 238387 h 258520"/>
              <a:gd name="connsiteX224" fmla="*/ 232548 w 859636"/>
              <a:gd name="connsiteY224" fmla="*/ 235323 h 258520"/>
              <a:gd name="connsiteX225" fmla="*/ 232216 w 859636"/>
              <a:gd name="connsiteY225" fmla="*/ 235139 h 258520"/>
              <a:gd name="connsiteX226" fmla="*/ 232216 w 859636"/>
              <a:gd name="connsiteY226" fmla="*/ 227092 h 258520"/>
              <a:gd name="connsiteX227" fmla="*/ 233176 w 859636"/>
              <a:gd name="connsiteY227" fmla="*/ 227572 h 258520"/>
              <a:gd name="connsiteX228" fmla="*/ 240262 w 859636"/>
              <a:gd name="connsiteY228" fmla="*/ 230230 h 258520"/>
              <a:gd name="connsiteX229" fmla="*/ 247533 w 859636"/>
              <a:gd name="connsiteY229" fmla="*/ 231189 h 258520"/>
              <a:gd name="connsiteX230" fmla="*/ 255727 w 859636"/>
              <a:gd name="connsiteY230" fmla="*/ 229492 h 258520"/>
              <a:gd name="connsiteX231" fmla="*/ 258385 w 859636"/>
              <a:gd name="connsiteY231" fmla="*/ 224693 h 258520"/>
              <a:gd name="connsiteX232" fmla="*/ 256281 w 859636"/>
              <a:gd name="connsiteY232" fmla="*/ 220523 h 258520"/>
              <a:gd name="connsiteX233" fmla="*/ 247201 w 859636"/>
              <a:gd name="connsiteY233" fmla="*/ 216057 h 258520"/>
              <a:gd name="connsiteX234" fmla="*/ 237826 w 859636"/>
              <a:gd name="connsiteY234" fmla="*/ 211738 h 258520"/>
              <a:gd name="connsiteX235" fmla="*/ 233508 w 859636"/>
              <a:gd name="connsiteY235" fmla="*/ 207420 h 258520"/>
              <a:gd name="connsiteX236" fmla="*/ 232068 w 859636"/>
              <a:gd name="connsiteY236" fmla="*/ 201551 h 258520"/>
              <a:gd name="connsiteX237" fmla="*/ 237014 w 859636"/>
              <a:gd name="connsiteY237" fmla="*/ 191992 h 258520"/>
              <a:gd name="connsiteX238" fmla="*/ 250154 w 859636"/>
              <a:gd name="connsiteY238" fmla="*/ 188559 h 258520"/>
              <a:gd name="connsiteX239" fmla="*/ 791869 w 859636"/>
              <a:gd name="connsiteY239" fmla="*/ 178562 h 258520"/>
              <a:gd name="connsiteX240" fmla="*/ 797147 w 859636"/>
              <a:gd name="connsiteY240" fmla="*/ 178562 h 258520"/>
              <a:gd name="connsiteX241" fmla="*/ 797147 w 859636"/>
              <a:gd name="connsiteY241" fmla="*/ 189414 h 258520"/>
              <a:gd name="connsiteX242" fmla="*/ 810693 w 859636"/>
              <a:gd name="connsiteY242" fmla="*/ 189414 h 258520"/>
              <a:gd name="connsiteX243" fmla="*/ 810693 w 859636"/>
              <a:gd name="connsiteY243" fmla="*/ 196279 h 258520"/>
              <a:gd name="connsiteX244" fmla="*/ 797147 w 859636"/>
              <a:gd name="connsiteY244" fmla="*/ 196279 h 258520"/>
              <a:gd name="connsiteX245" fmla="*/ 797147 w 859636"/>
              <a:gd name="connsiteY245" fmla="*/ 223112 h 258520"/>
              <a:gd name="connsiteX246" fmla="*/ 798955 w 859636"/>
              <a:gd name="connsiteY246" fmla="*/ 229128 h 258520"/>
              <a:gd name="connsiteX247" fmla="*/ 803975 w 859636"/>
              <a:gd name="connsiteY247" fmla="*/ 231158 h 258520"/>
              <a:gd name="connsiteX248" fmla="*/ 807481 w 859636"/>
              <a:gd name="connsiteY248" fmla="*/ 230900 h 258520"/>
              <a:gd name="connsiteX249" fmla="*/ 810176 w 859636"/>
              <a:gd name="connsiteY249" fmla="*/ 230346 h 258520"/>
              <a:gd name="connsiteX250" fmla="*/ 811025 w 859636"/>
              <a:gd name="connsiteY250" fmla="*/ 230088 h 258520"/>
              <a:gd name="connsiteX251" fmla="*/ 811025 w 859636"/>
              <a:gd name="connsiteY251" fmla="*/ 236842 h 258520"/>
              <a:gd name="connsiteX252" fmla="*/ 810656 w 859636"/>
              <a:gd name="connsiteY252" fmla="*/ 237027 h 258520"/>
              <a:gd name="connsiteX253" fmla="*/ 807075 w 859636"/>
              <a:gd name="connsiteY253" fmla="*/ 237986 h 258520"/>
              <a:gd name="connsiteX254" fmla="*/ 802942 w 859636"/>
              <a:gd name="connsiteY254" fmla="*/ 238355 h 258520"/>
              <a:gd name="connsiteX255" fmla="*/ 788695 w 859636"/>
              <a:gd name="connsiteY255" fmla="*/ 223407 h 258520"/>
              <a:gd name="connsiteX256" fmla="*/ 788695 w 859636"/>
              <a:gd name="connsiteY256" fmla="*/ 196279 h 258520"/>
              <a:gd name="connsiteX257" fmla="*/ 782014 w 859636"/>
              <a:gd name="connsiteY257" fmla="*/ 196279 h 258520"/>
              <a:gd name="connsiteX258" fmla="*/ 782014 w 859636"/>
              <a:gd name="connsiteY258" fmla="*/ 191739 h 258520"/>
              <a:gd name="connsiteX259" fmla="*/ 788805 w 859636"/>
              <a:gd name="connsiteY259" fmla="*/ 188749 h 258520"/>
              <a:gd name="connsiteX260" fmla="*/ 157766 w 859636"/>
              <a:gd name="connsiteY260" fmla="*/ 173425 h 258520"/>
              <a:gd name="connsiteX261" fmla="*/ 166366 w 859636"/>
              <a:gd name="connsiteY261" fmla="*/ 173425 h 258520"/>
              <a:gd name="connsiteX262" fmla="*/ 166366 w 859636"/>
              <a:gd name="connsiteY262" fmla="*/ 237131 h 258520"/>
              <a:gd name="connsiteX263" fmla="*/ 157766 w 859636"/>
              <a:gd name="connsiteY263" fmla="*/ 237131 h 258520"/>
              <a:gd name="connsiteX264" fmla="*/ 770346 w 859636"/>
              <a:gd name="connsiteY264" fmla="*/ 172053 h 258520"/>
              <a:gd name="connsiteX265" fmla="*/ 773742 w 859636"/>
              <a:gd name="connsiteY265" fmla="*/ 173382 h 258520"/>
              <a:gd name="connsiteX266" fmla="*/ 775218 w 859636"/>
              <a:gd name="connsiteY266" fmla="*/ 177405 h 258520"/>
              <a:gd name="connsiteX267" fmla="*/ 773742 w 859636"/>
              <a:gd name="connsiteY267" fmla="*/ 181465 h 258520"/>
              <a:gd name="connsiteX268" fmla="*/ 770346 w 859636"/>
              <a:gd name="connsiteY268" fmla="*/ 182831 h 258520"/>
              <a:gd name="connsiteX269" fmla="*/ 766876 w 859636"/>
              <a:gd name="connsiteY269" fmla="*/ 181465 h 258520"/>
              <a:gd name="connsiteX270" fmla="*/ 765474 w 859636"/>
              <a:gd name="connsiteY270" fmla="*/ 177405 h 258520"/>
              <a:gd name="connsiteX271" fmla="*/ 766913 w 859636"/>
              <a:gd name="connsiteY271" fmla="*/ 173382 h 258520"/>
              <a:gd name="connsiteX272" fmla="*/ 770346 w 859636"/>
              <a:gd name="connsiteY272" fmla="*/ 172053 h 258520"/>
              <a:gd name="connsiteX273" fmla="*/ 726156 w 859636"/>
              <a:gd name="connsiteY273" fmla="*/ 172053 h 258520"/>
              <a:gd name="connsiteX274" fmla="*/ 729552 w 859636"/>
              <a:gd name="connsiteY274" fmla="*/ 173382 h 258520"/>
              <a:gd name="connsiteX275" fmla="*/ 731028 w 859636"/>
              <a:gd name="connsiteY275" fmla="*/ 177405 h 258520"/>
              <a:gd name="connsiteX276" fmla="*/ 729552 w 859636"/>
              <a:gd name="connsiteY276" fmla="*/ 181465 h 258520"/>
              <a:gd name="connsiteX277" fmla="*/ 726156 w 859636"/>
              <a:gd name="connsiteY277" fmla="*/ 182831 h 258520"/>
              <a:gd name="connsiteX278" fmla="*/ 722686 w 859636"/>
              <a:gd name="connsiteY278" fmla="*/ 181465 h 258520"/>
              <a:gd name="connsiteX279" fmla="*/ 721284 w 859636"/>
              <a:gd name="connsiteY279" fmla="*/ 177405 h 258520"/>
              <a:gd name="connsiteX280" fmla="*/ 722723 w 859636"/>
              <a:gd name="connsiteY280" fmla="*/ 173382 h 258520"/>
              <a:gd name="connsiteX281" fmla="*/ 726156 w 859636"/>
              <a:gd name="connsiteY281" fmla="*/ 172053 h 258520"/>
              <a:gd name="connsiteX282" fmla="*/ 392294 w 859636"/>
              <a:gd name="connsiteY282" fmla="*/ 172053 h 258520"/>
              <a:gd name="connsiteX283" fmla="*/ 395689 w 859636"/>
              <a:gd name="connsiteY283" fmla="*/ 173382 h 258520"/>
              <a:gd name="connsiteX284" fmla="*/ 397166 w 859636"/>
              <a:gd name="connsiteY284" fmla="*/ 177405 h 258520"/>
              <a:gd name="connsiteX285" fmla="*/ 395689 w 859636"/>
              <a:gd name="connsiteY285" fmla="*/ 181465 h 258520"/>
              <a:gd name="connsiteX286" fmla="*/ 392294 w 859636"/>
              <a:gd name="connsiteY286" fmla="*/ 182831 h 258520"/>
              <a:gd name="connsiteX287" fmla="*/ 388824 w 859636"/>
              <a:gd name="connsiteY287" fmla="*/ 181465 h 258520"/>
              <a:gd name="connsiteX288" fmla="*/ 387422 w 859636"/>
              <a:gd name="connsiteY288" fmla="*/ 177405 h 258520"/>
              <a:gd name="connsiteX289" fmla="*/ 388824 w 859636"/>
              <a:gd name="connsiteY289" fmla="*/ 173382 h 258520"/>
              <a:gd name="connsiteX290" fmla="*/ 392294 w 859636"/>
              <a:gd name="connsiteY290" fmla="*/ 172053 h 258520"/>
              <a:gd name="connsiteX291" fmla="*/ 334530 w 859636"/>
              <a:gd name="connsiteY291" fmla="*/ 172053 h 258520"/>
              <a:gd name="connsiteX292" fmla="*/ 337925 w 859636"/>
              <a:gd name="connsiteY292" fmla="*/ 173382 h 258520"/>
              <a:gd name="connsiteX293" fmla="*/ 339402 w 859636"/>
              <a:gd name="connsiteY293" fmla="*/ 177405 h 258520"/>
              <a:gd name="connsiteX294" fmla="*/ 337925 w 859636"/>
              <a:gd name="connsiteY294" fmla="*/ 181465 h 258520"/>
              <a:gd name="connsiteX295" fmla="*/ 334530 w 859636"/>
              <a:gd name="connsiteY295" fmla="*/ 182831 h 258520"/>
              <a:gd name="connsiteX296" fmla="*/ 331060 w 859636"/>
              <a:gd name="connsiteY296" fmla="*/ 181465 h 258520"/>
              <a:gd name="connsiteX297" fmla="*/ 329658 w 859636"/>
              <a:gd name="connsiteY297" fmla="*/ 177405 h 258520"/>
              <a:gd name="connsiteX298" fmla="*/ 331060 w 859636"/>
              <a:gd name="connsiteY298" fmla="*/ 173382 h 258520"/>
              <a:gd name="connsiteX299" fmla="*/ 334530 w 859636"/>
              <a:gd name="connsiteY299" fmla="*/ 172053 h 258520"/>
              <a:gd name="connsiteX300" fmla="*/ 668356 w 859636"/>
              <a:gd name="connsiteY300" fmla="*/ 169796 h 258520"/>
              <a:gd name="connsiteX301" fmla="*/ 676808 w 859636"/>
              <a:gd name="connsiteY301" fmla="*/ 169796 h 258520"/>
              <a:gd name="connsiteX302" fmla="*/ 676808 w 859636"/>
              <a:gd name="connsiteY302" fmla="*/ 186590 h 258520"/>
              <a:gd name="connsiteX303" fmla="*/ 676586 w 859636"/>
              <a:gd name="connsiteY303" fmla="*/ 194636 h 258520"/>
              <a:gd name="connsiteX304" fmla="*/ 690796 w 859636"/>
              <a:gd name="connsiteY304" fmla="*/ 188657 h 258520"/>
              <a:gd name="connsiteX305" fmla="*/ 705634 w 859636"/>
              <a:gd name="connsiteY305" fmla="*/ 195190 h 258520"/>
              <a:gd name="connsiteX306" fmla="*/ 710875 w 859636"/>
              <a:gd name="connsiteY306" fmla="*/ 213423 h 258520"/>
              <a:gd name="connsiteX307" fmla="*/ 705597 w 859636"/>
              <a:gd name="connsiteY307" fmla="*/ 231730 h 258520"/>
              <a:gd name="connsiteX308" fmla="*/ 690796 w 859636"/>
              <a:gd name="connsiteY308" fmla="*/ 238374 h 258520"/>
              <a:gd name="connsiteX309" fmla="*/ 682160 w 859636"/>
              <a:gd name="connsiteY309" fmla="*/ 236639 h 258520"/>
              <a:gd name="connsiteX310" fmla="*/ 676033 w 859636"/>
              <a:gd name="connsiteY310" fmla="*/ 231841 h 258520"/>
              <a:gd name="connsiteX311" fmla="*/ 674630 w 859636"/>
              <a:gd name="connsiteY311" fmla="*/ 237525 h 258520"/>
              <a:gd name="connsiteX312" fmla="*/ 668356 w 859636"/>
              <a:gd name="connsiteY312" fmla="*/ 237525 h 258520"/>
              <a:gd name="connsiteX313" fmla="*/ 743594 w 859636"/>
              <a:gd name="connsiteY313" fmla="*/ 169394 h 258520"/>
              <a:gd name="connsiteX314" fmla="*/ 752009 w 859636"/>
              <a:gd name="connsiteY314" fmla="*/ 169394 h 258520"/>
              <a:gd name="connsiteX315" fmla="*/ 752009 w 859636"/>
              <a:gd name="connsiteY315" fmla="*/ 237122 h 258520"/>
              <a:gd name="connsiteX316" fmla="*/ 743594 w 859636"/>
              <a:gd name="connsiteY316" fmla="*/ 237122 h 258520"/>
              <a:gd name="connsiteX317" fmla="*/ 778181 w 859636"/>
              <a:gd name="connsiteY317" fmla="*/ 31202 h 258520"/>
              <a:gd name="connsiteX318" fmla="*/ 754043 w 859636"/>
              <a:gd name="connsiteY318" fmla="*/ 79664 h 258520"/>
              <a:gd name="connsiteX319" fmla="*/ 802099 w 859636"/>
              <a:gd name="connsiteY319" fmla="*/ 79664 h 258520"/>
              <a:gd name="connsiteX320" fmla="*/ 357471 w 859636"/>
              <a:gd name="connsiteY320" fmla="*/ 30700 h 258520"/>
              <a:gd name="connsiteX321" fmla="*/ 357471 w 859636"/>
              <a:gd name="connsiteY321" fmla="*/ 58973 h 258520"/>
              <a:gd name="connsiteX322" fmla="*/ 412761 w 859636"/>
              <a:gd name="connsiteY322" fmla="*/ 58973 h 258520"/>
              <a:gd name="connsiteX323" fmla="*/ 433946 w 859636"/>
              <a:gd name="connsiteY323" fmla="*/ 44836 h 258520"/>
              <a:gd name="connsiteX324" fmla="*/ 412761 w 859636"/>
              <a:gd name="connsiteY324" fmla="*/ 30700 h 258520"/>
              <a:gd name="connsiteX325" fmla="*/ 224799 w 859636"/>
              <a:gd name="connsiteY325" fmla="*/ 24987 h 258520"/>
              <a:gd name="connsiteX326" fmla="*/ 206824 w 859636"/>
              <a:gd name="connsiteY326" fmla="*/ 26611 h 258520"/>
              <a:gd name="connsiteX327" fmla="*/ 193315 w 859636"/>
              <a:gd name="connsiteY327" fmla="*/ 31077 h 258520"/>
              <a:gd name="connsiteX328" fmla="*/ 183682 w 859636"/>
              <a:gd name="connsiteY328" fmla="*/ 37758 h 258520"/>
              <a:gd name="connsiteX329" fmla="*/ 177481 w 859636"/>
              <a:gd name="connsiteY329" fmla="*/ 46026 h 258520"/>
              <a:gd name="connsiteX330" fmla="*/ 174196 w 859636"/>
              <a:gd name="connsiteY330" fmla="*/ 55216 h 258520"/>
              <a:gd name="connsiteX331" fmla="*/ 173237 w 859636"/>
              <a:gd name="connsiteY331" fmla="*/ 64554 h 258520"/>
              <a:gd name="connsiteX332" fmla="*/ 174196 w 859636"/>
              <a:gd name="connsiteY332" fmla="*/ 74040 h 258520"/>
              <a:gd name="connsiteX333" fmla="*/ 177481 w 859636"/>
              <a:gd name="connsiteY333" fmla="*/ 83267 h 258520"/>
              <a:gd name="connsiteX334" fmla="*/ 183682 w 859636"/>
              <a:gd name="connsiteY334" fmla="*/ 91461 h 258520"/>
              <a:gd name="connsiteX335" fmla="*/ 193315 w 859636"/>
              <a:gd name="connsiteY335" fmla="*/ 98104 h 258520"/>
              <a:gd name="connsiteX336" fmla="*/ 206824 w 859636"/>
              <a:gd name="connsiteY336" fmla="*/ 102497 h 258520"/>
              <a:gd name="connsiteX337" fmla="*/ 224799 w 859636"/>
              <a:gd name="connsiteY337" fmla="*/ 104084 h 258520"/>
              <a:gd name="connsiteX338" fmla="*/ 249934 w 859636"/>
              <a:gd name="connsiteY338" fmla="*/ 100614 h 258520"/>
              <a:gd name="connsiteX339" fmla="*/ 265694 w 859636"/>
              <a:gd name="connsiteY339" fmla="*/ 91461 h 258520"/>
              <a:gd name="connsiteX340" fmla="*/ 273777 w 859636"/>
              <a:gd name="connsiteY340" fmla="*/ 78690 h 258520"/>
              <a:gd name="connsiteX341" fmla="*/ 276029 w 859636"/>
              <a:gd name="connsiteY341" fmla="*/ 64554 h 258520"/>
              <a:gd name="connsiteX342" fmla="*/ 273777 w 859636"/>
              <a:gd name="connsiteY342" fmla="*/ 50418 h 258520"/>
              <a:gd name="connsiteX343" fmla="*/ 265694 w 859636"/>
              <a:gd name="connsiteY343" fmla="*/ 37647 h 258520"/>
              <a:gd name="connsiteX344" fmla="*/ 249934 w 859636"/>
              <a:gd name="connsiteY344" fmla="*/ 28494 h 258520"/>
              <a:gd name="connsiteX345" fmla="*/ 224799 w 859636"/>
              <a:gd name="connsiteY345" fmla="*/ 24987 h 258520"/>
              <a:gd name="connsiteX346" fmla="*/ 9043 w 859636"/>
              <a:gd name="connsiteY346" fmla="*/ 3354 h 258520"/>
              <a:gd name="connsiteX347" fmla="*/ 133021 w 859636"/>
              <a:gd name="connsiteY347" fmla="*/ 3428 h 258520"/>
              <a:gd name="connsiteX348" fmla="*/ 137487 w 859636"/>
              <a:gd name="connsiteY348" fmla="*/ 7894 h 258520"/>
              <a:gd name="connsiteX349" fmla="*/ 137487 w 859636"/>
              <a:gd name="connsiteY349" fmla="*/ 29191 h 258520"/>
              <a:gd name="connsiteX350" fmla="*/ 135752 w 859636"/>
              <a:gd name="connsiteY350" fmla="*/ 30925 h 258520"/>
              <a:gd name="connsiteX351" fmla="*/ 31816 w 859636"/>
              <a:gd name="connsiteY351" fmla="*/ 30888 h 258520"/>
              <a:gd name="connsiteX352" fmla="*/ 43258 w 859636"/>
              <a:gd name="connsiteY352" fmla="*/ 38861 h 258520"/>
              <a:gd name="connsiteX353" fmla="*/ 102202 w 859636"/>
              <a:gd name="connsiteY353" fmla="*/ 44028 h 258520"/>
              <a:gd name="connsiteX354" fmla="*/ 102276 w 859636"/>
              <a:gd name="connsiteY354" fmla="*/ 86068 h 258520"/>
              <a:gd name="connsiteX355" fmla="*/ 46026 w 859636"/>
              <a:gd name="connsiteY355" fmla="*/ 90976 h 258520"/>
              <a:gd name="connsiteX356" fmla="*/ 31853 w 859636"/>
              <a:gd name="connsiteY356" fmla="*/ 99096 h 258520"/>
              <a:gd name="connsiteX357" fmla="*/ 31853 w 859636"/>
              <a:gd name="connsiteY357" fmla="*/ 124084 h 258520"/>
              <a:gd name="connsiteX358" fmla="*/ 30118 w 859636"/>
              <a:gd name="connsiteY358" fmla="*/ 125819 h 258520"/>
              <a:gd name="connsiteX359" fmla="*/ 4466 w 859636"/>
              <a:gd name="connsiteY359" fmla="*/ 125819 h 258520"/>
              <a:gd name="connsiteX360" fmla="*/ 0 w 859636"/>
              <a:gd name="connsiteY360" fmla="*/ 121353 h 258520"/>
              <a:gd name="connsiteX361" fmla="*/ 37 w 859636"/>
              <a:gd name="connsiteY361" fmla="*/ 91050 h 258520"/>
              <a:gd name="connsiteX362" fmla="*/ 12107 w 859636"/>
              <a:gd name="connsiteY362" fmla="*/ 72522 h 258520"/>
              <a:gd name="connsiteX363" fmla="*/ 86442 w 859636"/>
              <a:gd name="connsiteY363" fmla="*/ 67834 h 258520"/>
              <a:gd name="connsiteX364" fmla="*/ 86405 w 859636"/>
              <a:gd name="connsiteY364" fmla="*/ 63442 h 258520"/>
              <a:gd name="connsiteX365" fmla="*/ 12623 w 859636"/>
              <a:gd name="connsiteY365" fmla="*/ 59308 h 258520"/>
              <a:gd name="connsiteX366" fmla="*/ 222 w 859636"/>
              <a:gd name="connsiteY366" fmla="*/ 40522 h 258520"/>
              <a:gd name="connsiteX367" fmla="*/ 185 w 859636"/>
              <a:gd name="connsiteY367" fmla="*/ 11843 h 258520"/>
              <a:gd name="connsiteX368" fmla="*/ 9043 w 859636"/>
              <a:gd name="connsiteY368" fmla="*/ 3354 h 258520"/>
              <a:gd name="connsiteX369" fmla="*/ 472750 w 859636"/>
              <a:gd name="connsiteY369" fmla="*/ 3281 h 258520"/>
              <a:gd name="connsiteX370" fmla="*/ 504233 w 859636"/>
              <a:gd name="connsiteY370" fmla="*/ 3281 h 258520"/>
              <a:gd name="connsiteX371" fmla="*/ 507703 w 859636"/>
              <a:gd name="connsiteY371" fmla="*/ 5459 h 258520"/>
              <a:gd name="connsiteX372" fmla="*/ 553618 w 859636"/>
              <a:gd name="connsiteY372" fmla="*/ 97768 h 258520"/>
              <a:gd name="connsiteX373" fmla="*/ 599164 w 859636"/>
              <a:gd name="connsiteY373" fmla="*/ 5459 h 258520"/>
              <a:gd name="connsiteX374" fmla="*/ 602633 w 859636"/>
              <a:gd name="connsiteY374" fmla="*/ 3281 h 258520"/>
              <a:gd name="connsiteX375" fmla="*/ 634117 w 859636"/>
              <a:gd name="connsiteY375" fmla="*/ 3281 h 258520"/>
              <a:gd name="connsiteX376" fmla="*/ 634966 w 859636"/>
              <a:gd name="connsiteY376" fmla="*/ 4720 h 258520"/>
              <a:gd name="connsiteX377" fmla="*/ 572737 w 859636"/>
              <a:gd name="connsiteY377" fmla="*/ 123679 h 258520"/>
              <a:gd name="connsiteX378" fmla="*/ 569267 w 859636"/>
              <a:gd name="connsiteY378" fmla="*/ 125782 h 258520"/>
              <a:gd name="connsiteX379" fmla="*/ 541954 w 859636"/>
              <a:gd name="connsiteY379" fmla="*/ 125782 h 258520"/>
              <a:gd name="connsiteX380" fmla="*/ 532100 w 859636"/>
              <a:gd name="connsiteY380" fmla="*/ 119840 h 258520"/>
              <a:gd name="connsiteX381" fmla="*/ 471901 w 859636"/>
              <a:gd name="connsiteY381" fmla="*/ 4720 h 258520"/>
              <a:gd name="connsiteX382" fmla="*/ 472750 w 859636"/>
              <a:gd name="connsiteY382" fmla="*/ 3281 h 258520"/>
              <a:gd name="connsiteX383" fmla="*/ 659165 w 859636"/>
              <a:gd name="connsiteY383" fmla="*/ 3215 h 258520"/>
              <a:gd name="connsiteX384" fmla="*/ 677472 w 859636"/>
              <a:gd name="connsiteY384" fmla="*/ 3215 h 258520"/>
              <a:gd name="connsiteX385" fmla="*/ 681347 w 859636"/>
              <a:gd name="connsiteY385" fmla="*/ 7090 h 258520"/>
              <a:gd name="connsiteX386" fmla="*/ 681347 w 859636"/>
              <a:gd name="connsiteY386" fmla="*/ 96706 h 258520"/>
              <a:gd name="connsiteX387" fmla="*/ 681384 w 859636"/>
              <a:gd name="connsiteY387" fmla="*/ 124055 h 258520"/>
              <a:gd name="connsiteX388" fmla="*/ 679649 w 859636"/>
              <a:gd name="connsiteY388" fmla="*/ 125790 h 258520"/>
              <a:gd name="connsiteX389" fmla="*/ 653924 w 859636"/>
              <a:gd name="connsiteY389" fmla="*/ 125827 h 258520"/>
              <a:gd name="connsiteX390" fmla="*/ 649458 w 859636"/>
              <a:gd name="connsiteY390" fmla="*/ 121361 h 258520"/>
              <a:gd name="connsiteX391" fmla="*/ 649495 w 859636"/>
              <a:gd name="connsiteY391" fmla="*/ 84452 h 258520"/>
              <a:gd name="connsiteX392" fmla="*/ 649495 w 859636"/>
              <a:gd name="connsiteY392" fmla="*/ 12848 h 258520"/>
              <a:gd name="connsiteX393" fmla="*/ 659165 w 859636"/>
              <a:gd name="connsiteY393" fmla="*/ 3215 h 258520"/>
              <a:gd name="connsiteX394" fmla="*/ 766518 w 859636"/>
              <a:gd name="connsiteY394" fmla="*/ 3188 h 258520"/>
              <a:gd name="connsiteX395" fmla="*/ 793831 w 859636"/>
              <a:gd name="connsiteY395" fmla="*/ 3188 h 258520"/>
              <a:gd name="connsiteX396" fmla="*/ 797300 w 859636"/>
              <a:gd name="connsiteY396" fmla="*/ 5292 h 258520"/>
              <a:gd name="connsiteX397" fmla="*/ 859529 w 859636"/>
              <a:gd name="connsiteY397" fmla="*/ 124250 h 258520"/>
              <a:gd name="connsiteX398" fmla="*/ 858643 w 859636"/>
              <a:gd name="connsiteY398" fmla="*/ 125689 h 258520"/>
              <a:gd name="connsiteX399" fmla="*/ 840816 w 859636"/>
              <a:gd name="connsiteY399" fmla="*/ 125689 h 258520"/>
              <a:gd name="connsiteX400" fmla="*/ 817637 w 859636"/>
              <a:gd name="connsiteY400" fmla="*/ 111332 h 258520"/>
              <a:gd name="connsiteX401" fmla="*/ 813134 w 859636"/>
              <a:gd name="connsiteY401" fmla="*/ 102178 h 258520"/>
              <a:gd name="connsiteX402" fmla="*/ 742859 w 859636"/>
              <a:gd name="connsiteY402" fmla="*/ 102178 h 258520"/>
              <a:gd name="connsiteX403" fmla="*/ 732266 w 859636"/>
              <a:gd name="connsiteY403" fmla="*/ 123512 h 258520"/>
              <a:gd name="connsiteX404" fmla="*/ 728797 w 859636"/>
              <a:gd name="connsiteY404" fmla="*/ 125689 h 258520"/>
              <a:gd name="connsiteX405" fmla="*/ 697313 w 859636"/>
              <a:gd name="connsiteY405" fmla="*/ 125689 h 258520"/>
              <a:gd name="connsiteX406" fmla="*/ 696465 w 859636"/>
              <a:gd name="connsiteY406" fmla="*/ 124250 h 258520"/>
              <a:gd name="connsiteX407" fmla="*/ 756663 w 859636"/>
              <a:gd name="connsiteY407" fmla="*/ 9167 h 258520"/>
              <a:gd name="connsiteX408" fmla="*/ 766518 w 859636"/>
              <a:gd name="connsiteY408" fmla="*/ 3188 h 258520"/>
              <a:gd name="connsiteX409" fmla="*/ 417374 w 859636"/>
              <a:gd name="connsiteY409" fmla="*/ 3166 h 258520"/>
              <a:gd name="connsiteX410" fmla="*/ 466205 w 859636"/>
              <a:gd name="connsiteY410" fmla="*/ 43397 h 258520"/>
              <a:gd name="connsiteX411" fmla="*/ 439372 w 859636"/>
              <a:gd name="connsiteY411" fmla="*/ 79937 h 258520"/>
              <a:gd name="connsiteX412" fmla="*/ 438265 w 859636"/>
              <a:gd name="connsiteY412" fmla="*/ 80343 h 258520"/>
              <a:gd name="connsiteX413" fmla="*/ 472996 w 859636"/>
              <a:gd name="connsiteY413" fmla="*/ 124154 h 258520"/>
              <a:gd name="connsiteX414" fmla="*/ 472221 w 859636"/>
              <a:gd name="connsiteY414" fmla="*/ 125741 h 258520"/>
              <a:gd name="connsiteX415" fmla="*/ 439852 w 859636"/>
              <a:gd name="connsiteY415" fmla="*/ 125741 h 258520"/>
              <a:gd name="connsiteX416" fmla="*/ 436936 w 859636"/>
              <a:gd name="connsiteY416" fmla="*/ 124449 h 258520"/>
              <a:gd name="connsiteX417" fmla="*/ 411616 w 859636"/>
              <a:gd name="connsiteY417" fmla="*/ 95697 h 258520"/>
              <a:gd name="connsiteX418" fmla="*/ 409291 w 859636"/>
              <a:gd name="connsiteY418" fmla="*/ 93261 h 258520"/>
              <a:gd name="connsiteX419" fmla="*/ 385411 w 859636"/>
              <a:gd name="connsiteY419" fmla="*/ 83554 h 258520"/>
              <a:gd name="connsiteX420" fmla="*/ 357471 w 859636"/>
              <a:gd name="connsiteY420" fmla="*/ 83554 h 258520"/>
              <a:gd name="connsiteX421" fmla="*/ 357471 w 859636"/>
              <a:gd name="connsiteY421" fmla="*/ 87983 h 258520"/>
              <a:gd name="connsiteX422" fmla="*/ 357508 w 859636"/>
              <a:gd name="connsiteY422" fmla="*/ 124043 h 258520"/>
              <a:gd name="connsiteX423" fmla="*/ 355773 w 859636"/>
              <a:gd name="connsiteY423" fmla="*/ 125778 h 258520"/>
              <a:gd name="connsiteX424" fmla="*/ 330047 w 859636"/>
              <a:gd name="connsiteY424" fmla="*/ 125815 h 258520"/>
              <a:gd name="connsiteX425" fmla="*/ 325581 w 859636"/>
              <a:gd name="connsiteY425" fmla="*/ 121349 h 258520"/>
              <a:gd name="connsiteX426" fmla="*/ 325581 w 859636"/>
              <a:gd name="connsiteY426" fmla="*/ 12910 h 258520"/>
              <a:gd name="connsiteX427" fmla="*/ 335214 w 859636"/>
              <a:gd name="connsiteY427" fmla="*/ 3240 h 258520"/>
              <a:gd name="connsiteX428" fmla="*/ 224799 w 859636"/>
              <a:gd name="connsiteY428" fmla="*/ 0 h 258520"/>
              <a:gd name="connsiteX429" fmla="*/ 259641 w 859636"/>
              <a:gd name="connsiteY429" fmla="*/ 4171 h 258520"/>
              <a:gd name="connsiteX430" fmla="*/ 285884 w 859636"/>
              <a:gd name="connsiteY430" fmla="*/ 16461 h 258520"/>
              <a:gd name="connsiteX431" fmla="*/ 302456 w 859636"/>
              <a:gd name="connsiteY431" fmla="*/ 36651 h 258520"/>
              <a:gd name="connsiteX432" fmla="*/ 308251 w 859636"/>
              <a:gd name="connsiteY432" fmla="*/ 64554 h 258520"/>
              <a:gd name="connsiteX433" fmla="*/ 302456 w 859636"/>
              <a:gd name="connsiteY433" fmla="*/ 92457 h 258520"/>
              <a:gd name="connsiteX434" fmla="*/ 285884 w 859636"/>
              <a:gd name="connsiteY434" fmla="*/ 112647 h 258520"/>
              <a:gd name="connsiteX435" fmla="*/ 259641 w 859636"/>
              <a:gd name="connsiteY435" fmla="*/ 124937 h 258520"/>
              <a:gd name="connsiteX436" fmla="*/ 224799 w 859636"/>
              <a:gd name="connsiteY436" fmla="*/ 129108 h 258520"/>
              <a:gd name="connsiteX437" fmla="*/ 189883 w 859636"/>
              <a:gd name="connsiteY437" fmla="*/ 124937 h 258520"/>
              <a:gd name="connsiteX438" fmla="*/ 163419 w 859636"/>
              <a:gd name="connsiteY438" fmla="*/ 112647 h 258520"/>
              <a:gd name="connsiteX439" fmla="*/ 146699 w 859636"/>
              <a:gd name="connsiteY439" fmla="*/ 92457 h 258520"/>
              <a:gd name="connsiteX440" fmla="*/ 140794 w 859636"/>
              <a:gd name="connsiteY440" fmla="*/ 64554 h 258520"/>
              <a:gd name="connsiteX441" fmla="*/ 146699 w 859636"/>
              <a:gd name="connsiteY441" fmla="*/ 36651 h 258520"/>
              <a:gd name="connsiteX442" fmla="*/ 163419 w 859636"/>
              <a:gd name="connsiteY442" fmla="*/ 16461 h 258520"/>
              <a:gd name="connsiteX443" fmla="*/ 189883 w 859636"/>
              <a:gd name="connsiteY443" fmla="*/ 4171 h 258520"/>
              <a:gd name="connsiteX444" fmla="*/ 224799 w 859636"/>
              <a:gd name="connsiteY444" fmla="*/ 0 h 25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859636" h="258520">
                <a:moveTo>
                  <a:pt x="475605" y="236432"/>
                </a:moveTo>
                <a:cubicBezTo>
                  <a:pt x="472579" y="236432"/>
                  <a:pt x="470217" y="237170"/>
                  <a:pt x="468556" y="238573"/>
                </a:cubicBezTo>
                <a:cubicBezTo>
                  <a:pt x="466895" y="240012"/>
                  <a:pt x="466083" y="242005"/>
                  <a:pt x="466083" y="244700"/>
                </a:cubicBezTo>
                <a:cubicBezTo>
                  <a:pt x="466083" y="246988"/>
                  <a:pt x="467042" y="248686"/>
                  <a:pt x="468962" y="249867"/>
                </a:cubicBezTo>
                <a:cubicBezTo>
                  <a:pt x="470992" y="251085"/>
                  <a:pt x="473944" y="251712"/>
                  <a:pt x="477783" y="251712"/>
                </a:cubicBezTo>
                <a:cubicBezTo>
                  <a:pt x="483578" y="251712"/>
                  <a:pt x="487896" y="250863"/>
                  <a:pt x="490627" y="249166"/>
                </a:cubicBezTo>
                <a:cubicBezTo>
                  <a:pt x="493285" y="247505"/>
                  <a:pt x="494577" y="245327"/>
                  <a:pt x="494577" y="242522"/>
                </a:cubicBezTo>
                <a:cubicBezTo>
                  <a:pt x="494577" y="240197"/>
                  <a:pt x="493949" y="238683"/>
                  <a:pt x="492583" y="237835"/>
                </a:cubicBezTo>
                <a:cubicBezTo>
                  <a:pt x="491107" y="236912"/>
                  <a:pt x="488265" y="236432"/>
                  <a:pt x="484094" y="236432"/>
                </a:cubicBezTo>
                <a:close/>
                <a:moveTo>
                  <a:pt x="689763" y="195928"/>
                </a:moveTo>
                <a:cubicBezTo>
                  <a:pt x="685186" y="195928"/>
                  <a:pt x="681828" y="197257"/>
                  <a:pt x="679834" y="199840"/>
                </a:cubicBezTo>
                <a:cubicBezTo>
                  <a:pt x="677804" y="202461"/>
                  <a:pt x="676808" y="207038"/>
                  <a:pt x="676808" y="213423"/>
                </a:cubicBezTo>
                <a:cubicBezTo>
                  <a:pt x="676808" y="219808"/>
                  <a:pt x="677841" y="224422"/>
                  <a:pt x="679945" y="227116"/>
                </a:cubicBezTo>
                <a:cubicBezTo>
                  <a:pt x="681975" y="229737"/>
                  <a:pt x="685334" y="231102"/>
                  <a:pt x="689948" y="231102"/>
                </a:cubicBezTo>
                <a:cubicBezTo>
                  <a:pt x="694081" y="231102"/>
                  <a:pt x="697071" y="229626"/>
                  <a:pt x="699101" y="226636"/>
                </a:cubicBezTo>
                <a:cubicBezTo>
                  <a:pt x="701131" y="223573"/>
                  <a:pt x="702164" y="219107"/>
                  <a:pt x="702164" y="213349"/>
                </a:cubicBezTo>
                <a:cubicBezTo>
                  <a:pt x="702164" y="207407"/>
                  <a:pt x="701131" y="202978"/>
                  <a:pt x="699101" y="200136"/>
                </a:cubicBezTo>
                <a:cubicBezTo>
                  <a:pt x="697108" y="197294"/>
                  <a:pt x="694044" y="195928"/>
                  <a:pt x="689763" y="195928"/>
                </a:cubicBezTo>
                <a:close/>
                <a:moveTo>
                  <a:pt x="298158" y="195922"/>
                </a:moveTo>
                <a:cubicBezTo>
                  <a:pt x="293618" y="195922"/>
                  <a:pt x="290296" y="197177"/>
                  <a:pt x="288303" y="199649"/>
                </a:cubicBezTo>
                <a:cubicBezTo>
                  <a:pt x="286273" y="202159"/>
                  <a:pt x="285240" y="206256"/>
                  <a:pt x="285166" y="211866"/>
                </a:cubicBezTo>
                <a:lnTo>
                  <a:pt x="285166" y="213417"/>
                </a:lnTo>
                <a:cubicBezTo>
                  <a:pt x="285166" y="219802"/>
                  <a:pt x="286236" y="224416"/>
                  <a:pt x="288303" y="227110"/>
                </a:cubicBezTo>
                <a:cubicBezTo>
                  <a:pt x="290370" y="229767"/>
                  <a:pt x="293729" y="231096"/>
                  <a:pt x="298306" y="231096"/>
                </a:cubicBezTo>
                <a:cubicBezTo>
                  <a:pt x="302144" y="231096"/>
                  <a:pt x="305060" y="229583"/>
                  <a:pt x="307238" y="226482"/>
                </a:cubicBezTo>
                <a:cubicBezTo>
                  <a:pt x="309452" y="223345"/>
                  <a:pt x="310559" y="218916"/>
                  <a:pt x="310559" y="213343"/>
                </a:cubicBezTo>
                <a:cubicBezTo>
                  <a:pt x="310559" y="207696"/>
                  <a:pt x="309452" y="203303"/>
                  <a:pt x="307274" y="200314"/>
                </a:cubicBezTo>
                <a:cubicBezTo>
                  <a:pt x="305097" y="197361"/>
                  <a:pt x="302107" y="195922"/>
                  <a:pt x="298158" y="195922"/>
                </a:cubicBezTo>
                <a:close/>
                <a:moveTo>
                  <a:pt x="635038" y="195915"/>
                </a:moveTo>
                <a:cubicBezTo>
                  <a:pt x="630572" y="195915"/>
                  <a:pt x="627324" y="197355"/>
                  <a:pt x="625072" y="200234"/>
                </a:cubicBezTo>
                <a:cubicBezTo>
                  <a:pt x="622821" y="203150"/>
                  <a:pt x="621677" y="207579"/>
                  <a:pt x="621677" y="213410"/>
                </a:cubicBezTo>
                <a:cubicBezTo>
                  <a:pt x="621677" y="219205"/>
                  <a:pt x="622821" y="223671"/>
                  <a:pt x="625109" y="226661"/>
                </a:cubicBezTo>
                <a:cubicBezTo>
                  <a:pt x="627398" y="229650"/>
                  <a:pt x="630646" y="231090"/>
                  <a:pt x="635112" y="231090"/>
                </a:cubicBezTo>
                <a:cubicBezTo>
                  <a:pt x="639578" y="231090"/>
                  <a:pt x="642863" y="229650"/>
                  <a:pt x="645151" y="226698"/>
                </a:cubicBezTo>
                <a:cubicBezTo>
                  <a:pt x="647439" y="223708"/>
                  <a:pt x="648584" y="219242"/>
                  <a:pt x="648584" y="213410"/>
                </a:cubicBezTo>
                <a:cubicBezTo>
                  <a:pt x="648584" y="207653"/>
                  <a:pt x="647439" y="203260"/>
                  <a:pt x="645151" y="200308"/>
                </a:cubicBezTo>
                <a:cubicBezTo>
                  <a:pt x="642863" y="197355"/>
                  <a:pt x="639541" y="195915"/>
                  <a:pt x="635038" y="195915"/>
                </a:cubicBezTo>
                <a:close/>
                <a:moveTo>
                  <a:pt x="479628" y="195094"/>
                </a:moveTo>
                <a:cubicBezTo>
                  <a:pt x="476491" y="195094"/>
                  <a:pt x="474055" y="195906"/>
                  <a:pt x="472431" y="197567"/>
                </a:cubicBezTo>
                <a:cubicBezTo>
                  <a:pt x="470770" y="199228"/>
                  <a:pt x="469921" y="201737"/>
                  <a:pt x="469921" y="205059"/>
                </a:cubicBezTo>
                <a:cubicBezTo>
                  <a:pt x="469921" y="208123"/>
                  <a:pt x="470770" y="210448"/>
                  <a:pt x="472468" y="211998"/>
                </a:cubicBezTo>
                <a:cubicBezTo>
                  <a:pt x="474203" y="213548"/>
                  <a:pt x="476639" y="214323"/>
                  <a:pt x="479739" y="214323"/>
                </a:cubicBezTo>
                <a:cubicBezTo>
                  <a:pt x="486272" y="214323"/>
                  <a:pt x="489446" y="211260"/>
                  <a:pt x="489446" y="204948"/>
                </a:cubicBezTo>
                <a:cubicBezTo>
                  <a:pt x="489446" y="198305"/>
                  <a:pt x="486235" y="195094"/>
                  <a:pt x="479628" y="195094"/>
                </a:cubicBezTo>
                <a:close/>
                <a:moveTo>
                  <a:pt x="811309" y="189418"/>
                </a:moveTo>
                <a:lnTo>
                  <a:pt x="820351" y="189418"/>
                </a:lnTo>
                <a:lnTo>
                  <a:pt x="830760" y="216510"/>
                </a:lnTo>
                <a:cubicBezTo>
                  <a:pt x="832531" y="221345"/>
                  <a:pt x="833786" y="225147"/>
                  <a:pt x="834525" y="227878"/>
                </a:cubicBezTo>
                <a:cubicBezTo>
                  <a:pt x="834931" y="226475"/>
                  <a:pt x="835558" y="224593"/>
                  <a:pt x="836333" y="222268"/>
                </a:cubicBezTo>
                <a:cubicBezTo>
                  <a:pt x="837477" y="218798"/>
                  <a:pt x="841390" y="207873"/>
                  <a:pt x="847923" y="189861"/>
                </a:cubicBezTo>
                <a:lnTo>
                  <a:pt x="848070" y="189418"/>
                </a:lnTo>
                <a:lnTo>
                  <a:pt x="857113" y="189418"/>
                </a:lnTo>
                <a:lnTo>
                  <a:pt x="836665" y="243564"/>
                </a:lnTo>
                <a:cubicBezTo>
                  <a:pt x="834672" y="248916"/>
                  <a:pt x="832236" y="252755"/>
                  <a:pt x="829505" y="255043"/>
                </a:cubicBezTo>
                <a:cubicBezTo>
                  <a:pt x="826737" y="257331"/>
                  <a:pt x="823304" y="258512"/>
                  <a:pt x="819281" y="258512"/>
                </a:cubicBezTo>
                <a:cubicBezTo>
                  <a:pt x="817067" y="258512"/>
                  <a:pt x="814889" y="258254"/>
                  <a:pt x="812748" y="257774"/>
                </a:cubicBezTo>
                <a:lnTo>
                  <a:pt x="812195" y="257627"/>
                </a:lnTo>
                <a:lnTo>
                  <a:pt x="812195" y="250577"/>
                </a:lnTo>
                <a:lnTo>
                  <a:pt x="813043" y="250762"/>
                </a:lnTo>
                <a:cubicBezTo>
                  <a:pt x="814520" y="251094"/>
                  <a:pt x="816255" y="251278"/>
                  <a:pt x="818137" y="251278"/>
                </a:cubicBezTo>
                <a:cubicBezTo>
                  <a:pt x="822714" y="251278"/>
                  <a:pt x="825925" y="248732"/>
                  <a:pt x="827918" y="243490"/>
                </a:cubicBezTo>
                <a:lnTo>
                  <a:pt x="830428" y="237105"/>
                </a:lnTo>
                <a:close/>
                <a:moveTo>
                  <a:pt x="765707" y="189061"/>
                </a:moveTo>
                <a:lnTo>
                  <a:pt x="774122" y="189061"/>
                </a:lnTo>
                <a:lnTo>
                  <a:pt x="774122" y="237154"/>
                </a:lnTo>
                <a:lnTo>
                  <a:pt x="765707" y="237154"/>
                </a:lnTo>
                <a:close/>
                <a:moveTo>
                  <a:pt x="721518" y="189061"/>
                </a:moveTo>
                <a:lnTo>
                  <a:pt x="729933" y="189061"/>
                </a:lnTo>
                <a:lnTo>
                  <a:pt x="729933" y="237154"/>
                </a:lnTo>
                <a:lnTo>
                  <a:pt x="721518" y="237154"/>
                </a:lnTo>
                <a:close/>
                <a:moveTo>
                  <a:pt x="387645" y="189061"/>
                </a:moveTo>
                <a:lnTo>
                  <a:pt x="396060" y="189061"/>
                </a:lnTo>
                <a:lnTo>
                  <a:pt x="396060" y="237154"/>
                </a:lnTo>
                <a:lnTo>
                  <a:pt x="387645" y="237154"/>
                </a:lnTo>
                <a:close/>
                <a:moveTo>
                  <a:pt x="329908" y="189061"/>
                </a:moveTo>
                <a:lnTo>
                  <a:pt x="338323" y="189061"/>
                </a:lnTo>
                <a:lnTo>
                  <a:pt x="338323" y="237154"/>
                </a:lnTo>
                <a:lnTo>
                  <a:pt x="329908" y="237154"/>
                </a:lnTo>
                <a:close/>
                <a:moveTo>
                  <a:pt x="299154" y="188577"/>
                </a:moveTo>
                <a:cubicBezTo>
                  <a:pt x="305540" y="188577"/>
                  <a:pt x="310559" y="190791"/>
                  <a:pt x="314029" y="195183"/>
                </a:cubicBezTo>
                <a:cubicBezTo>
                  <a:pt x="317498" y="199502"/>
                  <a:pt x="319233" y="205666"/>
                  <a:pt x="319233" y="213417"/>
                </a:cubicBezTo>
                <a:cubicBezTo>
                  <a:pt x="319233" y="221241"/>
                  <a:pt x="317461" y="227405"/>
                  <a:pt x="313955" y="231760"/>
                </a:cubicBezTo>
                <a:cubicBezTo>
                  <a:pt x="310412" y="236153"/>
                  <a:pt x="305429" y="238367"/>
                  <a:pt x="299154" y="238367"/>
                </a:cubicBezTo>
                <a:cubicBezTo>
                  <a:pt x="296054" y="238367"/>
                  <a:pt x="293138" y="237777"/>
                  <a:pt x="290555" y="236632"/>
                </a:cubicBezTo>
                <a:cubicBezTo>
                  <a:pt x="288340" y="235636"/>
                  <a:pt x="286458" y="234196"/>
                  <a:pt x="284834" y="232351"/>
                </a:cubicBezTo>
                <a:cubicBezTo>
                  <a:pt x="285055" y="234529"/>
                  <a:pt x="285166" y="236632"/>
                  <a:pt x="285166" y="238589"/>
                </a:cubicBezTo>
                <a:lnTo>
                  <a:pt x="285166" y="258520"/>
                </a:lnTo>
                <a:lnTo>
                  <a:pt x="276751" y="258520"/>
                </a:lnTo>
                <a:lnTo>
                  <a:pt x="276751" y="189426"/>
                </a:lnTo>
                <a:lnTo>
                  <a:pt x="283763" y="189426"/>
                </a:lnTo>
                <a:lnTo>
                  <a:pt x="284649" y="195183"/>
                </a:lnTo>
                <a:cubicBezTo>
                  <a:pt x="286347" y="193006"/>
                  <a:pt x="288340" y="191382"/>
                  <a:pt x="290555" y="190348"/>
                </a:cubicBezTo>
                <a:cubicBezTo>
                  <a:pt x="293064" y="189167"/>
                  <a:pt x="295943" y="188577"/>
                  <a:pt x="299154" y="188577"/>
                </a:cubicBezTo>
                <a:close/>
                <a:moveTo>
                  <a:pt x="635259" y="188571"/>
                </a:moveTo>
                <a:cubicBezTo>
                  <a:pt x="641940" y="188571"/>
                  <a:pt x="647366" y="190822"/>
                  <a:pt x="651352" y="195325"/>
                </a:cubicBezTo>
                <a:cubicBezTo>
                  <a:pt x="655301" y="199754"/>
                  <a:pt x="657294" y="205844"/>
                  <a:pt x="657294" y="213410"/>
                </a:cubicBezTo>
                <a:cubicBezTo>
                  <a:pt x="657294" y="221198"/>
                  <a:pt x="655301" y="227325"/>
                  <a:pt x="651352" y="231717"/>
                </a:cubicBezTo>
                <a:cubicBezTo>
                  <a:pt x="647402" y="236146"/>
                  <a:pt x="641866" y="238361"/>
                  <a:pt x="634927" y="238361"/>
                </a:cubicBezTo>
                <a:cubicBezTo>
                  <a:pt x="630646" y="238361"/>
                  <a:pt x="626807" y="237364"/>
                  <a:pt x="623448" y="235334"/>
                </a:cubicBezTo>
                <a:cubicBezTo>
                  <a:pt x="620127" y="233304"/>
                  <a:pt x="617506" y="230352"/>
                  <a:pt x="615697" y="226587"/>
                </a:cubicBezTo>
                <a:cubicBezTo>
                  <a:pt x="613889" y="222859"/>
                  <a:pt x="613003" y="218430"/>
                  <a:pt x="613003" y="213410"/>
                </a:cubicBezTo>
                <a:cubicBezTo>
                  <a:pt x="613003" y="205659"/>
                  <a:pt x="614959" y="199533"/>
                  <a:pt x="618872" y="195177"/>
                </a:cubicBezTo>
                <a:cubicBezTo>
                  <a:pt x="622784" y="190785"/>
                  <a:pt x="628320" y="188571"/>
                  <a:pt x="635259" y="188571"/>
                </a:cubicBezTo>
                <a:close/>
                <a:moveTo>
                  <a:pt x="556052" y="188568"/>
                </a:moveTo>
                <a:cubicBezTo>
                  <a:pt x="563250" y="188568"/>
                  <a:pt x="568122" y="191078"/>
                  <a:pt x="570631" y="196060"/>
                </a:cubicBezTo>
                <a:cubicBezTo>
                  <a:pt x="572034" y="193883"/>
                  <a:pt x="574027" y="192111"/>
                  <a:pt x="576463" y="190782"/>
                </a:cubicBezTo>
                <a:cubicBezTo>
                  <a:pt x="579194" y="189306"/>
                  <a:pt x="582369" y="188568"/>
                  <a:pt x="585838" y="188568"/>
                </a:cubicBezTo>
                <a:cubicBezTo>
                  <a:pt x="591301" y="188568"/>
                  <a:pt x="595434" y="190007"/>
                  <a:pt x="598203" y="192849"/>
                </a:cubicBezTo>
                <a:cubicBezTo>
                  <a:pt x="600934" y="195691"/>
                  <a:pt x="602336" y="200231"/>
                  <a:pt x="602336" y="206358"/>
                </a:cubicBezTo>
                <a:lnTo>
                  <a:pt x="602336" y="237509"/>
                </a:lnTo>
                <a:lnTo>
                  <a:pt x="593921" y="237509"/>
                </a:lnTo>
                <a:lnTo>
                  <a:pt x="593921" y="206432"/>
                </a:lnTo>
                <a:cubicBezTo>
                  <a:pt x="593921" y="202889"/>
                  <a:pt x="593146" y="200231"/>
                  <a:pt x="591670" y="198496"/>
                </a:cubicBezTo>
                <a:cubicBezTo>
                  <a:pt x="590230" y="196798"/>
                  <a:pt x="587905" y="195950"/>
                  <a:pt x="584768" y="195950"/>
                </a:cubicBezTo>
                <a:cubicBezTo>
                  <a:pt x="580597" y="195950"/>
                  <a:pt x="577497" y="197131"/>
                  <a:pt x="575540" y="199493"/>
                </a:cubicBezTo>
                <a:cubicBezTo>
                  <a:pt x="573547" y="201892"/>
                  <a:pt x="572514" y="205657"/>
                  <a:pt x="572514" y="210750"/>
                </a:cubicBezTo>
                <a:lnTo>
                  <a:pt x="572514" y="237509"/>
                </a:lnTo>
                <a:lnTo>
                  <a:pt x="564098" y="237509"/>
                </a:lnTo>
                <a:lnTo>
                  <a:pt x="564098" y="206432"/>
                </a:lnTo>
                <a:cubicBezTo>
                  <a:pt x="564098" y="202889"/>
                  <a:pt x="563360" y="200231"/>
                  <a:pt x="561884" y="198496"/>
                </a:cubicBezTo>
                <a:cubicBezTo>
                  <a:pt x="560408" y="196798"/>
                  <a:pt x="558082" y="195950"/>
                  <a:pt x="554908" y="195950"/>
                </a:cubicBezTo>
                <a:cubicBezTo>
                  <a:pt x="550737" y="195950"/>
                  <a:pt x="547637" y="197204"/>
                  <a:pt x="545718" y="199641"/>
                </a:cubicBezTo>
                <a:cubicBezTo>
                  <a:pt x="543762" y="202187"/>
                  <a:pt x="542765" y="206432"/>
                  <a:pt x="542765" y="212300"/>
                </a:cubicBezTo>
                <a:lnTo>
                  <a:pt x="542765" y="237509"/>
                </a:lnTo>
                <a:lnTo>
                  <a:pt x="534313" y="237509"/>
                </a:lnTo>
                <a:lnTo>
                  <a:pt x="534313" y="189417"/>
                </a:lnTo>
                <a:lnTo>
                  <a:pt x="541326" y="189417"/>
                </a:lnTo>
                <a:lnTo>
                  <a:pt x="542359" y="195101"/>
                </a:lnTo>
                <a:cubicBezTo>
                  <a:pt x="543688" y="193218"/>
                  <a:pt x="545422" y="191705"/>
                  <a:pt x="547600" y="190561"/>
                </a:cubicBezTo>
                <a:cubicBezTo>
                  <a:pt x="550110" y="189232"/>
                  <a:pt x="552952" y="188568"/>
                  <a:pt x="556052" y="188568"/>
                </a:cubicBezTo>
                <a:close/>
                <a:moveTo>
                  <a:pt x="432906" y="188568"/>
                </a:moveTo>
                <a:cubicBezTo>
                  <a:pt x="438701" y="188568"/>
                  <a:pt x="443130" y="190007"/>
                  <a:pt x="446083" y="192812"/>
                </a:cubicBezTo>
                <a:cubicBezTo>
                  <a:pt x="449035" y="195654"/>
                  <a:pt x="450549" y="200194"/>
                  <a:pt x="450549" y="206358"/>
                </a:cubicBezTo>
                <a:lnTo>
                  <a:pt x="450549" y="237509"/>
                </a:lnTo>
                <a:lnTo>
                  <a:pt x="442133" y="237509"/>
                </a:lnTo>
                <a:lnTo>
                  <a:pt x="442133" y="206616"/>
                </a:lnTo>
                <a:cubicBezTo>
                  <a:pt x="442133" y="202999"/>
                  <a:pt x="441321" y="200268"/>
                  <a:pt x="439697" y="198533"/>
                </a:cubicBezTo>
                <a:cubicBezTo>
                  <a:pt x="438110" y="196798"/>
                  <a:pt x="435527" y="195950"/>
                  <a:pt x="432057" y="195950"/>
                </a:cubicBezTo>
                <a:cubicBezTo>
                  <a:pt x="427407" y="195950"/>
                  <a:pt x="423937" y="197204"/>
                  <a:pt x="421833" y="199677"/>
                </a:cubicBezTo>
                <a:cubicBezTo>
                  <a:pt x="419656" y="202187"/>
                  <a:pt x="418585" y="206432"/>
                  <a:pt x="418585" y="212300"/>
                </a:cubicBezTo>
                <a:lnTo>
                  <a:pt x="418585" y="237509"/>
                </a:lnTo>
                <a:lnTo>
                  <a:pt x="410133" y="237509"/>
                </a:lnTo>
                <a:lnTo>
                  <a:pt x="410133" y="189417"/>
                </a:lnTo>
                <a:lnTo>
                  <a:pt x="417146" y="189417"/>
                </a:lnTo>
                <a:lnTo>
                  <a:pt x="418179" y="195138"/>
                </a:lnTo>
                <a:cubicBezTo>
                  <a:pt x="419619" y="193218"/>
                  <a:pt x="421538" y="191668"/>
                  <a:pt x="423863" y="190524"/>
                </a:cubicBezTo>
                <a:cubicBezTo>
                  <a:pt x="426558" y="189232"/>
                  <a:pt x="429584" y="188568"/>
                  <a:pt x="432906" y="188568"/>
                </a:cubicBezTo>
                <a:close/>
                <a:moveTo>
                  <a:pt x="374373" y="188568"/>
                </a:moveTo>
                <a:cubicBezTo>
                  <a:pt x="376477" y="188568"/>
                  <a:pt x="378433" y="188752"/>
                  <a:pt x="380094" y="189084"/>
                </a:cubicBezTo>
                <a:lnTo>
                  <a:pt x="380721" y="189232"/>
                </a:lnTo>
                <a:lnTo>
                  <a:pt x="379540" y="197131"/>
                </a:lnTo>
                <a:lnTo>
                  <a:pt x="378839" y="196983"/>
                </a:lnTo>
                <a:cubicBezTo>
                  <a:pt x="376956" y="196577"/>
                  <a:pt x="375296" y="196356"/>
                  <a:pt x="373856" y="196356"/>
                </a:cubicBezTo>
                <a:cubicBezTo>
                  <a:pt x="370239" y="196356"/>
                  <a:pt x="367249" y="197795"/>
                  <a:pt x="364666" y="200748"/>
                </a:cubicBezTo>
                <a:cubicBezTo>
                  <a:pt x="362119" y="203664"/>
                  <a:pt x="360790" y="207391"/>
                  <a:pt x="360790" y="211747"/>
                </a:cubicBezTo>
                <a:lnTo>
                  <a:pt x="360790" y="237509"/>
                </a:lnTo>
                <a:lnTo>
                  <a:pt x="352375" y="237509"/>
                </a:lnTo>
                <a:lnTo>
                  <a:pt x="352375" y="189417"/>
                </a:lnTo>
                <a:lnTo>
                  <a:pt x="359498" y="189417"/>
                </a:lnTo>
                <a:lnTo>
                  <a:pt x="360237" y="197131"/>
                </a:lnTo>
                <a:cubicBezTo>
                  <a:pt x="361861" y="194621"/>
                  <a:pt x="363780" y="192628"/>
                  <a:pt x="365921" y="191151"/>
                </a:cubicBezTo>
                <a:cubicBezTo>
                  <a:pt x="368467" y="189454"/>
                  <a:pt x="371309" y="188568"/>
                  <a:pt x="374373" y="188568"/>
                </a:cubicBezTo>
                <a:close/>
                <a:moveTo>
                  <a:pt x="204203" y="188568"/>
                </a:moveTo>
                <a:cubicBezTo>
                  <a:pt x="209997" y="188568"/>
                  <a:pt x="214426" y="190007"/>
                  <a:pt x="217379" y="192812"/>
                </a:cubicBezTo>
                <a:cubicBezTo>
                  <a:pt x="220332" y="195654"/>
                  <a:pt x="221845" y="200194"/>
                  <a:pt x="221845" y="206358"/>
                </a:cubicBezTo>
                <a:lnTo>
                  <a:pt x="221845" y="237509"/>
                </a:lnTo>
                <a:lnTo>
                  <a:pt x="213430" y="237509"/>
                </a:lnTo>
                <a:lnTo>
                  <a:pt x="213430" y="206616"/>
                </a:lnTo>
                <a:cubicBezTo>
                  <a:pt x="213430" y="202999"/>
                  <a:pt x="212618" y="200268"/>
                  <a:pt x="210994" y="198533"/>
                </a:cubicBezTo>
                <a:cubicBezTo>
                  <a:pt x="209407" y="196798"/>
                  <a:pt x="206823" y="195950"/>
                  <a:pt x="203354" y="195950"/>
                </a:cubicBezTo>
                <a:cubicBezTo>
                  <a:pt x="198703" y="195950"/>
                  <a:pt x="195234" y="197204"/>
                  <a:pt x="193130" y="199677"/>
                </a:cubicBezTo>
                <a:cubicBezTo>
                  <a:pt x="190952" y="202187"/>
                  <a:pt x="189882" y="206432"/>
                  <a:pt x="189882" y="212300"/>
                </a:cubicBezTo>
                <a:lnTo>
                  <a:pt x="189882" y="237509"/>
                </a:lnTo>
                <a:lnTo>
                  <a:pt x="181430" y="237509"/>
                </a:lnTo>
                <a:lnTo>
                  <a:pt x="181430" y="189417"/>
                </a:lnTo>
                <a:lnTo>
                  <a:pt x="188442" y="189417"/>
                </a:lnTo>
                <a:lnTo>
                  <a:pt x="189476" y="195138"/>
                </a:lnTo>
                <a:cubicBezTo>
                  <a:pt x="190915" y="193218"/>
                  <a:pt x="192835" y="191668"/>
                  <a:pt x="195160" y="190524"/>
                </a:cubicBezTo>
                <a:cubicBezTo>
                  <a:pt x="197854" y="189232"/>
                  <a:pt x="200881" y="188568"/>
                  <a:pt x="204203" y="188568"/>
                </a:cubicBezTo>
                <a:close/>
                <a:moveTo>
                  <a:pt x="479924" y="188561"/>
                </a:moveTo>
                <a:cubicBezTo>
                  <a:pt x="482397" y="188561"/>
                  <a:pt x="484648" y="188856"/>
                  <a:pt x="486641" y="189410"/>
                </a:cubicBezTo>
                <a:lnTo>
                  <a:pt x="503361" y="189410"/>
                </a:lnTo>
                <a:lnTo>
                  <a:pt x="503361" y="195168"/>
                </a:lnTo>
                <a:lnTo>
                  <a:pt x="495241" y="196127"/>
                </a:lnTo>
                <a:cubicBezTo>
                  <a:pt x="495795" y="197013"/>
                  <a:pt x="496348" y="198046"/>
                  <a:pt x="496791" y="199264"/>
                </a:cubicBezTo>
                <a:cubicBezTo>
                  <a:pt x="497455" y="200925"/>
                  <a:pt x="497788" y="202845"/>
                  <a:pt x="497788" y="204948"/>
                </a:cubicBezTo>
                <a:cubicBezTo>
                  <a:pt x="497788" y="209710"/>
                  <a:pt x="496127" y="213548"/>
                  <a:pt x="492842" y="216390"/>
                </a:cubicBezTo>
                <a:cubicBezTo>
                  <a:pt x="489631" y="219232"/>
                  <a:pt x="485128" y="220672"/>
                  <a:pt x="479518" y="220672"/>
                </a:cubicBezTo>
                <a:cubicBezTo>
                  <a:pt x="478189" y="220672"/>
                  <a:pt x="476897" y="220561"/>
                  <a:pt x="475716" y="220340"/>
                </a:cubicBezTo>
                <a:cubicBezTo>
                  <a:pt x="473059" y="221816"/>
                  <a:pt x="471767" y="223551"/>
                  <a:pt x="471767" y="225654"/>
                </a:cubicBezTo>
                <a:cubicBezTo>
                  <a:pt x="471767" y="226725"/>
                  <a:pt x="472173" y="227426"/>
                  <a:pt x="473022" y="227906"/>
                </a:cubicBezTo>
                <a:cubicBezTo>
                  <a:pt x="473944" y="228460"/>
                  <a:pt x="475642" y="228755"/>
                  <a:pt x="478078" y="228755"/>
                </a:cubicBezTo>
                <a:lnTo>
                  <a:pt x="486346" y="228755"/>
                </a:lnTo>
                <a:cubicBezTo>
                  <a:pt x="491550" y="228755"/>
                  <a:pt x="495610" y="229862"/>
                  <a:pt x="498452" y="232077"/>
                </a:cubicBezTo>
                <a:cubicBezTo>
                  <a:pt x="501331" y="234328"/>
                  <a:pt x="502770" y="237650"/>
                  <a:pt x="502770" y="241931"/>
                </a:cubicBezTo>
                <a:cubicBezTo>
                  <a:pt x="502770" y="247320"/>
                  <a:pt x="500556" y="251491"/>
                  <a:pt x="496237" y="254333"/>
                </a:cubicBezTo>
                <a:cubicBezTo>
                  <a:pt x="491993" y="257101"/>
                  <a:pt x="485755" y="258504"/>
                  <a:pt x="477709" y="258504"/>
                </a:cubicBezTo>
                <a:cubicBezTo>
                  <a:pt x="471471" y="258504"/>
                  <a:pt x="466599" y="257323"/>
                  <a:pt x="463167" y="254960"/>
                </a:cubicBezTo>
                <a:cubicBezTo>
                  <a:pt x="459697" y="252561"/>
                  <a:pt x="457926" y="249129"/>
                  <a:pt x="457926" y="244773"/>
                </a:cubicBezTo>
                <a:cubicBezTo>
                  <a:pt x="457926" y="241784"/>
                  <a:pt x="458885" y="239126"/>
                  <a:pt x="460805" y="236949"/>
                </a:cubicBezTo>
                <a:cubicBezTo>
                  <a:pt x="462429" y="235103"/>
                  <a:pt x="464569" y="233774"/>
                  <a:pt x="467264" y="232926"/>
                </a:cubicBezTo>
                <a:cubicBezTo>
                  <a:pt x="466599" y="232409"/>
                  <a:pt x="465972" y="231781"/>
                  <a:pt x="465455" y="231043"/>
                </a:cubicBezTo>
                <a:cubicBezTo>
                  <a:pt x="464533" y="229788"/>
                  <a:pt x="464090" y="228349"/>
                  <a:pt x="464090" y="226688"/>
                </a:cubicBezTo>
                <a:cubicBezTo>
                  <a:pt x="464090" y="224842"/>
                  <a:pt x="464606" y="223218"/>
                  <a:pt x="465603" y="221816"/>
                </a:cubicBezTo>
                <a:cubicBezTo>
                  <a:pt x="466378" y="220709"/>
                  <a:pt x="467522" y="219638"/>
                  <a:pt x="469072" y="218605"/>
                </a:cubicBezTo>
                <a:cubicBezTo>
                  <a:pt x="467042" y="217498"/>
                  <a:pt x="465308" y="215910"/>
                  <a:pt x="463979" y="213770"/>
                </a:cubicBezTo>
                <a:cubicBezTo>
                  <a:pt x="462392" y="211297"/>
                  <a:pt x="461580" y="208418"/>
                  <a:pt x="461580" y="205244"/>
                </a:cubicBezTo>
                <a:cubicBezTo>
                  <a:pt x="461580" y="199929"/>
                  <a:pt x="463204" y="195795"/>
                  <a:pt x="466415" y="192879"/>
                </a:cubicBezTo>
                <a:cubicBezTo>
                  <a:pt x="469589" y="190037"/>
                  <a:pt x="474129" y="188561"/>
                  <a:pt x="479924" y="188561"/>
                </a:cubicBezTo>
                <a:close/>
                <a:moveTo>
                  <a:pt x="250154" y="188559"/>
                </a:moveTo>
                <a:cubicBezTo>
                  <a:pt x="255247" y="188559"/>
                  <a:pt x="260304" y="189630"/>
                  <a:pt x="265176" y="191697"/>
                </a:cubicBezTo>
                <a:lnTo>
                  <a:pt x="265803" y="191955"/>
                </a:lnTo>
                <a:lnTo>
                  <a:pt x="262740" y="198931"/>
                </a:lnTo>
                <a:lnTo>
                  <a:pt x="262112" y="198709"/>
                </a:lnTo>
                <a:cubicBezTo>
                  <a:pt x="257536" y="196790"/>
                  <a:pt x="253328" y="195830"/>
                  <a:pt x="249637" y="195830"/>
                </a:cubicBezTo>
                <a:cubicBezTo>
                  <a:pt x="246426" y="195830"/>
                  <a:pt x="243990" y="196347"/>
                  <a:pt x="242403" y="197307"/>
                </a:cubicBezTo>
                <a:cubicBezTo>
                  <a:pt x="240890" y="198266"/>
                  <a:pt x="240151" y="199484"/>
                  <a:pt x="240151" y="201108"/>
                </a:cubicBezTo>
                <a:cubicBezTo>
                  <a:pt x="240151" y="202216"/>
                  <a:pt x="240447" y="203138"/>
                  <a:pt x="241000" y="203914"/>
                </a:cubicBezTo>
                <a:cubicBezTo>
                  <a:pt x="241591" y="204689"/>
                  <a:pt x="242551" y="205464"/>
                  <a:pt x="243879" y="206239"/>
                </a:cubicBezTo>
                <a:cubicBezTo>
                  <a:pt x="245245" y="206977"/>
                  <a:pt x="247976" y="208158"/>
                  <a:pt x="251962" y="209634"/>
                </a:cubicBezTo>
                <a:cubicBezTo>
                  <a:pt x="257646" y="211701"/>
                  <a:pt x="261411" y="213768"/>
                  <a:pt x="263441" y="215909"/>
                </a:cubicBezTo>
                <a:cubicBezTo>
                  <a:pt x="265508" y="218087"/>
                  <a:pt x="266578" y="220818"/>
                  <a:pt x="266578" y="224103"/>
                </a:cubicBezTo>
                <a:cubicBezTo>
                  <a:pt x="266578" y="228643"/>
                  <a:pt x="264844" y="232223"/>
                  <a:pt x="261411" y="234696"/>
                </a:cubicBezTo>
                <a:cubicBezTo>
                  <a:pt x="258089" y="237132"/>
                  <a:pt x="253365" y="238387"/>
                  <a:pt x="247386" y="238387"/>
                </a:cubicBezTo>
                <a:cubicBezTo>
                  <a:pt x="241074" y="238387"/>
                  <a:pt x="236091" y="237353"/>
                  <a:pt x="232548" y="235323"/>
                </a:cubicBezTo>
                <a:lnTo>
                  <a:pt x="232216" y="235139"/>
                </a:lnTo>
                <a:lnTo>
                  <a:pt x="232216" y="227092"/>
                </a:lnTo>
                <a:lnTo>
                  <a:pt x="233176" y="227572"/>
                </a:lnTo>
                <a:cubicBezTo>
                  <a:pt x="235353" y="228680"/>
                  <a:pt x="237752" y="229565"/>
                  <a:pt x="240262" y="230230"/>
                </a:cubicBezTo>
                <a:cubicBezTo>
                  <a:pt x="242772" y="230857"/>
                  <a:pt x="245208" y="231189"/>
                  <a:pt x="247533" y="231189"/>
                </a:cubicBezTo>
                <a:cubicBezTo>
                  <a:pt x="251113" y="231189"/>
                  <a:pt x="253845" y="230599"/>
                  <a:pt x="255727" y="229492"/>
                </a:cubicBezTo>
                <a:cubicBezTo>
                  <a:pt x="257536" y="228421"/>
                  <a:pt x="258385" y="226871"/>
                  <a:pt x="258385" y="224693"/>
                </a:cubicBezTo>
                <a:cubicBezTo>
                  <a:pt x="258385" y="223069"/>
                  <a:pt x="257683" y="221704"/>
                  <a:pt x="256281" y="220523"/>
                </a:cubicBezTo>
                <a:cubicBezTo>
                  <a:pt x="254731" y="219305"/>
                  <a:pt x="251704" y="217791"/>
                  <a:pt x="247201" y="216057"/>
                </a:cubicBezTo>
                <a:cubicBezTo>
                  <a:pt x="242772" y="214396"/>
                  <a:pt x="239709" y="212993"/>
                  <a:pt x="237826" y="211738"/>
                </a:cubicBezTo>
                <a:cubicBezTo>
                  <a:pt x="235907" y="210483"/>
                  <a:pt x="234467" y="209044"/>
                  <a:pt x="233508" y="207420"/>
                </a:cubicBezTo>
                <a:cubicBezTo>
                  <a:pt x="232548" y="205759"/>
                  <a:pt x="232068" y="203803"/>
                  <a:pt x="232068" y="201551"/>
                </a:cubicBezTo>
                <a:cubicBezTo>
                  <a:pt x="232068" y="197528"/>
                  <a:pt x="233729" y="194317"/>
                  <a:pt x="237014" y="191992"/>
                </a:cubicBezTo>
                <a:cubicBezTo>
                  <a:pt x="240188" y="189703"/>
                  <a:pt x="244617" y="188559"/>
                  <a:pt x="250154" y="188559"/>
                </a:cubicBezTo>
                <a:close/>
                <a:moveTo>
                  <a:pt x="791869" y="178562"/>
                </a:moveTo>
                <a:lnTo>
                  <a:pt x="797147" y="178562"/>
                </a:lnTo>
                <a:lnTo>
                  <a:pt x="797147" y="189414"/>
                </a:lnTo>
                <a:lnTo>
                  <a:pt x="810693" y="189414"/>
                </a:lnTo>
                <a:lnTo>
                  <a:pt x="810693" y="196279"/>
                </a:lnTo>
                <a:lnTo>
                  <a:pt x="797147" y="196279"/>
                </a:lnTo>
                <a:lnTo>
                  <a:pt x="797147" y="223112"/>
                </a:lnTo>
                <a:cubicBezTo>
                  <a:pt x="797147" y="225732"/>
                  <a:pt x="797737" y="227762"/>
                  <a:pt x="798955" y="229128"/>
                </a:cubicBezTo>
                <a:cubicBezTo>
                  <a:pt x="800173" y="230494"/>
                  <a:pt x="801797" y="231158"/>
                  <a:pt x="803975" y="231158"/>
                </a:cubicBezTo>
                <a:cubicBezTo>
                  <a:pt x="805193" y="231158"/>
                  <a:pt x="806374" y="231084"/>
                  <a:pt x="807481" y="230900"/>
                </a:cubicBezTo>
                <a:cubicBezTo>
                  <a:pt x="808589" y="230715"/>
                  <a:pt x="809511" y="230531"/>
                  <a:pt x="810176" y="230346"/>
                </a:cubicBezTo>
                <a:lnTo>
                  <a:pt x="811025" y="230088"/>
                </a:lnTo>
                <a:lnTo>
                  <a:pt x="811025" y="236842"/>
                </a:lnTo>
                <a:lnTo>
                  <a:pt x="810656" y="237027"/>
                </a:lnTo>
                <a:cubicBezTo>
                  <a:pt x="809807" y="237433"/>
                  <a:pt x="808663" y="237728"/>
                  <a:pt x="807075" y="237986"/>
                </a:cubicBezTo>
                <a:cubicBezTo>
                  <a:pt x="805562" y="238245"/>
                  <a:pt x="804160" y="238355"/>
                  <a:pt x="802942" y="238355"/>
                </a:cubicBezTo>
                <a:cubicBezTo>
                  <a:pt x="793493" y="238355"/>
                  <a:pt x="788695" y="233336"/>
                  <a:pt x="788695" y="223407"/>
                </a:cubicBezTo>
                <a:lnTo>
                  <a:pt x="788695" y="196279"/>
                </a:lnTo>
                <a:lnTo>
                  <a:pt x="782014" y="196279"/>
                </a:lnTo>
                <a:lnTo>
                  <a:pt x="782014" y="191739"/>
                </a:lnTo>
                <a:lnTo>
                  <a:pt x="788805" y="188749"/>
                </a:lnTo>
                <a:close/>
                <a:moveTo>
                  <a:pt x="157766" y="173425"/>
                </a:moveTo>
                <a:lnTo>
                  <a:pt x="166366" y="173425"/>
                </a:lnTo>
                <a:lnTo>
                  <a:pt x="166366" y="237131"/>
                </a:lnTo>
                <a:lnTo>
                  <a:pt x="157766" y="237131"/>
                </a:lnTo>
                <a:close/>
                <a:moveTo>
                  <a:pt x="770346" y="172053"/>
                </a:moveTo>
                <a:cubicBezTo>
                  <a:pt x="771638" y="172053"/>
                  <a:pt x="772782" y="172496"/>
                  <a:pt x="773742" y="173382"/>
                </a:cubicBezTo>
                <a:cubicBezTo>
                  <a:pt x="774701" y="174268"/>
                  <a:pt x="775218" y="175633"/>
                  <a:pt x="775218" y="177405"/>
                </a:cubicBezTo>
                <a:cubicBezTo>
                  <a:pt x="775218" y="179214"/>
                  <a:pt x="774701" y="180542"/>
                  <a:pt x="773742" y="181465"/>
                </a:cubicBezTo>
                <a:cubicBezTo>
                  <a:pt x="772819" y="182388"/>
                  <a:pt x="771675" y="182831"/>
                  <a:pt x="770346" y="182831"/>
                </a:cubicBezTo>
                <a:cubicBezTo>
                  <a:pt x="768980" y="182831"/>
                  <a:pt x="767799" y="182388"/>
                  <a:pt x="766876" y="181465"/>
                </a:cubicBezTo>
                <a:cubicBezTo>
                  <a:pt x="765954" y="180542"/>
                  <a:pt x="765474" y="179177"/>
                  <a:pt x="765474" y="177405"/>
                </a:cubicBezTo>
                <a:cubicBezTo>
                  <a:pt x="765474" y="175596"/>
                  <a:pt x="765954" y="174268"/>
                  <a:pt x="766913" y="173382"/>
                </a:cubicBezTo>
                <a:cubicBezTo>
                  <a:pt x="767799" y="172496"/>
                  <a:pt x="768980" y="172053"/>
                  <a:pt x="770346" y="172053"/>
                </a:cubicBezTo>
                <a:close/>
                <a:moveTo>
                  <a:pt x="726156" y="172053"/>
                </a:moveTo>
                <a:cubicBezTo>
                  <a:pt x="727448" y="172053"/>
                  <a:pt x="728592" y="172496"/>
                  <a:pt x="729552" y="173382"/>
                </a:cubicBezTo>
                <a:cubicBezTo>
                  <a:pt x="730511" y="174268"/>
                  <a:pt x="731028" y="175633"/>
                  <a:pt x="731028" y="177405"/>
                </a:cubicBezTo>
                <a:cubicBezTo>
                  <a:pt x="731028" y="179214"/>
                  <a:pt x="730511" y="180542"/>
                  <a:pt x="729552" y="181465"/>
                </a:cubicBezTo>
                <a:cubicBezTo>
                  <a:pt x="728629" y="182388"/>
                  <a:pt x="727485" y="182831"/>
                  <a:pt x="726156" y="182831"/>
                </a:cubicBezTo>
                <a:cubicBezTo>
                  <a:pt x="724790" y="182831"/>
                  <a:pt x="723609" y="182388"/>
                  <a:pt x="722686" y="181465"/>
                </a:cubicBezTo>
                <a:cubicBezTo>
                  <a:pt x="721764" y="180542"/>
                  <a:pt x="721284" y="179177"/>
                  <a:pt x="721284" y="177405"/>
                </a:cubicBezTo>
                <a:cubicBezTo>
                  <a:pt x="721284" y="175596"/>
                  <a:pt x="721764" y="174268"/>
                  <a:pt x="722723" y="173382"/>
                </a:cubicBezTo>
                <a:cubicBezTo>
                  <a:pt x="723609" y="172496"/>
                  <a:pt x="724790" y="172053"/>
                  <a:pt x="726156" y="172053"/>
                </a:cubicBezTo>
                <a:close/>
                <a:moveTo>
                  <a:pt x="392294" y="172053"/>
                </a:moveTo>
                <a:cubicBezTo>
                  <a:pt x="393585" y="172053"/>
                  <a:pt x="394730" y="172496"/>
                  <a:pt x="395689" y="173382"/>
                </a:cubicBezTo>
                <a:cubicBezTo>
                  <a:pt x="396649" y="174268"/>
                  <a:pt x="397166" y="175633"/>
                  <a:pt x="397166" y="177405"/>
                </a:cubicBezTo>
                <a:cubicBezTo>
                  <a:pt x="397166" y="179214"/>
                  <a:pt x="396649" y="180579"/>
                  <a:pt x="395689" y="181465"/>
                </a:cubicBezTo>
                <a:cubicBezTo>
                  <a:pt x="394766" y="182388"/>
                  <a:pt x="393585" y="182831"/>
                  <a:pt x="392294" y="182831"/>
                </a:cubicBezTo>
                <a:cubicBezTo>
                  <a:pt x="390928" y="182831"/>
                  <a:pt x="389747" y="182388"/>
                  <a:pt x="388824" y="181465"/>
                </a:cubicBezTo>
                <a:cubicBezTo>
                  <a:pt x="387901" y="180542"/>
                  <a:pt x="387422" y="179177"/>
                  <a:pt x="387422" y="177405"/>
                </a:cubicBezTo>
                <a:cubicBezTo>
                  <a:pt x="387422" y="175596"/>
                  <a:pt x="387901" y="174268"/>
                  <a:pt x="388824" y="173382"/>
                </a:cubicBezTo>
                <a:cubicBezTo>
                  <a:pt x="389747" y="172496"/>
                  <a:pt x="390928" y="172053"/>
                  <a:pt x="392294" y="172053"/>
                </a:cubicBezTo>
                <a:close/>
                <a:moveTo>
                  <a:pt x="334530" y="172053"/>
                </a:moveTo>
                <a:cubicBezTo>
                  <a:pt x="335821" y="172053"/>
                  <a:pt x="336966" y="172496"/>
                  <a:pt x="337925" y="173382"/>
                </a:cubicBezTo>
                <a:cubicBezTo>
                  <a:pt x="338885" y="174268"/>
                  <a:pt x="339402" y="175633"/>
                  <a:pt x="339402" y="177405"/>
                </a:cubicBezTo>
                <a:cubicBezTo>
                  <a:pt x="339402" y="179214"/>
                  <a:pt x="338885" y="180579"/>
                  <a:pt x="337925" y="181465"/>
                </a:cubicBezTo>
                <a:cubicBezTo>
                  <a:pt x="337002" y="182388"/>
                  <a:pt x="335821" y="182831"/>
                  <a:pt x="334530" y="182831"/>
                </a:cubicBezTo>
                <a:cubicBezTo>
                  <a:pt x="333164" y="182831"/>
                  <a:pt x="331983" y="182388"/>
                  <a:pt x="331060" y="181465"/>
                </a:cubicBezTo>
                <a:cubicBezTo>
                  <a:pt x="330137" y="180542"/>
                  <a:pt x="329658" y="179177"/>
                  <a:pt x="329658" y="177405"/>
                </a:cubicBezTo>
                <a:cubicBezTo>
                  <a:pt x="329658" y="175596"/>
                  <a:pt x="330137" y="174268"/>
                  <a:pt x="331060" y="173382"/>
                </a:cubicBezTo>
                <a:cubicBezTo>
                  <a:pt x="331983" y="172496"/>
                  <a:pt x="333164" y="172053"/>
                  <a:pt x="334530" y="172053"/>
                </a:cubicBezTo>
                <a:close/>
                <a:moveTo>
                  <a:pt x="668356" y="169796"/>
                </a:moveTo>
                <a:lnTo>
                  <a:pt x="676808" y="169796"/>
                </a:lnTo>
                <a:lnTo>
                  <a:pt x="676808" y="186590"/>
                </a:lnTo>
                <a:cubicBezTo>
                  <a:pt x="676808" y="189506"/>
                  <a:pt x="676734" y="192200"/>
                  <a:pt x="676586" y="194636"/>
                </a:cubicBezTo>
                <a:cubicBezTo>
                  <a:pt x="679945" y="190650"/>
                  <a:pt x="684743" y="188657"/>
                  <a:pt x="690796" y="188657"/>
                </a:cubicBezTo>
                <a:cubicBezTo>
                  <a:pt x="697108" y="188657"/>
                  <a:pt x="702091" y="190835"/>
                  <a:pt x="705634" y="195190"/>
                </a:cubicBezTo>
                <a:cubicBezTo>
                  <a:pt x="709103" y="199471"/>
                  <a:pt x="710875" y="205635"/>
                  <a:pt x="710875" y="213423"/>
                </a:cubicBezTo>
                <a:cubicBezTo>
                  <a:pt x="710875" y="221211"/>
                  <a:pt x="709103" y="227375"/>
                  <a:pt x="705597" y="231730"/>
                </a:cubicBezTo>
                <a:cubicBezTo>
                  <a:pt x="702017" y="236122"/>
                  <a:pt x="697071" y="238374"/>
                  <a:pt x="690796" y="238374"/>
                </a:cubicBezTo>
                <a:cubicBezTo>
                  <a:pt x="687659" y="238374"/>
                  <a:pt x="684780" y="237783"/>
                  <a:pt x="682160" y="236639"/>
                </a:cubicBezTo>
                <a:cubicBezTo>
                  <a:pt x="679798" y="235568"/>
                  <a:pt x="677731" y="233944"/>
                  <a:pt x="676033" y="231841"/>
                </a:cubicBezTo>
                <a:lnTo>
                  <a:pt x="674630" y="237525"/>
                </a:lnTo>
                <a:lnTo>
                  <a:pt x="668356" y="237525"/>
                </a:lnTo>
                <a:close/>
                <a:moveTo>
                  <a:pt x="743594" y="169394"/>
                </a:moveTo>
                <a:lnTo>
                  <a:pt x="752009" y="169394"/>
                </a:lnTo>
                <a:lnTo>
                  <a:pt x="752009" y="237122"/>
                </a:lnTo>
                <a:lnTo>
                  <a:pt x="743594" y="237122"/>
                </a:lnTo>
                <a:close/>
                <a:moveTo>
                  <a:pt x="778181" y="31202"/>
                </a:moveTo>
                <a:lnTo>
                  <a:pt x="754043" y="79664"/>
                </a:lnTo>
                <a:lnTo>
                  <a:pt x="802099" y="79664"/>
                </a:lnTo>
                <a:close/>
                <a:moveTo>
                  <a:pt x="357471" y="30700"/>
                </a:moveTo>
                <a:lnTo>
                  <a:pt x="357471" y="58973"/>
                </a:lnTo>
                <a:lnTo>
                  <a:pt x="412761" y="58973"/>
                </a:lnTo>
                <a:cubicBezTo>
                  <a:pt x="430292" y="58973"/>
                  <a:pt x="433946" y="51259"/>
                  <a:pt x="433946" y="44836"/>
                </a:cubicBezTo>
                <a:cubicBezTo>
                  <a:pt x="433946" y="38377"/>
                  <a:pt x="430292" y="30700"/>
                  <a:pt x="412761" y="30700"/>
                </a:cubicBezTo>
                <a:close/>
                <a:moveTo>
                  <a:pt x="224799" y="24987"/>
                </a:moveTo>
                <a:cubicBezTo>
                  <a:pt x="218008" y="24987"/>
                  <a:pt x="211955" y="25541"/>
                  <a:pt x="206824" y="26611"/>
                </a:cubicBezTo>
                <a:cubicBezTo>
                  <a:pt x="201657" y="27682"/>
                  <a:pt x="197080" y="29158"/>
                  <a:pt x="193315" y="31077"/>
                </a:cubicBezTo>
                <a:cubicBezTo>
                  <a:pt x="189514" y="32960"/>
                  <a:pt x="186266" y="35211"/>
                  <a:pt x="183682" y="37758"/>
                </a:cubicBezTo>
                <a:cubicBezTo>
                  <a:pt x="181099" y="40342"/>
                  <a:pt x="178995" y="43110"/>
                  <a:pt x="177481" y="46026"/>
                </a:cubicBezTo>
                <a:cubicBezTo>
                  <a:pt x="175931" y="48941"/>
                  <a:pt x="174824" y="52042"/>
                  <a:pt x="174196" y="55216"/>
                </a:cubicBezTo>
                <a:cubicBezTo>
                  <a:pt x="173532" y="58353"/>
                  <a:pt x="173237" y="61490"/>
                  <a:pt x="173237" y="64554"/>
                </a:cubicBezTo>
                <a:cubicBezTo>
                  <a:pt x="173237" y="67654"/>
                  <a:pt x="173532" y="70865"/>
                  <a:pt x="174196" y="74040"/>
                </a:cubicBezTo>
                <a:cubicBezTo>
                  <a:pt x="174824" y="77251"/>
                  <a:pt x="175931" y="80351"/>
                  <a:pt x="177481" y="83267"/>
                </a:cubicBezTo>
                <a:cubicBezTo>
                  <a:pt x="178995" y="86183"/>
                  <a:pt x="181099" y="88951"/>
                  <a:pt x="183682" y="91461"/>
                </a:cubicBezTo>
                <a:cubicBezTo>
                  <a:pt x="186266" y="94007"/>
                  <a:pt x="189514" y="96222"/>
                  <a:pt x="193315" y="98104"/>
                </a:cubicBezTo>
                <a:cubicBezTo>
                  <a:pt x="197117" y="99950"/>
                  <a:pt x="201657" y="101426"/>
                  <a:pt x="206824" y="102497"/>
                </a:cubicBezTo>
                <a:cubicBezTo>
                  <a:pt x="211955" y="103567"/>
                  <a:pt x="218008" y="104084"/>
                  <a:pt x="224799" y="104084"/>
                </a:cubicBezTo>
                <a:cubicBezTo>
                  <a:pt x="234912" y="104084"/>
                  <a:pt x="243401" y="102939"/>
                  <a:pt x="249934" y="100614"/>
                </a:cubicBezTo>
                <a:cubicBezTo>
                  <a:pt x="256541" y="98289"/>
                  <a:pt x="261856" y="95225"/>
                  <a:pt x="265694" y="91461"/>
                </a:cubicBezTo>
                <a:cubicBezTo>
                  <a:pt x="269533" y="87733"/>
                  <a:pt x="272227" y="83415"/>
                  <a:pt x="273777" y="78690"/>
                </a:cubicBezTo>
                <a:cubicBezTo>
                  <a:pt x="275254" y="74003"/>
                  <a:pt x="276029" y="69241"/>
                  <a:pt x="276029" y="64554"/>
                </a:cubicBezTo>
                <a:cubicBezTo>
                  <a:pt x="276029" y="59830"/>
                  <a:pt x="275254" y="55068"/>
                  <a:pt x="273777" y="50418"/>
                </a:cubicBezTo>
                <a:cubicBezTo>
                  <a:pt x="272264" y="45693"/>
                  <a:pt x="269533" y="41375"/>
                  <a:pt x="265694" y="37647"/>
                </a:cubicBezTo>
                <a:cubicBezTo>
                  <a:pt x="261856" y="33882"/>
                  <a:pt x="256541" y="30819"/>
                  <a:pt x="249934" y="28494"/>
                </a:cubicBezTo>
                <a:cubicBezTo>
                  <a:pt x="243364" y="26168"/>
                  <a:pt x="234912" y="24987"/>
                  <a:pt x="224799" y="24987"/>
                </a:cubicBezTo>
                <a:close/>
                <a:moveTo>
                  <a:pt x="9043" y="3354"/>
                </a:moveTo>
                <a:lnTo>
                  <a:pt x="133021" y="3428"/>
                </a:lnTo>
                <a:cubicBezTo>
                  <a:pt x="135494" y="3428"/>
                  <a:pt x="137487" y="5421"/>
                  <a:pt x="137487" y="7894"/>
                </a:cubicBezTo>
                <a:lnTo>
                  <a:pt x="137487" y="29191"/>
                </a:lnTo>
                <a:cubicBezTo>
                  <a:pt x="137487" y="30150"/>
                  <a:pt x="136712" y="30925"/>
                  <a:pt x="135752" y="30925"/>
                </a:cubicBezTo>
                <a:lnTo>
                  <a:pt x="31816" y="30888"/>
                </a:lnTo>
                <a:cubicBezTo>
                  <a:pt x="31816" y="36314"/>
                  <a:pt x="30967" y="37790"/>
                  <a:pt x="43258" y="38861"/>
                </a:cubicBezTo>
                <a:cubicBezTo>
                  <a:pt x="52744" y="39673"/>
                  <a:pt x="83231" y="42183"/>
                  <a:pt x="102202" y="44028"/>
                </a:cubicBezTo>
                <a:cubicBezTo>
                  <a:pt x="125934" y="46353"/>
                  <a:pt x="125971" y="83742"/>
                  <a:pt x="102276" y="86068"/>
                </a:cubicBezTo>
                <a:cubicBezTo>
                  <a:pt x="83304" y="87950"/>
                  <a:pt x="54257" y="90164"/>
                  <a:pt x="46026" y="90976"/>
                </a:cubicBezTo>
                <a:cubicBezTo>
                  <a:pt x="37795" y="91788"/>
                  <a:pt x="31853" y="93892"/>
                  <a:pt x="31853" y="99096"/>
                </a:cubicBezTo>
                <a:lnTo>
                  <a:pt x="31853" y="124084"/>
                </a:lnTo>
                <a:cubicBezTo>
                  <a:pt x="31853" y="125044"/>
                  <a:pt x="31078" y="125819"/>
                  <a:pt x="30118" y="125819"/>
                </a:cubicBezTo>
                <a:lnTo>
                  <a:pt x="4466" y="125819"/>
                </a:lnTo>
                <a:cubicBezTo>
                  <a:pt x="1993" y="125819"/>
                  <a:pt x="0" y="123826"/>
                  <a:pt x="0" y="121353"/>
                </a:cubicBezTo>
                <a:lnTo>
                  <a:pt x="37" y="91050"/>
                </a:lnTo>
                <a:cubicBezTo>
                  <a:pt x="37" y="83262"/>
                  <a:pt x="1735" y="74146"/>
                  <a:pt x="12107" y="72522"/>
                </a:cubicBezTo>
                <a:cubicBezTo>
                  <a:pt x="22441" y="70898"/>
                  <a:pt x="86442" y="67834"/>
                  <a:pt x="86442" y="67834"/>
                </a:cubicBezTo>
                <a:cubicBezTo>
                  <a:pt x="88361" y="66912"/>
                  <a:pt x="88324" y="64365"/>
                  <a:pt x="86405" y="63442"/>
                </a:cubicBezTo>
                <a:cubicBezTo>
                  <a:pt x="86405" y="63442"/>
                  <a:pt x="24102" y="61006"/>
                  <a:pt x="12623" y="59308"/>
                </a:cubicBezTo>
                <a:cubicBezTo>
                  <a:pt x="1145" y="57611"/>
                  <a:pt x="185" y="48457"/>
                  <a:pt x="222" y="40522"/>
                </a:cubicBezTo>
                <a:lnTo>
                  <a:pt x="185" y="11843"/>
                </a:lnTo>
                <a:cubicBezTo>
                  <a:pt x="222" y="7156"/>
                  <a:pt x="4208" y="3354"/>
                  <a:pt x="9043" y="3354"/>
                </a:cubicBezTo>
                <a:close/>
                <a:moveTo>
                  <a:pt x="472750" y="3281"/>
                </a:moveTo>
                <a:lnTo>
                  <a:pt x="504233" y="3281"/>
                </a:lnTo>
                <a:cubicBezTo>
                  <a:pt x="505710" y="3281"/>
                  <a:pt x="507075" y="4130"/>
                  <a:pt x="507703" y="5459"/>
                </a:cubicBezTo>
                <a:lnTo>
                  <a:pt x="553618" y="97768"/>
                </a:lnTo>
                <a:lnTo>
                  <a:pt x="599164" y="5459"/>
                </a:lnTo>
                <a:cubicBezTo>
                  <a:pt x="599828" y="4130"/>
                  <a:pt x="601157" y="3281"/>
                  <a:pt x="602633" y="3281"/>
                </a:cubicBezTo>
                <a:lnTo>
                  <a:pt x="634117" y="3281"/>
                </a:lnTo>
                <a:cubicBezTo>
                  <a:pt x="634855" y="3281"/>
                  <a:pt x="635335" y="4093"/>
                  <a:pt x="634966" y="4720"/>
                </a:cubicBezTo>
                <a:lnTo>
                  <a:pt x="572737" y="123679"/>
                </a:lnTo>
                <a:cubicBezTo>
                  <a:pt x="572035" y="124970"/>
                  <a:pt x="570707" y="125782"/>
                  <a:pt x="569267" y="125782"/>
                </a:cubicBezTo>
                <a:lnTo>
                  <a:pt x="541954" y="125782"/>
                </a:lnTo>
                <a:cubicBezTo>
                  <a:pt x="537821" y="125782"/>
                  <a:pt x="534019" y="123494"/>
                  <a:pt x="532100" y="119840"/>
                </a:cubicBezTo>
                <a:lnTo>
                  <a:pt x="471901" y="4720"/>
                </a:lnTo>
                <a:cubicBezTo>
                  <a:pt x="471532" y="4093"/>
                  <a:pt x="472012" y="3281"/>
                  <a:pt x="472750" y="3281"/>
                </a:cubicBezTo>
                <a:close/>
                <a:moveTo>
                  <a:pt x="659165" y="3215"/>
                </a:moveTo>
                <a:lnTo>
                  <a:pt x="677472" y="3215"/>
                </a:lnTo>
                <a:cubicBezTo>
                  <a:pt x="679612" y="3215"/>
                  <a:pt x="681347" y="4949"/>
                  <a:pt x="681347" y="7090"/>
                </a:cubicBezTo>
                <a:lnTo>
                  <a:pt x="681347" y="96706"/>
                </a:lnTo>
                <a:lnTo>
                  <a:pt x="681384" y="124055"/>
                </a:lnTo>
                <a:cubicBezTo>
                  <a:pt x="681384" y="125015"/>
                  <a:pt x="680609" y="125790"/>
                  <a:pt x="679649" y="125790"/>
                </a:cubicBezTo>
                <a:lnTo>
                  <a:pt x="653924" y="125827"/>
                </a:lnTo>
                <a:cubicBezTo>
                  <a:pt x="651451" y="125827"/>
                  <a:pt x="649458" y="123834"/>
                  <a:pt x="649458" y="121361"/>
                </a:cubicBezTo>
                <a:lnTo>
                  <a:pt x="649495" y="84452"/>
                </a:lnTo>
                <a:lnTo>
                  <a:pt x="649495" y="12848"/>
                </a:lnTo>
                <a:cubicBezTo>
                  <a:pt x="649495" y="7533"/>
                  <a:pt x="653813" y="3215"/>
                  <a:pt x="659165" y="3215"/>
                </a:cubicBezTo>
                <a:close/>
                <a:moveTo>
                  <a:pt x="766518" y="3188"/>
                </a:moveTo>
                <a:lnTo>
                  <a:pt x="793831" y="3188"/>
                </a:lnTo>
                <a:cubicBezTo>
                  <a:pt x="795270" y="3188"/>
                  <a:pt x="796599" y="4000"/>
                  <a:pt x="797300" y="5292"/>
                </a:cubicBezTo>
                <a:lnTo>
                  <a:pt x="859529" y="124250"/>
                </a:lnTo>
                <a:cubicBezTo>
                  <a:pt x="859861" y="124914"/>
                  <a:pt x="859382" y="125689"/>
                  <a:pt x="858643" y="125689"/>
                </a:cubicBezTo>
                <a:lnTo>
                  <a:pt x="840816" y="125689"/>
                </a:lnTo>
                <a:cubicBezTo>
                  <a:pt x="830999" y="125689"/>
                  <a:pt x="822030" y="120116"/>
                  <a:pt x="817637" y="111332"/>
                </a:cubicBezTo>
                <a:lnTo>
                  <a:pt x="813134" y="102178"/>
                </a:lnTo>
                <a:lnTo>
                  <a:pt x="742859" y="102178"/>
                </a:lnTo>
                <a:lnTo>
                  <a:pt x="732266" y="123512"/>
                </a:lnTo>
                <a:cubicBezTo>
                  <a:pt x="731602" y="124841"/>
                  <a:pt x="730273" y="125689"/>
                  <a:pt x="728797" y="125689"/>
                </a:cubicBezTo>
                <a:lnTo>
                  <a:pt x="697313" y="125689"/>
                </a:lnTo>
                <a:cubicBezTo>
                  <a:pt x="696575" y="125689"/>
                  <a:pt x="696095" y="124914"/>
                  <a:pt x="696465" y="124250"/>
                </a:cubicBezTo>
                <a:lnTo>
                  <a:pt x="756663" y="9167"/>
                </a:lnTo>
                <a:cubicBezTo>
                  <a:pt x="758583" y="5476"/>
                  <a:pt x="762384" y="3188"/>
                  <a:pt x="766518" y="3188"/>
                </a:cubicBezTo>
                <a:close/>
                <a:moveTo>
                  <a:pt x="417374" y="3166"/>
                </a:moveTo>
                <a:cubicBezTo>
                  <a:pt x="448858" y="3166"/>
                  <a:pt x="466205" y="17450"/>
                  <a:pt x="466205" y="43397"/>
                </a:cubicBezTo>
                <a:cubicBezTo>
                  <a:pt x="466205" y="68717"/>
                  <a:pt x="445647" y="77759"/>
                  <a:pt x="439372" y="79937"/>
                </a:cubicBezTo>
                <a:lnTo>
                  <a:pt x="438265" y="80343"/>
                </a:lnTo>
                <a:lnTo>
                  <a:pt x="472996" y="124154"/>
                </a:lnTo>
                <a:cubicBezTo>
                  <a:pt x="473513" y="124819"/>
                  <a:pt x="473033" y="125741"/>
                  <a:pt x="472221" y="125741"/>
                </a:cubicBezTo>
                <a:lnTo>
                  <a:pt x="439852" y="125741"/>
                </a:lnTo>
                <a:cubicBezTo>
                  <a:pt x="438745" y="125741"/>
                  <a:pt x="437674" y="125261"/>
                  <a:pt x="436936" y="124449"/>
                </a:cubicBezTo>
                <a:lnTo>
                  <a:pt x="411616" y="95697"/>
                </a:lnTo>
                <a:cubicBezTo>
                  <a:pt x="410768" y="94811"/>
                  <a:pt x="410029" y="94036"/>
                  <a:pt x="409291" y="93261"/>
                </a:cubicBezTo>
                <a:cubicBezTo>
                  <a:pt x="401430" y="85067"/>
                  <a:pt x="400027" y="83554"/>
                  <a:pt x="385411" y="83554"/>
                </a:cubicBezTo>
                <a:lnTo>
                  <a:pt x="357471" y="83554"/>
                </a:lnTo>
                <a:lnTo>
                  <a:pt x="357471" y="87983"/>
                </a:lnTo>
                <a:lnTo>
                  <a:pt x="357508" y="124043"/>
                </a:lnTo>
                <a:cubicBezTo>
                  <a:pt x="357508" y="125003"/>
                  <a:pt x="356732" y="125778"/>
                  <a:pt x="355773" y="125778"/>
                </a:cubicBezTo>
                <a:lnTo>
                  <a:pt x="330047" y="125815"/>
                </a:lnTo>
                <a:cubicBezTo>
                  <a:pt x="327574" y="125815"/>
                  <a:pt x="325581" y="123822"/>
                  <a:pt x="325581" y="121349"/>
                </a:cubicBezTo>
                <a:lnTo>
                  <a:pt x="325581" y="12910"/>
                </a:lnTo>
                <a:cubicBezTo>
                  <a:pt x="325581" y="7595"/>
                  <a:pt x="329900" y="3240"/>
                  <a:pt x="335214" y="3240"/>
                </a:cubicBezTo>
                <a:close/>
                <a:moveTo>
                  <a:pt x="224799" y="0"/>
                </a:moveTo>
                <a:cubicBezTo>
                  <a:pt x="237606" y="0"/>
                  <a:pt x="249344" y="1402"/>
                  <a:pt x="259641" y="4171"/>
                </a:cubicBezTo>
                <a:cubicBezTo>
                  <a:pt x="269865" y="6939"/>
                  <a:pt x="278723" y="11073"/>
                  <a:pt x="285884" y="16461"/>
                </a:cubicBezTo>
                <a:cubicBezTo>
                  <a:pt x="293044" y="21850"/>
                  <a:pt x="298617" y="28641"/>
                  <a:pt x="302456" y="36651"/>
                </a:cubicBezTo>
                <a:cubicBezTo>
                  <a:pt x="306294" y="44660"/>
                  <a:pt x="308251" y="54072"/>
                  <a:pt x="308251" y="64554"/>
                </a:cubicBezTo>
                <a:cubicBezTo>
                  <a:pt x="308251" y="75036"/>
                  <a:pt x="306294" y="84448"/>
                  <a:pt x="302456" y="92457"/>
                </a:cubicBezTo>
                <a:cubicBezTo>
                  <a:pt x="298617" y="100467"/>
                  <a:pt x="293044" y="107258"/>
                  <a:pt x="285884" y="112647"/>
                </a:cubicBezTo>
                <a:cubicBezTo>
                  <a:pt x="278723" y="118035"/>
                  <a:pt x="269865" y="122169"/>
                  <a:pt x="259641" y="124937"/>
                </a:cubicBezTo>
                <a:cubicBezTo>
                  <a:pt x="249344" y="127706"/>
                  <a:pt x="237643" y="129108"/>
                  <a:pt x="224799" y="129108"/>
                </a:cubicBezTo>
                <a:cubicBezTo>
                  <a:pt x="211955" y="129108"/>
                  <a:pt x="200217" y="127706"/>
                  <a:pt x="189883" y="124937"/>
                </a:cubicBezTo>
                <a:cubicBezTo>
                  <a:pt x="179548" y="122169"/>
                  <a:pt x="170653" y="118035"/>
                  <a:pt x="163419" y="112647"/>
                </a:cubicBezTo>
                <a:cubicBezTo>
                  <a:pt x="156222" y="107258"/>
                  <a:pt x="150575" y="100467"/>
                  <a:pt x="146699" y="92457"/>
                </a:cubicBezTo>
                <a:cubicBezTo>
                  <a:pt x="142787" y="84448"/>
                  <a:pt x="140794" y="75036"/>
                  <a:pt x="140794" y="64554"/>
                </a:cubicBezTo>
                <a:cubicBezTo>
                  <a:pt x="140794" y="54072"/>
                  <a:pt x="142787" y="44660"/>
                  <a:pt x="146699" y="36651"/>
                </a:cubicBezTo>
                <a:cubicBezTo>
                  <a:pt x="150575" y="28641"/>
                  <a:pt x="156222" y="21850"/>
                  <a:pt x="163419" y="16461"/>
                </a:cubicBezTo>
                <a:cubicBezTo>
                  <a:pt x="170653" y="11073"/>
                  <a:pt x="179548" y="6939"/>
                  <a:pt x="189883" y="4171"/>
                </a:cubicBezTo>
                <a:cubicBezTo>
                  <a:pt x="200217" y="1402"/>
                  <a:pt x="211955" y="0"/>
                  <a:pt x="224799" y="0"/>
                </a:cubicBezTo>
                <a:close/>
              </a:path>
            </a:pathLst>
          </a:custGeom>
          <a:solidFill>
            <a:srgbClr val="002BCB"/>
          </a:solidFill>
          <a:ln w="36633" cap="flat">
            <a:noFill/>
            <a:prstDash val="solid"/>
            <a:round/>
          </a:ln>
        </p:spPr>
        <p:txBody>
          <a:bodyPr rtlCol="0" anchor="ctr"/>
          <a:lstStyle/>
          <a:p>
            <a:endParaRPr lang="en-US"/>
          </a:p>
        </p:txBody>
      </p:sp>
    </p:spTree>
    <p:extLst>
      <p:ext uri="{BB962C8B-B14F-4D97-AF65-F5344CB8AC3E}">
        <p14:creationId xmlns:p14="http://schemas.microsoft.com/office/powerpoint/2010/main" val="4001985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ue text">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519425B-B7FF-475E-83C3-D2793F569B2E}"/>
              </a:ext>
            </a:extLst>
          </p:cNvPr>
          <p:cNvSpPr>
            <a:spLocks noGrp="1"/>
          </p:cNvSpPr>
          <p:nvPr>
            <p:ph type="body" sz="quarter" idx="21" hasCustomPrompt="1"/>
          </p:nvPr>
        </p:nvSpPr>
        <p:spPr>
          <a:xfrm>
            <a:off x="396000" y="1620000"/>
            <a:ext cx="11412000" cy="1561178"/>
          </a:xfrm>
        </p:spPr>
        <p:txBody>
          <a:bodyPr vert="horz" lIns="0" tIns="72000" rIns="0" bIns="7200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re 1">
            <a:extLst>
              <a:ext uri="{FF2B5EF4-FFF2-40B4-BE49-F238E27FC236}">
                <a16:creationId xmlns:a16="http://schemas.microsoft.com/office/drawing/2014/main" id="{1C78DC68-A049-0E35-8D2D-B0BC6CE4E7EB}"/>
              </a:ext>
            </a:extLst>
          </p:cNvPr>
          <p:cNvSpPr>
            <a:spLocks noGrp="1"/>
          </p:cNvSpPr>
          <p:nvPr>
            <p:ph type="title"/>
          </p:nvPr>
        </p:nvSpPr>
        <p:spPr>
          <a:xfrm>
            <a:off x="396000" y="223438"/>
            <a:ext cx="11412000" cy="495558"/>
          </a:xfrm>
        </p:spPr>
        <p:txBody>
          <a:bodyPr wrap="square" bIns="144000">
            <a:spAutoFit/>
          </a:bodyPr>
          <a:lstStyle/>
          <a:p>
            <a:r>
              <a:rPr lang="fr-FR" dirty="0"/>
              <a:t>Modifiez le style du titre</a:t>
            </a:r>
            <a:endParaRPr lang="en-GB" dirty="0"/>
          </a:p>
        </p:txBody>
      </p:sp>
      <p:sp>
        <p:nvSpPr>
          <p:cNvPr id="7" name="Espace réservé du numéro de diapositive 6">
            <a:extLst>
              <a:ext uri="{FF2B5EF4-FFF2-40B4-BE49-F238E27FC236}">
                <a16:creationId xmlns:a16="http://schemas.microsoft.com/office/drawing/2014/main" id="{5D4AA862-6F24-6BAA-7C2A-512787AE3B37}"/>
              </a:ext>
            </a:extLst>
          </p:cNvPr>
          <p:cNvSpPr>
            <a:spLocks noGrp="1"/>
          </p:cNvSpPr>
          <p:nvPr>
            <p:ph type="sldNum" sz="quarter" idx="23"/>
          </p:nvPr>
        </p:nvSpPr>
        <p:spPr/>
        <p:txBody>
          <a:bodyPr/>
          <a:lstStyle/>
          <a:p>
            <a:fld id="{34ED31D8-8913-4C61-AF19-6528F0484879}" type="slidenum">
              <a:rPr lang="fr-FR" smtClean="0"/>
              <a:pPr/>
              <a:t>‹Nr.›</a:t>
            </a:fld>
            <a:endParaRPr lang="fr-FR"/>
          </a:p>
        </p:txBody>
      </p:sp>
      <p:sp>
        <p:nvSpPr>
          <p:cNvPr id="11" name="Text Placeholder 7">
            <a:extLst>
              <a:ext uri="{FF2B5EF4-FFF2-40B4-BE49-F238E27FC236}">
                <a16:creationId xmlns:a16="http://schemas.microsoft.com/office/drawing/2014/main" id="{BD4DEECB-2BA4-878A-048F-2FAD3670FEA2}"/>
              </a:ext>
            </a:extLst>
          </p:cNvPr>
          <p:cNvSpPr>
            <a:spLocks noGrp="1"/>
          </p:cNvSpPr>
          <p:nvPr>
            <p:ph type="body" sz="quarter" idx="24" hasCustomPrompt="1"/>
          </p:nvPr>
        </p:nvSpPr>
        <p:spPr>
          <a:xfrm>
            <a:off x="396000" y="900000"/>
            <a:ext cx="5400000" cy="276999"/>
          </a:xfrm>
          <a:prstGeom prst="rect">
            <a:avLst/>
          </a:prstGeom>
        </p:spPr>
        <p:txBody>
          <a:bodyPr wrap="square" anchor="t" anchorCtr="0">
            <a:spAutoFit/>
          </a:bodyPr>
          <a:lstStyle>
            <a:lvl1pPr marL="0" indent="0">
              <a:spcBef>
                <a:spcPts val="0"/>
              </a:spcBef>
              <a:buNone/>
              <a:defRPr b="0" spc="0" baseline="0"/>
            </a:lvl1pPr>
          </a:lstStyle>
          <a:p>
            <a:pPr lvl="0"/>
            <a:r>
              <a:rPr lang="fr-FR" dirty="0"/>
              <a:t>Click to </a:t>
            </a:r>
            <a:r>
              <a:rPr lang="fr-FR" dirty="0" err="1"/>
              <a:t>edit</a:t>
            </a:r>
            <a:r>
              <a:rPr lang="fr-FR" dirty="0"/>
              <a:t> </a:t>
            </a:r>
            <a:r>
              <a:rPr lang="fr-FR" dirty="0" err="1"/>
              <a:t>subtitle</a:t>
            </a:r>
            <a:endParaRPr lang="en-US" dirty="0"/>
          </a:p>
        </p:txBody>
      </p:sp>
    </p:spTree>
    <p:extLst>
      <p:ext uri="{BB962C8B-B14F-4D97-AF65-F5344CB8AC3E}">
        <p14:creationId xmlns:p14="http://schemas.microsoft.com/office/powerpoint/2010/main" val="234838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10F3FA8A-EEEE-49F0-861F-241D237B5F2F}"/>
              </a:ext>
            </a:extLst>
          </p:cNvPr>
          <p:cNvSpPr>
            <a:spLocks noGrp="1"/>
          </p:cNvSpPr>
          <p:nvPr>
            <p:ph type="pic" sz="quarter" idx="15"/>
          </p:nvPr>
        </p:nvSpPr>
        <p:spPr>
          <a:xfrm>
            <a:off x="396000" y="2381478"/>
            <a:ext cx="11807371" cy="4143411"/>
          </a:xfrm>
          <a:custGeom>
            <a:avLst/>
            <a:gdLst>
              <a:gd name="connsiteX0" fmla="*/ 11770402 w 11770402"/>
              <a:gd name="connsiteY0" fmla="*/ 0 h 4143411"/>
              <a:gd name="connsiteX1" fmla="*/ 11770402 w 11770402"/>
              <a:gd name="connsiteY1" fmla="*/ 4143411 h 4143411"/>
              <a:gd name="connsiteX2" fmla="*/ 11764142 w 11770402"/>
              <a:gd name="connsiteY2" fmla="*/ 4143411 h 4143411"/>
              <a:gd name="connsiteX3" fmla="*/ 11746734 w 11770402"/>
              <a:gd name="connsiteY3" fmla="*/ 4142813 h 4143411"/>
              <a:gd name="connsiteX4" fmla="*/ 2788764 w 11770402"/>
              <a:gd name="connsiteY4" fmla="*/ 3825727 h 4143411"/>
              <a:gd name="connsiteX5" fmla="*/ 963283 w 11770402"/>
              <a:gd name="connsiteY5" fmla="*/ 3702022 h 4143411"/>
              <a:gd name="connsiteX6" fmla="*/ 402128 w 11770402"/>
              <a:gd name="connsiteY6" fmla="*/ 3542007 h 4143411"/>
              <a:gd name="connsiteX7" fmla="*/ 0 w 11770402"/>
              <a:gd name="connsiteY7" fmla="*/ 2505660 h 4143411"/>
              <a:gd name="connsiteX8" fmla="*/ 0 w 11770402"/>
              <a:gd name="connsiteY8" fmla="*/ 148319 h 4143411"/>
              <a:gd name="connsiteX9" fmla="*/ 142778 w 11770402"/>
              <a:gd name="connsiteY9" fmla="*/ 8946 h 4143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70402" h="4143411">
                <a:moveTo>
                  <a:pt x="11770402" y="0"/>
                </a:moveTo>
                <a:lnTo>
                  <a:pt x="11770402" y="4143411"/>
                </a:lnTo>
                <a:lnTo>
                  <a:pt x="11764142" y="4143411"/>
                </a:lnTo>
                <a:lnTo>
                  <a:pt x="11746734" y="4142813"/>
                </a:lnTo>
                <a:cubicBezTo>
                  <a:pt x="11254306" y="4125895"/>
                  <a:pt x="3366434" y="3854752"/>
                  <a:pt x="2788764" y="3825727"/>
                </a:cubicBezTo>
                <a:cubicBezTo>
                  <a:pt x="2192532" y="3795728"/>
                  <a:pt x="1063533" y="3711749"/>
                  <a:pt x="963283" y="3702022"/>
                </a:cubicBezTo>
                <a:cubicBezTo>
                  <a:pt x="725160" y="3679003"/>
                  <a:pt x="538618" y="3629439"/>
                  <a:pt x="402128" y="3542007"/>
                </a:cubicBezTo>
                <a:cubicBezTo>
                  <a:pt x="80875" y="3336215"/>
                  <a:pt x="0" y="2969406"/>
                  <a:pt x="0" y="2505660"/>
                </a:cubicBezTo>
                <a:lnTo>
                  <a:pt x="0" y="148319"/>
                </a:lnTo>
                <a:cubicBezTo>
                  <a:pt x="182" y="71244"/>
                  <a:pt x="64409" y="8909"/>
                  <a:pt x="142778" y="8946"/>
                </a:cubicBezTo>
                <a:close/>
              </a:path>
            </a:pathLst>
          </a:custGeom>
          <a:noFill/>
        </p:spPr>
        <p:txBody>
          <a:bodyPr wrap="square">
            <a:noAutofit/>
          </a:bodyPr>
          <a:lstStyle>
            <a:lvl1pPr marL="0" indent="0" algn="ctr">
              <a:buNone/>
              <a:defRPr>
                <a:solidFill>
                  <a:schemeClr val="accent1"/>
                </a:solidFill>
              </a:defRPr>
            </a:lvl1pPr>
          </a:lstStyle>
          <a:p>
            <a:r>
              <a:rPr lang="fr-FR"/>
              <a:t>Cliquez sur l'icône pour ajouter une image</a:t>
            </a:r>
            <a:endParaRPr lang="en-US"/>
          </a:p>
        </p:txBody>
      </p:sp>
      <p:sp>
        <p:nvSpPr>
          <p:cNvPr id="11" name="Text Placeholder 7">
            <a:extLst>
              <a:ext uri="{FF2B5EF4-FFF2-40B4-BE49-F238E27FC236}">
                <a16:creationId xmlns:a16="http://schemas.microsoft.com/office/drawing/2014/main" id="{2E648A42-5470-4544-8311-0B6C1DAD3BE5}"/>
              </a:ext>
            </a:extLst>
          </p:cNvPr>
          <p:cNvSpPr>
            <a:spLocks noGrp="1"/>
          </p:cNvSpPr>
          <p:nvPr>
            <p:ph type="body" sz="quarter" idx="14" hasCustomPrompt="1"/>
          </p:nvPr>
        </p:nvSpPr>
        <p:spPr>
          <a:xfrm>
            <a:off x="396000" y="1800000"/>
            <a:ext cx="8053200" cy="391628"/>
          </a:xfrm>
          <a:prstGeom prst="rect">
            <a:avLst/>
          </a:prstGeom>
        </p:spPr>
        <p:txBody>
          <a:bodyPr wrap="square" anchor="b" anchorCtr="0">
            <a:spAutoFit/>
          </a:bodyPr>
          <a:lstStyle>
            <a:lvl1pPr marL="0" indent="0">
              <a:buNone/>
              <a:defRPr sz="1600" b="0" spc="90" baseline="0">
                <a:solidFill>
                  <a:schemeClr val="bg2">
                    <a:lumMod val="75000"/>
                  </a:schemeClr>
                </a:solidFill>
              </a:defRPr>
            </a:lvl1pPr>
          </a:lstStyle>
          <a:p>
            <a:pPr lvl="0"/>
            <a:r>
              <a:rPr lang="fr-FR"/>
              <a:t>Click to </a:t>
            </a:r>
            <a:r>
              <a:rPr lang="fr-FR" err="1"/>
              <a:t>edit</a:t>
            </a:r>
            <a:r>
              <a:rPr lang="fr-FR"/>
              <a:t> </a:t>
            </a:r>
            <a:r>
              <a:rPr lang="fr-FR" err="1"/>
              <a:t>name</a:t>
            </a:r>
            <a:r>
              <a:rPr lang="fr-FR"/>
              <a:t>, </a:t>
            </a:r>
            <a:r>
              <a:rPr lang="fr-FR" err="1"/>
              <a:t>title</a:t>
            </a:r>
            <a:r>
              <a:rPr lang="fr-FR"/>
              <a:t>, mail</a:t>
            </a:r>
            <a:endParaRPr lang="en-US"/>
          </a:p>
        </p:txBody>
      </p:sp>
      <p:sp>
        <p:nvSpPr>
          <p:cNvPr id="14" name="Text Placeholder 7">
            <a:extLst>
              <a:ext uri="{FF2B5EF4-FFF2-40B4-BE49-F238E27FC236}">
                <a16:creationId xmlns:a16="http://schemas.microsoft.com/office/drawing/2014/main" id="{9FCCCE3E-02E1-414B-B415-15EA0AE463C5}"/>
              </a:ext>
            </a:extLst>
          </p:cNvPr>
          <p:cNvSpPr>
            <a:spLocks noGrp="1"/>
          </p:cNvSpPr>
          <p:nvPr>
            <p:ph type="body" sz="quarter" idx="16" hasCustomPrompt="1"/>
          </p:nvPr>
        </p:nvSpPr>
        <p:spPr>
          <a:xfrm>
            <a:off x="396000" y="1433656"/>
            <a:ext cx="8053200" cy="313932"/>
          </a:xfrm>
          <a:prstGeom prst="rect">
            <a:avLst/>
          </a:prstGeom>
        </p:spPr>
        <p:txBody>
          <a:bodyPr wrap="square" anchor="t" anchorCtr="0">
            <a:spAutoFit/>
          </a:bodyPr>
          <a:lstStyle>
            <a:lvl1pPr marL="0" indent="0">
              <a:buNone/>
              <a:defRPr sz="1600" spc="90" baseline="0">
                <a:solidFill>
                  <a:schemeClr val="bg2">
                    <a:lumMod val="75000"/>
                  </a:schemeClr>
                </a:solidFill>
              </a:defRPr>
            </a:lvl1pPr>
          </a:lstStyle>
          <a:p>
            <a:pPr lvl="0"/>
            <a:r>
              <a:rPr lang="fr-FR"/>
              <a:t>Click to </a:t>
            </a:r>
            <a:r>
              <a:rPr lang="fr-FR" err="1"/>
              <a:t>edit</a:t>
            </a:r>
            <a:r>
              <a:rPr lang="fr-FR"/>
              <a:t> </a:t>
            </a:r>
            <a:r>
              <a:rPr lang="fr-FR" err="1"/>
              <a:t>subtitle</a:t>
            </a:r>
            <a:endParaRPr lang="en-US"/>
          </a:p>
        </p:txBody>
      </p:sp>
      <p:sp>
        <p:nvSpPr>
          <p:cNvPr id="16" name="Title 3">
            <a:extLst>
              <a:ext uri="{FF2B5EF4-FFF2-40B4-BE49-F238E27FC236}">
                <a16:creationId xmlns:a16="http://schemas.microsoft.com/office/drawing/2014/main" id="{CBF98F42-EA67-43BD-BF74-DC2241510EA5}"/>
              </a:ext>
            </a:extLst>
          </p:cNvPr>
          <p:cNvSpPr>
            <a:spLocks noGrp="1"/>
          </p:cNvSpPr>
          <p:nvPr>
            <p:ph type="title" hasCustomPrompt="1"/>
          </p:nvPr>
        </p:nvSpPr>
        <p:spPr>
          <a:xfrm>
            <a:off x="396000" y="1"/>
            <a:ext cx="8052882" cy="900000"/>
          </a:xfrm>
        </p:spPr>
        <p:txBody>
          <a:bodyPr vert="horz" wrap="square" lIns="0" tIns="72000" rIns="0" bIns="72000" rtlCol="0" anchor="b" anchorCtr="0">
            <a:normAutofit/>
          </a:bodyPr>
          <a:lstStyle>
            <a:lvl1pPr>
              <a:defRPr lang="en-US" dirty="0"/>
            </a:lvl1pPr>
          </a:lstStyle>
          <a:p>
            <a:pPr lvl="0">
              <a:lnSpc>
                <a:spcPct val="100000"/>
              </a:lnSpc>
            </a:pPr>
            <a:r>
              <a:rPr lang="en-US"/>
              <a:t>Click to edit page title</a:t>
            </a:r>
          </a:p>
        </p:txBody>
      </p:sp>
      <p:sp>
        <p:nvSpPr>
          <p:cNvPr id="10" name="Text Placeholder 7">
            <a:extLst>
              <a:ext uri="{FF2B5EF4-FFF2-40B4-BE49-F238E27FC236}">
                <a16:creationId xmlns:a16="http://schemas.microsoft.com/office/drawing/2014/main" id="{1496C213-7819-4CF6-A550-7246B2938E2C}"/>
              </a:ext>
            </a:extLst>
          </p:cNvPr>
          <p:cNvSpPr>
            <a:spLocks noGrp="1"/>
          </p:cNvSpPr>
          <p:nvPr>
            <p:ph type="body" sz="quarter" idx="17" hasCustomPrompt="1"/>
          </p:nvPr>
        </p:nvSpPr>
        <p:spPr>
          <a:xfrm>
            <a:off x="396000" y="1067312"/>
            <a:ext cx="8053200" cy="313932"/>
          </a:xfrm>
          <a:prstGeom prst="rect">
            <a:avLst/>
          </a:prstGeom>
        </p:spPr>
        <p:txBody>
          <a:bodyPr wrap="square" anchor="t" anchorCtr="0">
            <a:spAutoFit/>
          </a:bodyPr>
          <a:lstStyle>
            <a:lvl1pPr marL="0" indent="0">
              <a:buNone/>
              <a:defRPr sz="1600" cap="all" spc="90" baseline="0">
                <a:solidFill>
                  <a:schemeClr val="accent1"/>
                </a:solidFill>
              </a:defRPr>
            </a:lvl1pPr>
          </a:lstStyle>
          <a:p>
            <a:pPr lvl="0"/>
            <a:r>
              <a:rPr lang="fr-FR"/>
              <a:t>Click to </a:t>
            </a:r>
            <a:r>
              <a:rPr lang="fr-FR" err="1"/>
              <a:t>edit</a:t>
            </a:r>
            <a:r>
              <a:rPr lang="fr-FR"/>
              <a:t> business group</a:t>
            </a:r>
            <a:endParaRPr lang="en-US"/>
          </a:p>
        </p:txBody>
      </p:sp>
      <p:cxnSp>
        <p:nvCxnSpPr>
          <p:cNvPr id="12" name="Straight Connector 14">
            <a:extLst>
              <a:ext uri="{FF2B5EF4-FFF2-40B4-BE49-F238E27FC236}">
                <a16:creationId xmlns:a16="http://schemas.microsoft.com/office/drawing/2014/main" id="{704C96A2-DDA5-4727-9850-CC76D1C3D6E9}"/>
              </a:ext>
            </a:extLst>
          </p:cNvPr>
          <p:cNvCxnSpPr>
            <a:cxnSpLocks/>
          </p:cNvCxnSpPr>
          <p:nvPr userDrawn="1"/>
        </p:nvCxnSpPr>
        <p:spPr>
          <a:xfrm>
            <a:off x="384627" y="900000"/>
            <a:ext cx="245245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Freeform: Shape 11">
            <a:extLst>
              <a:ext uri="{FF2B5EF4-FFF2-40B4-BE49-F238E27FC236}">
                <a16:creationId xmlns:a16="http://schemas.microsoft.com/office/drawing/2014/main" id="{C46EC636-BFE4-EAC9-7894-4E114E7FF674}"/>
              </a:ext>
            </a:extLst>
          </p:cNvPr>
          <p:cNvSpPr/>
          <p:nvPr userDrawn="1"/>
        </p:nvSpPr>
        <p:spPr>
          <a:xfrm>
            <a:off x="8914155" y="752705"/>
            <a:ext cx="2893217" cy="876066"/>
          </a:xfrm>
          <a:custGeom>
            <a:avLst/>
            <a:gdLst>
              <a:gd name="connsiteX0" fmla="*/ 475605 w 859636"/>
              <a:gd name="connsiteY0" fmla="*/ 236432 h 258520"/>
              <a:gd name="connsiteX1" fmla="*/ 468556 w 859636"/>
              <a:gd name="connsiteY1" fmla="*/ 238573 h 258520"/>
              <a:gd name="connsiteX2" fmla="*/ 466083 w 859636"/>
              <a:gd name="connsiteY2" fmla="*/ 244700 h 258520"/>
              <a:gd name="connsiteX3" fmla="*/ 468962 w 859636"/>
              <a:gd name="connsiteY3" fmla="*/ 249867 h 258520"/>
              <a:gd name="connsiteX4" fmla="*/ 477783 w 859636"/>
              <a:gd name="connsiteY4" fmla="*/ 251712 h 258520"/>
              <a:gd name="connsiteX5" fmla="*/ 490627 w 859636"/>
              <a:gd name="connsiteY5" fmla="*/ 249166 h 258520"/>
              <a:gd name="connsiteX6" fmla="*/ 494577 w 859636"/>
              <a:gd name="connsiteY6" fmla="*/ 242522 h 258520"/>
              <a:gd name="connsiteX7" fmla="*/ 492583 w 859636"/>
              <a:gd name="connsiteY7" fmla="*/ 237835 h 258520"/>
              <a:gd name="connsiteX8" fmla="*/ 484094 w 859636"/>
              <a:gd name="connsiteY8" fmla="*/ 236432 h 258520"/>
              <a:gd name="connsiteX9" fmla="*/ 689763 w 859636"/>
              <a:gd name="connsiteY9" fmla="*/ 195928 h 258520"/>
              <a:gd name="connsiteX10" fmla="*/ 679834 w 859636"/>
              <a:gd name="connsiteY10" fmla="*/ 199840 h 258520"/>
              <a:gd name="connsiteX11" fmla="*/ 676808 w 859636"/>
              <a:gd name="connsiteY11" fmla="*/ 213423 h 258520"/>
              <a:gd name="connsiteX12" fmla="*/ 679945 w 859636"/>
              <a:gd name="connsiteY12" fmla="*/ 227116 h 258520"/>
              <a:gd name="connsiteX13" fmla="*/ 689948 w 859636"/>
              <a:gd name="connsiteY13" fmla="*/ 231102 h 258520"/>
              <a:gd name="connsiteX14" fmla="*/ 699101 w 859636"/>
              <a:gd name="connsiteY14" fmla="*/ 226636 h 258520"/>
              <a:gd name="connsiteX15" fmla="*/ 702164 w 859636"/>
              <a:gd name="connsiteY15" fmla="*/ 213349 h 258520"/>
              <a:gd name="connsiteX16" fmla="*/ 699101 w 859636"/>
              <a:gd name="connsiteY16" fmla="*/ 200136 h 258520"/>
              <a:gd name="connsiteX17" fmla="*/ 689763 w 859636"/>
              <a:gd name="connsiteY17" fmla="*/ 195928 h 258520"/>
              <a:gd name="connsiteX18" fmla="*/ 298158 w 859636"/>
              <a:gd name="connsiteY18" fmla="*/ 195922 h 258520"/>
              <a:gd name="connsiteX19" fmla="*/ 288303 w 859636"/>
              <a:gd name="connsiteY19" fmla="*/ 199649 h 258520"/>
              <a:gd name="connsiteX20" fmla="*/ 285166 w 859636"/>
              <a:gd name="connsiteY20" fmla="*/ 211866 h 258520"/>
              <a:gd name="connsiteX21" fmla="*/ 285166 w 859636"/>
              <a:gd name="connsiteY21" fmla="*/ 213417 h 258520"/>
              <a:gd name="connsiteX22" fmla="*/ 288303 w 859636"/>
              <a:gd name="connsiteY22" fmla="*/ 227110 h 258520"/>
              <a:gd name="connsiteX23" fmla="*/ 298306 w 859636"/>
              <a:gd name="connsiteY23" fmla="*/ 231096 h 258520"/>
              <a:gd name="connsiteX24" fmla="*/ 307238 w 859636"/>
              <a:gd name="connsiteY24" fmla="*/ 226482 h 258520"/>
              <a:gd name="connsiteX25" fmla="*/ 310559 w 859636"/>
              <a:gd name="connsiteY25" fmla="*/ 213343 h 258520"/>
              <a:gd name="connsiteX26" fmla="*/ 307274 w 859636"/>
              <a:gd name="connsiteY26" fmla="*/ 200314 h 258520"/>
              <a:gd name="connsiteX27" fmla="*/ 298158 w 859636"/>
              <a:gd name="connsiteY27" fmla="*/ 195922 h 258520"/>
              <a:gd name="connsiteX28" fmla="*/ 635038 w 859636"/>
              <a:gd name="connsiteY28" fmla="*/ 195915 h 258520"/>
              <a:gd name="connsiteX29" fmla="*/ 625072 w 859636"/>
              <a:gd name="connsiteY29" fmla="*/ 200234 h 258520"/>
              <a:gd name="connsiteX30" fmla="*/ 621677 w 859636"/>
              <a:gd name="connsiteY30" fmla="*/ 213410 h 258520"/>
              <a:gd name="connsiteX31" fmla="*/ 625109 w 859636"/>
              <a:gd name="connsiteY31" fmla="*/ 226661 h 258520"/>
              <a:gd name="connsiteX32" fmla="*/ 635112 w 859636"/>
              <a:gd name="connsiteY32" fmla="*/ 231090 h 258520"/>
              <a:gd name="connsiteX33" fmla="*/ 645151 w 859636"/>
              <a:gd name="connsiteY33" fmla="*/ 226698 h 258520"/>
              <a:gd name="connsiteX34" fmla="*/ 648584 w 859636"/>
              <a:gd name="connsiteY34" fmla="*/ 213410 h 258520"/>
              <a:gd name="connsiteX35" fmla="*/ 645151 w 859636"/>
              <a:gd name="connsiteY35" fmla="*/ 200308 h 258520"/>
              <a:gd name="connsiteX36" fmla="*/ 635038 w 859636"/>
              <a:gd name="connsiteY36" fmla="*/ 195915 h 258520"/>
              <a:gd name="connsiteX37" fmla="*/ 479628 w 859636"/>
              <a:gd name="connsiteY37" fmla="*/ 195094 h 258520"/>
              <a:gd name="connsiteX38" fmla="*/ 472431 w 859636"/>
              <a:gd name="connsiteY38" fmla="*/ 197567 h 258520"/>
              <a:gd name="connsiteX39" fmla="*/ 469921 w 859636"/>
              <a:gd name="connsiteY39" fmla="*/ 205059 h 258520"/>
              <a:gd name="connsiteX40" fmla="*/ 472468 w 859636"/>
              <a:gd name="connsiteY40" fmla="*/ 211998 h 258520"/>
              <a:gd name="connsiteX41" fmla="*/ 479739 w 859636"/>
              <a:gd name="connsiteY41" fmla="*/ 214323 h 258520"/>
              <a:gd name="connsiteX42" fmla="*/ 489446 w 859636"/>
              <a:gd name="connsiteY42" fmla="*/ 204948 h 258520"/>
              <a:gd name="connsiteX43" fmla="*/ 479628 w 859636"/>
              <a:gd name="connsiteY43" fmla="*/ 195094 h 258520"/>
              <a:gd name="connsiteX44" fmla="*/ 811309 w 859636"/>
              <a:gd name="connsiteY44" fmla="*/ 189418 h 258520"/>
              <a:gd name="connsiteX45" fmla="*/ 820351 w 859636"/>
              <a:gd name="connsiteY45" fmla="*/ 189418 h 258520"/>
              <a:gd name="connsiteX46" fmla="*/ 830760 w 859636"/>
              <a:gd name="connsiteY46" fmla="*/ 216510 h 258520"/>
              <a:gd name="connsiteX47" fmla="*/ 834525 w 859636"/>
              <a:gd name="connsiteY47" fmla="*/ 227878 h 258520"/>
              <a:gd name="connsiteX48" fmla="*/ 836333 w 859636"/>
              <a:gd name="connsiteY48" fmla="*/ 222268 h 258520"/>
              <a:gd name="connsiteX49" fmla="*/ 847923 w 859636"/>
              <a:gd name="connsiteY49" fmla="*/ 189861 h 258520"/>
              <a:gd name="connsiteX50" fmla="*/ 848070 w 859636"/>
              <a:gd name="connsiteY50" fmla="*/ 189418 h 258520"/>
              <a:gd name="connsiteX51" fmla="*/ 857113 w 859636"/>
              <a:gd name="connsiteY51" fmla="*/ 189418 h 258520"/>
              <a:gd name="connsiteX52" fmla="*/ 836665 w 859636"/>
              <a:gd name="connsiteY52" fmla="*/ 243564 h 258520"/>
              <a:gd name="connsiteX53" fmla="*/ 829505 w 859636"/>
              <a:gd name="connsiteY53" fmla="*/ 255043 h 258520"/>
              <a:gd name="connsiteX54" fmla="*/ 819281 w 859636"/>
              <a:gd name="connsiteY54" fmla="*/ 258512 h 258520"/>
              <a:gd name="connsiteX55" fmla="*/ 812748 w 859636"/>
              <a:gd name="connsiteY55" fmla="*/ 257774 h 258520"/>
              <a:gd name="connsiteX56" fmla="*/ 812195 w 859636"/>
              <a:gd name="connsiteY56" fmla="*/ 257627 h 258520"/>
              <a:gd name="connsiteX57" fmla="*/ 812195 w 859636"/>
              <a:gd name="connsiteY57" fmla="*/ 250577 h 258520"/>
              <a:gd name="connsiteX58" fmla="*/ 813043 w 859636"/>
              <a:gd name="connsiteY58" fmla="*/ 250762 h 258520"/>
              <a:gd name="connsiteX59" fmla="*/ 818137 w 859636"/>
              <a:gd name="connsiteY59" fmla="*/ 251278 h 258520"/>
              <a:gd name="connsiteX60" fmla="*/ 827918 w 859636"/>
              <a:gd name="connsiteY60" fmla="*/ 243490 h 258520"/>
              <a:gd name="connsiteX61" fmla="*/ 830428 w 859636"/>
              <a:gd name="connsiteY61" fmla="*/ 237105 h 258520"/>
              <a:gd name="connsiteX62" fmla="*/ 765707 w 859636"/>
              <a:gd name="connsiteY62" fmla="*/ 189061 h 258520"/>
              <a:gd name="connsiteX63" fmla="*/ 774122 w 859636"/>
              <a:gd name="connsiteY63" fmla="*/ 189061 h 258520"/>
              <a:gd name="connsiteX64" fmla="*/ 774122 w 859636"/>
              <a:gd name="connsiteY64" fmla="*/ 237154 h 258520"/>
              <a:gd name="connsiteX65" fmla="*/ 765707 w 859636"/>
              <a:gd name="connsiteY65" fmla="*/ 237154 h 258520"/>
              <a:gd name="connsiteX66" fmla="*/ 721518 w 859636"/>
              <a:gd name="connsiteY66" fmla="*/ 189061 h 258520"/>
              <a:gd name="connsiteX67" fmla="*/ 729933 w 859636"/>
              <a:gd name="connsiteY67" fmla="*/ 189061 h 258520"/>
              <a:gd name="connsiteX68" fmla="*/ 729933 w 859636"/>
              <a:gd name="connsiteY68" fmla="*/ 237154 h 258520"/>
              <a:gd name="connsiteX69" fmla="*/ 721518 w 859636"/>
              <a:gd name="connsiteY69" fmla="*/ 237154 h 258520"/>
              <a:gd name="connsiteX70" fmla="*/ 387645 w 859636"/>
              <a:gd name="connsiteY70" fmla="*/ 189061 h 258520"/>
              <a:gd name="connsiteX71" fmla="*/ 396060 w 859636"/>
              <a:gd name="connsiteY71" fmla="*/ 189061 h 258520"/>
              <a:gd name="connsiteX72" fmla="*/ 396060 w 859636"/>
              <a:gd name="connsiteY72" fmla="*/ 237154 h 258520"/>
              <a:gd name="connsiteX73" fmla="*/ 387645 w 859636"/>
              <a:gd name="connsiteY73" fmla="*/ 237154 h 258520"/>
              <a:gd name="connsiteX74" fmla="*/ 329908 w 859636"/>
              <a:gd name="connsiteY74" fmla="*/ 189061 h 258520"/>
              <a:gd name="connsiteX75" fmla="*/ 338323 w 859636"/>
              <a:gd name="connsiteY75" fmla="*/ 189061 h 258520"/>
              <a:gd name="connsiteX76" fmla="*/ 338323 w 859636"/>
              <a:gd name="connsiteY76" fmla="*/ 237154 h 258520"/>
              <a:gd name="connsiteX77" fmla="*/ 329908 w 859636"/>
              <a:gd name="connsiteY77" fmla="*/ 237154 h 258520"/>
              <a:gd name="connsiteX78" fmla="*/ 299154 w 859636"/>
              <a:gd name="connsiteY78" fmla="*/ 188577 h 258520"/>
              <a:gd name="connsiteX79" fmla="*/ 314029 w 859636"/>
              <a:gd name="connsiteY79" fmla="*/ 195183 h 258520"/>
              <a:gd name="connsiteX80" fmla="*/ 319233 w 859636"/>
              <a:gd name="connsiteY80" fmla="*/ 213417 h 258520"/>
              <a:gd name="connsiteX81" fmla="*/ 313955 w 859636"/>
              <a:gd name="connsiteY81" fmla="*/ 231760 h 258520"/>
              <a:gd name="connsiteX82" fmla="*/ 299154 w 859636"/>
              <a:gd name="connsiteY82" fmla="*/ 238367 h 258520"/>
              <a:gd name="connsiteX83" fmla="*/ 290555 w 859636"/>
              <a:gd name="connsiteY83" fmla="*/ 236632 h 258520"/>
              <a:gd name="connsiteX84" fmla="*/ 284834 w 859636"/>
              <a:gd name="connsiteY84" fmla="*/ 232351 h 258520"/>
              <a:gd name="connsiteX85" fmla="*/ 285166 w 859636"/>
              <a:gd name="connsiteY85" fmla="*/ 238589 h 258520"/>
              <a:gd name="connsiteX86" fmla="*/ 285166 w 859636"/>
              <a:gd name="connsiteY86" fmla="*/ 258520 h 258520"/>
              <a:gd name="connsiteX87" fmla="*/ 276751 w 859636"/>
              <a:gd name="connsiteY87" fmla="*/ 258520 h 258520"/>
              <a:gd name="connsiteX88" fmla="*/ 276751 w 859636"/>
              <a:gd name="connsiteY88" fmla="*/ 189426 h 258520"/>
              <a:gd name="connsiteX89" fmla="*/ 283763 w 859636"/>
              <a:gd name="connsiteY89" fmla="*/ 189426 h 258520"/>
              <a:gd name="connsiteX90" fmla="*/ 284649 w 859636"/>
              <a:gd name="connsiteY90" fmla="*/ 195183 h 258520"/>
              <a:gd name="connsiteX91" fmla="*/ 290555 w 859636"/>
              <a:gd name="connsiteY91" fmla="*/ 190348 h 258520"/>
              <a:gd name="connsiteX92" fmla="*/ 299154 w 859636"/>
              <a:gd name="connsiteY92" fmla="*/ 188577 h 258520"/>
              <a:gd name="connsiteX93" fmla="*/ 635259 w 859636"/>
              <a:gd name="connsiteY93" fmla="*/ 188571 h 258520"/>
              <a:gd name="connsiteX94" fmla="*/ 651352 w 859636"/>
              <a:gd name="connsiteY94" fmla="*/ 195325 h 258520"/>
              <a:gd name="connsiteX95" fmla="*/ 657294 w 859636"/>
              <a:gd name="connsiteY95" fmla="*/ 213410 h 258520"/>
              <a:gd name="connsiteX96" fmla="*/ 651352 w 859636"/>
              <a:gd name="connsiteY96" fmla="*/ 231717 h 258520"/>
              <a:gd name="connsiteX97" fmla="*/ 634927 w 859636"/>
              <a:gd name="connsiteY97" fmla="*/ 238361 h 258520"/>
              <a:gd name="connsiteX98" fmla="*/ 623448 w 859636"/>
              <a:gd name="connsiteY98" fmla="*/ 235334 h 258520"/>
              <a:gd name="connsiteX99" fmla="*/ 615697 w 859636"/>
              <a:gd name="connsiteY99" fmla="*/ 226587 h 258520"/>
              <a:gd name="connsiteX100" fmla="*/ 613003 w 859636"/>
              <a:gd name="connsiteY100" fmla="*/ 213410 h 258520"/>
              <a:gd name="connsiteX101" fmla="*/ 618872 w 859636"/>
              <a:gd name="connsiteY101" fmla="*/ 195177 h 258520"/>
              <a:gd name="connsiteX102" fmla="*/ 635259 w 859636"/>
              <a:gd name="connsiteY102" fmla="*/ 188571 h 258520"/>
              <a:gd name="connsiteX103" fmla="*/ 556052 w 859636"/>
              <a:gd name="connsiteY103" fmla="*/ 188568 h 258520"/>
              <a:gd name="connsiteX104" fmla="*/ 570631 w 859636"/>
              <a:gd name="connsiteY104" fmla="*/ 196060 h 258520"/>
              <a:gd name="connsiteX105" fmla="*/ 576463 w 859636"/>
              <a:gd name="connsiteY105" fmla="*/ 190782 h 258520"/>
              <a:gd name="connsiteX106" fmla="*/ 585838 w 859636"/>
              <a:gd name="connsiteY106" fmla="*/ 188568 h 258520"/>
              <a:gd name="connsiteX107" fmla="*/ 598203 w 859636"/>
              <a:gd name="connsiteY107" fmla="*/ 192849 h 258520"/>
              <a:gd name="connsiteX108" fmla="*/ 602336 w 859636"/>
              <a:gd name="connsiteY108" fmla="*/ 206358 h 258520"/>
              <a:gd name="connsiteX109" fmla="*/ 602336 w 859636"/>
              <a:gd name="connsiteY109" fmla="*/ 237509 h 258520"/>
              <a:gd name="connsiteX110" fmla="*/ 593921 w 859636"/>
              <a:gd name="connsiteY110" fmla="*/ 237509 h 258520"/>
              <a:gd name="connsiteX111" fmla="*/ 593921 w 859636"/>
              <a:gd name="connsiteY111" fmla="*/ 206432 h 258520"/>
              <a:gd name="connsiteX112" fmla="*/ 591670 w 859636"/>
              <a:gd name="connsiteY112" fmla="*/ 198496 h 258520"/>
              <a:gd name="connsiteX113" fmla="*/ 584768 w 859636"/>
              <a:gd name="connsiteY113" fmla="*/ 195950 h 258520"/>
              <a:gd name="connsiteX114" fmla="*/ 575540 w 859636"/>
              <a:gd name="connsiteY114" fmla="*/ 199493 h 258520"/>
              <a:gd name="connsiteX115" fmla="*/ 572514 w 859636"/>
              <a:gd name="connsiteY115" fmla="*/ 210750 h 258520"/>
              <a:gd name="connsiteX116" fmla="*/ 572514 w 859636"/>
              <a:gd name="connsiteY116" fmla="*/ 237509 h 258520"/>
              <a:gd name="connsiteX117" fmla="*/ 564098 w 859636"/>
              <a:gd name="connsiteY117" fmla="*/ 237509 h 258520"/>
              <a:gd name="connsiteX118" fmla="*/ 564098 w 859636"/>
              <a:gd name="connsiteY118" fmla="*/ 206432 h 258520"/>
              <a:gd name="connsiteX119" fmla="*/ 561884 w 859636"/>
              <a:gd name="connsiteY119" fmla="*/ 198496 h 258520"/>
              <a:gd name="connsiteX120" fmla="*/ 554908 w 859636"/>
              <a:gd name="connsiteY120" fmla="*/ 195950 h 258520"/>
              <a:gd name="connsiteX121" fmla="*/ 545718 w 859636"/>
              <a:gd name="connsiteY121" fmla="*/ 199641 h 258520"/>
              <a:gd name="connsiteX122" fmla="*/ 542765 w 859636"/>
              <a:gd name="connsiteY122" fmla="*/ 212300 h 258520"/>
              <a:gd name="connsiteX123" fmla="*/ 542765 w 859636"/>
              <a:gd name="connsiteY123" fmla="*/ 237509 h 258520"/>
              <a:gd name="connsiteX124" fmla="*/ 534313 w 859636"/>
              <a:gd name="connsiteY124" fmla="*/ 237509 h 258520"/>
              <a:gd name="connsiteX125" fmla="*/ 534313 w 859636"/>
              <a:gd name="connsiteY125" fmla="*/ 189417 h 258520"/>
              <a:gd name="connsiteX126" fmla="*/ 541326 w 859636"/>
              <a:gd name="connsiteY126" fmla="*/ 189417 h 258520"/>
              <a:gd name="connsiteX127" fmla="*/ 542359 w 859636"/>
              <a:gd name="connsiteY127" fmla="*/ 195101 h 258520"/>
              <a:gd name="connsiteX128" fmla="*/ 547600 w 859636"/>
              <a:gd name="connsiteY128" fmla="*/ 190561 h 258520"/>
              <a:gd name="connsiteX129" fmla="*/ 556052 w 859636"/>
              <a:gd name="connsiteY129" fmla="*/ 188568 h 258520"/>
              <a:gd name="connsiteX130" fmla="*/ 432906 w 859636"/>
              <a:gd name="connsiteY130" fmla="*/ 188568 h 258520"/>
              <a:gd name="connsiteX131" fmla="*/ 446083 w 859636"/>
              <a:gd name="connsiteY131" fmla="*/ 192812 h 258520"/>
              <a:gd name="connsiteX132" fmla="*/ 450549 w 859636"/>
              <a:gd name="connsiteY132" fmla="*/ 206358 h 258520"/>
              <a:gd name="connsiteX133" fmla="*/ 450549 w 859636"/>
              <a:gd name="connsiteY133" fmla="*/ 237509 h 258520"/>
              <a:gd name="connsiteX134" fmla="*/ 442133 w 859636"/>
              <a:gd name="connsiteY134" fmla="*/ 237509 h 258520"/>
              <a:gd name="connsiteX135" fmla="*/ 442133 w 859636"/>
              <a:gd name="connsiteY135" fmla="*/ 206616 h 258520"/>
              <a:gd name="connsiteX136" fmla="*/ 439697 w 859636"/>
              <a:gd name="connsiteY136" fmla="*/ 198533 h 258520"/>
              <a:gd name="connsiteX137" fmla="*/ 432057 w 859636"/>
              <a:gd name="connsiteY137" fmla="*/ 195950 h 258520"/>
              <a:gd name="connsiteX138" fmla="*/ 421833 w 859636"/>
              <a:gd name="connsiteY138" fmla="*/ 199677 h 258520"/>
              <a:gd name="connsiteX139" fmla="*/ 418585 w 859636"/>
              <a:gd name="connsiteY139" fmla="*/ 212300 h 258520"/>
              <a:gd name="connsiteX140" fmla="*/ 418585 w 859636"/>
              <a:gd name="connsiteY140" fmla="*/ 237509 h 258520"/>
              <a:gd name="connsiteX141" fmla="*/ 410133 w 859636"/>
              <a:gd name="connsiteY141" fmla="*/ 237509 h 258520"/>
              <a:gd name="connsiteX142" fmla="*/ 410133 w 859636"/>
              <a:gd name="connsiteY142" fmla="*/ 189417 h 258520"/>
              <a:gd name="connsiteX143" fmla="*/ 417146 w 859636"/>
              <a:gd name="connsiteY143" fmla="*/ 189417 h 258520"/>
              <a:gd name="connsiteX144" fmla="*/ 418179 w 859636"/>
              <a:gd name="connsiteY144" fmla="*/ 195138 h 258520"/>
              <a:gd name="connsiteX145" fmla="*/ 423863 w 859636"/>
              <a:gd name="connsiteY145" fmla="*/ 190524 h 258520"/>
              <a:gd name="connsiteX146" fmla="*/ 432906 w 859636"/>
              <a:gd name="connsiteY146" fmla="*/ 188568 h 258520"/>
              <a:gd name="connsiteX147" fmla="*/ 374373 w 859636"/>
              <a:gd name="connsiteY147" fmla="*/ 188568 h 258520"/>
              <a:gd name="connsiteX148" fmla="*/ 380094 w 859636"/>
              <a:gd name="connsiteY148" fmla="*/ 189084 h 258520"/>
              <a:gd name="connsiteX149" fmla="*/ 380721 w 859636"/>
              <a:gd name="connsiteY149" fmla="*/ 189232 h 258520"/>
              <a:gd name="connsiteX150" fmla="*/ 379540 w 859636"/>
              <a:gd name="connsiteY150" fmla="*/ 197131 h 258520"/>
              <a:gd name="connsiteX151" fmla="*/ 378839 w 859636"/>
              <a:gd name="connsiteY151" fmla="*/ 196983 h 258520"/>
              <a:gd name="connsiteX152" fmla="*/ 373856 w 859636"/>
              <a:gd name="connsiteY152" fmla="*/ 196356 h 258520"/>
              <a:gd name="connsiteX153" fmla="*/ 364666 w 859636"/>
              <a:gd name="connsiteY153" fmla="*/ 200748 h 258520"/>
              <a:gd name="connsiteX154" fmla="*/ 360790 w 859636"/>
              <a:gd name="connsiteY154" fmla="*/ 211747 h 258520"/>
              <a:gd name="connsiteX155" fmla="*/ 360790 w 859636"/>
              <a:gd name="connsiteY155" fmla="*/ 237509 h 258520"/>
              <a:gd name="connsiteX156" fmla="*/ 352375 w 859636"/>
              <a:gd name="connsiteY156" fmla="*/ 237509 h 258520"/>
              <a:gd name="connsiteX157" fmla="*/ 352375 w 859636"/>
              <a:gd name="connsiteY157" fmla="*/ 189417 h 258520"/>
              <a:gd name="connsiteX158" fmla="*/ 359498 w 859636"/>
              <a:gd name="connsiteY158" fmla="*/ 189417 h 258520"/>
              <a:gd name="connsiteX159" fmla="*/ 360237 w 859636"/>
              <a:gd name="connsiteY159" fmla="*/ 197131 h 258520"/>
              <a:gd name="connsiteX160" fmla="*/ 365921 w 859636"/>
              <a:gd name="connsiteY160" fmla="*/ 191151 h 258520"/>
              <a:gd name="connsiteX161" fmla="*/ 374373 w 859636"/>
              <a:gd name="connsiteY161" fmla="*/ 188568 h 258520"/>
              <a:gd name="connsiteX162" fmla="*/ 204203 w 859636"/>
              <a:gd name="connsiteY162" fmla="*/ 188568 h 258520"/>
              <a:gd name="connsiteX163" fmla="*/ 217379 w 859636"/>
              <a:gd name="connsiteY163" fmla="*/ 192812 h 258520"/>
              <a:gd name="connsiteX164" fmla="*/ 221845 w 859636"/>
              <a:gd name="connsiteY164" fmla="*/ 206358 h 258520"/>
              <a:gd name="connsiteX165" fmla="*/ 221845 w 859636"/>
              <a:gd name="connsiteY165" fmla="*/ 237509 h 258520"/>
              <a:gd name="connsiteX166" fmla="*/ 213430 w 859636"/>
              <a:gd name="connsiteY166" fmla="*/ 237509 h 258520"/>
              <a:gd name="connsiteX167" fmla="*/ 213430 w 859636"/>
              <a:gd name="connsiteY167" fmla="*/ 206616 h 258520"/>
              <a:gd name="connsiteX168" fmla="*/ 210994 w 859636"/>
              <a:gd name="connsiteY168" fmla="*/ 198533 h 258520"/>
              <a:gd name="connsiteX169" fmla="*/ 203354 w 859636"/>
              <a:gd name="connsiteY169" fmla="*/ 195950 h 258520"/>
              <a:gd name="connsiteX170" fmla="*/ 193130 w 859636"/>
              <a:gd name="connsiteY170" fmla="*/ 199677 h 258520"/>
              <a:gd name="connsiteX171" fmla="*/ 189882 w 859636"/>
              <a:gd name="connsiteY171" fmla="*/ 212300 h 258520"/>
              <a:gd name="connsiteX172" fmla="*/ 189882 w 859636"/>
              <a:gd name="connsiteY172" fmla="*/ 237509 h 258520"/>
              <a:gd name="connsiteX173" fmla="*/ 181430 w 859636"/>
              <a:gd name="connsiteY173" fmla="*/ 237509 h 258520"/>
              <a:gd name="connsiteX174" fmla="*/ 181430 w 859636"/>
              <a:gd name="connsiteY174" fmla="*/ 189417 h 258520"/>
              <a:gd name="connsiteX175" fmla="*/ 188442 w 859636"/>
              <a:gd name="connsiteY175" fmla="*/ 189417 h 258520"/>
              <a:gd name="connsiteX176" fmla="*/ 189476 w 859636"/>
              <a:gd name="connsiteY176" fmla="*/ 195138 h 258520"/>
              <a:gd name="connsiteX177" fmla="*/ 195160 w 859636"/>
              <a:gd name="connsiteY177" fmla="*/ 190524 h 258520"/>
              <a:gd name="connsiteX178" fmla="*/ 204203 w 859636"/>
              <a:gd name="connsiteY178" fmla="*/ 188568 h 258520"/>
              <a:gd name="connsiteX179" fmla="*/ 479924 w 859636"/>
              <a:gd name="connsiteY179" fmla="*/ 188561 h 258520"/>
              <a:gd name="connsiteX180" fmla="*/ 486641 w 859636"/>
              <a:gd name="connsiteY180" fmla="*/ 189410 h 258520"/>
              <a:gd name="connsiteX181" fmla="*/ 503361 w 859636"/>
              <a:gd name="connsiteY181" fmla="*/ 189410 h 258520"/>
              <a:gd name="connsiteX182" fmla="*/ 503361 w 859636"/>
              <a:gd name="connsiteY182" fmla="*/ 195168 h 258520"/>
              <a:gd name="connsiteX183" fmla="*/ 495241 w 859636"/>
              <a:gd name="connsiteY183" fmla="*/ 196127 h 258520"/>
              <a:gd name="connsiteX184" fmla="*/ 496791 w 859636"/>
              <a:gd name="connsiteY184" fmla="*/ 199264 h 258520"/>
              <a:gd name="connsiteX185" fmla="*/ 497788 w 859636"/>
              <a:gd name="connsiteY185" fmla="*/ 204948 h 258520"/>
              <a:gd name="connsiteX186" fmla="*/ 492842 w 859636"/>
              <a:gd name="connsiteY186" fmla="*/ 216390 h 258520"/>
              <a:gd name="connsiteX187" fmla="*/ 479518 w 859636"/>
              <a:gd name="connsiteY187" fmla="*/ 220672 h 258520"/>
              <a:gd name="connsiteX188" fmla="*/ 475716 w 859636"/>
              <a:gd name="connsiteY188" fmla="*/ 220340 h 258520"/>
              <a:gd name="connsiteX189" fmla="*/ 471767 w 859636"/>
              <a:gd name="connsiteY189" fmla="*/ 225654 h 258520"/>
              <a:gd name="connsiteX190" fmla="*/ 473022 w 859636"/>
              <a:gd name="connsiteY190" fmla="*/ 227906 h 258520"/>
              <a:gd name="connsiteX191" fmla="*/ 478078 w 859636"/>
              <a:gd name="connsiteY191" fmla="*/ 228755 h 258520"/>
              <a:gd name="connsiteX192" fmla="*/ 486346 w 859636"/>
              <a:gd name="connsiteY192" fmla="*/ 228755 h 258520"/>
              <a:gd name="connsiteX193" fmla="*/ 498452 w 859636"/>
              <a:gd name="connsiteY193" fmla="*/ 232077 h 258520"/>
              <a:gd name="connsiteX194" fmla="*/ 502770 w 859636"/>
              <a:gd name="connsiteY194" fmla="*/ 241931 h 258520"/>
              <a:gd name="connsiteX195" fmla="*/ 496237 w 859636"/>
              <a:gd name="connsiteY195" fmla="*/ 254333 h 258520"/>
              <a:gd name="connsiteX196" fmla="*/ 477709 w 859636"/>
              <a:gd name="connsiteY196" fmla="*/ 258504 h 258520"/>
              <a:gd name="connsiteX197" fmla="*/ 463167 w 859636"/>
              <a:gd name="connsiteY197" fmla="*/ 254960 h 258520"/>
              <a:gd name="connsiteX198" fmla="*/ 457926 w 859636"/>
              <a:gd name="connsiteY198" fmla="*/ 244773 h 258520"/>
              <a:gd name="connsiteX199" fmla="*/ 460805 w 859636"/>
              <a:gd name="connsiteY199" fmla="*/ 236949 h 258520"/>
              <a:gd name="connsiteX200" fmla="*/ 467264 w 859636"/>
              <a:gd name="connsiteY200" fmla="*/ 232926 h 258520"/>
              <a:gd name="connsiteX201" fmla="*/ 465455 w 859636"/>
              <a:gd name="connsiteY201" fmla="*/ 231043 h 258520"/>
              <a:gd name="connsiteX202" fmla="*/ 464090 w 859636"/>
              <a:gd name="connsiteY202" fmla="*/ 226688 h 258520"/>
              <a:gd name="connsiteX203" fmla="*/ 465603 w 859636"/>
              <a:gd name="connsiteY203" fmla="*/ 221816 h 258520"/>
              <a:gd name="connsiteX204" fmla="*/ 469072 w 859636"/>
              <a:gd name="connsiteY204" fmla="*/ 218605 h 258520"/>
              <a:gd name="connsiteX205" fmla="*/ 463979 w 859636"/>
              <a:gd name="connsiteY205" fmla="*/ 213770 h 258520"/>
              <a:gd name="connsiteX206" fmla="*/ 461580 w 859636"/>
              <a:gd name="connsiteY206" fmla="*/ 205244 h 258520"/>
              <a:gd name="connsiteX207" fmla="*/ 466415 w 859636"/>
              <a:gd name="connsiteY207" fmla="*/ 192879 h 258520"/>
              <a:gd name="connsiteX208" fmla="*/ 479924 w 859636"/>
              <a:gd name="connsiteY208" fmla="*/ 188561 h 258520"/>
              <a:gd name="connsiteX209" fmla="*/ 250154 w 859636"/>
              <a:gd name="connsiteY209" fmla="*/ 188559 h 258520"/>
              <a:gd name="connsiteX210" fmla="*/ 265176 w 859636"/>
              <a:gd name="connsiteY210" fmla="*/ 191697 h 258520"/>
              <a:gd name="connsiteX211" fmla="*/ 265803 w 859636"/>
              <a:gd name="connsiteY211" fmla="*/ 191955 h 258520"/>
              <a:gd name="connsiteX212" fmla="*/ 262740 w 859636"/>
              <a:gd name="connsiteY212" fmla="*/ 198931 h 258520"/>
              <a:gd name="connsiteX213" fmla="*/ 262112 w 859636"/>
              <a:gd name="connsiteY213" fmla="*/ 198709 h 258520"/>
              <a:gd name="connsiteX214" fmla="*/ 249637 w 859636"/>
              <a:gd name="connsiteY214" fmla="*/ 195830 h 258520"/>
              <a:gd name="connsiteX215" fmla="*/ 242403 w 859636"/>
              <a:gd name="connsiteY215" fmla="*/ 197307 h 258520"/>
              <a:gd name="connsiteX216" fmla="*/ 240151 w 859636"/>
              <a:gd name="connsiteY216" fmla="*/ 201108 h 258520"/>
              <a:gd name="connsiteX217" fmla="*/ 241000 w 859636"/>
              <a:gd name="connsiteY217" fmla="*/ 203914 h 258520"/>
              <a:gd name="connsiteX218" fmla="*/ 243879 w 859636"/>
              <a:gd name="connsiteY218" fmla="*/ 206239 h 258520"/>
              <a:gd name="connsiteX219" fmla="*/ 251962 w 859636"/>
              <a:gd name="connsiteY219" fmla="*/ 209634 h 258520"/>
              <a:gd name="connsiteX220" fmla="*/ 263441 w 859636"/>
              <a:gd name="connsiteY220" fmla="*/ 215909 h 258520"/>
              <a:gd name="connsiteX221" fmla="*/ 266578 w 859636"/>
              <a:gd name="connsiteY221" fmla="*/ 224103 h 258520"/>
              <a:gd name="connsiteX222" fmla="*/ 261411 w 859636"/>
              <a:gd name="connsiteY222" fmla="*/ 234696 h 258520"/>
              <a:gd name="connsiteX223" fmla="*/ 247386 w 859636"/>
              <a:gd name="connsiteY223" fmla="*/ 238387 h 258520"/>
              <a:gd name="connsiteX224" fmla="*/ 232548 w 859636"/>
              <a:gd name="connsiteY224" fmla="*/ 235323 h 258520"/>
              <a:gd name="connsiteX225" fmla="*/ 232216 w 859636"/>
              <a:gd name="connsiteY225" fmla="*/ 235139 h 258520"/>
              <a:gd name="connsiteX226" fmla="*/ 232216 w 859636"/>
              <a:gd name="connsiteY226" fmla="*/ 227092 h 258520"/>
              <a:gd name="connsiteX227" fmla="*/ 233176 w 859636"/>
              <a:gd name="connsiteY227" fmla="*/ 227572 h 258520"/>
              <a:gd name="connsiteX228" fmla="*/ 240262 w 859636"/>
              <a:gd name="connsiteY228" fmla="*/ 230230 h 258520"/>
              <a:gd name="connsiteX229" fmla="*/ 247533 w 859636"/>
              <a:gd name="connsiteY229" fmla="*/ 231189 h 258520"/>
              <a:gd name="connsiteX230" fmla="*/ 255727 w 859636"/>
              <a:gd name="connsiteY230" fmla="*/ 229492 h 258520"/>
              <a:gd name="connsiteX231" fmla="*/ 258385 w 859636"/>
              <a:gd name="connsiteY231" fmla="*/ 224693 h 258520"/>
              <a:gd name="connsiteX232" fmla="*/ 256281 w 859636"/>
              <a:gd name="connsiteY232" fmla="*/ 220523 h 258520"/>
              <a:gd name="connsiteX233" fmla="*/ 247201 w 859636"/>
              <a:gd name="connsiteY233" fmla="*/ 216057 h 258520"/>
              <a:gd name="connsiteX234" fmla="*/ 237826 w 859636"/>
              <a:gd name="connsiteY234" fmla="*/ 211738 h 258520"/>
              <a:gd name="connsiteX235" fmla="*/ 233508 w 859636"/>
              <a:gd name="connsiteY235" fmla="*/ 207420 h 258520"/>
              <a:gd name="connsiteX236" fmla="*/ 232068 w 859636"/>
              <a:gd name="connsiteY236" fmla="*/ 201551 h 258520"/>
              <a:gd name="connsiteX237" fmla="*/ 237014 w 859636"/>
              <a:gd name="connsiteY237" fmla="*/ 191992 h 258520"/>
              <a:gd name="connsiteX238" fmla="*/ 250154 w 859636"/>
              <a:gd name="connsiteY238" fmla="*/ 188559 h 258520"/>
              <a:gd name="connsiteX239" fmla="*/ 791869 w 859636"/>
              <a:gd name="connsiteY239" fmla="*/ 178562 h 258520"/>
              <a:gd name="connsiteX240" fmla="*/ 797147 w 859636"/>
              <a:gd name="connsiteY240" fmla="*/ 178562 h 258520"/>
              <a:gd name="connsiteX241" fmla="*/ 797147 w 859636"/>
              <a:gd name="connsiteY241" fmla="*/ 189414 h 258520"/>
              <a:gd name="connsiteX242" fmla="*/ 810693 w 859636"/>
              <a:gd name="connsiteY242" fmla="*/ 189414 h 258520"/>
              <a:gd name="connsiteX243" fmla="*/ 810693 w 859636"/>
              <a:gd name="connsiteY243" fmla="*/ 196279 h 258520"/>
              <a:gd name="connsiteX244" fmla="*/ 797147 w 859636"/>
              <a:gd name="connsiteY244" fmla="*/ 196279 h 258520"/>
              <a:gd name="connsiteX245" fmla="*/ 797147 w 859636"/>
              <a:gd name="connsiteY245" fmla="*/ 223112 h 258520"/>
              <a:gd name="connsiteX246" fmla="*/ 798955 w 859636"/>
              <a:gd name="connsiteY246" fmla="*/ 229128 h 258520"/>
              <a:gd name="connsiteX247" fmla="*/ 803975 w 859636"/>
              <a:gd name="connsiteY247" fmla="*/ 231158 h 258520"/>
              <a:gd name="connsiteX248" fmla="*/ 807481 w 859636"/>
              <a:gd name="connsiteY248" fmla="*/ 230900 h 258520"/>
              <a:gd name="connsiteX249" fmla="*/ 810176 w 859636"/>
              <a:gd name="connsiteY249" fmla="*/ 230346 h 258520"/>
              <a:gd name="connsiteX250" fmla="*/ 811025 w 859636"/>
              <a:gd name="connsiteY250" fmla="*/ 230088 h 258520"/>
              <a:gd name="connsiteX251" fmla="*/ 811025 w 859636"/>
              <a:gd name="connsiteY251" fmla="*/ 236842 h 258520"/>
              <a:gd name="connsiteX252" fmla="*/ 810656 w 859636"/>
              <a:gd name="connsiteY252" fmla="*/ 237027 h 258520"/>
              <a:gd name="connsiteX253" fmla="*/ 807075 w 859636"/>
              <a:gd name="connsiteY253" fmla="*/ 237986 h 258520"/>
              <a:gd name="connsiteX254" fmla="*/ 802942 w 859636"/>
              <a:gd name="connsiteY254" fmla="*/ 238355 h 258520"/>
              <a:gd name="connsiteX255" fmla="*/ 788695 w 859636"/>
              <a:gd name="connsiteY255" fmla="*/ 223407 h 258520"/>
              <a:gd name="connsiteX256" fmla="*/ 788695 w 859636"/>
              <a:gd name="connsiteY256" fmla="*/ 196279 h 258520"/>
              <a:gd name="connsiteX257" fmla="*/ 782014 w 859636"/>
              <a:gd name="connsiteY257" fmla="*/ 196279 h 258520"/>
              <a:gd name="connsiteX258" fmla="*/ 782014 w 859636"/>
              <a:gd name="connsiteY258" fmla="*/ 191739 h 258520"/>
              <a:gd name="connsiteX259" fmla="*/ 788805 w 859636"/>
              <a:gd name="connsiteY259" fmla="*/ 188749 h 258520"/>
              <a:gd name="connsiteX260" fmla="*/ 157766 w 859636"/>
              <a:gd name="connsiteY260" fmla="*/ 173425 h 258520"/>
              <a:gd name="connsiteX261" fmla="*/ 166366 w 859636"/>
              <a:gd name="connsiteY261" fmla="*/ 173425 h 258520"/>
              <a:gd name="connsiteX262" fmla="*/ 166366 w 859636"/>
              <a:gd name="connsiteY262" fmla="*/ 237131 h 258520"/>
              <a:gd name="connsiteX263" fmla="*/ 157766 w 859636"/>
              <a:gd name="connsiteY263" fmla="*/ 237131 h 258520"/>
              <a:gd name="connsiteX264" fmla="*/ 770346 w 859636"/>
              <a:gd name="connsiteY264" fmla="*/ 172053 h 258520"/>
              <a:gd name="connsiteX265" fmla="*/ 773742 w 859636"/>
              <a:gd name="connsiteY265" fmla="*/ 173382 h 258520"/>
              <a:gd name="connsiteX266" fmla="*/ 775218 w 859636"/>
              <a:gd name="connsiteY266" fmla="*/ 177405 h 258520"/>
              <a:gd name="connsiteX267" fmla="*/ 773742 w 859636"/>
              <a:gd name="connsiteY267" fmla="*/ 181465 h 258520"/>
              <a:gd name="connsiteX268" fmla="*/ 770346 w 859636"/>
              <a:gd name="connsiteY268" fmla="*/ 182831 h 258520"/>
              <a:gd name="connsiteX269" fmla="*/ 766876 w 859636"/>
              <a:gd name="connsiteY269" fmla="*/ 181465 h 258520"/>
              <a:gd name="connsiteX270" fmla="*/ 765474 w 859636"/>
              <a:gd name="connsiteY270" fmla="*/ 177405 h 258520"/>
              <a:gd name="connsiteX271" fmla="*/ 766913 w 859636"/>
              <a:gd name="connsiteY271" fmla="*/ 173382 h 258520"/>
              <a:gd name="connsiteX272" fmla="*/ 770346 w 859636"/>
              <a:gd name="connsiteY272" fmla="*/ 172053 h 258520"/>
              <a:gd name="connsiteX273" fmla="*/ 726156 w 859636"/>
              <a:gd name="connsiteY273" fmla="*/ 172053 h 258520"/>
              <a:gd name="connsiteX274" fmla="*/ 729552 w 859636"/>
              <a:gd name="connsiteY274" fmla="*/ 173382 h 258520"/>
              <a:gd name="connsiteX275" fmla="*/ 731028 w 859636"/>
              <a:gd name="connsiteY275" fmla="*/ 177405 h 258520"/>
              <a:gd name="connsiteX276" fmla="*/ 729552 w 859636"/>
              <a:gd name="connsiteY276" fmla="*/ 181465 h 258520"/>
              <a:gd name="connsiteX277" fmla="*/ 726156 w 859636"/>
              <a:gd name="connsiteY277" fmla="*/ 182831 h 258520"/>
              <a:gd name="connsiteX278" fmla="*/ 722686 w 859636"/>
              <a:gd name="connsiteY278" fmla="*/ 181465 h 258520"/>
              <a:gd name="connsiteX279" fmla="*/ 721284 w 859636"/>
              <a:gd name="connsiteY279" fmla="*/ 177405 h 258520"/>
              <a:gd name="connsiteX280" fmla="*/ 722723 w 859636"/>
              <a:gd name="connsiteY280" fmla="*/ 173382 h 258520"/>
              <a:gd name="connsiteX281" fmla="*/ 726156 w 859636"/>
              <a:gd name="connsiteY281" fmla="*/ 172053 h 258520"/>
              <a:gd name="connsiteX282" fmla="*/ 392294 w 859636"/>
              <a:gd name="connsiteY282" fmla="*/ 172053 h 258520"/>
              <a:gd name="connsiteX283" fmla="*/ 395689 w 859636"/>
              <a:gd name="connsiteY283" fmla="*/ 173382 h 258520"/>
              <a:gd name="connsiteX284" fmla="*/ 397166 w 859636"/>
              <a:gd name="connsiteY284" fmla="*/ 177405 h 258520"/>
              <a:gd name="connsiteX285" fmla="*/ 395689 w 859636"/>
              <a:gd name="connsiteY285" fmla="*/ 181465 h 258520"/>
              <a:gd name="connsiteX286" fmla="*/ 392294 w 859636"/>
              <a:gd name="connsiteY286" fmla="*/ 182831 h 258520"/>
              <a:gd name="connsiteX287" fmla="*/ 388824 w 859636"/>
              <a:gd name="connsiteY287" fmla="*/ 181465 h 258520"/>
              <a:gd name="connsiteX288" fmla="*/ 387422 w 859636"/>
              <a:gd name="connsiteY288" fmla="*/ 177405 h 258520"/>
              <a:gd name="connsiteX289" fmla="*/ 388824 w 859636"/>
              <a:gd name="connsiteY289" fmla="*/ 173382 h 258520"/>
              <a:gd name="connsiteX290" fmla="*/ 392294 w 859636"/>
              <a:gd name="connsiteY290" fmla="*/ 172053 h 258520"/>
              <a:gd name="connsiteX291" fmla="*/ 334530 w 859636"/>
              <a:gd name="connsiteY291" fmla="*/ 172053 h 258520"/>
              <a:gd name="connsiteX292" fmla="*/ 337925 w 859636"/>
              <a:gd name="connsiteY292" fmla="*/ 173382 h 258520"/>
              <a:gd name="connsiteX293" fmla="*/ 339402 w 859636"/>
              <a:gd name="connsiteY293" fmla="*/ 177405 h 258520"/>
              <a:gd name="connsiteX294" fmla="*/ 337925 w 859636"/>
              <a:gd name="connsiteY294" fmla="*/ 181465 h 258520"/>
              <a:gd name="connsiteX295" fmla="*/ 334530 w 859636"/>
              <a:gd name="connsiteY295" fmla="*/ 182831 h 258520"/>
              <a:gd name="connsiteX296" fmla="*/ 331060 w 859636"/>
              <a:gd name="connsiteY296" fmla="*/ 181465 h 258520"/>
              <a:gd name="connsiteX297" fmla="*/ 329658 w 859636"/>
              <a:gd name="connsiteY297" fmla="*/ 177405 h 258520"/>
              <a:gd name="connsiteX298" fmla="*/ 331060 w 859636"/>
              <a:gd name="connsiteY298" fmla="*/ 173382 h 258520"/>
              <a:gd name="connsiteX299" fmla="*/ 334530 w 859636"/>
              <a:gd name="connsiteY299" fmla="*/ 172053 h 258520"/>
              <a:gd name="connsiteX300" fmla="*/ 668356 w 859636"/>
              <a:gd name="connsiteY300" fmla="*/ 169796 h 258520"/>
              <a:gd name="connsiteX301" fmla="*/ 676808 w 859636"/>
              <a:gd name="connsiteY301" fmla="*/ 169796 h 258520"/>
              <a:gd name="connsiteX302" fmla="*/ 676808 w 859636"/>
              <a:gd name="connsiteY302" fmla="*/ 186590 h 258520"/>
              <a:gd name="connsiteX303" fmla="*/ 676586 w 859636"/>
              <a:gd name="connsiteY303" fmla="*/ 194636 h 258520"/>
              <a:gd name="connsiteX304" fmla="*/ 690796 w 859636"/>
              <a:gd name="connsiteY304" fmla="*/ 188657 h 258520"/>
              <a:gd name="connsiteX305" fmla="*/ 705634 w 859636"/>
              <a:gd name="connsiteY305" fmla="*/ 195190 h 258520"/>
              <a:gd name="connsiteX306" fmla="*/ 710875 w 859636"/>
              <a:gd name="connsiteY306" fmla="*/ 213423 h 258520"/>
              <a:gd name="connsiteX307" fmla="*/ 705597 w 859636"/>
              <a:gd name="connsiteY307" fmla="*/ 231730 h 258520"/>
              <a:gd name="connsiteX308" fmla="*/ 690796 w 859636"/>
              <a:gd name="connsiteY308" fmla="*/ 238374 h 258520"/>
              <a:gd name="connsiteX309" fmla="*/ 682160 w 859636"/>
              <a:gd name="connsiteY309" fmla="*/ 236639 h 258520"/>
              <a:gd name="connsiteX310" fmla="*/ 676033 w 859636"/>
              <a:gd name="connsiteY310" fmla="*/ 231841 h 258520"/>
              <a:gd name="connsiteX311" fmla="*/ 674630 w 859636"/>
              <a:gd name="connsiteY311" fmla="*/ 237525 h 258520"/>
              <a:gd name="connsiteX312" fmla="*/ 668356 w 859636"/>
              <a:gd name="connsiteY312" fmla="*/ 237525 h 258520"/>
              <a:gd name="connsiteX313" fmla="*/ 743594 w 859636"/>
              <a:gd name="connsiteY313" fmla="*/ 169394 h 258520"/>
              <a:gd name="connsiteX314" fmla="*/ 752009 w 859636"/>
              <a:gd name="connsiteY314" fmla="*/ 169394 h 258520"/>
              <a:gd name="connsiteX315" fmla="*/ 752009 w 859636"/>
              <a:gd name="connsiteY315" fmla="*/ 237122 h 258520"/>
              <a:gd name="connsiteX316" fmla="*/ 743594 w 859636"/>
              <a:gd name="connsiteY316" fmla="*/ 237122 h 258520"/>
              <a:gd name="connsiteX317" fmla="*/ 778181 w 859636"/>
              <a:gd name="connsiteY317" fmla="*/ 31202 h 258520"/>
              <a:gd name="connsiteX318" fmla="*/ 754043 w 859636"/>
              <a:gd name="connsiteY318" fmla="*/ 79664 h 258520"/>
              <a:gd name="connsiteX319" fmla="*/ 802099 w 859636"/>
              <a:gd name="connsiteY319" fmla="*/ 79664 h 258520"/>
              <a:gd name="connsiteX320" fmla="*/ 357471 w 859636"/>
              <a:gd name="connsiteY320" fmla="*/ 30700 h 258520"/>
              <a:gd name="connsiteX321" fmla="*/ 357471 w 859636"/>
              <a:gd name="connsiteY321" fmla="*/ 58973 h 258520"/>
              <a:gd name="connsiteX322" fmla="*/ 412761 w 859636"/>
              <a:gd name="connsiteY322" fmla="*/ 58973 h 258520"/>
              <a:gd name="connsiteX323" fmla="*/ 433946 w 859636"/>
              <a:gd name="connsiteY323" fmla="*/ 44836 h 258520"/>
              <a:gd name="connsiteX324" fmla="*/ 412761 w 859636"/>
              <a:gd name="connsiteY324" fmla="*/ 30700 h 258520"/>
              <a:gd name="connsiteX325" fmla="*/ 224799 w 859636"/>
              <a:gd name="connsiteY325" fmla="*/ 24987 h 258520"/>
              <a:gd name="connsiteX326" fmla="*/ 206824 w 859636"/>
              <a:gd name="connsiteY326" fmla="*/ 26611 h 258520"/>
              <a:gd name="connsiteX327" fmla="*/ 193315 w 859636"/>
              <a:gd name="connsiteY327" fmla="*/ 31077 h 258520"/>
              <a:gd name="connsiteX328" fmla="*/ 183682 w 859636"/>
              <a:gd name="connsiteY328" fmla="*/ 37758 h 258520"/>
              <a:gd name="connsiteX329" fmla="*/ 177481 w 859636"/>
              <a:gd name="connsiteY329" fmla="*/ 46026 h 258520"/>
              <a:gd name="connsiteX330" fmla="*/ 174196 w 859636"/>
              <a:gd name="connsiteY330" fmla="*/ 55216 h 258520"/>
              <a:gd name="connsiteX331" fmla="*/ 173237 w 859636"/>
              <a:gd name="connsiteY331" fmla="*/ 64554 h 258520"/>
              <a:gd name="connsiteX332" fmla="*/ 174196 w 859636"/>
              <a:gd name="connsiteY332" fmla="*/ 74040 h 258520"/>
              <a:gd name="connsiteX333" fmla="*/ 177481 w 859636"/>
              <a:gd name="connsiteY333" fmla="*/ 83267 h 258520"/>
              <a:gd name="connsiteX334" fmla="*/ 183682 w 859636"/>
              <a:gd name="connsiteY334" fmla="*/ 91461 h 258520"/>
              <a:gd name="connsiteX335" fmla="*/ 193315 w 859636"/>
              <a:gd name="connsiteY335" fmla="*/ 98104 h 258520"/>
              <a:gd name="connsiteX336" fmla="*/ 206824 w 859636"/>
              <a:gd name="connsiteY336" fmla="*/ 102497 h 258520"/>
              <a:gd name="connsiteX337" fmla="*/ 224799 w 859636"/>
              <a:gd name="connsiteY337" fmla="*/ 104084 h 258520"/>
              <a:gd name="connsiteX338" fmla="*/ 249934 w 859636"/>
              <a:gd name="connsiteY338" fmla="*/ 100614 h 258520"/>
              <a:gd name="connsiteX339" fmla="*/ 265694 w 859636"/>
              <a:gd name="connsiteY339" fmla="*/ 91461 h 258520"/>
              <a:gd name="connsiteX340" fmla="*/ 273777 w 859636"/>
              <a:gd name="connsiteY340" fmla="*/ 78690 h 258520"/>
              <a:gd name="connsiteX341" fmla="*/ 276029 w 859636"/>
              <a:gd name="connsiteY341" fmla="*/ 64554 h 258520"/>
              <a:gd name="connsiteX342" fmla="*/ 273777 w 859636"/>
              <a:gd name="connsiteY342" fmla="*/ 50418 h 258520"/>
              <a:gd name="connsiteX343" fmla="*/ 265694 w 859636"/>
              <a:gd name="connsiteY343" fmla="*/ 37647 h 258520"/>
              <a:gd name="connsiteX344" fmla="*/ 249934 w 859636"/>
              <a:gd name="connsiteY344" fmla="*/ 28494 h 258520"/>
              <a:gd name="connsiteX345" fmla="*/ 224799 w 859636"/>
              <a:gd name="connsiteY345" fmla="*/ 24987 h 258520"/>
              <a:gd name="connsiteX346" fmla="*/ 9043 w 859636"/>
              <a:gd name="connsiteY346" fmla="*/ 3354 h 258520"/>
              <a:gd name="connsiteX347" fmla="*/ 133021 w 859636"/>
              <a:gd name="connsiteY347" fmla="*/ 3428 h 258520"/>
              <a:gd name="connsiteX348" fmla="*/ 137487 w 859636"/>
              <a:gd name="connsiteY348" fmla="*/ 7894 h 258520"/>
              <a:gd name="connsiteX349" fmla="*/ 137487 w 859636"/>
              <a:gd name="connsiteY349" fmla="*/ 29191 h 258520"/>
              <a:gd name="connsiteX350" fmla="*/ 135752 w 859636"/>
              <a:gd name="connsiteY350" fmla="*/ 30925 h 258520"/>
              <a:gd name="connsiteX351" fmla="*/ 31816 w 859636"/>
              <a:gd name="connsiteY351" fmla="*/ 30888 h 258520"/>
              <a:gd name="connsiteX352" fmla="*/ 43258 w 859636"/>
              <a:gd name="connsiteY352" fmla="*/ 38861 h 258520"/>
              <a:gd name="connsiteX353" fmla="*/ 102202 w 859636"/>
              <a:gd name="connsiteY353" fmla="*/ 44028 h 258520"/>
              <a:gd name="connsiteX354" fmla="*/ 102276 w 859636"/>
              <a:gd name="connsiteY354" fmla="*/ 86068 h 258520"/>
              <a:gd name="connsiteX355" fmla="*/ 46026 w 859636"/>
              <a:gd name="connsiteY355" fmla="*/ 90976 h 258520"/>
              <a:gd name="connsiteX356" fmla="*/ 31853 w 859636"/>
              <a:gd name="connsiteY356" fmla="*/ 99096 h 258520"/>
              <a:gd name="connsiteX357" fmla="*/ 31853 w 859636"/>
              <a:gd name="connsiteY357" fmla="*/ 124084 h 258520"/>
              <a:gd name="connsiteX358" fmla="*/ 30118 w 859636"/>
              <a:gd name="connsiteY358" fmla="*/ 125819 h 258520"/>
              <a:gd name="connsiteX359" fmla="*/ 4466 w 859636"/>
              <a:gd name="connsiteY359" fmla="*/ 125819 h 258520"/>
              <a:gd name="connsiteX360" fmla="*/ 0 w 859636"/>
              <a:gd name="connsiteY360" fmla="*/ 121353 h 258520"/>
              <a:gd name="connsiteX361" fmla="*/ 37 w 859636"/>
              <a:gd name="connsiteY361" fmla="*/ 91050 h 258520"/>
              <a:gd name="connsiteX362" fmla="*/ 12107 w 859636"/>
              <a:gd name="connsiteY362" fmla="*/ 72522 h 258520"/>
              <a:gd name="connsiteX363" fmla="*/ 86442 w 859636"/>
              <a:gd name="connsiteY363" fmla="*/ 67834 h 258520"/>
              <a:gd name="connsiteX364" fmla="*/ 86405 w 859636"/>
              <a:gd name="connsiteY364" fmla="*/ 63442 h 258520"/>
              <a:gd name="connsiteX365" fmla="*/ 12623 w 859636"/>
              <a:gd name="connsiteY365" fmla="*/ 59308 h 258520"/>
              <a:gd name="connsiteX366" fmla="*/ 222 w 859636"/>
              <a:gd name="connsiteY366" fmla="*/ 40522 h 258520"/>
              <a:gd name="connsiteX367" fmla="*/ 185 w 859636"/>
              <a:gd name="connsiteY367" fmla="*/ 11843 h 258520"/>
              <a:gd name="connsiteX368" fmla="*/ 9043 w 859636"/>
              <a:gd name="connsiteY368" fmla="*/ 3354 h 258520"/>
              <a:gd name="connsiteX369" fmla="*/ 472750 w 859636"/>
              <a:gd name="connsiteY369" fmla="*/ 3281 h 258520"/>
              <a:gd name="connsiteX370" fmla="*/ 504233 w 859636"/>
              <a:gd name="connsiteY370" fmla="*/ 3281 h 258520"/>
              <a:gd name="connsiteX371" fmla="*/ 507703 w 859636"/>
              <a:gd name="connsiteY371" fmla="*/ 5459 h 258520"/>
              <a:gd name="connsiteX372" fmla="*/ 553618 w 859636"/>
              <a:gd name="connsiteY372" fmla="*/ 97768 h 258520"/>
              <a:gd name="connsiteX373" fmla="*/ 599164 w 859636"/>
              <a:gd name="connsiteY373" fmla="*/ 5459 h 258520"/>
              <a:gd name="connsiteX374" fmla="*/ 602633 w 859636"/>
              <a:gd name="connsiteY374" fmla="*/ 3281 h 258520"/>
              <a:gd name="connsiteX375" fmla="*/ 634117 w 859636"/>
              <a:gd name="connsiteY375" fmla="*/ 3281 h 258520"/>
              <a:gd name="connsiteX376" fmla="*/ 634966 w 859636"/>
              <a:gd name="connsiteY376" fmla="*/ 4720 h 258520"/>
              <a:gd name="connsiteX377" fmla="*/ 572737 w 859636"/>
              <a:gd name="connsiteY377" fmla="*/ 123679 h 258520"/>
              <a:gd name="connsiteX378" fmla="*/ 569267 w 859636"/>
              <a:gd name="connsiteY378" fmla="*/ 125782 h 258520"/>
              <a:gd name="connsiteX379" fmla="*/ 541954 w 859636"/>
              <a:gd name="connsiteY379" fmla="*/ 125782 h 258520"/>
              <a:gd name="connsiteX380" fmla="*/ 532100 w 859636"/>
              <a:gd name="connsiteY380" fmla="*/ 119840 h 258520"/>
              <a:gd name="connsiteX381" fmla="*/ 471901 w 859636"/>
              <a:gd name="connsiteY381" fmla="*/ 4720 h 258520"/>
              <a:gd name="connsiteX382" fmla="*/ 472750 w 859636"/>
              <a:gd name="connsiteY382" fmla="*/ 3281 h 258520"/>
              <a:gd name="connsiteX383" fmla="*/ 659165 w 859636"/>
              <a:gd name="connsiteY383" fmla="*/ 3215 h 258520"/>
              <a:gd name="connsiteX384" fmla="*/ 677472 w 859636"/>
              <a:gd name="connsiteY384" fmla="*/ 3215 h 258520"/>
              <a:gd name="connsiteX385" fmla="*/ 681347 w 859636"/>
              <a:gd name="connsiteY385" fmla="*/ 7090 h 258520"/>
              <a:gd name="connsiteX386" fmla="*/ 681347 w 859636"/>
              <a:gd name="connsiteY386" fmla="*/ 96706 h 258520"/>
              <a:gd name="connsiteX387" fmla="*/ 681384 w 859636"/>
              <a:gd name="connsiteY387" fmla="*/ 124055 h 258520"/>
              <a:gd name="connsiteX388" fmla="*/ 679649 w 859636"/>
              <a:gd name="connsiteY388" fmla="*/ 125790 h 258520"/>
              <a:gd name="connsiteX389" fmla="*/ 653924 w 859636"/>
              <a:gd name="connsiteY389" fmla="*/ 125827 h 258520"/>
              <a:gd name="connsiteX390" fmla="*/ 649458 w 859636"/>
              <a:gd name="connsiteY390" fmla="*/ 121361 h 258520"/>
              <a:gd name="connsiteX391" fmla="*/ 649495 w 859636"/>
              <a:gd name="connsiteY391" fmla="*/ 84452 h 258520"/>
              <a:gd name="connsiteX392" fmla="*/ 649495 w 859636"/>
              <a:gd name="connsiteY392" fmla="*/ 12848 h 258520"/>
              <a:gd name="connsiteX393" fmla="*/ 659165 w 859636"/>
              <a:gd name="connsiteY393" fmla="*/ 3215 h 258520"/>
              <a:gd name="connsiteX394" fmla="*/ 766518 w 859636"/>
              <a:gd name="connsiteY394" fmla="*/ 3188 h 258520"/>
              <a:gd name="connsiteX395" fmla="*/ 793831 w 859636"/>
              <a:gd name="connsiteY395" fmla="*/ 3188 h 258520"/>
              <a:gd name="connsiteX396" fmla="*/ 797300 w 859636"/>
              <a:gd name="connsiteY396" fmla="*/ 5292 h 258520"/>
              <a:gd name="connsiteX397" fmla="*/ 859529 w 859636"/>
              <a:gd name="connsiteY397" fmla="*/ 124250 h 258520"/>
              <a:gd name="connsiteX398" fmla="*/ 858643 w 859636"/>
              <a:gd name="connsiteY398" fmla="*/ 125689 h 258520"/>
              <a:gd name="connsiteX399" fmla="*/ 840816 w 859636"/>
              <a:gd name="connsiteY399" fmla="*/ 125689 h 258520"/>
              <a:gd name="connsiteX400" fmla="*/ 817637 w 859636"/>
              <a:gd name="connsiteY400" fmla="*/ 111332 h 258520"/>
              <a:gd name="connsiteX401" fmla="*/ 813134 w 859636"/>
              <a:gd name="connsiteY401" fmla="*/ 102178 h 258520"/>
              <a:gd name="connsiteX402" fmla="*/ 742859 w 859636"/>
              <a:gd name="connsiteY402" fmla="*/ 102178 h 258520"/>
              <a:gd name="connsiteX403" fmla="*/ 732266 w 859636"/>
              <a:gd name="connsiteY403" fmla="*/ 123512 h 258520"/>
              <a:gd name="connsiteX404" fmla="*/ 728797 w 859636"/>
              <a:gd name="connsiteY404" fmla="*/ 125689 h 258520"/>
              <a:gd name="connsiteX405" fmla="*/ 697313 w 859636"/>
              <a:gd name="connsiteY405" fmla="*/ 125689 h 258520"/>
              <a:gd name="connsiteX406" fmla="*/ 696465 w 859636"/>
              <a:gd name="connsiteY406" fmla="*/ 124250 h 258520"/>
              <a:gd name="connsiteX407" fmla="*/ 756663 w 859636"/>
              <a:gd name="connsiteY407" fmla="*/ 9167 h 258520"/>
              <a:gd name="connsiteX408" fmla="*/ 766518 w 859636"/>
              <a:gd name="connsiteY408" fmla="*/ 3188 h 258520"/>
              <a:gd name="connsiteX409" fmla="*/ 417374 w 859636"/>
              <a:gd name="connsiteY409" fmla="*/ 3166 h 258520"/>
              <a:gd name="connsiteX410" fmla="*/ 466205 w 859636"/>
              <a:gd name="connsiteY410" fmla="*/ 43397 h 258520"/>
              <a:gd name="connsiteX411" fmla="*/ 439372 w 859636"/>
              <a:gd name="connsiteY411" fmla="*/ 79937 h 258520"/>
              <a:gd name="connsiteX412" fmla="*/ 438265 w 859636"/>
              <a:gd name="connsiteY412" fmla="*/ 80343 h 258520"/>
              <a:gd name="connsiteX413" fmla="*/ 472996 w 859636"/>
              <a:gd name="connsiteY413" fmla="*/ 124154 h 258520"/>
              <a:gd name="connsiteX414" fmla="*/ 472221 w 859636"/>
              <a:gd name="connsiteY414" fmla="*/ 125741 h 258520"/>
              <a:gd name="connsiteX415" fmla="*/ 439852 w 859636"/>
              <a:gd name="connsiteY415" fmla="*/ 125741 h 258520"/>
              <a:gd name="connsiteX416" fmla="*/ 436936 w 859636"/>
              <a:gd name="connsiteY416" fmla="*/ 124449 h 258520"/>
              <a:gd name="connsiteX417" fmla="*/ 411616 w 859636"/>
              <a:gd name="connsiteY417" fmla="*/ 95697 h 258520"/>
              <a:gd name="connsiteX418" fmla="*/ 409291 w 859636"/>
              <a:gd name="connsiteY418" fmla="*/ 93261 h 258520"/>
              <a:gd name="connsiteX419" fmla="*/ 385411 w 859636"/>
              <a:gd name="connsiteY419" fmla="*/ 83554 h 258520"/>
              <a:gd name="connsiteX420" fmla="*/ 357471 w 859636"/>
              <a:gd name="connsiteY420" fmla="*/ 83554 h 258520"/>
              <a:gd name="connsiteX421" fmla="*/ 357471 w 859636"/>
              <a:gd name="connsiteY421" fmla="*/ 87983 h 258520"/>
              <a:gd name="connsiteX422" fmla="*/ 357508 w 859636"/>
              <a:gd name="connsiteY422" fmla="*/ 124043 h 258520"/>
              <a:gd name="connsiteX423" fmla="*/ 355773 w 859636"/>
              <a:gd name="connsiteY423" fmla="*/ 125778 h 258520"/>
              <a:gd name="connsiteX424" fmla="*/ 330047 w 859636"/>
              <a:gd name="connsiteY424" fmla="*/ 125815 h 258520"/>
              <a:gd name="connsiteX425" fmla="*/ 325581 w 859636"/>
              <a:gd name="connsiteY425" fmla="*/ 121349 h 258520"/>
              <a:gd name="connsiteX426" fmla="*/ 325581 w 859636"/>
              <a:gd name="connsiteY426" fmla="*/ 12910 h 258520"/>
              <a:gd name="connsiteX427" fmla="*/ 335214 w 859636"/>
              <a:gd name="connsiteY427" fmla="*/ 3240 h 258520"/>
              <a:gd name="connsiteX428" fmla="*/ 224799 w 859636"/>
              <a:gd name="connsiteY428" fmla="*/ 0 h 258520"/>
              <a:gd name="connsiteX429" fmla="*/ 259641 w 859636"/>
              <a:gd name="connsiteY429" fmla="*/ 4171 h 258520"/>
              <a:gd name="connsiteX430" fmla="*/ 285884 w 859636"/>
              <a:gd name="connsiteY430" fmla="*/ 16461 h 258520"/>
              <a:gd name="connsiteX431" fmla="*/ 302456 w 859636"/>
              <a:gd name="connsiteY431" fmla="*/ 36651 h 258520"/>
              <a:gd name="connsiteX432" fmla="*/ 308251 w 859636"/>
              <a:gd name="connsiteY432" fmla="*/ 64554 h 258520"/>
              <a:gd name="connsiteX433" fmla="*/ 302456 w 859636"/>
              <a:gd name="connsiteY433" fmla="*/ 92457 h 258520"/>
              <a:gd name="connsiteX434" fmla="*/ 285884 w 859636"/>
              <a:gd name="connsiteY434" fmla="*/ 112647 h 258520"/>
              <a:gd name="connsiteX435" fmla="*/ 259641 w 859636"/>
              <a:gd name="connsiteY435" fmla="*/ 124937 h 258520"/>
              <a:gd name="connsiteX436" fmla="*/ 224799 w 859636"/>
              <a:gd name="connsiteY436" fmla="*/ 129108 h 258520"/>
              <a:gd name="connsiteX437" fmla="*/ 189883 w 859636"/>
              <a:gd name="connsiteY437" fmla="*/ 124937 h 258520"/>
              <a:gd name="connsiteX438" fmla="*/ 163419 w 859636"/>
              <a:gd name="connsiteY438" fmla="*/ 112647 h 258520"/>
              <a:gd name="connsiteX439" fmla="*/ 146699 w 859636"/>
              <a:gd name="connsiteY439" fmla="*/ 92457 h 258520"/>
              <a:gd name="connsiteX440" fmla="*/ 140794 w 859636"/>
              <a:gd name="connsiteY440" fmla="*/ 64554 h 258520"/>
              <a:gd name="connsiteX441" fmla="*/ 146699 w 859636"/>
              <a:gd name="connsiteY441" fmla="*/ 36651 h 258520"/>
              <a:gd name="connsiteX442" fmla="*/ 163419 w 859636"/>
              <a:gd name="connsiteY442" fmla="*/ 16461 h 258520"/>
              <a:gd name="connsiteX443" fmla="*/ 189883 w 859636"/>
              <a:gd name="connsiteY443" fmla="*/ 4171 h 258520"/>
              <a:gd name="connsiteX444" fmla="*/ 224799 w 859636"/>
              <a:gd name="connsiteY444" fmla="*/ 0 h 25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859636" h="258520">
                <a:moveTo>
                  <a:pt x="475605" y="236432"/>
                </a:moveTo>
                <a:cubicBezTo>
                  <a:pt x="472579" y="236432"/>
                  <a:pt x="470217" y="237170"/>
                  <a:pt x="468556" y="238573"/>
                </a:cubicBezTo>
                <a:cubicBezTo>
                  <a:pt x="466895" y="240012"/>
                  <a:pt x="466083" y="242005"/>
                  <a:pt x="466083" y="244700"/>
                </a:cubicBezTo>
                <a:cubicBezTo>
                  <a:pt x="466083" y="246988"/>
                  <a:pt x="467042" y="248686"/>
                  <a:pt x="468962" y="249867"/>
                </a:cubicBezTo>
                <a:cubicBezTo>
                  <a:pt x="470992" y="251085"/>
                  <a:pt x="473944" y="251712"/>
                  <a:pt x="477783" y="251712"/>
                </a:cubicBezTo>
                <a:cubicBezTo>
                  <a:pt x="483578" y="251712"/>
                  <a:pt x="487896" y="250863"/>
                  <a:pt x="490627" y="249166"/>
                </a:cubicBezTo>
                <a:cubicBezTo>
                  <a:pt x="493285" y="247505"/>
                  <a:pt x="494577" y="245327"/>
                  <a:pt x="494577" y="242522"/>
                </a:cubicBezTo>
                <a:cubicBezTo>
                  <a:pt x="494577" y="240197"/>
                  <a:pt x="493949" y="238683"/>
                  <a:pt x="492583" y="237835"/>
                </a:cubicBezTo>
                <a:cubicBezTo>
                  <a:pt x="491107" y="236912"/>
                  <a:pt x="488265" y="236432"/>
                  <a:pt x="484094" y="236432"/>
                </a:cubicBezTo>
                <a:close/>
                <a:moveTo>
                  <a:pt x="689763" y="195928"/>
                </a:moveTo>
                <a:cubicBezTo>
                  <a:pt x="685186" y="195928"/>
                  <a:pt x="681828" y="197257"/>
                  <a:pt x="679834" y="199840"/>
                </a:cubicBezTo>
                <a:cubicBezTo>
                  <a:pt x="677804" y="202461"/>
                  <a:pt x="676808" y="207038"/>
                  <a:pt x="676808" y="213423"/>
                </a:cubicBezTo>
                <a:cubicBezTo>
                  <a:pt x="676808" y="219808"/>
                  <a:pt x="677841" y="224422"/>
                  <a:pt x="679945" y="227116"/>
                </a:cubicBezTo>
                <a:cubicBezTo>
                  <a:pt x="681975" y="229737"/>
                  <a:pt x="685334" y="231102"/>
                  <a:pt x="689948" y="231102"/>
                </a:cubicBezTo>
                <a:cubicBezTo>
                  <a:pt x="694081" y="231102"/>
                  <a:pt x="697071" y="229626"/>
                  <a:pt x="699101" y="226636"/>
                </a:cubicBezTo>
                <a:cubicBezTo>
                  <a:pt x="701131" y="223573"/>
                  <a:pt x="702164" y="219107"/>
                  <a:pt x="702164" y="213349"/>
                </a:cubicBezTo>
                <a:cubicBezTo>
                  <a:pt x="702164" y="207407"/>
                  <a:pt x="701131" y="202978"/>
                  <a:pt x="699101" y="200136"/>
                </a:cubicBezTo>
                <a:cubicBezTo>
                  <a:pt x="697108" y="197294"/>
                  <a:pt x="694044" y="195928"/>
                  <a:pt x="689763" y="195928"/>
                </a:cubicBezTo>
                <a:close/>
                <a:moveTo>
                  <a:pt x="298158" y="195922"/>
                </a:moveTo>
                <a:cubicBezTo>
                  <a:pt x="293618" y="195922"/>
                  <a:pt x="290296" y="197177"/>
                  <a:pt x="288303" y="199649"/>
                </a:cubicBezTo>
                <a:cubicBezTo>
                  <a:pt x="286273" y="202159"/>
                  <a:pt x="285240" y="206256"/>
                  <a:pt x="285166" y="211866"/>
                </a:cubicBezTo>
                <a:lnTo>
                  <a:pt x="285166" y="213417"/>
                </a:lnTo>
                <a:cubicBezTo>
                  <a:pt x="285166" y="219802"/>
                  <a:pt x="286236" y="224416"/>
                  <a:pt x="288303" y="227110"/>
                </a:cubicBezTo>
                <a:cubicBezTo>
                  <a:pt x="290370" y="229767"/>
                  <a:pt x="293729" y="231096"/>
                  <a:pt x="298306" y="231096"/>
                </a:cubicBezTo>
                <a:cubicBezTo>
                  <a:pt x="302144" y="231096"/>
                  <a:pt x="305060" y="229583"/>
                  <a:pt x="307238" y="226482"/>
                </a:cubicBezTo>
                <a:cubicBezTo>
                  <a:pt x="309452" y="223345"/>
                  <a:pt x="310559" y="218916"/>
                  <a:pt x="310559" y="213343"/>
                </a:cubicBezTo>
                <a:cubicBezTo>
                  <a:pt x="310559" y="207696"/>
                  <a:pt x="309452" y="203303"/>
                  <a:pt x="307274" y="200314"/>
                </a:cubicBezTo>
                <a:cubicBezTo>
                  <a:pt x="305097" y="197361"/>
                  <a:pt x="302107" y="195922"/>
                  <a:pt x="298158" y="195922"/>
                </a:cubicBezTo>
                <a:close/>
                <a:moveTo>
                  <a:pt x="635038" y="195915"/>
                </a:moveTo>
                <a:cubicBezTo>
                  <a:pt x="630572" y="195915"/>
                  <a:pt x="627324" y="197355"/>
                  <a:pt x="625072" y="200234"/>
                </a:cubicBezTo>
                <a:cubicBezTo>
                  <a:pt x="622821" y="203150"/>
                  <a:pt x="621677" y="207579"/>
                  <a:pt x="621677" y="213410"/>
                </a:cubicBezTo>
                <a:cubicBezTo>
                  <a:pt x="621677" y="219205"/>
                  <a:pt x="622821" y="223671"/>
                  <a:pt x="625109" y="226661"/>
                </a:cubicBezTo>
                <a:cubicBezTo>
                  <a:pt x="627398" y="229650"/>
                  <a:pt x="630646" y="231090"/>
                  <a:pt x="635112" y="231090"/>
                </a:cubicBezTo>
                <a:cubicBezTo>
                  <a:pt x="639578" y="231090"/>
                  <a:pt x="642863" y="229650"/>
                  <a:pt x="645151" y="226698"/>
                </a:cubicBezTo>
                <a:cubicBezTo>
                  <a:pt x="647439" y="223708"/>
                  <a:pt x="648584" y="219242"/>
                  <a:pt x="648584" y="213410"/>
                </a:cubicBezTo>
                <a:cubicBezTo>
                  <a:pt x="648584" y="207653"/>
                  <a:pt x="647439" y="203260"/>
                  <a:pt x="645151" y="200308"/>
                </a:cubicBezTo>
                <a:cubicBezTo>
                  <a:pt x="642863" y="197355"/>
                  <a:pt x="639541" y="195915"/>
                  <a:pt x="635038" y="195915"/>
                </a:cubicBezTo>
                <a:close/>
                <a:moveTo>
                  <a:pt x="479628" y="195094"/>
                </a:moveTo>
                <a:cubicBezTo>
                  <a:pt x="476491" y="195094"/>
                  <a:pt x="474055" y="195906"/>
                  <a:pt x="472431" y="197567"/>
                </a:cubicBezTo>
                <a:cubicBezTo>
                  <a:pt x="470770" y="199228"/>
                  <a:pt x="469921" y="201737"/>
                  <a:pt x="469921" y="205059"/>
                </a:cubicBezTo>
                <a:cubicBezTo>
                  <a:pt x="469921" y="208123"/>
                  <a:pt x="470770" y="210448"/>
                  <a:pt x="472468" y="211998"/>
                </a:cubicBezTo>
                <a:cubicBezTo>
                  <a:pt x="474203" y="213548"/>
                  <a:pt x="476639" y="214323"/>
                  <a:pt x="479739" y="214323"/>
                </a:cubicBezTo>
                <a:cubicBezTo>
                  <a:pt x="486272" y="214323"/>
                  <a:pt x="489446" y="211260"/>
                  <a:pt x="489446" y="204948"/>
                </a:cubicBezTo>
                <a:cubicBezTo>
                  <a:pt x="489446" y="198305"/>
                  <a:pt x="486235" y="195094"/>
                  <a:pt x="479628" y="195094"/>
                </a:cubicBezTo>
                <a:close/>
                <a:moveTo>
                  <a:pt x="811309" y="189418"/>
                </a:moveTo>
                <a:lnTo>
                  <a:pt x="820351" y="189418"/>
                </a:lnTo>
                <a:lnTo>
                  <a:pt x="830760" y="216510"/>
                </a:lnTo>
                <a:cubicBezTo>
                  <a:pt x="832531" y="221345"/>
                  <a:pt x="833786" y="225147"/>
                  <a:pt x="834525" y="227878"/>
                </a:cubicBezTo>
                <a:cubicBezTo>
                  <a:pt x="834931" y="226475"/>
                  <a:pt x="835558" y="224593"/>
                  <a:pt x="836333" y="222268"/>
                </a:cubicBezTo>
                <a:cubicBezTo>
                  <a:pt x="837477" y="218798"/>
                  <a:pt x="841390" y="207873"/>
                  <a:pt x="847923" y="189861"/>
                </a:cubicBezTo>
                <a:lnTo>
                  <a:pt x="848070" y="189418"/>
                </a:lnTo>
                <a:lnTo>
                  <a:pt x="857113" y="189418"/>
                </a:lnTo>
                <a:lnTo>
                  <a:pt x="836665" y="243564"/>
                </a:lnTo>
                <a:cubicBezTo>
                  <a:pt x="834672" y="248916"/>
                  <a:pt x="832236" y="252755"/>
                  <a:pt x="829505" y="255043"/>
                </a:cubicBezTo>
                <a:cubicBezTo>
                  <a:pt x="826737" y="257331"/>
                  <a:pt x="823304" y="258512"/>
                  <a:pt x="819281" y="258512"/>
                </a:cubicBezTo>
                <a:cubicBezTo>
                  <a:pt x="817067" y="258512"/>
                  <a:pt x="814889" y="258254"/>
                  <a:pt x="812748" y="257774"/>
                </a:cubicBezTo>
                <a:lnTo>
                  <a:pt x="812195" y="257627"/>
                </a:lnTo>
                <a:lnTo>
                  <a:pt x="812195" y="250577"/>
                </a:lnTo>
                <a:lnTo>
                  <a:pt x="813043" y="250762"/>
                </a:lnTo>
                <a:cubicBezTo>
                  <a:pt x="814520" y="251094"/>
                  <a:pt x="816255" y="251278"/>
                  <a:pt x="818137" y="251278"/>
                </a:cubicBezTo>
                <a:cubicBezTo>
                  <a:pt x="822714" y="251278"/>
                  <a:pt x="825925" y="248732"/>
                  <a:pt x="827918" y="243490"/>
                </a:cubicBezTo>
                <a:lnTo>
                  <a:pt x="830428" y="237105"/>
                </a:lnTo>
                <a:close/>
                <a:moveTo>
                  <a:pt x="765707" y="189061"/>
                </a:moveTo>
                <a:lnTo>
                  <a:pt x="774122" y="189061"/>
                </a:lnTo>
                <a:lnTo>
                  <a:pt x="774122" y="237154"/>
                </a:lnTo>
                <a:lnTo>
                  <a:pt x="765707" y="237154"/>
                </a:lnTo>
                <a:close/>
                <a:moveTo>
                  <a:pt x="721518" y="189061"/>
                </a:moveTo>
                <a:lnTo>
                  <a:pt x="729933" y="189061"/>
                </a:lnTo>
                <a:lnTo>
                  <a:pt x="729933" y="237154"/>
                </a:lnTo>
                <a:lnTo>
                  <a:pt x="721518" y="237154"/>
                </a:lnTo>
                <a:close/>
                <a:moveTo>
                  <a:pt x="387645" y="189061"/>
                </a:moveTo>
                <a:lnTo>
                  <a:pt x="396060" y="189061"/>
                </a:lnTo>
                <a:lnTo>
                  <a:pt x="396060" y="237154"/>
                </a:lnTo>
                <a:lnTo>
                  <a:pt x="387645" y="237154"/>
                </a:lnTo>
                <a:close/>
                <a:moveTo>
                  <a:pt x="329908" y="189061"/>
                </a:moveTo>
                <a:lnTo>
                  <a:pt x="338323" y="189061"/>
                </a:lnTo>
                <a:lnTo>
                  <a:pt x="338323" y="237154"/>
                </a:lnTo>
                <a:lnTo>
                  <a:pt x="329908" y="237154"/>
                </a:lnTo>
                <a:close/>
                <a:moveTo>
                  <a:pt x="299154" y="188577"/>
                </a:moveTo>
                <a:cubicBezTo>
                  <a:pt x="305540" y="188577"/>
                  <a:pt x="310559" y="190791"/>
                  <a:pt x="314029" y="195183"/>
                </a:cubicBezTo>
                <a:cubicBezTo>
                  <a:pt x="317498" y="199502"/>
                  <a:pt x="319233" y="205666"/>
                  <a:pt x="319233" y="213417"/>
                </a:cubicBezTo>
                <a:cubicBezTo>
                  <a:pt x="319233" y="221241"/>
                  <a:pt x="317461" y="227405"/>
                  <a:pt x="313955" y="231760"/>
                </a:cubicBezTo>
                <a:cubicBezTo>
                  <a:pt x="310412" y="236153"/>
                  <a:pt x="305429" y="238367"/>
                  <a:pt x="299154" y="238367"/>
                </a:cubicBezTo>
                <a:cubicBezTo>
                  <a:pt x="296054" y="238367"/>
                  <a:pt x="293138" y="237777"/>
                  <a:pt x="290555" y="236632"/>
                </a:cubicBezTo>
                <a:cubicBezTo>
                  <a:pt x="288340" y="235636"/>
                  <a:pt x="286458" y="234196"/>
                  <a:pt x="284834" y="232351"/>
                </a:cubicBezTo>
                <a:cubicBezTo>
                  <a:pt x="285055" y="234529"/>
                  <a:pt x="285166" y="236632"/>
                  <a:pt x="285166" y="238589"/>
                </a:cubicBezTo>
                <a:lnTo>
                  <a:pt x="285166" y="258520"/>
                </a:lnTo>
                <a:lnTo>
                  <a:pt x="276751" y="258520"/>
                </a:lnTo>
                <a:lnTo>
                  <a:pt x="276751" y="189426"/>
                </a:lnTo>
                <a:lnTo>
                  <a:pt x="283763" y="189426"/>
                </a:lnTo>
                <a:lnTo>
                  <a:pt x="284649" y="195183"/>
                </a:lnTo>
                <a:cubicBezTo>
                  <a:pt x="286347" y="193006"/>
                  <a:pt x="288340" y="191382"/>
                  <a:pt x="290555" y="190348"/>
                </a:cubicBezTo>
                <a:cubicBezTo>
                  <a:pt x="293064" y="189167"/>
                  <a:pt x="295943" y="188577"/>
                  <a:pt x="299154" y="188577"/>
                </a:cubicBezTo>
                <a:close/>
                <a:moveTo>
                  <a:pt x="635259" y="188571"/>
                </a:moveTo>
                <a:cubicBezTo>
                  <a:pt x="641940" y="188571"/>
                  <a:pt x="647366" y="190822"/>
                  <a:pt x="651352" y="195325"/>
                </a:cubicBezTo>
                <a:cubicBezTo>
                  <a:pt x="655301" y="199754"/>
                  <a:pt x="657294" y="205844"/>
                  <a:pt x="657294" y="213410"/>
                </a:cubicBezTo>
                <a:cubicBezTo>
                  <a:pt x="657294" y="221198"/>
                  <a:pt x="655301" y="227325"/>
                  <a:pt x="651352" y="231717"/>
                </a:cubicBezTo>
                <a:cubicBezTo>
                  <a:pt x="647402" y="236146"/>
                  <a:pt x="641866" y="238361"/>
                  <a:pt x="634927" y="238361"/>
                </a:cubicBezTo>
                <a:cubicBezTo>
                  <a:pt x="630646" y="238361"/>
                  <a:pt x="626807" y="237364"/>
                  <a:pt x="623448" y="235334"/>
                </a:cubicBezTo>
                <a:cubicBezTo>
                  <a:pt x="620127" y="233304"/>
                  <a:pt x="617506" y="230352"/>
                  <a:pt x="615697" y="226587"/>
                </a:cubicBezTo>
                <a:cubicBezTo>
                  <a:pt x="613889" y="222859"/>
                  <a:pt x="613003" y="218430"/>
                  <a:pt x="613003" y="213410"/>
                </a:cubicBezTo>
                <a:cubicBezTo>
                  <a:pt x="613003" y="205659"/>
                  <a:pt x="614959" y="199533"/>
                  <a:pt x="618872" y="195177"/>
                </a:cubicBezTo>
                <a:cubicBezTo>
                  <a:pt x="622784" y="190785"/>
                  <a:pt x="628320" y="188571"/>
                  <a:pt x="635259" y="188571"/>
                </a:cubicBezTo>
                <a:close/>
                <a:moveTo>
                  <a:pt x="556052" y="188568"/>
                </a:moveTo>
                <a:cubicBezTo>
                  <a:pt x="563250" y="188568"/>
                  <a:pt x="568122" y="191078"/>
                  <a:pt x="570631" y="196060"/>
                </a:cubicBezTo>
                <a:cubicBezTo>
                  <a:pt x="572034" y="193883"/>
                  <a:pt x="574027" y="192111"/>
                  <a:pt x="576463" y="190782"/>
                </a:cubicBezTo>
                <a:cubicBezTo>
                  <a:pt x="579194" y="189306"/>
                  <a:pt x="582369" y="188568"/>
                  <a:pt x="585838" y="188568"/>
                </a:cubicBezTo>
                <a:cubicBezTo>
                  <a:pt x="591301" y="188568"/>
                  <a:pt x="595434" y="190007"/>
                  <a:pt x="598203" y="192849"/>
                </a:cubicBezTo>
                <a:cubicBezTo>
                  <a:pt x="600934" y="195691"/>
                  <a:pt x="602336" y="200231"/>
                  <a:pt x="602336" y="206358"/>
                </a:cubicBezTo>
                <a:lnTo>
                  <a:pt x="602336" y="237509"/>
                </a:lnTo>
                <a:lnTo>
                  <a:pt x="593921" y="237509"/>
                </a:lnTo>
                <a:lnTo>
                  <a:pt x="593921" y="206432"/>
                </a:lnTo>
                <a:cubicBezTo>
                  <a:pt x="593921" y="202889"/>
                  <a:pt x="593146" y="200231"/>
                  <a:pt x="591670" y="198496"/>
                </a:cubicBezTo>
                <a:cubicBezTo>
                  <a:pt x="590230" y="196798"/>
                  <a:pt x="587905" y="195950"/>
                  <a:pt x="584768" y="195950"/>
                </a:cubicBezTo>
                <a:cubicBezTo>
                  <a:pt x="580597" y="195950"/>
                  <a:pt x="577497" y="197131"/>
                  <a:pt x="575540" y="199493"/>
                </a:cubicBezTo>
                <a:cubicBezTo>
                  <a:pt x="573547" y="201892"/>
                  <a:pt x="572514" y="205657"/>
                  <a:pt x="572514" y="210750"/>
                </a:cubicBezTo>
                <a:lnTo>
                  <a:pt x="572514" y="237509"/>
                </a:lnTo>
                <a:lnTo>
                  <a:pt x="564098" y="237509"/>
                </a:lnTo>
                <a:lnTo>
                  <a:pt x="564098" y="206432"/>
                </a:lnTo>
                <a:cubicBezTo>
                  <a:pt x="564098" y="202889"/>
                  <a:pt x="563360" y="200231"/>
                  <a:pt x="561884" y="198496"/>
                </a:cubicBezTo>
                <a:cubicBezTo>
                  <a:pt x="560408" y="196798"/>
                  <a:pt x="558082" y="195950"/>
                  <a:pt x="554908" y="195950"/>
                </a:cubicBezTo>
                <a:cubicBezTo>
                  <a:pt x="550737" y="195950"/>
                  <a:pt x="547637" y="197204"/>
                  <a:pt x="545718" y="199641"/>
                </a:cubicBezTo>
                <a:cubicBezTo>
                  <a:pt x="543762" y="202187"/>
                  <a:pt x="542765" y="206432"/>
                  <a:pt x="542765" y="212300"/>
                </a:cubicBezTo>
                <a:lnTo>
                  <a:pt x="542765" y="237509"/>
                </a:lnTo>
                <a:lnTo>
                  <a:pt x="534313" y="237509"/>
                </a:lnTo>
                <a:lnTo>
                  <a:pt x="534313" y="189417"/>
                </a:lnTo>
                <a:lnTo>
                  <a:pt x="541326" y="189417"/>
                </a:lnTo>
                <a:lnTo>
                  <a:pt x="542359" y="195101"/>
                </a:lnTo>
                <a:cubicBezTo>
                  <a:pt x="543688" y="193218"/>
                  <a:pt x="545422" y="191705"/>
                  <a:pt x="547600" y="190561"/>
                </a:cubicBezTo>
                <a:cubicBezTo>
                  <a:pt x="550110" y="189232"/>
                  <a:pt x="552952" y="188568"/>
                  <a:pt x="556052" y="188568"/>
                </a:cubicBezTo>
                <a:close/>
                <a:moveTo>
                  <a:pt x="432906" y="188568"/>
                </a:moveTo>
                <a:cubicBezTo>
                  <a:pt x="438701" y="188568"/>
                  <a:pt x="443130" y="190007"/>
                  <a:pt x="446083" y="192812"/>
                </a:cubicBezTo>
                <a:cubicBezTo>
                  <a:pt x="449035" y="195654"/>
                  <a:pt x="450549" y="200194"/>
                  <a:pt x="450549" y="206358"/>
                </a:cubicBezTo>
                <a:lnTo>
                  <a:pt x="450549" y="237509"/>
                </a:lnTo>
                <a:lnTo>
                  <a:pt x="442133" y="237509"/>
                </a:lnTo>
                <a:lnTo>
                  <a:pt x="442133" y="206616"/>
                </a:lnTo>
                <a:cubicBezTo>
                  <a:pt x="442133" y="202999"/>
                  <a:pt x="441321" y="200268"/>
                  <a:pt x="439697" y="198533"/>
                </a:cubicBezTo>
                <a:cubicBezTo>
                  <a:pt x="438110" y="196798"/>
                  <a:pt x="435527" y="195950"/>
                  <a:pt x="432057" y="195950"/>
                </a:cubicBezTo>
                <a:cubicBezTo>
                  <a:pt x="427407" y="195950"/>
                  <a:pt x="423937" y="197204"/>
                  <a:pt x="421833" y="199677"/>
                </a:cubicBezTo>
                <a:cubicBezTo>
                  <a:pt x="419656" y="202187"/>
                  <a:pt x="418585" y="206432"/>
                  <a:pt x="418585" y="212300"/>
                </a:cubicBezTo>
                <a:lnTo>
                  <a:pt x="418585" y="237509"/>
                </a:lnTo>
                <a:lnTo>
                  <a:pt x="410133" y="237509"/>
                </a:lnTo>
                <a:lnTo>
                  <a:pt x="410133" y="189417"/>
                </a:lnTo>
                <a:lnTo>
                  <a:pt x="417146" y="189417"/>
                </a:lnTo>
                <a:lnTo>
                  <a:pt x="418179" y="195138"/>
                </a:lnTo>
                <a:cubicBezTo>
                  <a:pt x="419619" y="193218"/>
                  <a:pt x="421538" y="191668"/>
                  <a:pt x="423863" y="190524"/>
                </a:cubicBezTo>
                <a:cubicBezTo>
                  <a:pt x="426558" y="189232"/>
                  <a:pt x="429584" y="188568"/>
                  <a:pt x="432906" y="188568"/>
                </a:cubicBezTo>
                <a:close/>
                <a:moveTo>
                  <a:pt x="374373" y="188568"/>
                </a:moveTo>
                <a:cubicBezTo>
                  <a:pt x="376477" y="188568"/>
                  <a:pt x="378433" y="188752"/>
                  <a:pt x="380094" y="189084"/>
                </a:cubicBezTo>
                <a:lnTo>
                  <a:pt x="380721" y="189232"/>
                </a:lnTo>
                <a:lnTo>
                  <a:pt x="379540" y="197131"/>
                </a:lnTo>
                <a:lnTo>
                  <a:pt x="378839" y="196983"/>
                </a:lnTo>
                <a:cubicBezTo>
                  <a:pt x="376956" y="196577"/>
                  <a:pt x="375296" y="196356"/>
                  <a:pt x="373856" y="196356"/>
                </a:cubicBezTo>
                <a:cubicBezTo>
                  <a:pt x="370239" y="196356"/>
                  <a:pt x="367249" y="197795"/>
                  <a:pt x="364666" y="200748"/>
                </a:cubicBezTo>
                <a:cubicBezTo>
                  <a:pt x="362119" y="203664"/>
                  <a:pt x="360790" y="207391"/>
                  <a:pt x="360790" y="211747"/>
                </a:cubicBezTo>
                <a:lnTo>
                  <a:pt x="360790" y="237509"/>
                </a:lnTo>
                <a:lnTo>
                  <a:pt x="352375" y="237509"/>
                </a:lnTo>
                <a:lnTo>
                  <a:pt x="352375" y="189417"/>
                </a:lnTo>
                <a:lnTo>
                  <a:pt x="359498" y="189417"/>
                </a:lnTo>
                <a:lnTo>
                  <a:pt x="360237" y="197131"/>
                </a:lnTo>
                <a:cubicBezTo>
                  <a:pt x="361861" y="194621"/>
                  <a:pt x="363780" y="192628"/>
                  <a:pt x="365921" y="191151"/>
                </a:cubicBezTo>
                <a:cubicBezTo>
                  <a:pt x="368467" y="189454"/>
                  <a:pt x="371309" y="188568"/>
                  <a:pt x="374373" y="188568"/>
                </a:cubicBezTo>
                <a:close/>
                <a:moveTo>
                  <a:pt x="204203" y="188568"/>
                </a:moveTo>
                <a:cubicBezTo>
                  <a:pt x="209997" y="188568"/>
                  <a:pt x="214426" y="190007"/>
                  <a:pt x="217379" y="192812"/>
                </a:cubicBezTo>
                <a:cubicBezTo>
                  <a:pt x="220332" y="195654"/>
                  <a:pt x="221845" y="200194"/>
                  <a:pt x="221845" y="206358"/>
                </a:cubicBezTo>
                <a:lnTo>
                  <a:pt x="221845" y="237509"/>
                </a:lnTo>
                <a:lnTo>
                  <a:pt x="213430" y="237509"/>
                </a:lnTo>
                <a:lnTo>
                  <a:pt x="213430" y="206616"/>
                </a:lnTo>
                <a:cubicBezTo>
                  <a:pt x="213430" y="202999"/>
                  <a:pt x="212618" y="200268"/>
                  <a:pt x="210994" y="198533"/>
                </a:cubicBezTo>
                <a:cubicBezTo>
                  <a:pt x="209407" y="196798"/>
                  <a:pt x="206823" y="195950"/>
                  <a:pt x="203354" y="195950"/>
                </a:cubicBezTo>
                <a:cubicBezTo>
                  <a:pt x="198703" y="195950"/>
                  <a:pt x="195234" y="197204"/>
                  <a:pt x="193130" y="199677"/>
                </a:cubicBezTo>
                <a:cubicBezTo>
                  <a:pt x="190952" y="202187"/>
                  <a:pt x="189882" y="206432"/>
                  <a:pt x="189882" y="212300"/>
                </a:cubicBezTo>
                <a:lnTo>
                  <a:pt x="189882" y="237509"/>
                </a:lnTo>
                <a:lnTo>
                  <a:pt x="181430" y="237509"/>
                </a:lnTo>
                <a:lnTo>
                  <a:pt x="181430" y="189417"/>
                </a:lnTo>
                <a:lnTo>
                  <a:pt x="188442" y="189417"/>
                </a:lnTo>
                <a:lnTo>
                  <a:pt x="189476" y="195138"/>
                </a:lnTo>
                <a:cubicBezTo>
                  <a:pt x="190915" y="193218"/>
                  <a:pt x="192835" y="191668"/>
                  <a:pt x="195160" y="190524"/>
                </a:cubicBezTo>
                <a:cubicBezTo>
                  <a:pt x="197854" y="189232"/>
                  <a:pt x="200881" y="188568"/>
                  <a:pt x="204203" y="188568"/>
                </a:cubicBezTo>
                <a:close/>
                <a:moveTo>
                  <a:pt x="479924" y="188561"/>
                </a:moveTo>
                <a:cubicBezTo>
                  <a:pt x="482397" y="188561"/>
                  <a:pt x="484648" y="188856"/>
                  <a:pt x="486641" y="189410"/>
                </a:cubicBezTo>
                <a:lnTo>
                  <a:pt x="503361" y="189410"/>
                </a:lnTo>
                <a:lnTo>
                  <a:pt x="503361" y="195168"/>
                </a:lnTo>
                <a:lnTo>
                  <a:pt x="495241" y="196127"/>
                </a:lnTo>
                <a:cubicBezTo>
                  <a:pt x="495795" y="197013"/>
                  <a:pt x="496348" y="198046"/>
                  <a:pt x="496791" y="199264"/>
                </a:cubicBezTo>
                <a:cubicBezTo>
                  <a:pt x="497455" y="200925"/>
                  <a:pt x="497788" y="202845"/>
                  <a:pt x="497788" y="204948"/>
                </a:cubicBezTo>
                <a:cubicBezTo>
                  <a:pt x="497788" y="209710"/>
                  <a:pt x="496127" y="213548"/>
                  <a:pt x="492842" y="216390"/>
                </a:cubicBezTo>
                <a:cubicBezTo>
                  <a:pt x="489631" y="219232"/>
                  <a:pt x="485128" y="220672"/>
                  <a:pt x="479518" y="220672"/>
                </a:cubicBezTo>
                <a:cubicBezTo>
                  <a:pt x="478189" y="220672"/>
                  <a:pt x="476897" y="220561"/>
                  <a:pt x="475716" y="220340"/>
                </a:cubicBezTo>
                <a:cubicBezTo>
                  <a:pt x="473059" y="221816"/>
                  <a:pt x="471767" y="223551"/>
                  <a:pt x="471767" y="225654"/>
                </a:cubicBezTo>
                <a:cubicBezTo>
                  <a:pt x="471767" y="226725"/>
                  <a:pt x="472173" y="227426"/>
                  <a:pt x="473022" y="227906"/>
                </a:cubicBezTo>
                <a:cubicBezTo>
                  <a:pt x="473944" y="228460"/>
                  <a:pt x="475642" y="228755"/>
                  <a:pt x="478078" y="228755"/>
                </a:cubicBezTo>
                <a:lnTo>
                  <a:pt x="486346" y="228755"/>
                </a:lnTo>
                <a:cubicBezTo>
                  <a:pt x="491550" y="228755"/>
                  <a:pt x="495610" y="229862"/>
                  <a:pt x="498452" y="232077"/>
                </a:cubicBezTo>
                <a:cubicBezTo>
                  <a:pt x="501331" y="234328"/>
                  <a:pt x="502770" y="237650"/>
                  <a:pt x="502770" y="241931"/>
                </a:cubicBezTo>
                <a:cubicBezTo>
                  <a:pt x="502770" y="247320"/>
                  <a:pt x="500556" y="251491"/>
                  <a:pt x="496237" y="254333"/>
                </a:cubicBezTo>
                <a:cubicBezTo>
                  <a:pt x="491993" y="257101"/>
                  <a:pt x="485755" y="258504"/>
                  <a:pt x="477709" y="258504"/>
                </a:cubicBezTo>
                <a:cubicBezTo>
                  <a:pt x="471471" y="258504"/>
                  <a:pt x="466599" y="257323"/>
                  <a:pt x="463167" y="254960"/>
                </a:cubicBezTo>
                <a:cubicBezTo>
                  <a:pt x="459697" y="252561"/>
                  <a:pt x="457926" y="249129"/>
                  <a:pt x="457926" y="244773"/>
                </a:cubicBezTo>
                <a:cubicBezTo>
                  <a:pt x="457926" y="241784"/>
                  <a:pt x="458885" y="239126"/>
                  <a:pt x="460805" y="236949"/>
                </a:cubicBezTo>
                <a:cubicBezTo>
                  <a:pt x="462429" y="235103"/>
                  <a:pt x="464569" y="233774"/>
                  <a:pt x="467264" y="232926"/>
                </a:cubicBezTo>
                <a:cubicBezTo>
                  <a:pt x="466599" y="232409"/>
                  <a:pt x="465972" y="231781"/>
                  <a:pt x="465455" y="231043"/>
                </a:cubicBezTo>
                <a:cubicBezTo>
                  <a:pt x="464533" y="229788"/>
                  <a:pt x="464090" y="228349"/>
                  <a:pt x="464090" y="226688"/>
                </a:cubicBezTo>
                <a:cubicBezTo>
                  <a:pt x="464090" y="224842"/>
                  <a:pt x="464606" y="223218"/>
                  <a:pt x="465603" y="221816"/>
                </a:cubicBezTo>
                <a:cubicBezTo>
                  <a:pt x="466378" y="220709"/>
                  <a:pt x="467522" y="219638"/>
                  <a:pt x="469072" y="218605"/>
                </a:cubicBezTo>
                <a:cubicBezTo>
                  <a:pt x="467042" y="217498"/>
                  <a:pt x="465308" y="215910"/>
                  <a:pt x="463979" y="213770"/>
                </a:cubicBezTo>
                <a:cubicBezTo>
                  <a:pt x="462392" y="211297"/>
                  <a:pt x="461580" y="208418"/>
                  <a:pt x="461580" y="205244"/>
                </a:cubicBezTo>
                <a:cubicBezTo>
                  <a:pt x="461580" y="199929"/>
                  <a:pt x="463204" y="195795"/>
                  <a:pt x="466415" y="192879"/>
                </a:cubicBezTo>
                <a:cubicBezTo>
                  <a:pt x="469589" y="190037"/>
                  <a:pt x="474129" y="188561"/>
                  <a:pt x="479924" y="188561"/>
                </a:cubicBezTo>
                <a:close/>
                <a:moveTo>
                  <a:pt x="250154" y="188559"/>
                </a:moveTo>
                <a:cubicBezTo>
                  <a:pt x="255247" y="188559"/>
                  <a:pt x="260304" y="189630"/>
                  <a:pt x="265176" y="191697"/>
                </a:cubicBezTo>
                <a:lnTo>
                  <a:pt x="265803" y="191955"/>
                </a:lnTo>
                <a:lnTo>
                  <a:pt x="262740" y="198931"/>
                </a:lnTo>
                <a:lnTo>
                  <a:pt x="262112" y="198709"/>
                </a:lnTo>
                <a:cubicBezTo>
                  <a:pt x="257536" y="196790"/>
                  <a:pt x="253328" y="195830"/>
                  <a:pt x="249637" y="195830"/>
                </a:cubicBezTo>
                <a:cubicBezTo>
                  <a:pt x="246426" y="195830"/>
                  <a:pt x="243990" y="196347"/>
                  <a:pt x="242403" y="197307"/>
                </a:cubicBezTo>
                <a:cubicBezTo>
                  <a:pt x="240890" y="198266"/>
                  <a:pt x="240151" y="199484"/>
                  <a:pt x="240151" y="201108"/>
                </a:cubicBezTo>
                <a:cubicBezTo>
                  <a:pt x="240151" y="202216"/>
                  <a:pt x="240447" y="203138"/>
                  <a:pt x="241000" y="203914"/>
                </a:cubicBezTo>
                <a:cubicBezTo>
                  <a:pt x="241591" y="204689"/>
                  <a:pt x="242551" y="205464"/>
                  <a:pt x="243879" y="206239"/>
                </a:cubicBezTo>
                <a:cubicBezTo>
                  <a:pt x="245245" y="206977"/>
                  <a:pt x="247976" y="208158"/>
                  <a:pt x="251962" y="209634"/>
                </a:cubicBezTo>
                <a:cubicBezTo>
                  <a:pt x="257646" y="211701"/>
                  <a:pt x="261411" y="213768"/>
                  <a:pt x="263441" y="215909"/>
                </a:cubicBezTo>
                <a:cubicBezTo>
                  <a:pt x="265508" y="218087"/>
                  <a:pt x="266578" y="220818"/>
                  <a:pt x="266578" y="224103"/>
                </a:cubicBezTo>
                <a:cubicBezTo>
                  <a:pt x="266578" y="228643"/>
                  <a:pt x="264844" y="232223"/>
                  <a:pt x="261411" y="234696"/>
                </a:cubicBezTo>
                <a:cubicBezTo>
                  <a:pt x="258089" y="237132"/>
                  <a:pt x="253365" y="238387"/>
                  <a:pt x="247386" y="238387"/>
                </a:cubicBezTo>
                <a:cubicBezTo>
                  <a:pt x="241074" y="238387"/>
                  <a:pt x="236091" y="237353"/>
                  <a:pt x="232548" y="235323"/>
                </a:cubicBezTo>
                <a:lnTo>
                  <a:pt x="232216" y="235139"/>
                </a:lnTo>
                <a:lnTo>
                  <a:pt x="232216" y="227092"/>
                </a:lnTo>
                <a:lnTo>
                  <a:pt x="233176" y="227572"/>
                </a:lnTo>
                <a:cubicBezTo>
                  <a:pt x="235353" y="228680"/>
                  <a:pt x="237752" y="229565"/>
                  <a:pt x="240262" y="230230"/>
                </a:cubicBezTo>
                <a:cubicBezTo>
                  <a:pt x="242772" y="230857"/>
                  <a:pt x="245208" y="231189"/>
                  <a:pt x="247533" y="231189"/>
                </a:cubicBezTo>
                <a:cubicBezTo>
                  <a:pt x="251113" y="231189"/>
                  <a:pt x="253845" y="230599"/>
                  <a:pt x="255727" y="229492"/>
                </a:cubicBezTo>
                <a:cubicBezTo>
                  <a:pt x="257536" y="228421"/>
                  <a:pt x="258385" y="226871"/>
                  <a:pt x="258385" y="224693"/>
                </a:cubicBezTo>
                <a:cubicBezTo>
                  <a:pt x="258385" y="223069"/>
                  <a:pt x="257683" y="221704"/>
                  <a:pt x="256281" y="220523"/>
                </a:cubicBezTo>
                <a:cubicBezTo>
                  <a:pt x="254731" y="219305"/>
                  <a:pt x="251704" y="217791"/>
                  <a:pt x="247201" y="216057"/>
                </a:cubicBezTo>
                <a:cubicBezTo>
                  <a:pt x="242772" y="214396"/>
                  <a:pt x="239709" y="212993"/>
                  <a:pt x="237826" y="211738"/>
                </a:cubicBezTo>
                <a:cubicBezTo>
                  <a:pt x="235907" y="210483"/>
                  <a:pt x="234467" y="209044"/>
                  <a:pt x="233508" y="207420"/>
                </a:cubicBezTo>
                <a:cubicBezTo>
                  <a:pt x="232548" y="205759"/>
                  <a:pt x="232068" y="203803"/>
                  <a:pt x="232068" y="201551"/>
                </a:cubicBezTo>
                <a:cubicBezTo>
                  <a:pt x="232068" y="197528"/>
                  <a:pt x="233729" y="194317"/>
                  <a:pt x="237014" y="191992"/>
                </a:cubicBezTo>
                <a:cubicBezTo>
                  <a:pt x="240188" y="189703"/>
                  <a:pt x="244617" y="188559"/>
                  <a:pt x="250154" y="188559"/>
                </a:cubicBezTo>
                <a:close/>
                <a:moveTo>
                  <a:pt x="791869" y="178562"/>
                </a:moveTo>
                <a:lnTo>
                  <a:pt x="797147" y="178562"/>
                </a:lnTo>
                <a:lnTo>
                  <a:pt x="797147" y="189414"/>
                </a:lnTo>
                <a:lnTo>
                  <a:pt x="810693" y="189414"/>
                </a:lnTo>
                <a:lnTo>
                  <a:pt x="810693" y="196279"/>
                </a:lnTo>
                <a:lnTo>
                  <a:pt x="797147" y="196279"/>
                </a:lnTo>
                <a:lnTo>
                  <a:pt x="797147" y="223112"/>
                </a:lnTo>
                <a:cubicBezTo>
                  <a:pt x="797147" y="225732"/>
                  <a:pt x="797737" y="227762"/>
                  <a:pt x="798955" y="229128"/>
                </a:cubicBezTo>
                <a:cubicBezTo>
                  <a:pt x="800173" y="230494"/>
                  <a:pt x="801797" y="231158"/>
                  <a:pt x="803975" y="231158"/>
                </a:cubicBezTo>
                <a:cubicBezTo>
                  <a:pt x="805193" y="231158"/>
                  <a:pt x="806374" y="231084"/>
                  <a:pt x="807481" y="230900"/>
                </a:cubicBezTo>
                <a:cubicBezTo>
                  <a:pt x="808589" y="230715"/>
                  <a:pt x="809511" y="230531"/>
                  <a:pt x="810176" y="230346"/>
                </a:cubicBezTo>
                <a:lnTo>
                  <a:pt x="811025" y="230088"/>
                </a:lnTo>
                <a:lnTo>
                  <a:pt x="811025" y="236842"/>
                </a:lnTo>
                <a:lnTo>
                  <a:pt x="810656" y="237027"/>
                </a:lnTo>
                <a:cubicBezTo>
                  <a:pt x="809807" y="237433"/>
                  <a:pt x="808663" y="237728"/>
                  <a:pt x="807075" y="237986"/>
                </a:cubicBezTo>
                <a:cubicBezTo>
                  <a:pt x="805562" y="238245"/>
                  <a:pt x="804160" y="238355"/>
                  <a:pt x="802942" y="238355"/>
                </a:cubicBezTo>
                <a:cubicBezTo>
                  <a:pt x="793493" y="238355"/>
                  <a:pt x="788695" y="233336"/>
                  <a:pt x="788695" y="223407"/>
                </a:cubicBezTo>
                <a:lnTo>
                  <a:pt x="788695" y="196279"/>
                </a:lnTo>
                <a:lnTo>
                  <a:pt x="782014" y="196279"/>
                </a:lnTo>
                <a:lnTo>
                  <a:pt x="782014" y="191739"/>
                </a:lnTo>
                <a:lnTo>
                  <a:pt x="788805" y="188749"/>
                </a:lnTo>
                <a:close/>
                <a:moveTo>
                  <a:pt x="157766" y="173425"/>
                </a:moveTo>
                <a:lnTo>
                  <a:pt x="166366" y="173425"/>
                </a:lnTo>
                <a:lnTo>
                  <a:pt x="166366" y="237131"/>
                </a:lnTo>
                <a:lnTo>
                  <a:pt x="157766" y="237131"/>
                </a:lnTo>
                <a:close/>
                <a:moveTo>
                  <a:pt x="770346" y="172053"/>
                </a:moveTo>
                <a:cubicBezTo>
                  <a:pt x="771638" y="172053"/>
                  <a:pt x="772782" y="172496"/>
                  <a:pt x="773742" y="173382"/>
                </a:cubicBezTo>
                <a:cubicBezTo>
                  <a:pt x="774701" y="174268"/>
                  <a:pt x="775218" y="175633"/>
                  <a:pt x="775218" y="177405"/>
                </a:cubicBezTo>
                <a:cubicBezTo>
                  <a:pt x="775218" y="179214"/>
                  <a:pt x="774701" y="180542"/>
                  <a:pt x="773742" y="181465"/>
                </a:cubicBezTo>
                <a:cubicBezTo>
                  <a:pt x="772819" y="182388"/>
                  <a:pt x="771675" y="182831"/>
                  <a:pt x="770346" y="182831"/>
                </a:cubicBezTo>
                <a:cubicBezTo>
                  <a:pt x="768980" y="182831"/>
                  <a:pt x="767799" y="182388"/>
                  <a:pt x="766876" y="181465"/>
                </a:cubicBezTo>
                <a:cubicBezTo>
                  <a:pt x="765954" y="180542"/>
                  <a:pt x="765474" y="179177"/>
                  <a:pt x="765474" y="177405"/>
                </a:cubicBezTo>
                <a:cubicBezTo>
                  <a:pt x="765474" y="175596"/>
                  <a:pt x="765954" y="174268"/>
                  <a:pt x="766913" y="173382"/>
                </a:cubicBezTo>
                <a:cubicBezTo>
                  <a:pt x="767799" y="172496"/>
                  <a:pt x="768980" y="172053"/>
                  <a:pt x="770346" y="172053"/>
                </a:cubicBezTo>
                <a:close/>
                <a:moveTo>
                  <a:pt x="726156" y="172053"/>
                </a:moveTo>
                <a:cubicBezTo>
                  <a:pt x="727448" y="172053"/>
                  <a:pt x="728592" y="172496"/>
                  <a:pt x="729552" y="173382"/>
                </a:cubicBezTo>
                <a:cubicBezTo>
                  <a:pt x="730511" y="174268"/>
                  <a:pt x="731028" y="175633"/>
                  <a:pt x="731028" y="177405"/>
                </a:cubicBezTo>
                <a:cubicBezTo>
                  <a:pt x="731028" y="179214"/>
                  <a:pt x="730511" y="180542"/>
                  <a:pt x="729552" y="181465"/>
                </a:cubicBezTo>
                <a:cubicBezTo>
                  <a:pt x="728629" y="182388"/>
                  <a:pt x="727485" y="182831"/>
                  <a:pt x="726156" y="182831"/>
                </a:cubicBezTo>
                <a:cubicBezTo>
                  <a:pt x="724790" y="182831"/>
                  <a:pt x="723609" y="182388"/>
                  <a:pt x="722686" y="181465"/>
                </a:cubicBezTo>
                <a:cubicBezTo>
                  <a:pt x="721764" y="180542"/>
                  <a:pt x="721284" y="179177"/>
                  <a:pt x="721284" y="177405"/>
                </a:cubicBezTo>
                <a:cubicBezTo>
                  <a:pt x="721284" y="175596"/>
                  <a:pt x="721764" y="174268"/>
                  <a:pt x="722723" y="173382"/>
                </a:cubicBezTo>
                <a:cubicBezTo>
                  <a:pt x="723609" y="172496"/>
                  <a:pt x="724790" y="172053"/>
                  <a:pt x="726156" y="172053"/>
                </a:cubicBezTo>
                <a:close/>
                <a:moveTo>
                  <a:pt x="392294" y="172053"/>
                </a:moveTo>
                <a:cubicBezTo>
                  <a:pt x="393585" y="172053"/>
                  <a:pt x="394730" y="172496"/>
                  <a:pt x="395689" y="173382"/>
                </a:cubicBezTo>
                <a:cubicBezTo>
                  <a:pt x="396649" y="174268"/>
                  <a:pt x="397166" y="175633"/>
                  <a:pt x="397166" y="177405"/>
                </a:cubicBezTo>
                <a:cubicBezTo>
                  <a:pt x="397166" y="179214"/>
                  <a:pt x="396649" y="180579"/>
                  <a:pt x="395689" y="181465"/>
                </a:cubicBezTo>
                <a:cubicBezTo>
                  <a:pt x="394766" y="182388"/>
                  <a:pt x="393585" y="182831"/>
                  <a:pt x="392294" y="182831"/>
                </a:cubicBezTo>
                <a:cubicBezTo>
                  <a:pt x="390928" y="182831"/>
                  <a:pt x="389747" y="182388"/>
                  <a:pt x="388824" y="181465"/>
                </a:cubicBezTo>
                <a:cubicBezTo>
                  <a:pt x="387901" y="180542"/>
                  <a:pt x="387422" y="179177"/>
                  <a:pt x="387422" y="177405"/>
                </a:cubicBezTo>
                <a:cubicBezTo>
                  <a:pt x="387422" y="175596"/>
                  <a:pt x="387901" y="174268"/>
                  <a:pt x="388824" y="173382"/>
                </a:cubicBezTo>
                <a:cubicBezTo>
                  <a:pt x="389747" y="172496"/>
                  <a:pt x="390928" y="172053"/>
                  <a:pt x="392294" y="172053"/>
                </a:cubicBezTo>
                <a:close/>
                <a:moveTo>
                  <a:pt x="334530" y="172053"/>
                </a:moveTo>
                <a:cubicBezTo>
                  <a:pt x="335821" y="172053"/>
                  <a:pt x="336966" y="172496"/>
                  <a:pt x="337925" y="173382"/>
                </a:cubicBezTo>
                <a:cubicBezTo>
                  <a:pt x="338885" y="174268"/>
                  <a:pt x="339402" y="175633"/>
                  <a:pt x="339402" y="177405"/>
                </a:cubicBezTo>
                <a:cubicBezTo>
                  <a:pt x="339402" y="179214"/>
                  <a:pt x="338885" y="180579"/>
                  <a:pt x="337925" y="181465"/>
                </a:cubicBezTo>
                <a:cubicBezTo>
                  <a:pt x="337002" y="182388"/>
                  <a:pt x="335821" y="182831"/>
                  <a:pt x="334530" y="182831"/>
                </a:cubicBezTo>
                <a:cubicBezTo>
                  <a:pt x="333164" y="182831"/>
                  <a:pt x="331983" y="182388"/>
                  <a:pt x="331060" y="181465"/>
                </a:cubicBezTo>
                <a:cubicBezTo>
                  <a:pt x="330137" y="180542"/>
                  <a:pt x="329658" y="179177"/>
                  <a:pt x="329658" y="177405"/>
                </a:cubicBezTo>
                <a:cubicBezTo>
                  <a:pt x="329658" y="175596"/>
                  <a:pt x="330137" y="174268"/>
                  <a:pt x="331060" y="173382"/>
                </a:cubicBezTo>
                <a:cubicBezTo>
                  <a:pt x="331983" y="172496"/>
                  <a:pt x="333164" y="172053"/>
                  <a:pt x="334530" y="172053"/>
                </a:cubicBezTo>
                <a:close/>
                <a:moveTo>
                  <a:pt x="668356" y="169796"/>
                </a:moveTo>
                <a:lnTo>
                  <a:pt x="676808" y="169796"/>
                </a:lnTo>
                <a:lnTo>
                  <a:pt x="676808" y="186590"/>
                </a:lnTo>
                <a:cubicBezTo>
                  <a:pt x="676808" y="189506"/>
                  <a:pt x="676734" y="192200"/>
                  <a:pt x="676586" y="194636"/>
                </a:cubicBezTo>
                <a:cubicBezTo>
                  <a:pt x="679945" y="190650"/>
                  <a:pt x="684743" y="188657"/>
                  <a:pt x="690796" y="188657"/>
                </a:cubicBezTo>
                <a:cubicBezTo>
                  <a:pt x="697108" y="188657"/>
                  <a:pt x="702091" y="190835"/>
                  <a:pt x="705634" y="195190"/>
                </a:cubicBezTo>
                <a:cubicBezTo>
                  <a:pt x="709103" y="199471"/>
                  <a:pt x="710875" y="205635"/>
                  <a:pt x="710875" y="213423"/>
                </a:cubicBezTo>
                <a:cubicBezTo>
                  <a:pt x="710875" y="221211"/>
                  <a:pt x="709103" y="227375"/>
                  <a:pt x="705597" y="231730"/>
                </a:cubicBezTo>
                <a:cubicBezTo>
                  <a:pt x="702017" y="236122"/>
                  <a:pt x="697071" y="238374"/>
                  <a:pt x="690796" y="238374"/>
                </a:cubicBezTo>
                <a:cubicBezTo>
                  <a:pt x="687659" y="238374"/>
                  <a:pt x="684780" y="237783"/>
                  <a:pt x="682160" y="236639"/>
                </a:cubicBezTo>
                <a:cubicBezTo>
                  <a:pt x="679798" y="235568"/>
                  <a:pt x="677731" y="233944"/>
                  <a:pt x="676033" y="231841"/>
                </a:cubicBezTo>
                <a:lnTo>
                  <a:pt x="674630" y="237525"/>
                </a:lnTo>
                <a:lnTo>
                  <a:pt x="668356" y="237525"/>
                </a:lnTo>
                <a:close/>
                <a:moveTo>
                  <a:pt x="743594" y="169394"/>
                </a:moveTo>
                <a:lnTo>
                  <a:pt x="752009" y="169394"/>
                </a:lnTo>
                <a:lnTo>
                  <a:pt x="752009" y="237122"/>
                </a:lnTo>
                <a:lnTo>
                  <a:pt x="743594" y="237122"/>
                </a:lnTo>
                <a:close/>
                <a:moveTo>
                  <a:pt x="778181" y="31202"/>
                </a:moveTo>
                <a:lnTo>
                  <a:pt x="754043" y="79664"/>
                </a:lnTo>
                <a:lnTo>
                  <a:pt x="802099" y="79664"/>
                </a:lnTo>
                <a:close/>
                <a:moveTo>
                  <a:pt x="357471" y="30700"/>
                </a:moveTo>
                <a:lnTo>
                  <a:pt x="357471" y="58973"/>
                </a:lnTo>
                <a:lnTo>
                  <a:pt x="412761" y="58973"/>
                </a:lnTo>
                <a:cubicBezTo>
                  <a:pt x="430292" y="58973"/>
                  <a:pt x="433946" y="51259"/>
                  <a:pt x="433946" y="44836"/>
                </a:cubicBezTo>
                <a:cubicBezTo>
                  <a:pt x="433946" y="38377"/>
                  <a:pt x="430292" y="30700"/>
                  <a:pt x="412761" y="30700"/>
                </a:cubicBezTo>
                <a:close/>
                <a:moveTo>
                  <a:pt x="224799" y="24987"/>
                </a:moveTo>
                <a:cubicBezTo>
                  <a:pt x="218008" y="24987"/>
                  <a:pt x="211955" y="25541"/>
                  <a:pt x="206824" y="26611"/>
                </a:cubicBezTo>
                <a:cubicBezTo>
                  <a:pt x="201657" y="27682"/>
                  <a:pt x="197080" y="29158"/>
                  <a:pt x="193315" y="31077"/>
                </a:cubicBezTo>
                <a:cubicBezTo>
                  <a:pt x="189514" y="32960"/>
                  <a:pt x="186266" y="35211"/>
                  <a:pt x="183682" y="37758"/>
                </a:cubicBezTo>
                <a:cubicBezTo>
                  <a:pt x="181099" y="40342"/>
                  <a:pt x="178995" y="43110"/>
                  <a:pt x="177481" y="46026"/>
                </a:cubicBezTo>
                <a:cubicBezTo>
                  <a:pt x="175931" y="48941"/>
                  <a:pt x="174824" y="52042"/>
                  <a:pt x="174196" y="55216"/>
                </a:cubicBezTo>
                <a:cubicBezTo>
                  <a:pt x="173532" y="58353"/>
                  <a:pt x="173237" y="61490"/>
                  <a:pt x="173237" y="64554"/>
                </a:cubicBezTo>
                <a:cubicBezTo>
                  <a:pt x="173237" y="67654"/>
                  <a:pt x="173532" y="70865"/>
                  <a:pt x="174196" y="74040"/>
                </a:cubicBezTo>
                <a:cubicBezTo>
                  <a:pt x="174824" y="77251"/>
                  <a:pt x="175931" y="80351"/>
                  <a:pt x="177481" y="83267"/>
                </a:cubicBezTo>
                <a:cubicBezTo>
                  <a:pt x="178995" y="86183"/>
                  <a:pt x="181099" y="88951"/>
                  <a:pt x="183682" y="91461"/>
                </a:cubicBezTo>
                <a:cubicBezTo>
                  <a:pt x="186266" y="94007"/>
                  <a:pt x="189514" y="96222"/>
                  <a:pt x="193315" y="98104"/>
                </a:cubicBezTo>
                <a:cubicBezTo>
                  <a:pt x="197117" y="99950"/>
                  <a:pt x="201657" y="101426"/>
                  <a:pt x="206824" y="102497"/>
                </a:cubicBezTo>
                <a:cubicBezTo>
                  <a:pt x="211955" y="103567"/>
                  <a:pt x="218008" y="104084"/>
                  <a:pt x="224799" y="104084"/>
                </a:cubicBezTo>
                <a:cubicBezTo>
                  <a:pt x="234912" y="104084"/>
                  <a:pt x="243401" y="102939"/>
                  <a:pt x="249934" y="100614"/>
                </a:cubicBezTo>
                <a:cubicBezTo>
                  <a:pt x="256541" y="98289"/>
                  <a:pt x="261856" y="95225"/>
                  <a:pt x="265694" y="91461"/>
                </a:cubicBezTo>
                <a:cubicBezTo>
                  <a:pt x="269533" y="87733"/>
                  <a:pt x="272227" y="83415"/>
                  <a:pt x="273777" y="78690"/>
                </a:cubicBezTo>
                <a:cubicBezTo>
                  <a:pt x="275254" y="74003"/>
                  <a:pt x="276029" y="69241"/>
                  <a:pt x="276029" y="64554"/>
                </a:cubicBezTo>
                <a:cubicBezTo>
                  <a:pt x="276029" y="59830"/>
                  <a:pt x="275254" y="55068"/>
                  <a:pt x="273777" y="50418"/>
                </a:cubicBezTo>
                <a:cubicBezTo>
                  <a:pt x="272264" y="45693"/>
                  <a:pt x="269533" y="41375"/>
                  <a:pt x="265694" y="37647"/>
                </a:cubicBezTo>
                <a:cubicBezTo>
                  <a:pt x="261856" y="33882"/>
                  <a:pt x="256541" y="30819"/>
                  <a:pt x="249934" y="28494"/>
                </a:cubicBezTo>
                <a:cubicBezTo>
                  <a:pt x="243364" y="26168"/>
                  <a:pt x="234912" y="24987"/>
                  <a:pt x="224799" y="24987"/>
                </a:cubicBezTo>
                <a:close/>
                <a:moveTo>
                  <a:pt x="9043" y="3354"/>
                </a:moveTo>
                <a:lnTo>
                  <a:pt x="133021" y="3428"/>
                </a:lnTo>
                <a:cubicBezTo>
                  <a:pt x="135494" y="3428"/>
                  <a:pt x="137487" y="5421"/>
                  <a:pt x="137487" y="7894"/>
                </a:cubicBezTo>
                <a:lnTo>
                  <a:pt x="137487" y="29191"/>
                </a:lnTo>
                <a:cubicBezTo>
                  <a:pt x="137487" y="30150"/>
                  <a:pt x="136712" y="30925"/>
                  <a:pt x="135752" y="30925"/>
                </a:cubicBezTo>
                <a:lnTo>
                  <a:pt x="31816" y="30888"/>
                </a:lnTo>
                <a:cubicBezTo>
                  <a:pt x="31816" y="36314"/>
                  <a:pt x="30967" y="37790"/>
                  <a:pt x="43258" y="38861"/>
                </a:cubicBezTo>
                <a:cubicBezTo>
                  <a:pt x="52744" y="39673"/>
                  <a:pt x="83231" y="42183"/>
                  <a:pt x="102202" y="44028"/>
                </a:cubicBezTo>
                <a:cubicBezTo>
                  <a:pt x="125934" y="46353"/>
                  <a:pt x="125971" y="83742"/>
                  <a:pt x="102276" y="86068"/>
                </a:cubicBezTo>
                <a:cubicBezTo>
                  <a:pt x="83304" y="87950"/>
                  <a:pt x="54257" y="90164"/>
                  <a:pt x="46026" y="90976"/>
                </a:cubicBezTo>
                <a:cubicBezTo>
                  <a:pt x="37795" y="91788"/>
                  <a:pt x="31853" y="93892"/>
                  <a:pt x="31853" y="99096"/>
                </a:cubicBezTo>
                <a:lnTo>
                  <a:pt x="31853" y="124084"/>
                </a:lnTo>
                <a:cubicBezTo>
                  <a:pt x="31853" y="125044"/>
                  <a:pt x="31078" y="125819"/>
                  <a:pt x="30118" y="125819"/>
                </a:cubicBezTo>
                <a:lnTo>
                  <a:pt x="4466" y="125819"/>
                </a:lnTo>
                <a:cubicBezTo>
                  <a:pt x="1993" y="125819"/>
                  <a:pt x="0" y="123826"/>
                  <a:pt x="0" y="121353"/>
                </a:cubicBezTo>
                <a:lnTo>
                  <a:pt x="37" y="91050"/>
                </a:lnTo>
                <a:cubicBezTo>
                  <a:pt x="37" y="83262"/>
                  <a:pt x="1735" y="74146"/>
                  <a:pt x="12107" y="72522"/>
                </a:cubicBezTo>
                <a:cubicBezTo>
                  <a:pt x="22441" y="70898"/>
                  <a:pt x="86442" y="67834"/>
                  <a:pt x="86442" y="67834"/>
                </a:cubicBezTo>
                <a:cubicBezTo>
                  <a:pt x="88361" y="66912"/>
                  <a:pt x="88324" y="64365"/>
                  <a:pt x="86405" y="63442"/>
                </a:cubicBezTo>
                <a:cubicBezTo>
                  <a:pt x="86405" y="63442"/>
                  <a:pt x="24102" y="61006"/>
                  <a:pt x="12623" y="59308"/>
                </a:cubicBezTo>
                <a:cubicBezTo>
                  <a:pt x="1145" y="57611"/>
                  <a:pt x="185" y="48457"/>
                  <a:pt x="222" y="40522"/>
                </a:cubicBezTo>
                <a:lnTo>
                  <a:pt x="185" y="11843"/>
                </a:lnTo>
                <a:cubicBezTo>
                  <a:pt x="222" y="7156"/>
                  <a:pt x="4208" y="3354"/>
                  <a:pt x="9043" y="3354"/>
                </a:cubicBezTo>
                <a:close/>
                <a:moveTo>
                  <a:pt x="472750" y="3281"/>
                </a:moveTo>
                <a:lnTo>
                  <a:pt x="504233" y="3281"/>
                </a:lnTo>
                <a:cubicBezTo>
                  <a:pt x="505710" y="3281"/>
                  <a:pt x="507075" y="4130"/>
                  <a:pt x="507703" y="5459"/>
                </a:cubicBezTo>
                <a:lnTo>
                  <a:pt x="553618" y="97768"/>
                </a:lnTo>
                <a:lnTo>
                  <a:pt x="599164" y="5459"/>
                </a:lnTo>
                <a:cubicBezTo>
                  <a:pt x="599828" y="4130"/>
                  <a:pt x="601157" y="3281"/>
                  <a:pt x="602633" y="3281"/>
                </a:cubicBezTo>
                <a:lnTo>
                  <a:pt x="634117" y="3281"/>
                </a:lnTo>
                <a:cubicBezTo>
                  <a:pt x="634855" y="3281"/>
                  <a:pt x="635335" y="4093"/>
                  <a:pt x="634966" y="4720"/>
                </a:cubicBezTo>
                <a:lnTo>
                  <a:pt x="572737" y="123679"/>
                </a:lnTo>
                <a:cubicBezTo>
                  <a:pt x="572035" y="124970"/>
                  <a:pt x="570707" y="125782"/>
                  <a:pt x="569267" y="125782"/>
                </a:cubicBezTo>
                <a:lnTo>
                  <a:pt x="541954" y="125782"/>
                </a:lnTo>
                <a:cubicBezTo>
                  <a:pt x="537821" y="125782"/>
                  <a:pt x="534019" y="123494"/>
                  <a:pt x="532100" y="119840"/>
                </a:cubicBezTo>
                <a:lnTo>
                  <a:pt x="471901" y="4720"/>
                </a:lnTo>
                <a:cubicBezTo>
                  <a:pt x="471532" y="4093"/>
                  <a:pt x="472012" y="3281"/>
                  <a:pt x="472750" y="3281"/>
                </a:cubicBezTo>
                <a:close/>
                <a:moveTo>
                  <a:pt x="659165" y="3215"/>
                </a:moveTo>
                <a:lnTo>
                  <a:pt x="677472" y="3215"/>
                </a:lnTo>
                <a:cubicBezTo>
                  <a:pt x="679612" y="3215"/>
                  <a:pt x="681347" y="4949"/>
                  <a:pt x="681347" y="7090"/>
                </a:cubicBezTo>
                <a:lnTo>
                  <a:pt x="681347" y="96706"/>
                </a:lnTo>
                <a:lnTo>
                  <a:pt x="681384" y="124055"/>
                </a:lnTo>
                <a:cubicBezTo>
                  <a:pt x="681384" y="125015"/>
                  <a:pt x="680609" y="125790"/>
                  <a:pt x="679649" y="125790"/>
                </a:cubicBezTo>
                <a:lnTo>
                  <a:pt x="653924" y="125827"/>
                </a:lnTo>
                <a:cubicBezTo>
                  <a:pt x="651451" y="125827"/>
                  <a:pt x="649458" y="123834"/>
                  <a:pt x="649458" y="121361"/>
                </a:cubicBezTo>
                <a:lnTo>
                  <a:pt x="649495" y="84452"/>
                </a:lnTo>
                <a:lnTo>
                  <a:pt x="649495" y="12848"/>
                </a:lnTo>
                <a:cubicBezTo>
                  <a:pt x="649495" y="7533"/>
                  <a:pt x="653813" y="3215"/>
                  <a:pt x="659165" y="3215"/>
                </a:cubicBezTo>
                <a:close/>
                <a:moveTo>
                  <a:pt x="766518" y="3188"/>
                </a:moveTo>
                <a:lnTo>
                  <a:pt x="793831" y="3188"/>
                </a:lnTo>
                <a:cubicBezTo>
                  <a:pt x="795270" y="3188"/>
                  <a:pt x="796599" y="4000"/>
                  <a:pt x="797300" y="5292"/>
                </a:cubicBezTo>
                <a:lnTo>
                  <a:pt x="859529" y="124250"/>
                </a:lnTo>
                <a:cubicBezTo>
                  <a:pt x="859861" y="124914"/>
                  <a:pt x="859382" y="125689"/>
                  <a:pt x="858643" y="125689"/>
                </a:cubicBezTo>
                <a:lnTo>
                  <a:pt x="840816" y="125689"/>
                </a:lnTo>
                <a:cubicBezTo>
                  <a:pt x="830999" y="125689"/>
                  <a:pt x="822030" y="120116"/>
                  <a:pt x="817637" y="111332"/>
                </a:cubicBezTo>
                <a:lnTo>
                  <a:pt x="813134" y="102178"/>
                </a:lnTo>
                <a:lnTo>
                  <a:pt x="742859" y="102178"/>
                </a:lnTo>
                <a:lnTo>
                  <a:pt x="732266" y="123512"/>
                </a:lnTo>
                <a:cubicBezTo>
                  <a:pt x="731602" y="124841"/>
                  <a:pt x="730273" y="125689"/>
                  <a:pt x="728797" y="125689"/>
                </a:cubicBezTo>
                <a:lnTo>
                  <a:pt x="697313" y="125689"/>
                </a:lnTo>
                <a:cubicBezTo>
                  <a:pt x="696575" y="125689"/>
                  <a:pt x="696095" y="124914"/>
                  <a:pt x="696465" y="124250"/>
                </a:cubicBezTo>
                <a:lnTo>
                  <a:pt x="756663" y="9167"/>
                </a:lnTo>
                <a:cubicBezTo>
                  <a:pt x="758583" y="5476"/>
                  <a:pt x="762384" y="3188"/>
                  <a:pt x="766518" y="3188"/>
                </a:cubicBezTo>
                <a:close/>
                <a:moveTo>
                  <a:pt x="417374" y="3166"/>
                </a:moveTo>
                <a:cubicBezTo>
                  <a:pt x="448858" y="3166"/>
                  <a:pt x="466205" y="17450"/>
                  <a:pt x="466205" y="43397"/>
                </a:cubicBezTo>
                <a:cubicBezTo>
                  <a:pt x="466205" y="68717"/>
                  <a:pt x="445647" y="77759"/>
                  <a:pt x="439372" y="79937"/>
                </a:cubicBezTo>
                <a:lnTo>
                  <a:pt x="438265" y="80343"/>
                </a:lnTo>
                <a:lnTo>
                  <a:pt x="472996" y="124154"/>
                </a:lnTo>
                <a:cubicBezTo>
                  <a:pt x="473513" y="124819"/>
                  <a:pt x="473033" y="125741"/>
                  <a:pt x="472221" y="125741"/>
                </a:cubicBezTo>
                <a:lnTo>
                  <a:pt x="439852" y="125741"/>
                </a:lnTo>
                <a:cubicBezTo>
                  <a:pt x="438745" y="125741"/>
                  <a:pt x="437674" y="125261"/>
                  <a:pt x="436936" y="124449"/>
                </a:cubicBezTo>
                <a:lnTo>
                  <a:pt x="411616" y="95697"/>
                </a:lnTo>
                <a:cubicBezTo>
                  <a:pt x="410768" y="94811"/>
                  <a:pt x="410029" y="94036"/>
                  <a:pt x="409291" y="93261"/>
                </a:cubicBezTo>
                <a:cubicBezTo>
                  <a:pt x="401430" y="85067"/>
                  <a:pt x="400027" y="83554"/>
                  <a:pt x="385411" y="83554"/>
                </a:cubicBezTo>
                <a:lnTo>
                  <a:pt x="357471" y="83554"/>
                </a:lnTo>
                <a:lnTo>
                  <a:pt x="357471" y="87983"/>
                </a:lnTo>
                <a:lnTo>
                  <a:pt x="357508" y="124043"/>
                </a:lnTo>
                <a:cubicBezTo>
                  <a:pt x="357508" y="125003"/>
                  <a:pt x="356732" y="125778"/>
                  <a:pt x="355773" y="125778"/>
                </a:cubicBezTo>
                <a:lnTo>
                  <a:pt x="330047" y="125815"/>
                </a:lnTo>
                <a:cubicBezTo>
                  <a:pt x="327574" y="125815"/>
                  <a:pt x="325581" y="123822"/>
                  <a:pt x="325581" y="121349"/>
                </a:cubicBezTo>
                <a:lnTo>
                  <a:pt x="325581" y="12910"/>
                </a:lnTo>
                <a:cubicBezTo>
                  <a:pt x="325581" y="7595"/>
                  <a:pt x="329900" y="3240"/>
                  <a:pt x="335214" y="3240"/>
                </a:cubicBezTo>
                <a:close/>
                <a:moveTo>
                  <a:pt x="224799" y="0"/>
                </a:moveTo>
                <a:cubicBezTo>
                  <a:pt x="237606" y="0"/>
                  <a:pt x="249344" y="1402"/>
                  <a:pt x="259641" y="4171"/>
                </a:cubicBezTo>
                <a:cubicBezTo>
                  <a:pt x="269865" y="6939"/>
                  <a:pt x="278723" y="11073"/>
                  <a:pt x="285884" y="16461"/>
                </a:cubicBezTo>
                <a:cubicBezTo>
                  <a:pt x="293044" y="21850"/>
                  <a:pt x="298617" y="28641"/>
                  <a:pt x="302456" y="36651"/>
                </a:cubicBezTo>
                <a:cubicBezTo>
                  <a:pt x="306294" y="44660"/>
                  <a:pt x="308251" y="54072"/>
                  <a:pt x="308251" y="64554"/>
                </a:cubicBezTo>
                <a:cubicBezTo>
                  <a:pt x="308251" y="75036"/>
                  <a:pt x="306294" y="84448"/>
                  <a:pt x="302456" y="92457"/>
                </a:cubicBezTo>
                <a:cubicBezTo>
                  <a:pt x="298617" y="100467"/>
                  <a:pt x="293044" y="107258"/>
                  <a:pt x="285884" y="112647"/>
                </a:cubicBezTo>
                <a:cubicBezTo>
                  <a:pt x="278723" y="118035"/>
                  <a:pt x="269865" y="122169"/>
                  <a:pt x="259641" y="124937"/>
                </a:cubicBezTo>
                <a:cubicBezTo>
                  <a:pt x="249344" y="127706"/>
                  <a:pt x="237643" y="129108"/>
                  <a:pt x="224799" y="129108"/>
                </a:cubicBezTo>
                <a:cubicBezTo>
                  <a:pt x="211955" y="129108"/>
                  <a:pt x="200217" y="127706"/>
                  <a:pt x="189883" y="124937"/>
                </a:cubicBezTo>
                <a:cubicBezTo>
                  <a:pt x="179548" y="122169"/>
                  <a:pt x="170653" y="118035"/>
                  <a:pt x="163419" y="112647"/>
                </a:cubicBezTo>
                <a:cubicBezTo>
                  <a:pt x="156222" y="107258"/>
                  <a:pt x="150575" y="100467"/>
                  <a:pt x="146699" y="92457"/>
                </a:cubicBezTo>
                <a:cubicBezTo>
                  <a:pt x="142787" y="84448"/>
                  <a:pt x="140794" y="75036"/>
                  <a:pt x="140794" y="64554"/>
                </a:cubicBezTo>
                <a:cubicBezTo>
                  <a:pt x="140794" y="54072"/>
                  <a:pt x="142787" y="44660"/>
                  <a:pt x="146699" y="36651"/>
                </a:cubicBezTo>
                <a:cubicBezTo>
                  <a:pt x="150575" y="28641"/>
                  <a:pt x="156222" y="21850"/>
                  <a:pt x="163419" y="16461"/>
                </a:cubicBezTo>
                <a:cubicBezTo>
                  <a:pt x="170653" y="11073"/>
                  <a:pt x="179548" y="6939"/>
                  <a:pt x="189883" y="4171"/>
                </a:cubicBezTo>
                <a:cubicBezTo>
                  <a:pt x="200217" y="1402"/>
                  <a:pt x="211955" y="0"/>
                  <a:pt x="224799" y="0"/>
                </a:cubicBezTo>
                <a:close/>
              </a:path>
            </a:pathLst>
          </a:custGeom>
          <a:solidFill>
            <a:srgbClr val="002BCB"/>
          </a:solidFill>
          <a:ln w="36633" cap="flat">
            <a:noFill/>
            <a:prstDash val="solid"/>
            <a:round/>
          </a:ln>
        </p:spPr>
        <p:txBody>
          <a:bodyPr rtlCol="0" anchor="ctr"/>
          <a:lstStyle/>
          <a:p>
            <a:endParaRPr lang="en-US"/>
          </a:p>
        </p:txBody>
      </p:sp>
    </p:spTree>
    <p:extLst>
      <p:ext uri="{BB962C8B-B14F-4D97-AF65-F5344CB8AC3E}">
        <p14:creationId xmlns:p14="http://schemas.microsoft.com/office/powerpoint/2010/main" val="126995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2" name="Graphic 6">
            <a:extLst>
              <a:ext uri="{FF2B5EF4-FFF2-40B4-BE49-F238E27FC236}">
                <a16:creationId xmlns:a16="http://schemas.microsoft.com/office/drawing/2014/main" id="{2D32B343-2D4C-49DF-AB23-01BD9157E137}"/>
              </a:ext>
            </a:extLst>
          </p:cNvPr>
          <p:cNvSpPr/>
          <p:nvPr userDrawn="1"/>
        </p:nvSpPr>
        <p:spPr>
          <a:xfrm>
            <a:off x="2685039" y="566"/>
            <a:ext cx="8269696" cy="6864433"/>
          </a:xfrm>
          <a:custGeom>
            <a:avLst/>
            <a:gdLst>
              <a:gd name="connsiteX0" fmla="*/ 7698197 w 7698740"/>
              <a:gd name="connsiteY0" fmla="*/ -51 h 6390499"/>
              <a:gd name="connsiteX1" fmla="*/ 7698741 w 7698740"/>
              <a:gd name="connsiteY1" fmla="*/ 1076049 h 6390499"/>
              <a:gd name="connsiteX2" fmla="*/ 1780321 w 7698740"/>
              <a:gd name="connsiteY2" fmla="*/ 1072976 h 6390499"/>
              <a:gd name="connsiteX3" fmla="*/ 2422520 w 7698740"/>
              <a:gd name="connsiteY3" fmla="*/ 1520085 h 6390499"/>
              <a:gd name="connsiteX4" fmla="*/ 5723310 w 7698740"/>
              <a:gd name="connsiteY4" fmla="*/ 1809844 h 6390499"/>
              <a:gd name="connsiteX5" fmla="*/ 5726764 w 7698740"/>
              <a:gd name="connsiteY5" fmla="*/ 4164257 h 6390499"/>
              <a:gd name="connsiteX6" fmla="*/ 2576474 w 7698740"/>
              <a:gd name="connsiteY6" fmla="*/ 4438538 h 6390499"/>
              <a:gd name="connsiteX7" fmla="*/ 1782420 w 7698740"/>
              <a:gd name="connsiteY7" fmla="*/ 4892944 h 6390499"/>
              <a:gd name="connsiteX8" fmla="*/ 1783263 w 7698740"/>
              <a:gd name="connsiteY8" fmla="*/ 6390449 h 6390499"/>
              <a:gd name="connsiteX9" fmla="*/ 0 w 7698740"/>
              <a:gd name="connsiteY9" fmla="*/ 6389478 h 6390499"/>
              <a:gd name="connsiteX10" fmla="*/ 1552 w 7698740"/>
              <a:gd name="connsiteY10" fmla="*/ 4441837 h 6390499"/>
              <a:gd name="connsiteX11" fmla="*/ 676679 w 7698740"/>
              <a:gd name="connsiteY11" fmla="*/ 3404288 h 6390499"/>
              <a:gd name="connsiteX12" fmla="*/ 4839998 w 7698740"/>
              <a:gd name="connsiteY12" fmla="*/ 3142116 h 6390499"/>
              <a:gd name="connsiteX13" fmla="*/ 4837398 w 7698740"/>
              <a:gd name="connsiteY13" fmla="*/ 2897215 h 6390499"/>
              <a:gd name="connsiteX14" fmla="*/ 706308 w 7698740"/>
              <a:gd name="connsiteY14" fmla="*/ 2665673 h 6390499"/>
              <a:gd name="connsiteX15" fmla="*/ 11515 w 7698740"/>
              <a:gd name="connsiteY15" fmla="*/ 1612425 h 6390499"/>
              <a:gd name="connsiteX16" fmla="*/ 10642 w 7698740"/>
              <a:gd name="connsiteY16" fmla="*/ 6694 h 6390499"/>
              <a:gd name="connsiteX17" fmla="*/ 10708 w 7698740"/>
              <a:gd name="connsiteY17" fmla="*/ -51 h 6390499"/>
              <a:gd name="connsiteX18" fmla="*/ 7698197 w 7698740"/>
              <a:gd name="connsiteY18" fmla="*/ -51 h 63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98740" h="6390499">
                <a:moveTo>
                  <a:pt x="7698197" y="-51"/>
                </a:moveTo>
                <a:lnTo>
                  <a:pt x="7698741" y="1076049"/>
                </a:lnTo>
                <a:lnTo>
                  <a:pt x="1780321" y="1072976"/>
                </a:lnTo>
                <a:cubicBezTo>
                  <a:pt x="1780449" y="1378422"/>
                  <a:pt x="1732905" y="1461091"/>
                  <a:pt x="2422520" y="1520085"/>
                </a:cubicBezTo>
                <a:cubicBezTo>
                  <a:pt x="2951944" y="1565366"/>
                  <a:pt x="4659175" y="1705507"/>
                  <a:pt x="5723310" y="1809844"/>
                </a:cubicBezTo>
                <a:cubicBezTo>
                  <a:pt x="7050510" y="1939959"/>
                  <a:pt x="7053149" y="4033384"/>
                  <a:pt x="5726764" y="4164257"/>
                </a:cubicBezTo>
                <a:cubicBezTo>
                  <a:pt x="4663289" y="4269126"/>
                  <a:pt x="3036747" y="4393905"/>
                  <a:pt x="2576474" y="4438538"/>
                </a:cubicBezTo>
                <a:cubicBezTo>
                  <a:pt x="2116200" y="4483210"/>
                  <a:pt x="1782261" y="4600964"/>
                  <a:pt x="1782420" y="4892944"/>
                </a:cubicBezTo>
                <a:lnTo>
                  <a:pt x="1783263" y="6390449"/>
                </a:lnTo>
                <a:lnTo>
                  <a:pt x="0" y="6389478"/>
                </a:lnTo>
                <a:lnTo>
                  <a:pt x="1552" y="4441837"/>
                </a:lnTo>
                <a:cubicBezTo>
                  <a:pt x="2267" y="4005634"/>
                  <a:pt x="97514" y="3495418"/>
                  <a:pt x="676679" y="3404288"/>
                </a:cubicBezTo>
                <a:cubicBezTo>
                  <a:pt x="1255845" y="3313112"/>
                  <a:pt x="4839998" y="3142116"/>
                  <a:pt x="4839998" y="3142116"/>
                </a:cubicBezTo>
                <a:cubicBezTo>
                  <a:pt x="4946613" y="3090206"/>
                  <a:pt x="4945100" y="2947379"/>
                  <a:pt x="4837398" y="2897215"/>
                </a:cubicBezTo>
                <a:cubicBezTo>
                  <a:pt x="4837398" y="2897215"/>
                  <a:pt x="1348930" y="2760696"/>
                  <a:pt x="706308" y="2665673"/>
                </a:cubicBezTo>
                <a:cubicBezTo>
                  <a:pt x="63717" y="2570616"/>
                  <a:pt x="10673" y="2058304"/>
                  <a:pt x="11515" y="1612425"/>
                </a:cubicBezTo>
                <a:lnTo>
                  <a:pt x="10642" y="6694"/>
                </a:lnTo>
                <a:cubicBezTo>
                  <a:pt x="10646" y="4439"/>
                  <a:pt x="10669" y="2188"/>
                  <a:pt x="10708" y="-51"/>
                </a:cubicBezTo>
                <a:lnTo>
                  <a:pt x="7698197" y="-51"/>
                </a:lnTo>
                <a:close/>
              </a:path>
            </a:pathLst>
          </a:custGeom>
          <a:solidFill>
            <a:srgbClr val="E7E6E6"/>
          </a:solidFill>
          <a:ln w="32325" cap="flat">
            <a:noFill/>
            <a:prstDash val="solid"/>
            <a:round/>
          </a:ln>
        </p:spPr>
        <p:txBody>
          <a:bodyPr rtlCol="0" anchor="ctr"/>
          <a:lstStyle/>
          <a:p>
            <a:pPr lvl="0"/>
            <a:endParaRPr lang="en-US"/>
          </a:p>
        </p:txBody>
      </p:sp>
      <p:sp>
        <p:nvSpPr>
          <p:cNvPr id="18" name="Title 1">
            <a:extLst>
              <a:ext uri="{FF2B5EF4-FFF2-40B4-BE49-F238E27FC236}">
                <a16:creationId xmlns:a16="http://schemas.microsoft.com/office/drawing/2014/main" id="{4C6D5416-DBDA-4E82-B2E2-3D49AC791D00}"/>
              </a:ext>
            </a:extLst>
          </p:cNvPr>
          <p:cNvSpPr>
            <a:spLocks noGrp="1"/>
          </p:cNvSpPr>
          <p:nvPr>
            <p:ph type="title"/>
          </p:nvPr>
        </p:nvSpPr>
        <p:spPr>
          <a:xfrm>
            <a:off x="552558" y="597134"/>
            <a:ext cx="10616185" cy="773353"/>
          </a:xfrm>
        </p:spPr>
        <p:txBody>
          <a:bodyPr wrap="square" anchor="t" anchorCtr="0">
            <a:spAutoFit/>
          </a:bodyPr>
          <a:lstStyle>
            <a:lvl1pPr>
              <a:defRPr sz="5400">
                <a:solidFill>
                  <a:schemeClr val="bg2">
                    <a:lumMod val="60000"/>
                    <a:lumOff val="40000"/>
                  </a:schemeClr>
                </a:solidFill>
              </a:defRPr>
            </a:lvl1pPr>
          </a:lstStyle>
          <a:p>
            <a:r>
              <a:rPr lang="fr-FR"/>
              <a:t>Modifiez le style du titre</a:t>
            </a:r>
            <a:endParaRPr lang="en-US"/>
          </a:p>
        </p:txBody>
      </p:sp>
    </p:spTree>
    <p:extLst>
      <p:ext uri="{BB962C8B-B14F-4D97-AF65-F5344CB8AC3E}">
        <p14:creationId xmlns:p14="http://schemas.microsoft.com/office/powerpoint/2010/main" val="284307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grey backgroud">
    <p:spTree>
      <p:nvGrpSpPr>
        <p:cNvPr id="1" name=""/>
        <p:cNvGrpSpPr/>
        <p:nvPr/>
      </p:nvGrpSpPr>
      <p:grpSpPr>
        <a:xfrm>
          <a:off x="0" y="0"/>
          <a:ext cx="0" cy="0"/>
          <a:chOff x="0" y="0"/>
          <a:chExt cx="0" cy="0"/>
        </a:xfrm>
      </p:grpSpPr>
      <p:sp>
        <p:nvSpPr>
          <p:cNvPr id="12" name="Graphic 9">
            <a:extLst>
              <a:ext uri="{FF2B5EF4-FFF2-40B4-BE49-F238E27FC236}">
                <a16:creationId xmlns:a16="http://schemas.microsoft.com/office/drawing/2014/main" id="{7D7B5769-BB03-4A7D-8204-C2C64A874215}"/>
              </a:ext>
            </a:extLst>
          </p:cNvPr>
          <p:cNvSpPr/>
          <p:nvPr/>
        </p:nvSpPr>
        <p:spPr>
          <a:xfrm>
            <a:off x="292608" y="-35450"/>
            <a:ext cx="11899391" cy="6070490"/>
          </a:xfrm>
          <a:custGeom>
            <a:avLst/>
            <a:gdLst>
              <a:gd name="connsiteX0" fmla="*/ 1164 w 11117397"/>
              <a:gd name="connsiteY0" fmla="*/ 1982 h 5651013"/>
              <a:gd name="connsiteX1" fmla="*/ 1164 w 11117397"/>
              <a:gd name="connsiteY1" fmla="*/ 4099923 h 5651013"/>
              <a:gd name="connsiteX2" fmla="*/ 390557 w 11117397"/>
              <a:gd name="connsiteY2" fmla="*/ 5082545 h 5651013"/>
              <a:gd name="connsiteX3" fmla="*/ 934037 w 11117397"/>
              <a:gd name="connsiteY3" fmla="*/ 5234297 h 5651013"/>
              <a:gd name="connsiteX4" fmla="*/ 2701871 w 11117397"/>
              <a:gd name="connsiteY4" fmla="*/ 5351554 h 5651013"/>
              <a:gd name="connsiteX5" fmla="*/ 11118562 w 11117397"/>
              <a:gd name="connsiteY5" fmla="*/ 5652995 h 5651013"/>
              <a:gd name="connsiteX6" fmla="*/ 11118562 w 11117397"/>
              <a:gd name="connsiteY6" fmla="*/ 1982 h 5651013"/>
              <a:gd name="connsiteX7" fmla="*/ 1164 w 11117397"/>
              <a:gd name="connsiteY7" fmla="*/ 1982 h 565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17397" h="5651013">
                <a:moveTo>
                  <a:pt x="1164" y="1982"/>
                </a:moveTo>
                <a:lnTo>
                  <a:pt x="1164" y="4099923"/>
                </a:lnTo>
                <a:cubicBezTo>
                  <a:pt x="1164" y="4539682"/>
                  <a:pt x="79426" y="4887436"/>
                  <a:pt x="390557" y="5082545"/>
                </a:cubicBezTo>
                <a:cubicBezTo>
                  <a:pt x="522759" y="5165447"/>
                  <a:pt x="703439" y="5212446"/>
                  <a:pt x="934037" y="5234297"/>
                </a:cubicBezTo>
                <a:cubicBezTo>
                  <a:pt x="1031130" y="5243503"/>
                  <a:pt x="2124481" y="5323107"/>
                  <a:pt x="2701871" y="5351554"/>
                </a:cubicBezTo>
                <a:cubicBezTo>
                  <a:pt x="3234977" y="5377836"/>
                  <a:pt x="10054207" y="5617059"/>
                  <a:pt x="11118562" y="5652995"/>
                </a:cubicBezTo>
                <a:lnTo>
                  <a:pt x="11118562" y="1982"/>
                </a:lnTo>
                <a:lnTo>
                  <a:pt x="1164" y="1982"/>
                </a:lnTo>
                <a:close/>
              </a:path>
            </a:pathLst>
          </a:custGeom>
          <a:solidFill>
            <a:srgbClr val="AFABAB">
              <a:alpha val="44706"/>
            </a:srgbClr>
          </a:solidFill>
          <a:ln w="34346" cap="flat">
            <a:noFill/>
            <a:prstDash val="solid"/>
            <a:round/>
          </a:ln>
        </p:spPr>
        <p:txBody>
          <a:bodyPr rtlCol="0" anchor="ctr"/>
          <a:lstStyle/>
          <a:p>
            <a:endParaRPr lang="en-US"/>
          </a:p>
        </p:txBody>
      </p:sp>
      <p:sp>
        <p:nvSpPr>
          <p:cNvPr id="10" name="Freeform: Shape 9">
            <a:extLst>
              <a:ext uri="{FF2B5EF4-FFF2-40B4-BE49-F238E27FC236}">
                <a16:creationId xmlns:a16="http://schemas.microsoft.com/office/drawing/2014/main" id="{1DD4B6B8-325A-43EA-9662-04132CAE968A}"/>
              </a:ext>
            </a:extLst>
          </p:cNvPr>
          <p:cNvSpPr/>
          <p:nvPr userDrawn="1"/>
        </p:nvSpPr>
        <p:spPr>
          <a:xfrm rot="177733">
            <a:off x="2667879" y="-200193"/>
            <a:ext cx="7721211" cy="6066862"/>
          </a:xfrm>
          <a:custGeom>
            <a:avLst/>
            <a:gdLst>
              <a:gd name="connsiteX0" fmla="*/ 0 w 7553580"/>
              <a:gd name="connsiteY0" fmla="*/ 387905 h 6066862"/>
              <a:gd name="connsiteX1" fmla="*/ 7496257 w 7553580"/>
              <a:gd name="connsiteY1" fmla="*/ 0 h 6066862"/>
              <a:gd name="connsiteX2" fmla="*/ 7553580 w 7553580"/>
              <a:gd name="connsiteY2" fmla="*/ 1097525 h 6066862"/>
              <a:gd name="connsiteX3" fmla="*/ 1782224 w 7553580"/>
              <a:gd name="connsiteY3" fmla="*/ 1393029 h 6066862"/>
              <a:gd name="connsiteX4" fmla="*/ 2432046 w 7553580"/>
              <a:gd name="connsiteY4" fmla="*/ 1816646 h 6066862"/>
              <a:gd name="connsiteX5" fmla="*/ 5666019 w 7553580"/>
              <a:gd name="connsiteY5" fmla="*/ 1945626 h 6066862"/>
              <a:gd name="connsiteX6" fmla="*/ 5793649 w 7553580"/>
              <a:gd name="connsiteY6" fmla="*/ 4346802 h 6066862"/>
              <a:gd name="connsiteX7" fmla="*/ 2736200 w 7553580"/>
              <a:gd name="connsiteY7" fmla="*/ 4785512 h 6066862"/>
              <a:gd name="connsiteX8" fmla="*/ 1985883 w 7553580"/>
              <a:gd name="connsiteY8" fmla="*/ 5289045 h 6066862"/>
              <a:gd name="connsiteX9" fmla="*/ 2026551 w 7553580"/>
              <a:gd name="connsiteY9" fmla="*/ 6066862 h 6066862"/>
              <a:gd name="connsiteX10" fmla="*/ 284038 w 7553580"/>
              <a:gd name="connsiteY10" fmla="*/ 6066862 h 6066862"/>
              <a:gd name="connsiteX11" fmla="*/ 225507 w 7553580"/>
              <a:gd name="connsiteY11" fmla="*/ 4918806 h 6066862"/>
              <a:gd name="connsiteX12" fmla="*/ 829079 w 7553580"/>
              <a:gd name="connsiteY12" fmla="*/ 3826506 h 6066862"/>
              <a:gd name="connsiteX13" fmla="*/ 4874995 w 7553580"/>
              <a:gd name="connsiteY13" fmla="*/ 3349030 h 6066862"/>
              <a:gd name="connsiteX14" fmla="*/ 4859533 w 7553580"/>
              <a:gd name="connsiteY14" fmla="*/ 3099378 h 6066862"/>
              <a:gd name="connsiteX15" fmla="*/ 818989 w 7553580"/>
              <a:gd name="connsiteY15" fmla="*/ 3071672 h 6066862"/>
              <a:gd name="connsiteX16" fmla="*/ 85891 w 7553580"/>
              <a:gd name="connsiteY16" fmla="*/ 2032486 h 6066862"/>
              <a:gd name="connsiteX17" fmla="*/ 291 w 7553580"/>
              <a:gd name="connsiteY17" fmla="*/ 394788 h 6066862"/>
              <a:gd name="connsiteX18" fmla="*/ 0 w 7553580"/>
              <a:gd name="connsiteY18" fmla="*/ 387905 h 60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3580" h="6066862">
                <a:moveTo>
                  <a:pt x="0" y="387905"/>
                </a:moveTo>
                <a:lnTo>
                  <a:pt x="7496257" y="0"/>
                </a:lnTo>
                <a:lnTo>
                  <a:pt x="7553580" y="1097525"/>
                </a:lnTo>
                <a:lnTo>
                  <a:pt x="1782224" y="1393029"/>
                </a:lnTo>
                <a:cubicBezTo>
                  <a:pt x="1798470" y="1704559"/>
                  <a:pt x="1756472" y="1791274"/>
                  <a:pt x="2432046" y="1816646"/>
                </a:cubicBezTo>
                <a:cubicBezTo>
                  <a:pt x="2950691" y="1836116"/>
                  <a:pt x="4622849" y="1892905"/>
                  <a:pt x="5666019" y="1945626"/>
                </a:cubicBezTo>
                <a:cubicBezTo>
                  <a:pt x="6967071" y="2011367"/>
                  <a:pt x="7080131" y="4146391"/>
                  <a:pt x="5793649" y="4346802"/>
                </a:cubicBezTo>
                <a:cubicBezTo>
                  <a:pt x="4762163" y="4507423"/>
                  <a:pt x="3182669" y="4716764"/>
                  <a:pt x="2736200" y="4785512"/>
                </a:cubicBezTo>
                <a:cubicBezTo>
                  <a:pt x="2289733" y="4854299"/>
                  <a:pt x="1970317" y="4991252"/>
                  <a:pt x="1985883" y="5289045"/>
                </a:cubicBezTo>
                <a:lnTo>
                  <a:pt x="2026551" y="6066862"/>
                </a:lnTo>
                <a:lnTo>
                  <a:pt x="284038" y="6066862"/>
                </a:lnTo>
                <a:lnTo>
                  <a:pt x="225507" y="4918806"/>
                </a:lnTo>
                <a:cubicBezTo>
                  <a:pt x="203181" y="4473871"/>
                  <a:pt x="269130" y="3948677"/>
                  <a:pt x="829079" y="3826506"/>
                </a:cubicBezTo>
                <a:cubicBezTo>
                  <a:pt x="1389025" y="3704288"/>
                  <a:pt x="4874995" y="3349030"/>
                  <a:pt x="4874995" y="3349030"/>
                </a:cubicBezTo>
                <a:cubicBezTo>
                  <a:pt x="4976219" y="3290705"/>
                  <a:pt x="4967204" y="3145107"/>
                  <a:pt x="4859533" y="3099378"/>
                </a:cubicBezTo>
                <a:cubicBezTo>
                  <a:pt x="4859533" y="3099378"/>
                  <a:pt x="1450639" y="3136162"/>
                  <a:pt x="818989" y="3071672"/>
                </a:cubicBezTo>
                <a:cubicBezTo>
                  <a:pt x="187365" y="3007144"/>
                  <a:pt x="108602" y="2487296"/>
                  <a:pt x="85891" y="2032486"/>
                </a:cubicBezTo>
                <a:lnTo>
                  <a:pt x="291" y="394788"/>
                </a:lnTo>
                <a:cubicBezTo>
                  <a:pt x="176" y="392488"/>
                  <a:pt x="81" y="390191"/>
                  <a:pt x="0" y="387905"/>
                </a:cubicBezTo>
                <a:close/>
              </a:path>
            </a:pathLst>
          </a:custGeom>
          <a:solidFill>
            <a:srgbClr val="D0CECE"/>
          </a:solidFill>
          <a:ln w="32325" cap="flat">
            <a:noFill/>
            <a:prstDash val="solid"/>
            <a:round/>
          </a:ln>
        </p:spPr>
        <p:txBody>
          <a:bodyPr wrap="square" rtlCol="0" anchor="ctr">
            <a:noAutofit/>
          </a:bodyPr>
          <a:lstStyle/>
          <a:p>
            <a:pPr lvl="0"/>
            <a:endParaRPr lang="en-US">
              <a:solidFill>
                <a:schemeClr val="tx1"/>
              </a:solidFill>
            </a:endParaRPr>
          </a:p>
        </p:txBody>
      </p:sp>
    </p:spTree>
    <p:extLst>
      <p:ext uri="{BB962C8B-B14F-4D97-AF65-F5344CB8AC3E}">
        <p14:creationId xmlns:p14="http://schemas.microsoft.com/office/powerpoint/2010/main" val="213808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E208804-50BA-48FB-95FB-7F4192FA5AFD}"/>
              </a:ext>
            </a:extLst>
          </p:cNvPr>
          <p:cNvSpPr>
            <a:spLocks noGrp="1"/>
          </p:cNvSpPr>
          <p:nvPr>
            <p:ph type="pic" sz="quarter" idx="10" hasCustomPrompt="1"/>
          </p:nvPr>
        </p:nvSpPr>
        <p:spPr>
          <a:xfrm>
            <a:off x="348342" y="326572"/>
            <a:ext cx="11495316" cy="5693228"/>
          </a:xfrm>
          <a:prstGeom prst="rect">
            <a:avLst/>
          </a:prstGeom>
        </p:spPr>
        <p:txBody>
          <a:bodyPr/>
          <a:lstStyle>
            <a:lvl1pPr marL="0" indent="0" algn="ctr">
              <a:buNone/>
              <a:defRPr>
                <a:solidFill>
                  <a:schemeClr val="accent1"/>
                </a:solidFill>
              </a:defRPr>
            </a:lvl1pPr>
          </a:lstStyle>
          <a:p>
            <a:r>
              <a:rPr lang="en-US"/>
              <a:t>Picture</a:t>
            </a:r>
          </a:p>
        </p:txBody>
      </p:sp>
      <p:sp>
        <p:nvSpPr>
          <p:cNvPr id="3" name="ZoneTexte 2">
            <a:extLst>
              <a:ext uri="{FF2B5EF4-FFF2-40B4-BE49-F238E27FC236}">
                <a16:creationId xmlns:a16="http://schemas.microsoft.com/office/drawing/2014/main" id="{8923BE11-6BCD-7ACF-0763-4C8DD47B10CC}"/>
              </a:ext>
            </a:extLst>
          </p:cNvPr>
          <p:cNvSpPr txBox="1"/>
          <p:nvPr userDrawn="1"/>
        </p:nvSpPr>
        <p:spPr>
          <a:xfrm>
            <a:off x="1029418" y="6407971"/>
            <a:ext cx="8460000" cy="299295"/>
          </a:xfrm>
          <a:prstGeom prst="rect">
            <a:avLst/>
          </a:prstGeom>
        </p:spPr>
        <p:txBody>
          <a:bodyPr vert="horz" wrap="square" lIns="0" tIns="72000" rIns="0" bIns="72000" rtlCol="0" anchor="ctr">
            <a:spAutoFit/>
          </a:bodyPr>
          <a:lstStyle>
            <a:defPPr>
              <a:defRPr lang="en-US"/>
            </a:defPPr>
            <a:lvl1pPr>
              <a:defRPr sz="1000" b="0">
                <a:ea typeface="Verdana" panose="020B0604030504040204" pitchFamily="34" charset="0"/>
              </a:defRPr>
            </a:lvl1pPr>
          </a:lstStyle>
          <a:p>
            <a:pPr lvl="0"/>
            <a:r>
              <a:rPr lang="en-US" b="1" dirty="0"/>
              <a:t>Sharing our Mission &amp; Vision, </a:t>
            </a:r>
            <a:r>
              <a:rPr lang="en-US" dirty="0"/>
              <a:t>July 22</a:t>
            </a:r>
          </a:p>
        </p:txBody>
      </p:sp>
      <p:sp>
        <p:nvSpPr>
          <p:cNvPr id="5" name="Espace réservé du numéro de diapositive 12">
            <a:extLst>
              <a:ext uri="{FF2B5EF4-FFF2-40B4-BE49-F238E27FC236}">
                <a16:creationId xmlns:a16="http://schemas.microsoft.com/office/drawing/2014/main" id="{9B178A9C-08E0-7E69-063E-9A8FEC344B2C}"/>
              </a:ext>
            </a:extLst>
          </p:cNvPr>
          <p:cNvSpPr txBox="1">
            <a:spLocks/>
          </p:cNvSpPr>
          <p:nvPr userDrawn="1"/>
        </p:nvSpPr>
        <p:spPr bwMode="gray">
          <a:xfrm>
            <a:off x="396000" y="6480674"/>
            <a:ext cx="343533" cy="153888"/>
          </a:xfrm>
          <a:prstGeom prst="rect">
            <a:avLst/>
          </a:prstGeom>
        </p:spPr>
        <p:txBody>
          <a:bodyPr vert="horz" lIns="0" tIns="72000" rIns="0" bIns="72000" rtlCol="0" anchor="ctr">
            <a:spAutoFit/>
          </a:bodyPr>
          <a:lstStyle>
            <a:defPPr>
              <a:defRPr lang="en-US"/>
            </a:defPPr>
            <a:lvl1pPr>
              <a:defRPr sz="1000" b="1">
                <a:ea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CE2AE3F1-0CE1-4D50-A158-C2B092B58652}" type="slidenum">
              <a:rPr lang="en-US" smtClean="0"/>
              <a:pPr lvl="0"/>
              <a:t>‹Nr.›</a:t>
            </a:fld>
            <a:endParaRPr lang="en-US"/>
          </a:p>
        </p:txBody>
      </p:sp>
      <p:cxnSp>
        <p:nvCxnSpPr>
          <p:cNvPr id="6" name="Straight Connector 10">
            <a:extLst>
              <a:ext uri="{FF2B5EF4-FFF2-40B4-BE49-F238E27FC236}">
                <a16:creationId xmlns:a16="http://schemas.microsoft.com/office/drawing/2014/main" id="{E9BA2749-2615-CB1D-D152-A73E51B590AD}"/>
              </a:ext>
            </a:extLst>
          </p:cNvPr>
          <p:cNvCxnSpPr>
            <a:cxnSpLocks/>
          </p:cNvCxnSpPr>
          <p:nvPr userDrawn="1"/>
        </p:nvCxnSpPr>
        <p:spPr>
          <a:xfrm>
            <a:off x="907763" y="6469461"/>
            <a:ext cx="0" cy="176315"/>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reeform: Shape 8">
            <a:extLst>
              <a:ext uri="{FF2B5EF4-FFF2-40B4-BE49-F238E27FC236}">
                <a16:creationId xmlns:a16="http://schemas.microsoft.com/office/drawing/2014/main" id="{B60AD4FA-10EB-076F-D3CC-5DF8AD868429}"/>
              </a:ext>
            </a:extLst>
          </p:cNvPr>
          <p:cNvSpPr/>
          <p:nvPr userDrawn="1"/>
        </p:nvSpPr>
        <p:spPr>
          <a:xfrm>
            <a:off x="10566401" y="6364277"/>
            <a:ext cx="1234020" cy="373661"/>
          </a:xfrm>
          <a:custGeom>
            <a:avLst/>
            <a:gdLst>
              <a:gd name="connsiteX0" fmla="*/ 475605 w 859636"/>
              <a:gd name="connsiteY0" fmla="*/ 236432 h 258520"/>
              <a:gd name="connsiteX1" fmla="*/ 468556 w 859636"/>
              <a:gd name="connsiteY1" fmla="*/ 238573 h 258520"/>
              <a:gd name="connsiteX2" fmla="*/ 466083 w 859636"/>
              <a:gd name="connsiteY2" fmla="*/ 244700 h 258520"/>
              <a:gd name="connsiteX3" fmla="*/ 468962 w 859636"/>
              <a:gd name="connsiteY3" fmla="*/ 249867 h 258520"/>
              <a:gd name="connsiteX4" fmla="*/ 477783 w 859636"/>
              <a:gd name="connsiteY4" fmla="*/ 251712 h 258520"/>
              <a:gd name="connsiteX5" fmla="*/ 490627 w 859636"/>
              <a:gd name="connsiteY5" fmla="*/ 249166 h 258520"/>
              <a:gd name="connsiteX6" fmla="*/ 494577 w 859636"/>
              <a:gd name="connsiteY6" fmla="*/ 242522 h 258520"/>
              <a:gd name="connsiteX7" fmla="*/ 492583 w 859636"/>
              <a:gd name="connsiteY7" fmla="*/ 237835 h 258520"/>
              <a:gd name="connsiteX8" fmla="*/ 484094 w 859636"/>
              <a:gd name="connsiteY8" fmla="*/ 236432 h 258520"/>
              <a:gd name="connsiteX9" fmla="*/ 689763 w 859636"/>
              <a:gd name="connsiteY9" fmla="*/ 195928 h 258520"/>
              <a:gd name="connsiteX10" fmla="*/ 679834 w 859636"/>
              <a:gd name="connsiteY10" fmla="*/ 199840 h 258520"/>
              <a:gd name="connsiteX11" fmla="*/ 676808 w 859636"/>
              <a:gd name="connsiteY11" fmla="*/ 213423 h 258520"/>
              <a:gd name="connsiteX12" fmla="*/ 679945 w 859636"/>
              <a:gd name="connsiteY12" fmla="*/ 227116 h 258520"/>
              <a:gd name="connsiteX13" fmla="*/ 689948 w 859636"/>
              <a:gd name="connsiteY13" fmla="*/ 231102 h 258520"/>
              <a:gd name="connsiteX14" fmla="*/ 699101 w 859636"/>
              <a:gd name="connsiteY14" fmla="*/ 226636 h 258520"/>
              <a:gd name="connsiteX15" fmla="*/ 702164 w 859636"/>
              <a:gd name="connsiteY15" fmla="*/ 213349 h 258520"/>
              <a:gd name="connsiteX16" fmla="*/ 699101 w 859636"/>
              <a:gd name="connsiteY16" fmla="*/ 200136 h 258520"/>
              <a:gd name="connsiteX17" fmla="*/ 689763 w 859636"/>
              <a:gd name="connsiteY17" fmla="*/ 195928 h 258520"/>
              <a:gd name="connsiteX18" fmla="*/ 298158 w 859636"/>
              <a:gd name="connsiteY18" fmla="*/ 195922 h 258520"/>
              <a:gd name="connsiteX19" fmla="*/ 288303 w 859636"/>
              <a:gd name="connsiteY19" fmla="*/ 199649 h 258520"/>
              <a:gd name="connsiteX20" fmla="*/ 285166 w 859636"/>
              <a:gd name="connsiteY20" fmla="*/ 211866 h 258520"/>
              <a:gd name="connsiteX21" fmla="*/ 285166 w 859636"/>
              <a:gd name="connsiteY21" fmla="*/ 213417 h 258520"/>
              <a:gd name="connsiteX22" fmla="*/ 288303 w 859636"/>
              <a:gd name="connsiteY22" fmla="*/ 227110 h 258520"/>
              <a:gd name="connsiteX23" fmla="*/ 298306 w 859636"/>
              <a:gd name="connsiteY23" fmla="*/ 231096 h 258520"/>
              <a:gd name="connsiteX24" fmla="*/ 307238 w 859636"/>
              <a:gd name="connsiteY24" fmla="*/ 226482 h 258520"/>
              <a:gd name="connsiteX25" fmla="*/ 310559 w 859636"/>
              <a:gd name="connsiteY25" fmla="*/ 213343 h 258520"/>
              <a:gd name="connsiteX26" fmla="*/ 307274 w 859636"/>
              <a:gd name="connsiteY26" fmla="*/ 200314 h 258520"/>
              <a:gd name="connsiteX27" fmla="*/ 298158 w 859636"/>
              <a:gd name="connsiteY27" fmla="*/ 195922 h 258520"/>
              <a:gd name="connsiteX28" fmla="*/ 635038 w 859636"/>
              <a:gd name="connsiteY28" fmla="*/ 195915 h 258520"/>
              <a:gd name="connsiteX29" fmla="*/ 625072 w 859636"/>
              <a:gd name="connsiteY29" fmla="*/ 200234 h 258520"/>
              <a:gd name="connsiteX30" fmla="*/ 621677 w 859636"/>
              <a:gd name="connsiteY30" fmla="*/ 213410 h 258520"/>
              <a:gd name="connsiteX31" fmla="*/ 625109 w 859636"/>
              <a:gd name="connsiteY31" fmla="*/ 226661 h 258520"/>
              <a:gd name="connsiteX32" fmla="*/ 635112 w 859636"/>
              <a:gd name="connsiteY32" fmla="*/ 231090 h 258520"/>
              <a:gd name="connsiteX33" fmla="*/ 645151 w 859636"/>
              <a:gd name="connsiteY33" fmla="*/ 226698 h 258520"/>
              <a:gd name="connsiteX34" fmla="*/ 648584 w 859636"/>
              <a:gd name="connsiteY34" fmla="*/ 213410 h 258520"/>
              <a:gd name="connsiteX35" fmla="*/ 645151 w 859636"/>
              <a:gd name="connsiteY35" fmla="*/ 200308 h 258520"/>
              <a:gd name="connsiteX36" fmla="*/ 635038 w 859636"/>
              <a:gd name="connsiteY36" fmla="*/ 195915 h 258520"/>
              <a:gd name="connsiteX37" fmla="*/ 479628 w 859636"/>
              <a:gd name="connsiteY37" fmla="*/ 195094 h 258520"/>
              <a:gd name="connsiteX38" fmla="*/ 472431 w 859636"/>
              <a:gd name="connsiteY38" fmla="*/ 197567 h 258520"/>
              <a:gd name="connsiteX39" fmla="*/ 469921 w 859636"/>
              <a:gd name="connsiteY39" fmla="*/ 205059 h 258520"/>
              <a:gd name="connsiteX40" fmla="*/ 472468 w 859636"/>
              <a:gd name="connsiteY40" fmla="*/ 211998 h 258520"/>
              <a:gd name="connsiteX41" fmla="*/ 479739 w 859636"/>
              <a:gd name="connsiteY41" fmla="*/ 214323 h 258520"/>
              <a:gd name="connsiteX42" fmla="*/ 489446 w 859636"/>
              <a:gd name="connsiteY42" fmla="*/ 204948 h 258520"/>
              <a:gd name="connsiteX43" fmla="*/ 479628 w 859636"/>
              <a:gd name="connsiteY43" fmla="*/ 195094 h 258520"/>
              <a:gd name="connsiteX44" fmla="*/ 811309 w 859636"/>
              <a:gd name="connsiteY44" fmla="*/ 189418 h 258520"/>
              <a:gd name="connsiteX45" fmla="*/ 820351 w 859636"/>
              <a:gd name="connsiteY45" fmla="*/ 189418 h 258520"/>
              <a:gd name="connsiteX46" fmla="*/ 830760 w 859636"/>
              <a:gd name="connsiteY46" fmla="*/ 216510 h 258520"/>
              <a:gd name="connsiteX47" fmla="*/ 834525 w 859636"/>
              <a:gd name="connsiteY47" fmla="*/ 227878 h 258520"/>
              <a:gd name="connsiteX48" fmla="*/ 836333 w 859636"/>
              <a:gd name="connsiteY48" fmla="*/ 222268 h 258520"/>
              <a:gd name="connsiteX49" fmla="*/ 847923 w 859636"/>
              <a:gd name="connsiteY49" fmla="*/ 189861 h 258520"/>
              <a:gd name="connsiteX50" fmla="*/ 848070 w 859636"/>
              <a:gd name="connsiteY50" fmla="*/ 189418 h 258520"/>
              <a:gd name="connsiteX51" fmla="*/ 857113 w 859636"/>
              <a:gd name="connsiteY51" fmla="*/ 189418 h 258520"/>
              <a:gd name="connsiteX52" fmla="*/ 836665 w 859636"/>
              <a:gd name="connsiteY52" fmla="*/ 243564 h 258520"/>
              <a:gd name="connsiteX53" fmla="*/ 829505 w 859636"/>
              <a:gd name="connsiteY53" fmla="*/ 255043 h 258520"/>
              <a:gd name="connsiteX54" fmla="*/ 819281 w 859636"/>
              <a:gd name="connsiteY54" fmla="*/ 258512 h 258520"/>
              <a:gd name="connsiteX55" fmla="*/ 812748 w 859636"/>
              <a:gd name="connsiteY55" fmla="*/ 257774 h 258520"/>
              <a:gd name="connsiteX56" fmla="*/ 812195 w 859636"/>
              <a:gd name="connsiteY56" fmla="*/ 257627 h 258520"/>
              <a:gd name="connsiteX57" fmla="*/ 812195 w 859636"/>
              <a:gd name="connsiteY57" fmla="*/ 250577 h 258520"/>
              <a:gd name="connsiteX58" fmla="*/ 813043 w 859636"/>
              <a:gd name="connsiteY58" fmla="*/ 250762 h 258520"/>
              <a:gd name="connsiteX59" fmla="*/ 818137 w 859636"/>
              <a:gd name="connsiteY59" fmla="*/ 251278 h 258520"/>
              <a:gd name="connsiteX60" fmla="*/ 827918 w 859636"/>
              <a:gd name="connsiteY60" fmla="*/ 243490 h 258520"/>
              <a:gd name="connsiteX61" fmla="*/ 830428 w 859636"/>
              <a:gd name="connsiteY61" fmla="*/ 237105 h 258520"/>
              <a:gd name="connsiteX62" fmla="*/ 765707 w 859636"/>
              <a:gd name="connsiteY62" fmla="*/ 189061 h 258520"/>
              <a:gd name="connsiteX63" fmla="*/ 774122 w 859636"/>
              <a:gd name="connsiteY63" fmla="*/ 189061 h 258520"/>
              <a:gd name="connsiteX64" fmla="*/ 774122 w 859636"/>
              <a:gd name="connsiteY64" fmla="*/ 237154 h 258520"/>
              <a:gd name="connsiteX65" fmla="*/ 765707 w 859636"/>
              <a:gd name="connsiteY65" fmla="*/ 237154 h 258520"/>
              <a:gd name="connsiteX66" fmla="*/ 721518 w 859636"/>
              <a:gd name="connsiteY66" fmla="*/ 189061 h 258520"/>
              <a:gd name="connsiteX67" fmla="*/ 729933 w 859636"/>
              <a:gd name="connsiteY67" fmla="*/ 189061 h 258520"/>
              <a:gd name="connsiteX68" fmla="*/ 729933 w 859636"/>
              <a:gd name="connsiteY68" fmla="*/ 237154 h 258520"/>
              <a:gd name="connsiteX69" fmla="*/ 721518 w 859636"/>
              <a:gd name="connsiteY69" fmla="*/ 237154 h 258520"/>
              <a:gd name="connsiteX70" fmla="*/ 387645 w 859636"/>
              <a:gd name="connsiteY70" fmla="*/ 189061 h 258520"/>
              <a:gd name="connsiteX71" fmla="*/ 396060 w 859636"/>
              <a:gd name="connsiteY71" fmla="*/ 189061 h 258520"/>
              <a:gd name="connsiteX72" fmla="*/ 396060 w 859636"/>
              <a:gd name="connsiteY72" fmla="*/ 237154 h 258520"/>
              <a:gd name="connsiteX73" fmla="*/ 387645 w 859636"/>
              <a:gd name="connsiteY73" fmla="*/ 237154 h 258520"/>
              <a:gd name="connsiteX74" fmla="*/ 329908 w 859636"/>
              <a:gd name="connsiteY74" fmla="*/ 189061 h 258520"/>
              <a:gd name="connsiteX75" fmla="*/ 338323 w 859636"/>
              <a:gd name="connsiteY75" fmla="*/ 189061 h 258520"/>
              <a:gd name="connsiteX76" fmla="*/ 338323 w 859636"/>
              <a:gd name="connsiteY76" fmla="*/ 237154 h 258520"/>
              <a:gd name="connsiteX77" fmla="*/ 329908 w 859636"/>
              <a:gd name="connsiteY77" fmla="*/ 237154 h 258520"/>
              <a:gd name="connsiteX78" fmla="*/ 299154 w 859636"/>
              <a:gd name="connsiteY78" fmla="*/ 188577 h 258520"/>
              <a:gd name="connsiteX79" fmla="*/ 314029 w 859636"/>
              <a:gd name="connsiteY79" fmla="*/ 195183 h 258520"/>
              <a:gd name="connsiteX80" fmla="*/ 319233 w 859636"/>
              <a:gd name="connsiteY80" fmla="*/ 213417 h 258520"/>
              <a:gd name="connsiteX81" fmla="*/ 313955 w 859636"/>
              <a:gd name="connsiteY81" fmla="*/ 231760 h 258520"/>
              <a:gd name="connsiteX82" fmla="*/ 299154 w 859636"/>
              <a:gd name="connsiteY82" fmla="*/ 238367 h 258520"/>
              <a:gd name="connsiteX83" fmla="*/ 290555 w 859636"/>
              <a:gd name="connsiteY83" fmla="*/ 236632 h 258520"/>
              <a:gd name="connsiteX84" fmla="*/ 284834 w 859636"/>
              <a:gd name="connsiteY84" fmla="*/ 232351 h 258520"/>
              <a:gd name="connsiteX85" fmla="*/ 285166 w 859636"/>
              <a:gd name="connsiteY85" fmla="*/ 238589 h 258520"/>
              <a:gd name="connsiteX86" fmla="*/ 285166 w 859636"/>
              <a:gd name="connsiteY86" fmla="*/ 258520 h 258520"/>
              <a:gd name="connsiteX87" fmla="*/ 276751 w 859636"/>
              <a:gd name="connsiteY87" fmla="*/ 258520 h 258520"/>
              <a:gd name="connsiteX88" fmla="*/ 276751 w 859636"/>
              <a:gd name="connsiteY88" fmla="*/ 189426 h 258520"/>
              <a:gd name="connsiteX89" fmla="*/ 283763 w 859636"/>
              <a:gd name="connsiteY89" fmla="*/ 189426 h 258520"/>
              <a:gd name="connsiteX90" fmla="*/ 284649 w 859636"/>
              <a:gd name="connsiteY90" fmla="*/ 195183 h 258520"/>
              <a:gd name="connsiteX91" fmla="*/ 290555 w 859636"/>
              <a:gd name="connsiteY91" fmla="*/ 190348 h 258520"/>
              <a:gd name="connsiteX92" fmla="*/ 299154 w 859636"/>
              <a:gd name="connsiteY92" fmla="*/ 188577 h 258520"/>
              <a:gd name="connsiteX93" fmla="*/ 635259 w 859636"/>
              <a:gd name="connsiteY93" fmla="*/ 188571 h 258520"/>
              <a:gd name="connsiteX94" fmla="*/ 651352 w 859636"/>
              <a:gd name="connsiteY94" fmla="*/ 195325 h 258520"/>
              <a:gd name="connsiteX95" fmla="*/ 657294 w 859636"/>
              <a:gd name="connsiteY95" fmla="*/ 213410 h 258520"/>
              <a:gd name="connsiteX96" fmla="*/ 651352 w 859636"/>
              <a:gd name="connsiteY96" fmla="*/ 231717 h 258520"/>
              <a:gd name="connsiteX97" fmla="*/ 634927 w 859636"/>
              <a:gd name="connsiteY97" fmla="*/ 238361 h 258520"/>
              <a:gd name="connsiteX98" fmla="*/ 623448 w 859636"/>
              <a:gd name="connsiteY98" fmla="*/ 235334 h 258520"/>
              <a:gd name="connsiteX99" fmla="*/ 615697 w 859636"/>
              <a:gd name="connsiteY99" fmla="*/ 226587 h 258520"/>
              <a:gd name="connsiteX100" fmla="*/ 613003 w 859636"/>
              <a:gd name="connsiteY100" fmla="*/ 213410 h 258520"/>
              <a:gd name="connsiteX101" fmla="*/ 618872 w 859636"/>
              <a:gd name="connsiteY101" fmla="*/ 195177 h 258520"/>
              <a:gd name="connsiteX102" fmla="*/ 635259 w 859636"/>
              <a:gd name="connsiteY102" fmla="*/ 188571 h 258520"/>
              <a:gd name="connsiteX103" fmla="*/ 556052 w 859636"/>
              <a:gd name="connsiteY103" fmla="*/ 188568 h 258520"/>
              <a:gd name="connsiteX104" fmla="*/ 570631 w 859636"/>
              <a:gd name="connsiteY104" fmla="*/ 196060 h 258520"/>
              <a:gd name="connsiteX105" fmla="*/ 576463 w 859636"/>
              <a:gd name="connsiteY105" fmla="*/ 190782 h 258520"/>
              <a:gd name="connsiteX106" fmla="*/ 585838 w 859636"/>
              <a:gd name="connsiteY106" fmla="*/ 188568 h 258520"/>
              <a:gd name="connsiteX107" fmla="*/ 598203 w 859636"/>
              <a:gd name="connsiteY107" fmla="*/ 192849 h 258520"/>
              <a:gd name="connsiteX108" fmla="*/ 602336 w 859636"/>
              <a:gd name="connsiteY108" fmla="*/ 206358 h 258520"/>
              <a:gd name="connsiteX109" fmla="*/ 602336 w 859636"/>
              <a:gd name="connsiteY109" fmla="*/ 237509 h 258520"/>
              <a:gd name="connsiteX110" fmla="*/ 593921 w 859636"/>
              <a:gd name="connsiteY110" fmla="*/ 237509 h 258520"/>
              <a:gd name="connsiteX111" fmla="*/ 593921 w 859636"/>
              <a:gd name="connsiteY111" fmla="*/ 206432 h 258520"/>
              <a:gd name="connsiteX112" fmla="*/ 591670 w 859636"/>
              <a:gd name="connsiteY112" fmla="*/ 198496 h 258520"/>
              <a:gd name="connsiteX113" fmla="*/ 584768 w 859636"/>
              <a:gd name="connsiteY113" fmla="*/ 195950 h 258520"/>
              <a:gd name="connsiteX114" fmla="*/ 575540 w 859636"/>
              <a:gd name="connsiteY114" fmla="*/ 199493 h 258520"/>
              <a:gd name="connsiteX115" fmla="*/ 572514 w 859636"/>
              <a:gd name="connsiteY115" fmla="*/ 210750 h 258520"/>
              <a:gd name="connsiteX116" fmla="*/ 572514 w 859636"/>
              <a:gd name="connsiteY116" fmla="*/ 237509 h 258520"/>
              <a:gd name="connsiteX117" fmla="*/ 564098 w 859636"/>
              <a:gd name="connsiteY117" fmla="*/ 237509 h 258520"/>
              <a:gd name="connsiteX118" fmla="*/ 564098 w 859636"/>
              <a:gd name="connsiteY118" fmla="*/ 206432 h 258520"/>
              <a:gd name="connsiteX119" fmla="*/ 561884 w 859636"/>
              <a:gd name="connsiteY119" fmla="*/ 198496 h 258520"/>
              <a:gd name="connsiteX120" fmla="*/ 554908 w 859636"/>
              <a:gd name="connsiteY120" fmla="*/ 195950 h 258520"/>
              <a:gd name="connsiteX121" fmla="*/ 545718 w 859636"/>
              <a:gd name="connsiteY121" fmla="*/ 199641 h 258520"/>
              <a:gd name="connsiteX122" fmla="*/ 542765 w 859636"/>
              <a:gd name="connsiteY122" fmla="*/ 212300 h 258520"/>
              <a:gd name="connsiteX123" fmla="*/ 542765 w 859636"/>
              <a:gd name="connsiteY123" fmla="*/ 237509 h 258520"/>
              <a:gd name="connsiteX124" fmla="*/ 534313 w 859636"/>
              <a:gd name="connsiteY124" fmla="*/ 237509 h 258520"/>
              <a:gd name="connsiteX125" fmla="*/ 534313 w 859636"/>
              <a:gd name="connsiteY125" fmla="*/ 189417 h 258520"/>
              <a:gd name="connsiteX126" fmla="*/ 541326 w 859636"/>
              <a:gd name="connsiteY126" fmla="*/ 189417 h 258520"/>
              <a:gd name="connsiteX127" fmla="*/ 542359 w 859636"/>
              <a:gd name="connsiteY127" fmla="*/ 195101 h 258520"/>
              <a:gd name="connsiteX128" fmla="*/ 547600 w 859636"/>
              <a:gd name="connsiteY128" fmla="*/ 190561 h 258520"/>
              <a:gd name="connsiteX129" fmla="*/ 556052 w 859636"/>
              <a:gd name="connsiteY129" fmla="*/ 188568 h 258520"/>
              <a:gd name="connsiteX130" fmla="*/ 432906 w 859636"/>
              <a:gd name="connsiteY130" fmla="*/ 188568 h 258520"/>
              <a:gd name="connsiteX131" fmla="*/ 446083 w 859636"/>
              <a:gd name="connsiteY131" fmla="*/ 192812 h 258520"/>
              <a:gd name="connsiteX132" fmla="*/ 450549 w 859636"/>
              <a:gd name="connsiteY132" fmla="*/ 206358 h 258520"/>
              <a:gd name="connsiteX133" fmla="*/ 450549 w 859636"/>
              <a:gd name="connsiteY133" fmla="*/ 237509 h 258520"/>
              <a:gd name="connsiteX134" fmla="*/ 442133 w 859636"/>
              <a:gd name="connsiteY134" fmla="*/ 237509 h 258520"/>
              <a:gd name="connsiteX135" fmla="*/ 442133 w 859636"/>
              <a:gd name="connsiteY135" fmla="*/ 206616 h 258520"/>
              <a:gd name="connsiteX136" fmla="*/ 439697 w 859636"/>
              <a:gd name="connsiteY136" fmla="*/ 198533 h 258520"/>
              <a:gd name="connsiteX137" fmla="*/ 432057 w 859636"/>
              <a:gd name="connsiteY137" fmla="*/ 195950 h 258520"/>
              <a:gd name="connsiteX138" fmla="*/ 421833 w 859636"/>
              <a:gd name="connsiteY138" fmla="*/ 199677 h 258520"/>
              <a:gd name="connsiteX139" fmla="*/ 418585 w 859636"/>
              <a:gd name="connsiteY139" fmla="*/ 212300 h 258520"/>
              <a:gd name="connsiteX140" fmla="*/ 418585 w 859636"/>
              <a:gd name="connsiteY140" fmla="*/ 237509 h 258520"/>
              <a:gd name="connsiteX141" fmla="*/ 410133 w 859636"/>
              <a:gd name="connsiteY141" fmla="*/ 237509 h 258520"/>
              <a:gd name="connsiteX142" fmla="*/ 410133 w 859636"/>
              <a:gd name="connsiteY142" fmla="*/ 189417 h 258520"/>
              <a:gd name="connsiteX143" fmla="*/ 417146 w 859636"/>
              <a:gd name="connsiteY143" fmla="*/ 189417 h 258520"/>
              <a:gd name="connsiteX144" fmla="*/ 418179 w 859636"/>
              <a:gd name="connsiteY144" fmla="*/ 195138 h 258520"/>
              <a:gd name="connsiteX145" fmla="*/ 423863 w 859636"/>
              <a:gd name="connsiteY145" fmla="*/ 190524 h 258520"/>
              <a:gd name="connsiteX146" fmla="*/ 432906 w 859636"/>
              <a:gd name="connsiteY146" fmla="*/ 188568 h 258520"/>
              <a:gd name="connsiteX147" fmla="*/ 374373 w 859636"/>
              <a:gd name="connsiteY147" fmla="*/ 188568 h 258520"/>
              <a:gd name="connsiteX148" fmla="*/ 380094 w 859636"/>
              <a:gd name="connsiteY148" fmla="*/ 189084 h 258520"/>
              <a:gd name="connsiteX149" fmla="*/ 380721 w 859636"/>
              <a:gd name="connsiteY149" fmla="*/ 189232 h 258520"/>
              <a:gd name="connsiteX150" fmla="*/ 379540 w 859636"/>
              <a:gd name="connsiteY150" fmla="*/ 197131 h 258520"/>
              <a:gd name="connsiteX151" fmla="*/ 378839 w 859636"/>
              <a:gd name="connsiteY151" fmla="*/ 196983 h 258520"/>
              <a:gd name="connsiteX152" fmla="*/ 373856 w 859636"/>
              <a:gd name="connsiteY152" fmla="*/ 196356 h 258520"/>
              <a:gd name="connsiteX153" fmla="*/ 364666 w 859636"/>
              <a:gd name="connsiteY153" fmla="*/ 200748 h 258520"/>
              <a:gd name="connsiteX154" fmla="*/ 360790 w 859636"/>
              <a:gd name="connsiteY154" fmla="*/ 211747 h 258520"/>
              <a:gd name="connsiteX155" fmla="*/ 360790 w 859636"/>
              <a:gd name="connsiteY155" fmla="*/ 237509 h 258520"/>
              <a:gd name="connsiteX156" fmla="*/ 352375 w 859636"/>
              <a:gd name="connsiteY156" fmla="*/ 237509 h 258520"/>
              <a:gd name="connsiteX157" fmla="*/ 352375 w 859636"/>
              <a:gd name="connsiteY157" fmla="*/ 189417 h 258520"/>
              <a:gd name="connsiteX158" fmla="*/ 359498 w 859636"/>
              <a:gd name="connsiteY158" fmla="*/ 189417 h 258520"/>
              <a:gd name="connsiteX159" fmla="*/ 360237 w 859636"/>
              <a:gd name="connsiteY159" fmla="*/ 197131 h 258520"/>
              <a:gd name="connsiteX160" fmla="*/ 365921 w 859636"/>
              <a:gd name="connsiteY160" fmla="*/ 191151 h 258520"/>
              <a:gd name="connsiteX161" fmla="*/ 374373 w 859636"/>
              <a:gd name="connsiteY161" fmla="*/ 188568 h 258520"/>
              <a:gd name="connsiteX162" fmla="*/ 204203 w 859636"/>
              <a:gd name="connsiteY162" fmla="*/ 188568 h 258520"/>
              <a:gd name="connsiteX163" fmla="*/ 217379 w 859636"/>
              <a:gd name="connsiteY163" fmla="*/ 192812 h 258520"/>
              <a:gd name="connsiteX164" fmla="*/ 221845 w 859636"/>
              <a:gd name="connsiteY164" fmla="*/ 206358 h 258520"/>
              <a:gd name="connsiteX165" fmla="*/ 221845 w 859636"/>
              <a:gd name="connsiteY165" fmla="*/ 237509 h 258520"/>
              <a:gd name="connsiteX166" fmla="*/ 213430 w 859636"/>
              <a:gd name="connsiteY166" fmla="*/ 237509 h 258520"/>
              <a:gd name="connsiteX167" fmla="*/ 213430 w 859636"/>
              <a:gd name="connsiteY167" fmla="*/ 206616 h 258520"/>
              <a:gd name="connsiteX168" fmla="*/ 210994 w 859636"/>
              <a:gd name="connsiteY168" fmla="*/ 198533 h 258520"/>
              <a:gd name="connsiteX169" fmla="*/ 203354 w 859636"/>
              <a:gd name="connsiteY169" fmla="*/ 195950 h 258520"/>
              <a:gd name="connsiteX170" fmla="*/ 193130 w 859636"/>
              <a:gd name="connsiteY170" fmla="*/ 199677 h 258520"/>
              <a:gd name="connsiteX171" fmla="*/ 189882 w 859636"/>
              <a:gd name="connsiteY171" fmla="*/ 212300 h 258520"/>
              <a:gd name="connsiteX172" fmla="*/ 189882 w 859636"/>
              <a:gd name="connsiteY172" fmla="*/ 237509 h 258520"/>
              <a:gd name="connsiteX173" fmla="*/ 181430 w 859636"/>
              <a:gd name="connsiteY173" fmla="*/ 237509 h 258520"/>
              <a:gd name="connsiteX174" fmla="*/ 181430 w 859636"/>
              <a:gd name="connsiteY174" fmla="*/ 189417 h 258520"/>
              <a:gd name="connsiteX175" fmla="*/ 188442 w 859636"/>
              <a:gd name="connsiteY175" fmla="*/ 189417 h 258520"/>
              <a:gd name="connsiteX176" fmla="*/ 189476 w 859636"/>
              <a:gd name="connsiteY176" fmla="*/ 195138 h 258520"/>
              <a:gd name="connsiteX177" fmla="*/ 195160 w 859636"/>
              <a:gd name="connsiteY177" fmla="*/ 190524 h 258520"/>
              <a:gd name="connsiteX178" fmla="*/ 204203 w 859636"/>
              <a:gd name="connsiteY178" fmla="*/ 188568 h 258520"/>
              <a:gd name="connsiteX179" fmla="*/ 479924 w 859636"/>
              <a:gd name="connsiteY179" fmla="*/ 188561 h 258520"/>
              <a:gd name="connsiteX180" fmla="*/ 486641 w 859636"/>
              <a:gd name="connsiteY180" fmla="*/ 189410 h 258520"/>
              <a:gd name="connsiteX181" fmla="*/ 503361 w 859636"/>
              <a:gd name="connsiteY181" fmla="*/ 189410 h 258520"/>
              <a:gd name="connsiteX182" fmla="*/ 503361 w 859636"/>
              <a:gd name="connsiteY182" fmla="*/ 195168 h 258520"/>
              <a:gd name="connsiteX183" fmla="*/ 495241 w 859636"/>
              <a:gd name="connsiteY183" fmla="*/ 196127 h 258520"/>
              <a:gd name="connsiteX184" fmla="*/ 496791 w 859636"/>
              <a:gd name="connsiteY184" fmla="*/ 199264 h 258520"/>
              <a:gd name="connsiteX185" fmla="*/ 497788 w 859636"/>
              <a:gd name="connsiteY185" fmla="*/ 204948 h 258520"/>
              <a:gd name="connsiteX186" fmla="*/ 492842 w 859636"/>
              <a:gd name="connsiteY186" fmla="*/ 216390 h 258520"/>
              <a:gd name="connsiteX187" fmla="*/ 479518 w 859636"/>
              <a:gd name="connsiteY187" fmla="*/ 220672 h 258520"/>
              <a:gd name="connsiteX188" fmla="*/ 475716 w 859636"/>
              <a:gd name="connsiteY188" fmla="*/ 220340 h 258520"/>
              <a:gd name="connsiteX189" fmla="*/ 471767 w 859636"/>
              <a:gd name="connsiteY189" fmla="*/ 225654 h 258520"/>
              <a:gd name="connsiteX190" fmla="*/ 473022 w 859636"/>
              <a:gd name="connsiteY190" fmla="*/ 227906 h 258520"/>
              <a:gd name="connsiteX191" fmla="*/ 478078 w 859636"/>
              <a:gd name="connsiteY191" fmla="*/ 228755 h 258520"/>
              <a:gd name="connsiteX192" fmla="*/ 486346 w 859636"/>
              <a:gd name="connsiteY192" fmla="*/ 228755 h 258520"/>
              <a:gd name="connsiteX193" fmla="*/ 498452 w 859636"/>
              <a:gd name="connsiteY193" fmla="*/ 232077 h 258520"/>
              <a:gd name="connsiteX194" fmla="*/ 502770 w 859636"/>
              <a:gd name="connsiteY194" fmla="*/ 241931 h 258520"/>
              <a:gd name="connsiteX195" fmla="*/ 496237 w 859636"/>
              <a:gd name="connsiteY195" fmla="*/ 254333 h 258520"/>
              <a:gd name="connsiteX196" fmla="*/ 477709 w 859636"/>
              <a:gd name="connsiteY196" fmla="*/ 258504 h 258520"/>
              <a:gd name="connsiteX197" fmla="*/ 463167 w 859636"/>
              <a:gd name="connsiteY197" fmla="*/ 254960 h 258520"/>
              <a:gd name="connsiteX198" fmla="*/ 457926 w 859636"/>
              <a:gd name="connsiteY198" fmla="*/ 244773 h 258520"/>
              <a:gd name="connsiteX199" fmla="*/ 460805 w 859636"/>
              <a:gd name="connsiteY199" fmla="*/ 236949 h 258520"/>
              <a:gd name="connsiteX200" fmla="*/ 467264 w 859636"/>
              <a:gd name="connsiteY200" fmla="*/ 232926 h 258520"/>
              <a:gd name="connsiteX201" fmla="*/ 465455 w 859636"/>
              <a:gd name="connsiteY201" fmla="*/ 231043 h 258520"/>
              <a:gd name="connsiteX202" fmla="*/ 464090 w 859636"/>
              <a:gd name="connsiteY202" fmla="*/ 226688 h 258520"/>
              <a:gd name="connsiteX203" fmla="*/ 465603 w 859636"/>
              <a:gd name="connsiteY203" fmla="*/ 221816 h 258520"/>
              <a:gd name="connsiteX204" fmla="*/ 469072 w 859636"/>
              <a:gd name="connsiteY204" fmla="*/ 218605 h 258520"/>
              <a:gd name="connsiteX205" fmla="*/ 463979 w 859636"/>
              <a:gd name="connsiteY205" fmla="*/ 213770 h 258520"/>
              <a:gd name="connsiteX206" fmla="*/ 461580 w 859636"/>
              <a:gd name="connsiteY206" fmla="*/ 205244 h 258520"/>
              <a:gd name="connsiteX207" fmla="*/ 466415 w 859636"/>
              <a:gd name="connsiteY207" fmla="*/ 192879 h 258520"/>
              <a:gd name="connsiteX208" fmla="*/ 479924 w 859636"/>
              <a:gd name="connsiteY208" fmla="*/ 188561 h 258520"/>
              <a:gd name="connsiteX209" fmla="*/ 250154 w 859636"/>
              <a:gd name="connsiteY209" fmla="*/ 188559 h 258520"/>
              <a:gd name="connsiteX210" fmla="*/ 265176 w 859636"/>
              <a:gd name="connsiteY210" fmla="*/ 191697 h 258520"/>
              <a:gd name="connsiteX211" fmla="*/ 265803 w 859636"/>
              <a:gd name="connsiteY211" fmla="*/ 191955 h 258520"/>
              <a:gd name="connsiteX212" fmla="*/ 262740 w 859636"/>
              <a:gd name="connsiteY212" fmla="*/ 198931 h 258520"/>
              <a:gd name="connsiteX213" fmla="*/ 262112 w 859636"/>
              <a:gd name="connsiteY213" fmla="*/ 198709 h 258520"/>
              <a:gd name="connsiteX214" fmla="*/ 249637 w 859636"/>
              <a:gd name="connsiteY214" fmla="*/ 195830 h 258520"/>
              <a:gd name="connsiteX215" fmla="*/ 242403 w 859636"/>
              <a:gd name="connsiteY215" fmla="*/ 197307 h 258520"/>
              <a:gd name="connsiteX216" fmla="*/ 240151 w 859636"/>
              <a:gd name="connsiteY216" fmla="*/ 201108 h 258520"/>
              <a:gd name="connsiteX217" fmla="*/ 241000 w 859636"/>
              <a:gd name="connsiteY217" fmla="*/ 203914 h 258520"/>
              <a:gd name="connsiteX218" fmla="*/ 243879 w 859636"/>
              <a:gd name="connsiteY218" fmla="*/ 206239 h 258520"/>
              <a:gd name="connsiteX219" fmla="*/ 251962 w 859636"/>
              <a:gd name="connsiteY219" fmla="*/ 209634 h 258520"/>
              <a:gd name="connsiteX220" fmla="*/ 263441 w 859636"/>
              <a:gd name="connsiteY220" fmla="*/ 215909 h 258520"/>
              <a:gd name="connsiteX221" fmla="*/ 266578 w 859636"/>
              <a:gd name="connsiteY221" fmla="*/ 224103 h 258520"/>
              <a:gd name="connsiteX222" fmla="*/ 261411 w 859636"/>
              <a:gd name="connsiteY222" fmla="*/ 234696 h 258520"/>
              <a:gd name="connsiteX223" fmla="*/ 247386 w 859636"/>
              <a:gd name="connsiteY223" fmla="*/ 238387 h 258520"/>
              <a:gd name="connsiteX224" fmla="*/ 232548 w 859636"/>
              <a:gd name="connsiteY224" fmla="*/ 235323 h 258520"/>
              <a:gd name="connsiteX225" fmla="*/ 232216 w 859636"/>
              <a:gd name="connsiteY225" fmla="*/ 235139 h 258520"/>
              <a:gd name="connsiteX226" fmla="*/ 232216 w 859636"/>
              <a:gd name="connsiteY226" fmla="*/ 227092 h 258520"/>
              <a:gd name="connsiteX227" fmla="*/ 233176 w 859636"/>
              <a:gd name="connsiteY227" fmla="*/ 227572 h 258520"/>
              <a:gd name="connsiteX228" fmla="*/ 240262 w 859636"/>
              <a:gd name="connsiteY228" fmla="*/ 230230 h 258520"/>
              <a:gd name="connsiteX229" fmla="*/ 247533 w 859636"/>
              <a:gd name="connsiteY229" fmla="*/ 231189 h 258520"/>
              <a:gd name="connsiteX230" fmla="*/ 255727 w 859636"/>
              <a:gd name="connsiteY230" fmla="*/ 229492 h 258520"/>
              <a:gd name="connsiteX231" fmla="*/ 258385 w 859636"/>
              <a:gd name="connsiteY231" fmla="*/ 224693 h 258520"/>
              <a:gd name="connsiteX232" fmla="*/ 256281 w 859636"/>
              <a:gd name="connsiteY232" fmla="*/ 220523 h 258520"/>
              <a:gd name="connsiteX233" fmla="*/ 247201 w 859636"/>
              <a:gd name="connsiteY233" fmla="*/ 216057 h 258520"/>
              <a:gd name="connsiteX234" fmla="*/ 237826 w 859636"/>
              <a:gd name="connsiteY234" fmla="*/ 211738 h 258520"/>
              <a:gd name="connsiteX235" fmla="*/ 233508 w 859636"/>
              <a:gd name="connsiteY235" fmla="*/ 207420 h 258520"/>
              <a:gd name="connsiteX236" fmla="*/ 232068 w 859636"/>
              <a:gd name="connsiteY236" fmla="*/ 201551 h 258520"/>
              <a:gd name="connsiteX237" fmla="*/ 237014 w 859636"/>
              <a:gd name="connsiteY237" fmla="*/ 191992 h 258520"/>
              <a:gd name="connsiteX238" fmla="*/ 250154 w 859636"/>
              <a:gd name="connsiteY238" fmla="*/ 188559 h 258520"/>
              <a:gd name="connsiteX239" fmla="*/ 791869 w 859636"/>
              <a:gd name="connsiteY239" fmla="*/ 178562 h 258520"/>
              <a:gd name="connsiteX240" fmla="*/ 797147 w 859636"/>
              <a:gd name="connsiteY240" fmla="*/ 178562 h 258520"/>
              <a:gd name="connsiteX241" fmla="*/ 797147 w 859636"/>
              <a:gd name="connsiteY241" fmla="*/ 189414 h 258520"/>
              <a:gd name="connsiteX242" fmla="*/ 810693 w 859636"/>
              <a:gd name="connsiteY242" fmla="*/ 189414 h 258520"/>
              <a:gd name="connsiteX243" fmla="*/ 810693 w 859636"/>
              <a:gd name="connsiteY243" fmla="*/ 196279 h 258520"/>
              <a:gd name="connsiteX244" fmla="*/ 797147 w 859636"/>
              <a:gd name="connsiteY244" fmla="*/ 196279 h 258520"/>
              <a:gd name="connsiteX245" fmla="*/ 797147 w 859636"/>
              <a:gd name="connsiteY245" fmla="*/ 223112 h 258520"/>
              <a:gd name="connsiteX246" fmla="*/ 798955 w 859636"/>
              <a:gd name="connsiteY246" fmla="*/ 229128 h 258520"/>
              <a:gd name="connsiteX247" fmla="*/ 803975 w 859636"/>
              <a:gd name="connsiteY247" fmla="*/ 231158 h 258520"/>
              <a:gd name="connsiteX248" fmla="*/ 807481 w 859636"/>
              <a:gd name="connsiteY248" fmla="*/ 230900 h 258520"/>
              <a:gd name="connsiteX249" fmla="*/ 810176 w 859636"/>
              <a:gd name="connsiteY249" fmla="*/ 230346 h 258520"/>
              <a:gd name="connsiteX250" fmla="*/ 811025 w 859636"/>
              <a:gd name="connsiteY250" fmla="*/ 230088 h 258520"/>
              <a:gd name="connsiteX251" fmla="*/ 811025 w 859636"/>
              <a:gd name="connsiteY251" fmla="*/ 236842 h 258520"/>
              <a:gd name="connsiteX252" fmla="*/ 810656 w 859636"/>
              <a:gd name="connsiteY252" fmla="*/ 237027 h 258520"/>
              <a:gd name="connsiteX253" fmla="*/ 807075 w 859636"/>
              <a:gd name="connsiteY253" fmla="*/ 237986 h 258520"/>
              <a:gd name="connsiteX254" fmla="*/ 802942 w 859636"/>
              <a:gd name="connsiteY254" fmla="*/ 238355 h 258520"/>
              <a:gd name="connsiteX255" fmla="*/ 788695 w 859636"/>
              <a:gd name="connsiteY255" fmla="*/ 223407 h 258520"/>
              <a:gd name="connsiteX256" fmla="*/ 788695 w 859636"/>
              <a:gd name="connsiteY256" fmla="*/ 196279 h 258520"/>
              <a:gd name="connsiteX257" fmla="*/ 782014 w 859636"/>
              <a:gd name="connsiteY257" fmla="*/ 196279 h 258520"/>
              <a:gd name="connsiteX258" fmla="*/ 782014 w 859636"/>
              <a:gd name="connsiteY258" fmla="*/ 191739 h 258520"/>
              <a:gd name="connsiteX259" fmla="*/ 788805 w 859636"/>
              <a:gd name="connsiteY259" fmla="*/ 188749 h 258520"/>
              <a:gd name="connsiteX260" fmla="*/ 157766 w 859636"/>
              <a:gd name="connsiteY260" fmla="*/ 173425 h 258520"/>
              <a:gd name="connsiteX261" fmla="*/ 166366 w 859636"/>
              <a:gd name="connsiteY261" fmla="*/ 173425 h 258520"/>
              <a:gd name="connsiteX262" fmla="*/ 166366 w 859636"/>
              <a:gd name="connsiteY262" fmla="*/ 237131 h 258520"/>
              <a:gd name="connsiteX263" fmla="*/ 157766 w 859636"/>
              <a:gd name="connsiteY263" fmla="*/ 237131 h 258520"/>
              <a:gd name="connsiteX264" fmla="*/ 770346 w 859636"/>
              <a:gd name="connsiteY264" fmla="*/ 172053 h 258520"/>
              <a:gd name="connsiteX265" fmla="*/ 773742 w 859636"/>
              <a:gd name="connsiteY265" fmla="*/ 173382 h 258520"/>
              <a:gd name="connsiteX266" fmla="*/ 775218 w 859636"/>
              <a:gd name="connsiteY266" fmla="*/ 177405 h 258520"/>
              <a:gd name="connsiteX267" fmla="*/ 773742 w 859636"/>
              <a:gd name="connsiteY267" fmla="*/ 181465 h 258520"/>
              <a:gd name="connsiteX268" fmla="*/ 770346 w 859636"/>
              <a:gd name="connsiteY268" fmla="*/ 182831 h 258520"/>
              <a:gd name="connsiteX269" fmla="*/ 766876 w 859636"/>
              <a:gd name="connsiteY269" fmla="*/ 181465 h 258520"/>
              <a:gd name="connsiteX270" fmla="*/ 765474 w 859636"/>
              <a:gd name="connsiteY270" fmla="*/ 177405 h 258520"/>
              <a:gd name="connsiteX271" fmla="*/ 766913 w 859636"/>
              <a:gd name="connsiteY271" fmla="*/ 173382 h 258520"/>
              <a:gd name="connsiteX272" fmla="*/ 770346 w 859636"/>
              <a:gd name="connsiteY272" fmla="*/ 172053 h 258520"/>
              <a:gd name="connsiteX273" fmla="*/ 726156 w 859636"/>
              <a:gd name="connsiteY273" fmla="*/ 172053 h 258520"/>
              <a:gd name="connsiteX274" fmla="*/ 729552 w 859636"/>
              <a:gd name="connsiteY274" fmla="*/ 173382 h 258520"/>
              <a:gd name="connsiteX275" fmla="*/ 731028 w 859636"/>
              <a:gd name="connsiteY275" fmla="*/ 177405 h 258520"/>
              <a:gd name="connsiteX276" fmla="*/ 729552 w 859636"/>
              <a:gd name="connsiteY276" fmla="*/ 181465 h 258520"/>
              <a:gd name="connsiteX277" fmla="*/ 726156 w 859636"/>
              <a:gd name="connsiteY277" fmla="*/ 182831 h 258520"/>
              <a:gd name="connsiteX278" fmla="*/ 722686 w 859636"/>
              <a:gd name="connsiteY278" fmla="*/ 181465 h 258520"/>
              <a:gd name="connsiteX279" fmla="*/ 721284 w 859636"/>
              <a:gd name="connsiteY279" fmla="*/ 177405 h 258520"/>
              <a:gd name="connsiteX280" fmla="*/ 722723 w 859636"/>
              <a:gd name="connsiteY280" fmla="*/ 173382 h 258520"/>
              <a:gd name="connsiteX281" fmla="*/ 726156 w 859636"/>
              <a:gd name="connsiteY281" fmla="*/ 172053 h 258520"/>
              <a:gd name="connsiteX282" fmla="*/ 392294 w 859636"/>
              <a:gd name="connsiteY282" fmla="*/ 172053 h 258520"/>
              <a:gd name="connsiteX283" fmla="*/ 395689 w 859636"/>
              <a:gd name="connsiteY283" fmla="*/ 173382 h 258520"/>
              <a:gd name="connsiteX284" fmla="*/ 397166 w 859636"/>
              <a:gd name="connsiteY284" fmla="*/ 177405 h 258520"/>
              <a:gd name="connsiteX285" fmla="*/ 395689 w 859636"/>
              <a:gd name="connsiteY285" fmla="*/ 181465 h 258520"/>
              <a:gd name="connsiteX286" fmla="*/ 392294 w 859636"/>
              <a:gd name="connsiteY286" fmla="*/ 182831 h 258520"/>
              <a:gd name="connsiteX287" fmla="*/ 388824 w 859636"/>
              <a:gd name="connsiteY287" fmla="*/ 181465 h 258520"/>
              <a:gd name="connsiteX288" fmla="*/ 387422 w 859636"/>
              <a:gd name="connsiteY288" fmla="*/ 177405 h 258520"/>
              <a:gd name="connsiteX289" fmla="*/ 388824 w 859636"/>
              <a:gd name="connsiteY289" fmla="*/ 173382 h 258520"/>
              <a:gd name="connsiteX290" fmla="*/ 392294 w 859636"/>
              <a:gd name="connsiteY290" fmla="*/ 172053 h 258520"/>
              <a:gd name="connsiteX291" fmla="*/ 334530 w 859636"/>
              <a:gd name="connsiteY291" fmla="*/ 172053 h 258520"/>
              <a:gd name="connsiteX292" fmla="*/ 337925 w 859636"/>
              <a:gd name="connsiteY292" fmla="*/ 173382 h 258520"/>
              <a:gd name="connsiteX293" fmla="*/ 339402 w 859636"/>
              <a:gd name="connsiteY293" fmla="*/ 177405 h 258520"/>
              <a:gd name="connsiteX294" fmla="*/ 337925 w 859636"/>
              <a:gd name="connsiteY294" fmla="*/ 181465 h 258520"/>
              <a:gd name="connsiteX295" fmla="*/ 334530 w 859636"/>
              <a:gd name="connsiteY295" fmla="*/ 182831 h 258520"/>
              <a:gd name="connsiteX296" fmla="*/ 331060 w 859636"/>
              <a:gd name="connsiteY296" fmla="*/ 181465 h 258520"/>
              <a:gd name="connsiteX297" fmla="*/ 329658 w 859636"/>
              <a:gd name="connsiteY297" fmla="*/ 177405 h 258520"/>
              <a:gd name="connsiteX298" fmla="*/ 331060 w 859636"/>
              <a:gd name="connsiteY298" fmla="*/ 173382 h 258520"/>
              <a:gd name="connsiteX299" fmla="*/ 334530 w 859636"/>
              <a:gd name="connsiteY299" fmla="*/ 172053 h 258520"/>
              <a:gd name="connsiteX300" fmla="*/ 668356 w 859636"/>
              <a:gd name="connsiteY300" fmla="*/ 169796 h 258520"/>
              <a:gd name="connsiteX301" fmla="*/ 676808 w 859636"/>
              <a:gd name="connsiteY301" fmla="*/ 169796 h 258520"/>
              <a:gd name="connsiteX302" fmla="*/ 676808 w 859636"/>
              <a:gd name="connsiteY302" fmla="*/ 186590 h 258520"/>
              <a:gd name="connsiteX303" fmla="*/ 676586 w 859636"/>
              <a:gd name="connsiteY303" fmla="*/ 194636 h 258520"/>
              <a:gd name="connsiteX304" fmla="*/ 690796 w 859636"/>
              <a:gd name="connsiteY304" fmla="*/ 188657 h 258520"/>
              <a:gd name="connsiteX305" fmla="*/ 705634 w 859636"/>
              <a:gd name="connsiteY305" fmla="*/ 195190 h 258520"/>
              <a:gd name="connsiteX306" fmla="*/ 710875 w 859636"/>
              <a:gd name="connsiteY306" fmla="*/ 213423 h 258520"/>
              <a:gd name="connsiteX307" fmla="*/ 705597 w 859636"/>
              <a:gd name="connsiteY307" fmla="*/ 231730 h 258520"/>
              <a:gd name="connsiteX308" fmla="*/ 690796 w 859636"/>
              <a:gd name="connsiteY308" fmla="*/ 238374 h 258520"/>
              <a:gd name="connsiteX309" fmla="*/ 682160 w 859636"/>
              <a:gd name="connsiteY309" fmla="*/ 236639 h 258520"/>
              <a:gd name="connsiteX310" fmla="*/ 676033 w 859636"/>
              <a:gd name="connsiteY310" fmla="*/ 231841 h 258520"/>
              <a:gd name="connsiteX311" fmla="*/ 674630 w 859636"/>
              <a:gd name="connsiteY311" fmla="*/ 237525 h 258520"/>
              <a:gd name="connsiteX312" fmla="*/ 668356 w 859636"/>
              <a:gd name="connsiteY312" fmla="*/ 237525 h 258520"/>
              <a:gd name="connsiteX313" fmla="*/ 743594 w 859636"/>
              <a:gd name="connsiteY313" fmla="*/ 169394 h 258520"/>
              <a:gd name="connsiteX314" fmla="*/ 752009 w 859636"/>
              <a:gd name="connsiteY314" fmla="*/ 169394 h 258520"/>
              <a:gd name="connsiteX315" fmla="*/ 752009 w 859636"/>
              <a:gd name="connsiteY315" fmla="*/ 237122 h 258520"/>
              <a:gd name="connsiteX316" fmla="*/ 743594 w 859636"/>
              <a:gd name="connsiteY316" fmla="*/ 237122 h 258520"/>
              <a:gd name="connsiteX317" fmla="*/ 778181 w 859636"/>
              <a:gd name="connsiteY317" fmla="*/ 31202 h 258520"/>
              <a:gd name="connsiteX318" fmla="*/ 754043 w 859636"/>
              <a:gd name="connsiteY318" fmla="*/ 79664 h 258520"/>
              <a:gd name="connsiteX319" fmla="*/ 802099 w 859636"/>
              <a:gd name="connsiteY319" fmla="*/ 79664 h 258520"/>
              <a:gd name="connsiteX320" fmla="*/ 357471 w 859636"/>
              <a:gd name="connsiteY320" fmla="*/ 30700 h 258520"/>
              <a:gd name="connsiteX321" fmla="*/ 357471 w 859636"/>
              <a:gd name="connsiteY321" fmla="*/ 58973 h 258520"/>
              <a:gd name="connsiteX322" fmla="*/ 412761 w 859636"/>
              <a:gd name="connsiteY322" fmla="*/ 58973 h 258520"/>
              <a:gd name="connsiteX323" fmla="*/ 433946 w 859636"/>
              <a:gd name="connsiteY323" fmla="*/ 44836 h 258520"/>
              <a:gd name="connsiteX324" fmla="*/ 412761 w 859636"/>
              <a:gd name="connsiteY324" fmla="*/ 30700 h 258520"/>
              <a:gd name="connsiteX325" fmla="*/ 224799 w 859636"/>
              <a:gd name="connsiteY325" fmla="*/ 24987 h 258520"/>
              <a:gd name="connsiteX326" fmla="*/ 206824 w 859636"/>
              <a:gd name="connsiteY326" fmla="*/ 26611 h 258520"/>
              <a:gd name="connsiteX327" fmla="*/ 193315 w 859636"/>
              <a:gd name="connsiteY327" fmla="*/ 31077 h 258520"/>
              <a:gd name="connsiteX328" fmla="*/ 183682 w 859636"/>
              <a:gd name="connsiteY328" fmla="*/ 37758 h 258520"/>
              <a:gd name="connsiteX329" fmla="*/ 177481 w 859636"/>
              <a:gd name="connsiteY329" fmla="*/ 46026 h 258520"/>
              <a:gd name="connsiteX330" fmla="*/ 174196 w 859636"/>
              <a:gd name="connsiteY330" fmla="*/ 55216 h 258520"/>
              <a:gd name="connsiteX331" fmla="*/ 173237 w 859636"/>
              <a:gd name="connsiteY331" fmla="*/ 64554 h 258520"/>
              <a:gd name="connsiteX332" fmla="*/ 174196 w 859636"/>
              <a:gd name="connsiteY332" fmla="*/ 74040 h 258520"/>
              <a:gd name="connsiteX333" fmla="*/ 177481 w 859636"/>
              <a:gd name="connsiteY333" fmla="*/ 83267 h 258520"/>
              <a:gd name="connsiteX334" fmla="*/ 183682 w 859636"/>
              <a:gd name="connsiteY334" fmla="*/ 91461 h 258520"/>
              <a:gd name="connsiteX335" fmla="*/ 193315 w 859636"/>
              <a:gd name="connsiteY335" fmla="*/ 98104 h 258520"/>
              <a:gd name="connsiteX336" fmla="*/ 206824 w 859636"/>
              <a:gd name="connsiteY336" fmla="*/ 102497 h 258520"/>
              <a:gd name="connsiteX337" fmla="*/ 224799 w 859636"/>
              <a:gd name="connsiteY337" fmla="*/ 104084 h 258520"/>
              <a:gd name="connsiteX338" fmla="*/ 249934 w 859636"/>
              <a:gd name="connsiteY338" fmla="*/ 100614 h 258520"/>
              <a:gd name="connsiteX339" fmla="*/ 265694 w 859636"/>
              <a:gd name="connsiteY339" fmla="*/ 91461 h 258520"/>
              <a:gd name="connsiteX340" fmla="*/ 273777 w 859636"/>
              <a:gd name="connsiteY340" fmla="*/ 78690 h 258520"/>
              <a:gd name="connsiteX341" fmla="*/ 276029 w 859636"/>
              <a:gd name="connsiteY341" fmla="*/ 64554 h 258520"/>
              <a:gd name="connsiteX342" fmla="*/ 273777 w 859636"/>
              <a:gd name="connsiteY342" fmla="*/ 50418 h 258520"/>
              <a:gd name="connsiteX343" fmla="*/ 265694 w 859636"/>
              <a:gd name="connsiteY343" fmla="*/ 37647 h 258520"/>
              <a:gd name="connsiteX344" fmla="*/ 249934 w 859636"/>
              <a:gd name="connsiteY344" fmla="*/ 28494 h 258520"/>
              <a:gd name="connsiteX345" fmla="*/ 224799 w 859636"/>
              <a:gd name="connsiteY345" fmla="*/ 24987 h 258520"/>
              <a:gd name="connsiteX346" fmla="*/ 9043 w 859636"/>
              <a:gd name="connsiteY346" fmla="*/ 3354 h 258520"/>
              <a:gd name="connsiteX347" fmla="*/ 133021 w 859636"/>
              <a:gd name="connsiteY347" fmla="*/ 3428 h 258520"/>
              <a:gd name="connsiteX348" fmla="*/ 137487 w 859636"/>
              <a:gd name="connsiteY348" fmla="*/ 7894 h 258520"/>
              <a:gd name="connsiteX349" fmla="*/ 137487 w 859636"/>
              <a:gd name="connsiteY349" fmla="*/ 29191 h 258520"/>
              <a:gd name="connsiteX350" fmla="*/ 135752 w 859636"/>
              <a:gd name="connsiteY350" fmla="*/ 30925 h 258520"/>
              <a:gd name="connsiteX351" fmla="*/ 31816 w 859636"/>
              <a:gd name="connsiteY351" fmla="*/ 30888 h 258520"/>
              <a:gd name="connsiteX352" fmla="*/ 43258 w 859636"/>
              <a:gd name="connsiteY352" fmla="*/ 38861 h 258520"/>
              <a:gd name="connsiteX353" fmla="*/ 102202 w 859636"/>
              <a:gd name="connsiteY353" fmla="*/ 44028 h 258520"/>
              <a:gd name="connsiteX354" fmla="*/ 102276 w 859636"/>
              <a:gd name="connsiteY354" fmla="*/ 86068 h 258520"/>
              <a:gd name="connsiteX355" fmla="*/ 46026 w 859636"/>
              <a:gd name="connsiteY355" fmla="*/ 90976 h 258520"/>
              <a:gd name="connsiteX356" fmla="*/ 31853 w 859636"/>
              <a:gd name="connsiteY356" fmla="*/ 99096 h 258520"/>
              <a:gd name="connsiteX357" fmla="*/ 31853 w 859636"/>
              <a:gd name="connsiteY357" fmla="*/ 124084 h 258520"/>
              <a:gd name="connsiteX358" fmla="*/ 30118 w 859636"/>
              <a:gd name="connsiteY358" fmla="*/ 125819 h 258520"/>
              <a:gd name="connsiteX359" fmla="*/ 4466 w 859636"/>
              <a:gd name="connsiteY359" fmla="*/ 125819 h 258520"/>
              <a:gd name="connsiteX360" fmla="*/ 0 w 859636"/>
              <a:gd name="connsiteY360" fmla="*/ 121353 h 258520"/>
              <a:gd name="connsiteX361" fmla="*/ 37 w 859636"/>
              <a:gd name="connsiteY361" fmla="*/ 91050 h 258520"/>
              <a:gd name="connsiteX362" fmla="*/ 12107 w 859636"/>
              <a:gd name="connsiteY362" fmla="*/ 72522 h 258520"/>
              <a:gd name="connsiteX363" fmla="*/ 86442 w 859636"/>
              <a:gd name="connsiteY363" fmla="*/ 67834 h 258520"/>
              <a:gd name="connsiteX364" fmla="*/ 86405 w 859636"/>
              <a:gd name="connsiteY364" fmla="*/ 63442 h 258520"/>
              <a:gd name="connsiteX365" fmla="*/ 12623 w 859636"/>
              <a:gd name="connsiteY365" fmla="*/ 59308 h 258520"/>
              <a:gd name="connsiteX366" fmla="*/ 222 w 859636"/>
              <a:gd name="connsiteY366" fmla="*/ 40522 h 258520"/>
              <a:gd name="connsiteX367" fmla="*/ 185 w 859636"/>
              <a:gd name="connsiteY367" fmla="*/ 11843 h 258520"/>
              <a:gd name="connsiteX368" fmla="*/ 9043 w 859636"/>
              <a:gd name="connsiteY368" fmla="*/ 3354 h 258520"/>
              <a:gd name="connsiteX369" fmla="*/ 472750 w 859636"/>
              <a:gd name="connsiteY369" fmla="*/ 3281 h 258520"/>
              <a:gd name="connsiteX370" fmla="*/ 504233 w 859636"/>
              <a:gd name="connsiteY370" fmla="*/ 3281 h 258520"/>
              <a:gd name="connsiteX371" fmla="*/ 507703 w 859636"/>
              <a:gd name="connsiteY371" fmla="*/ 5459 h 258520"/>
              <a:gd name="connsiteX372" fmla="*/ 553618 w 859636"/>
              <a:gd name="connsiteY372" fmla="*/ 97768 h 258520"/>
              <a:gd name="connsiteX373" fmla="*/ 599164 w 859636"/>
              <a:gd name="connsiteY373" fmla="*/ 5459 h 258520"/>
              <a:gd name="connsiteX374" fmla="*/ 602633 w 859636"/>
              <a:gd name="connsiteY374" fmla="*/ 3281 h 258520"/>
              <a:gd name="connsiteX375" fmla="*/ 634117 w 859636"/>
              <a:gd name="connsiteY375" fmla="*/ 3281 h 258520"/>
              <a:gd name="connsiteX376" fmla="*/ 634966 w 859636"/>
              <a:gd name="connsiteY376" fmla="*/ 4720 h 258520"/>
              <a:gd name="connsiteX377" fmla="*/ 572737 w 859636"/>
              <a:gd name="connsiteY377" fmla="*/ 123679 h 258520"/>
              <a:gd name="connsiteX378" fmla="*/ 569267 w 859636"/>
              <a:gd name="connsiteY378" fmla="*/ 125782 h 258520"/>
              <a:gd name="connsiteX379" fmla="*/ 541954 w 859636"/>
              <a:gd name="connsiteY379" fmla="*/ 125782 h 258520"/>
              <a:gd name="connsiteX380" fmla="*/ 532100 w 859636"/>
              <a:gd name="connsiteY380" fmla="*/ 119840 h 258520"/>
              <a:gd name="connsiteX381" fmla="*/ 471901 w 859636"/>
              <a:gd name="connsiteY381" fmla="*/ 4720 h 258520"/>
              <a:gd name="connsiteX382" fmla="*/ 472750 w 859636"/>
              <a:gd name="connsiteY382" fmla="*/ 3281 h 258520"/>
              <a:gd name="connsiteX383" fmla="*/ 659165 w 859636"/>
              <a:gd name="connsiteY383" fmla="*/ 3215 h 258520"/>
              <a:gd name="connsiteX384" fmla="*/ 677472 w 859636"/>
              <a:gd name="connsiteY384" fmla="*/ 3215 h 258520"/>
              <a:gd name="connsiteX385" fmla="*/ 681347 w 859636"/>
              <a:gd name="connsiteY385" fmla="*/ 7090 h 258520"/>
              <a:gd name="connsiteX386" fmla="*/ 681347 w 859636"/>
              <a:gd name="connsiteY386" fmla="*/ 96706 h 258520"/>
              <a:gd name="connsiteX387" fmla="*/ 681384 w 859636"/>
              <a:gd name="connsiteY387" fmla="*/ 124055 h 258520"/>
              <a:gd name="connsiteX388" fmla="*/ 679649 w 859636"/>
              <a:gd name="connsiteY388" fmla="*/ 125790 h 258520"/>
              <a:gd name="connsiteX389" fmla="*/ 653924 w 859636"/>
              <a:gd name="connsiteY389" fmla="*/ 125827 h 258520"/>
              <a:gd name="connsiteX390" fmla="*/ 649458 w 859636"/>
              <a:gd name="connsiteY390" fmla="*/ 121361 h 258520"/>
              <a:gd name="connsiteX391" fmla="*/ 649495 w 859636"/>
              <a:gd name="connsiteY391" fmla="*/ 84452 h 258520"/>
              <a:gd name="connsiteX392" fmla="*/ 649495 w 859636"/>
              <a:gd name="connsiteY392" fmla="*/ 12848 h 258520"/>
              <a:gd name="connsiteX393" fmla="*/ 659165 w 859636"/>
              <a:gd name="connsiteY393" fmla="*/ 3215 h 258520"/>
              <a:gd name="connsiteX394" fmla="*/ 766518 w 859636"/>
              <a:gd name="connsiteY394" fmla="*/ 3188 h 258520"/>
              <a:gd name="connsiteX395" fmla="*/ 793831 w 859636"/>
              <a:gd name="connsiteY395" fmla="*/ 3188 h 258520"/>
              <a:gd name="connsiteX396" fmla="*/ 797300 w 859636"/>
              <a:gd name="connsiteY396" fmla="*/ 5292 h 258520"/>
              <a:gd name="connsiteX397" fmla="*/ 859529 w 859636"/>
              <a:gd name="connsiteY397" fmla="*/ 124250 h 258520"/>
              <a:gd name="connsiteX398" fmla="*/ 858643 w 859636"/>
              <a:gd name="connsiteY398" fmla="*/ 125689 h 258520"/>
              <a:gd name="connsiteX399" fmla="*/ 840816 w 859636"/>
              <a:gd name="connsiteY399" fmla="*/ 125689 h 258520"/>
              <a:gd name="connsiteX400" fmla="*/ 817637 w 859636"/>
              <a:gd name="connsiteY400" fmla="*/ 111332 h 258520"/>
              <a:gd name="connsiteX401" fmla="*/ 813134 w 859636"/>
              <a:gd name="connsiteY401" fmla="*/ 102178 h 258520"/>
              <a:gd name="connsiteX402" fmla="*/ 742859 w 859636"/>
              <a:gd name="connsiteY402" fmla="*/ 102178 h 258520"/>
              <a:gd name="connsiteX403" fmla="*/ 732266 w 859636"/>
              <a:gd name="connsiteY403" fmla="*/ 123512 h 258520"/>
              <a:gd name="connsiteX404" fmla="*/ 728797 w 859636"/>
              <a:gd name="connsiteY404" fmla="*/ 125689 h 258520"/>
              <a:gd name="connsiteX405" fmla="*/ 697313 w 859636"/>
              <a:gd name="connsiteY405" fmla="*/ 125689 h 258520"/>
              <a:gd name="connsiteX406" fmla="*/ 696465 w 859636"/>
              <a:gd name="connsiteY406" fmla="*/ 124250 h 258520"/>
              <a:gd name="connsiteX407" fmla="*/ 756663 w 859636"/>
              <a:gd name="connsiteY407" fmla="*/ 9167 h 258520"/>
              <a:gd name="connsiteX408" fmla="*/ 766518 w 859636"/>
              <a:gd name="connsiteY408" fmla="*/ 3188 h 258520"/>
              <a:gd name="connsiteX409" fmla="*/ 417374 w 859636"/>
              <a:gd name="connsiteY409" fmla="*/ 3166 h 258520"/>
              <a:gd name="connsiteX410" fmla="*/ 466205 w 859636"/>
              <a:gd name="connsiteY410" fmla="*/ 43397 h 258520"/>
              <a:gd name="connsiteX411" fmla="*/ 439372 w 859636"/>
              <a:gd name="connsiteY411" fmla="*/ 79937 h 258520"/>
              <a:gd name="connsiteX412" fmla="*/ 438265 w 859636"/>
              <a:gd name="connsiteY412" fmla="*/ 80343 h 258520"/>
              <a:gd name="connsiteX413" fmla="*/ 472996 w 859636"/>
              <a:gd name="connsiteY413" fmla="*/ 124154 h 258520"/>
              <a:gd name="connsiteX414" fmla="*/ 472221 w 859636"/>
              <a:gd name="connsiteY414" fmla="*/ 125741 h 258520"/>
              <a:gd name="connsiteX415" fmla="*/ 439852 w 859636"/>
              <a:gd name="connsiteY415" fmla="*/ 125741 h 258520"/>
              <a:gd name="connsiteX416" fmla="*/ 436936 w 859636"/>
              <a:gd name="connsiteY416" fmla="*/ 124449 h 258520"/>
              <a:gd name="connsiteX417" fmla="*/ 411616 w 859636"/>
              <a:gd name="connsiteY417" fmla="*/ 95697 h 258520"/>
              <a:gd name="connsiteX418" fmla="*/ 409291 w 859636"/>
              <a:gd name="connsiteY418" fmla="*/ 93261 h 258520"/>
              <a:gd name="connsiteX419" fmla="*/ 385411 w 859636"/>
              <a:gd name="connsiteY419" fmla="*/ 83554 h 258520"/>
              <a:gd name="connsiteX420" fmla="*/ 357471 w 859636"/>
              <a:gd name="connsiteY420" fmla="*/ 83554 h 258520"/>
              <a:gd name="connsiteX421" fmla="*/ 357471 w 859636"/>
              <a:gd name="connsiteY421" fmla="*/ 87983 h 258520"/>
              <a:gd name="connsiteX422" fmla="*/ 357508 w 859636"/>
              <a:gd name="connsiteY422" fmla="*/ 124043 h 258520"/>
              <a:gd name="connsiteX423" fmla="*/ 355773 w 859636"/>
              <a:gd name="connsiteY423" fmla="*/ 125778 h 258520"/>
              <a:gd name="connsiteX424" fmla="*/ 330047 w 859636"/>
              <a:gd name="connsiteY424" fmla="*/ 125815 h 258520"/>
              <a:gd name="connsiteX425" fmla="*/ 325581 w 859636"/>
              <a:gd name="connsiteY425" fmla="*/ 121349 h 258520"/>
              <a:gd name="connsiteX426" fmla="*/ 325581 w 859636"/>
              <a:gd name="connsiteY426" fmla="*/ 12910 h 258520"/>
              <a:gd name="connsiteX427" fmla="*/ 335214 w 859636"/>
              <a:gd name="connsiteY427" fmla="*/ 3240 h 258520"/>
              <a:gd name="connsiteX428" fmla="*/ 224799 w 859636"/>
              <a:gd name="connsiteY428" fmla="*/ 0 h 258520"/>
              <a:gd name="connsiteX429" fmla="*/ 259641 w 859636"/>
              <a:gd name="connsiteY429" fmla="*/ 4171 h 258520"/>
              <a:gd name="connsiteX430" fmla="*/ 285884 w 859636"/>
              <a:gd name="connsiteY430" fmla="*/ 16461 h 258520"/>
              <a:gd name="connsiteX431" fmla="*/ 302456 w 859636"/>
              <a:gd name="connsiteY431" fmla="*/ 36651 h 258520"/>
              <a:gd name="connsiteX432" fmla="*/ 308251 w 859636"/>
              <a:gd name="connsiteY432" fmla="*/ 64554 h 258520"/>
              <a:gd name="connsiteX433" fmla="*/ 302456 w 859636"/>
              <a:gd name="connsiteY433" fmla="*/ 92457 h 258520"/>
              <a:gd name="connsiteX434" fmla="*/ 285884 w 859636"/>
              <a:gd name="connsiteY434" fmla="*/ 112647 h 258520"/>
              <a:gd name="connsiteX435" fmla="*/ 259641 w 859636"/>
              <a:gd name="connsiteY435" fmla="*/ 124937 h 258520"/>
              <a:gd name="connsiteX436" fmla="*/ 224799 w 859636"/>
              <a:gd name="connsiteY436" fmla="*/ 129108 h 258520"/>
              <a:gd name="connsiteX437" fmla="*/ 189883 w 859636"/>
              <a:gd name="connsiteY437" fmla="*/ 124937 h 258520"/>
              <a:gd name="connsiteX438" fmla="*/ 163419 w 859636"/>
              <a:gd name="connsiteY438" fmla="*/ 112647 h 258520"/>
              <a:gd name="connsiteX439" fmla="*/ 146699 w 859636"/>
              <a:gd name="connsiteY439" fmla="*/ 92457 h 258520"/>
              <a:gd name="connsiteX440" fmla="*/ 140794 w 859636"/>
              <a:gd name="connsiteY440" fmla="*/ 64554 h 258520"/>
              <a:gd name="connsiteX441" fmla="*/ 146699 w 859636"/>
              <a:gd name="connsiteY441" fmla="*/ 36651 h 258520"/>
              <a:gd name="connsiteX442" fmla="*/ 163419 w 859636"/>
              <a:gd name="connsiteY442" fmla="*/ 16461 h 258520"/>
              <a:gd name="connsiteX443" fmla="*/ 189883 w 859636"/>
              <a:gd name="connsiteY443" fmla="*/ 4171 h 258520"/>
              <a:gd name="connsiteX444" fmla="*/ 224799 w 859636"/>
              <a:gd name="connsiteY444" fmla="*/ 0 h 25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859636" h="258520">
                <a:moveTo>
                  <a:pt x="475605" y="236432"/>
                </a:moveTo>
                <a:cubicBezTo>
                  <a:pt x="472579" y="236432"/>
                  <a:pt x="470217" y="237170"/>
                  <a:pt x="468556" y="238573"/>
                </a:cubicBezTo>
                <a:cubicBezTo>
                  <a:pt x="466895" y="240012"/>
                  <a:pt x="466083" y="242005"/>
                  <a:pt x="466083" y="244700"/>
                </a:cubicBezTo>
                <a:cubicBezTo>
                  <a:pt x="466083" y="246988"/>
                  <a:pt x="467042" y="248686"/>
                  <a:pt x="468962" y="249867"/>
                </a:cubicBezTo>
                <a:cubicBezTo>
                  <a:pt x="470992" y="251085"/>
                  <a:pt x="473944" y="251712"/>
                  <a:pt x="477783" y="251712"/>
                </a:cubicBezTo>
                <a:cubicBezTo>
                  <a:pt x="483578" y="251712"/>
                  <a:pt x="487896" y="250863"/>
                  <a:pt x="490627" y="249166"/>
                </a:cubicBezTo>
                <a:cubicBezTo>
                  <a:pt x="493285" y="247505"/>
                  <a:pt x="494577" y="245327"/>
                  <a:pt x="494577" y="242522"/>
                </a:cubicBezTo>
                <a:cubicBezTo>
                  <a:pt x="494577" y="240197"/>
                  <a:pt x="493949" y="238683"/>
                  <a:pt x="492583" y="237835"/>
                </a:cubicBezTo>
                <a:cubicBezTo>
                  <a:pt x="491107" y="236912"/>
                  <a:pt x="488265" y="236432"/>
                  <a:pt x="484094" y="236432"/>
                </a:cubicBezTo>
                <a:close/>
                <a:moveTo>
                  <a:pt x="689763" y="195928"/>
                </a:moveTo>
                <a:cubicBezTo>
                  <a:pt x="685186" y="195928"/>
                  <a:pt x="681828" y="197257"/>
                  <a:pt x="679834" y="199840"/>
                </a:cubicBezTo>
                <a:cubicBezTo>
                  <a:pt x="677804" y="202461"/>
                  <a:pt x="676808" y="207038"/>
                  <a:pt x="676808" y="213423"/>
                </a:cubicBezTo>
                <a:cubicBezTo>
                  <a:pt x="676808" y="219808"/>
                  <a:pt x="677841" y="224422"/>
                  <a:pt x="679945" y="227116"/>
                </a:cubicBezTo>
                <a:cubicBezTo>
                  <a:pt x="681975" y="229737"/>
                  <a:pt x="685334" y="231102"/>
                  <a:pt x="689948" y="231102"/>
                </a:cubicBezTo>
                <a:cubicBezTo>
                  <a:pt x="694081" y="231102"/>
                  <a:pt x="697071" y="229626"/>
                  <a:pt x="699101" y="226636"/>
                </a:cubicBezTo>
                <a:cubicBezTo>
                  <a:pt x="701131" y="223573"/>
                  <a:pt x="702164" y="219107"/>
                  <a:pt x="702164" y="213349"/>
                </a:cubicBezTo>
                <a:cubicBezTo>
                  <a:pt x="702164" y="207407"/>
                  <a:pt x="701131" y="202978"/>
                  <a:pt x="699101" y="200136"/>
                </a:cubicBezTo>
                <a:cubicBezTo>
                  <a:pt x="697108" y="197294"/>
                  <a:pt x="694044" y="195928"/>
                  <a:pt x="689763" y="195928"/>
                </a:cubicBezTo>
                <a:close/>
                <a:moveTo>
                  <a:pt x="298158" y="195922"/>
                </a:moveTo>
                <a:cubicBezTo>
                  <a:pt x="293618" y="195922"/>
                  <a:pt x="290296" y="197177"/>
                  <a:pt x="288303" y="199649"/>
                </a:cubicBezTo>
                <a:cubicBezTo>
                  <a:pt x="286273" y="202159"/>
                  <a:pt x="285240" y="206256"/>
                  <a:pt x="285166" y="211866"/>
                </a:cubicBezTo>
                <a:lnTo>
                  <a:pt x="285166" y="213417"/>
                </a:lnTo>
                <a:cubicBezTo>
                  <a:pt x="285166" y="219802"/>
                  <a:pt x="286236" y="224416"/>
                  <a:pt x="288303" y="227110"/>
                </a:cubicBezTo>
                <a:cubicBezTo>
                  <a:pt x="290370" y="229767"/>
                  <a:pt x="293729" y="231096"/>
                  <a:pt x="298306" y="231096"/>
                </a:cubicBezTo>
                <a:cubicBezTo>
                  <a:pt x="302144" y="231096"/>
                  <a:pt x="305060" y="229583"/>
                  <a:pt x="307238" y="226482"/>
                </a:cubicBezTo>
                <a:cubicBezTo>
                  <a:pt x="309452" y="223345"/>
                  <a:pt x="310559" y="218916"/>
                  <a:pt x="310559" y="213343"/>
                </a:cubicBezTo>
                <a:cubicBezTo>
                  <a:pt x="310559" y="207696"/>
                  <a:pt x="309452" y="203303"/>
                  <a:pt x="307274" y="200314"/>
                </a:cubicBezTo>
                <a:cubicBezTo>
                  <a:pt x="305097" y="197361"/>
                  <a:pt x="302107" y="195922"/>
                  <a:pt x="298158" y="195922"/>
                </a:cubicBezTo>
                <a:close/>
                <a:moveTo>
                  <a:pt x="635038" y="195915"/>
                </a:moveTo>
                <a:cubicBezTo>
                  <a:pt x="630572" y="195915"/>
                  <a:pt x="627324" y="197355"/>
                  <a:pt x="625072" y="200234"/>
                </a:cubicBezTo>
                <a:cubicBezTo>
                  <a:pt x="622821" y="203150"/>
                  <a:pt x="621677" y="207579"/>
                  <a:pt x="621677" y="213410"/>
                </a:cubicBezTo>
                <a:cubicBezTo>
                  <a:pt x="621677" y="219205"/>
                  <a:pt x="622821" y="223671"/>
                  <a:pt x="625109" y="226661"/>
                </a:cubicBezTo>
                <a:cubicBezTo>
                  <a:pt x="627398" y="229650"/>
                  <a:pt x="630646" y="231090"/>
                  <a:pt x="635112" y="231090"/>
                </a:cubicBezTo>
                <a:cubicBezTo>
                  <a:pt x="639578" y="231090"/>
                  <a:pt x="642863" y="229650"/>
                  <a:pt x="645151" y="226698"/>
                </a:cubicBezTo>
                <a:cubicBezTo>
                  <a:pt x="647439" y="223708"/>
                  <a:pt x="648584" y="219242"/>
                  <a:pt x="648584" y="213410"/>
                </a:cubicBezTo>
                <a:cubicBezTo>
                  <a:pt x="648584" y="207653"/>
                  <a:pt x="647439" y="203260"/>
                  <a:pt x="645151" y="200308"/>
                </a:cubicBezTo>
                <a:cubicBezTo>
                  <a:pt x="642863" y="197355"/>
                  <a:pt x="639541" y="195915"/>
                  <a:pt x="635038" y="195915"/>
                </a:cubicBezTo>
                <a:close/>
                <a:moveTo>
                  <a:pt x="479628" y="195094"/>
                </a:moveTo>
                <a:cubicBezTo>
                  <a:pt x="476491" y="195094"/>
                  <a:pt x="474055" y="195906"/>
                  <a:pt x="472431" y="197567"/>
                </a:cubicBezTo>
                <a:cubicBezTo>
                  <a:pt x="470770" y="199228"/>
                  <a:pt x="469921" y="201737"/>
                  <a:pt x="469921" y="205059"/>
                </a:cubicBezTo>
                <a:cubicBezTo>
                  <a:pt x="469921" y="208123"/>
                  <a:pt x="470770" y="210448"/>
                  <a:pt x="472468" y="211998"/>
                </a:cubicBezTo>
                <a:cubicBezTo>
                  <a:pt x="474203" y="213548"/>
                  <a:pt x="476639" y="214323"/>
                  <a:pt x="479739" y="214323"/>
                </a:cubicBezTo>
                <a:cubicBezTo>
                  <a:pt x="486272" y="214323"/>
                  <a:pt x="489446" y="211260"/>
                  <a:pt x="489446" y="204948"/>
                </a:cubicBezTo>
                <a:cubicBezTo>
                  <a:pt x="489446" y="198305"/>
                  <a:pt x="486235" y="195094"/>
                  <a:pt x="479628" y="195094"/>
                </a:cubicBezTo>
                <a:close/>
                <a:moveTo>
                  <a:pt x="811309" y="189418"/>
                </a:moveTo>
                <a:lnTo>
                  <a:pt x="820351" y="189418"/>
                </a:lnTo>
                <a:lnTo>
                  <a:pt x="830760" y="216510"/>
                </a:lnTo>
                <a:cubicBezTo>
                  <a:pt x="832531" y="221345"/>
                  <a:pt x="833786" y="225147"/>
                  <a:pt x="834525" y="227878"/>
                </a:cubicBezTo>
                <a:cubicBezTo>
                  <a:pt x="834931" y="226475"/>
                  <a:pt x="835558" y="224593"/>
                  <a:pt x="836333" y="222268"/>
                </a:cubicBezTo>
                <a:cubicBezTo>
                  <a:pt x="837477" y="218798"/>
                  <a:pt x="841390" y="207873"/>
                  <a:pt x="847923" y="189861"/>
                </a:cubicBezTo>
                <a:lnTo>
                  <a:pt x="848070" y="189418"/>
                </a:lnTo>
                <a:lnTo>
                  <a:pt x="857113" y="189418"/>
                </a:lnTo>
                <a:lnTo>
                  <a:pt x="836665" y="243564"/>
                </a:lnTo>
                <a:cubicBezTo>
                  <a:pt x="834672" y="248916"/>
                  <a:pt x="832236" y="252755"/>
                  <a:pt x="829505" y="255043"/>
                </a:cubicBezTo>
                <a:cubicBezTo>
                  <a:pt x="826737" y="257331"/>
                  <a:pt x="823304" y="258512"/>
                  <a:pt x="819281" y="258512"/>
                </a:cubicBezTo>
                <a:cubicBezTo>
                  <a:pt x="817067" y="258512"/>
                  <a:pt x="814889" y="258254"/>
                  <a:pt x="812748" y="257774"/>
                </a:cubicBezTo>
                <a:lnTo>
                  <a:pt x="812195" y="257627"/>
                </a:lnTo>
                <a:lnTo>
                  <a:pt x="812195" y="250577"/>
                </a:lnTo>
                <a:lnTo>
                  <a:pt x="813043" y="250762"/>
                </a:lnTo>
                <a:cubicBezTo>
                  <a:pt x="814520" y="251094"/>
                  <a:pt x="816255" y="251278"/>
                  <a:pt x="818137" y="251278"/>
                </a:cubicBezTo>
                <a:cubicBezTo>
                  <a:pt x="822714" y="251278"/>
                  <a:pt x="825925" y="248732"/>
                  <a:pt x="827918" y="243490"/>
                </a:cubicBezTo>
                <a:lnTo>
                  <a:pt x="830428" y="237105"/>
                </a:lnTo>
                <a:close/>
                <a:moveTo>
                  <a:pt x="765707" y="189061"/>
                </a:moveTo>
                <a:lnTo>
                  <a:pt x="774122" y="189061"/>
                </a:lnTo>
                <a:lnTo>
                  <a:pt x="774122" y="237154"/>
                </a:lnTo>
                <a:lnTo>
                  <a:pt x="765707" y="237154"/>
                </a:lnTo>
                <a:close/>
                <a:moveTo>
                  <a:pt x="721518" y="189061"/>
                </a:moveTo>
                <a:lnTo>
                  <a:pt x="729933" y="189061"/>
                </a:lnTo>
                <a:lnTo>
                  <a:pt x="729933" y="237154"/>
                </a:lnTo>
                <a:lnTo>
                  <a:pt x="721518" y="237154"/>
                </a:lnTo>
                <a:close/>
                <a:moveTo>
                  <a:pt x="387645" y="189061"/>
                </a:moveTo>
                <a:lnTo>
                  <a:pt x="396060" y="189061"/>
                </a:lnTo>
                <a:lnTo>
                  <a:pt x="396060" y="237154"/>
                </a:lnTo>
                <a:lnTo>
                  <a:pt x="387645" y="237154"/>
                </a:lnTo>
                <a:close/>
                <a:moveTo>
                  <a:pt x="329908" y="189061"/>
                </a:moveTo>
                <a:lnTo>
                  <a:pt x="338323" y="189061"/>
                </a:lnTo>
                <a:lnTo>
                  <a:pt x="338323" y="237154"/>
                </a:lnTo>
                <a:lnTo>
                  <a:pt x="329908" y="237154"/>
                </a:lnTo>
                <a:close/>
                <a:moveTo>
                  <a:pt x="299154" y="188577"/>
                </a:moveTo>
                <a:cubicBezTo>
                  <a:pt x="305540" y="188577"/>
                  <a:pt x="310559" y="190791"/>
                  <a:pt x="314029" y="195183"/>
                </a:cubicBezTo>
                <a:cubicBezTo>
                  <a:pt x="317498" y="199502"/>
                  <a:pt x="319233" y="205666"/>
                  <a:pt x="319233" y="213417"/>
                </a:cubicBezTo>
                <a:cubicBezTo>
                  <a:pt x="319233" y="221241"/>
                  <a:pt x="317461" y="227405"/>
                  <a:pt x="313955" y="231760"/>
                </a:cubicBezTo>
                <a:cubicBezTo>
                  <a:pt x="310412" y="236153"/>
                  <a:pt x="305429" y="238367"/>
                  <a:pt x="299154" y="238367"/>
                </a:cubicBezTo>
                <a:cubicBezTo>
                  <a:pt x="296054" y="238367"/>
                  <a:pt x="293138" y="237777"/>
                  <a:pt x="290555" y="236632"/>
                </a:cubicBezTo>
                <a:cubicBezTo>
                  <a:pt x="288340" y="235636"/>
                  <a:pt x="286458" y="234196"/>
                  <a:pt x="284834" y="232351"/>
                </a:cubicBezTo>
                <a:cubicBezTo>
                  <a:pt x="285055" y="234529"/>
                  <a:pt x="285166" y="236632"/>
                  <a:pt x="285166" y="238589"/>
                </a:cubicBezTo>
                <a:lnTo>
                  <a:pt x="285166" y="258520"/>
                </a:lnTo>
                <a:lnTo>
                  <a:pt x="276751" y="258520"/>
                </a:lnTo>
                <a:lnTo>
                  <a:pt x="276751" y="189426"/>
                </a:lnTo>
                <a:lnTo>
                  <a:pt x="283763" y="189426"/>
                </a:lnTo>
                <a:lnTo>
                  <a:pt x="284649" y="195183"/>
                </a:lnTo>
                <a:cubicBezTo>
                  <a:pt x="286347" y="193006"/>
                  <a:pt x="288340" y="191382"/>
                  <a:pt x="290555" y="190348"/>
                </a:cubicBezTo>
                <a:cubicBezTo>
                  <a:pt x="293064" y="189167"/>
                  <a:pt x="295943" y="188577"/>
                  <a:pt x="299154" y="188577"/>
                </a:cubicBezTo>
                <a:close/>
                <a:moveTo>
                  <a:pt x="635259" y="188571"/>
                </a:moveTo>
                <a:cubicBezTo>
                  <a:pt x="641940" y="188571"/>
                  <a:pt x="647366" y="190822"/>
                  <a:pt x="651352" y="195325"/>
                </a:cubicBezTo>
                <a:cubicBezTo>
                  <a:pt x="655301" y="199754"/>
                  <a:pt x="657294" y="205844"/>
                  <a:pt x="657294" y="213410"/>
                </a:cubicBezTo>
                <a:cubicBezTo>
                  <a:pt x="657294" y="221198"/>
                  <a:pt x="655301" y="227325"/>
                  <a:pt x="651352" y="231717"/>
                </a:cubicBezTo>
                <a:cubicBezTo>
                  <a:pt x="647402" y="236146"/>
                  <a:pt x="641866" y="238361"/>
                  <a:pt x="634927" y="238361"/>
                </a:cubicBezTo>
                <a:cubicBezTo>
                  <a:pt x="630646" y="238361"/>
                  <a:pt x="626807" y="237364"/>
                  <a:pt x="623448" y="235334"/>
                </a:cubicBezTo>
                <a:cubicBezTo>
                  <a:pt x="620127" y="233304"/>
                  <a:pt x="617506" y="230352"/>
                  <a:pt x="615697" y="226587"/>
                </a:cubicBezTo>
                <a:cubicBezTo>
                  <a:pt x="613889" y="222859"/>
                  <a:pt x="613003" y="218430"/>
                  <a:pt x="613003" y="213410"/>
                </a:cubicBezTo>
                <a:cubicBezTo>
                  <a:pt x="613003" y="205659"/>
                  <a:pt x="614959" y="199533"/>
                  <a:pt x="618872" y="195177"/>
                </a:cubicBezTo>
                <a:cubicBezTo>
                  <a:pt x="622784" y="190785"/>
                  <a:pt x="628320" y="188571"/>
                  <a:pt x="635259" y="188571"/>
                </a:cubicBezTo>
                <a:close/>
                <a:moveTo>
                  <a:pt x="556052" y="188568"/>
                </a:moveTo>
                <a:cubicBezTo>
                  <a:pt x="563250" y="188568"/>
                  <a:pt x="568122" y="191078"/>
                  <a:pt x="570631" y="196060"/>
                </a:cubicBezTo>
                <a:cubicBezTo>
                  <a:pt x="572034" y="193883"/>
                  <a:pt x="574027" y="192111"/>
                  <a:pt x="576463" y="190782"/>
                </a:cubicBezTo>
                <a:cubicBezTo>
                  <a:pt x="579194" y="189306"/>
                  <a:pt x="582369" y="188568"/>
                  <a:pt x="585838" y="188568"/>
                </a:cubicBezTo>
                <a:cubicBezTo>
                  <a:pt x="591301" y="188568"/>
                  <a:pt x="595434" y="190007"/>
                  <a:pt x="598203" y="192849"/>
                </a:cubicBezTo>
                <a:cubicBezTo>
                  <a:pt x="600934" y="195691"/>
                  <a:pt x="602336" y="200231"/>
                  <a:pt x="602336" y="206358"/>
                </a:cubicBezTo>
                <a:lnTo>
                  <a:pt x="602336" y="237509"/>
                </a:lnTo>
                <a:lnTo>
                  <a:pt x="593921" y="237509"/>
                </a:lnTo>
                <a:lnTo>
                  <a:pt x="593921" y="206432"/>
                </a:lnTo>
                <a:cubicBezTo>
                  <a:pt x="593921" y="202889"/>
                  <a:pt x="593146" y="200231"/>
                  <a:pt x="591670" y="198496"/>
                </a:cubicBezTo>
                <a:cubicBezTo>
                  <a:pt x="590230" y="196798"/>
                  <a:pt x="587905" y="195950"/>
                  <a:pt x="584768" y="195950"/>
                </a:cubicBezTo>
                <a:cubicBezTo>
                  <a:pt x="580597" y="195950"/>
                  <a:pt x="577497" y="197131"/>
                  <a:pt x="575540" y="199493"/>
                </a:cubicBezTo>
                <a:cubicBezTo>
                  <a:pt x="573547" y="201892"/>
                  <a:pt x="572514" y="205657"/>
                  <a:pt x="572514" y="210750"/>
                </a:cubicBezTo>
                <a:lnTo>
                  <a:pt x="572514" y="237509"/>
                </a:lnTo>
                <a:lnTo>
                  <a:pt x="564098" y="237509"/>
                </a:lnTo>
                <a:lnTo>
                  <a:pt x="564098" y="206432"/>
                </a:lnTo>
                <a:cubicBezTo>
                  <a:pt x="564098" y="202889"/>
                  <a:pt x="563360" y="200231"/>
                  <a:pt x="561884" y="198496"/>
                </a:cubicBezTo>
                <a:cubicBezTo>
                  <a:pt x="560408" y="196798"/>
                  <a:pt x="558082" y="195950"/>
                  <a:pt x="554908" y="195950"/>
                </a:cubicBezTo>
                <a:cubicBezTo>
                  <a:pt x="550737" y="195950"/>
                  <a:pt x="547637" y="197204"/>
                  <a:pt x="545718" y="199641"/>
                </a:cubicBezTo>
                <a:cubicBezTo>
                  <a:pt x="543762" y="202187"/>
                  <a:pt x="542765" y="206432"/>
                  <a:pt x="542765" y="212300"/>
                </a:cubicBezTo>
                <a:lnTo>
                  <a:pt x="542765" y="237509"/>
                </a:lnTo>
                <a:lnTo>
                  <a:pt x="534313" y="237509"/>
                </a:lnTo>
                <a:lnTo>
                  <a:pt x="534313" y="189417"/>
                </a:lnTo>
                <a:lnTo>
                  <a:pt x="541326" y="189417"/>
                </a:lnTo>
                <a:lnTo>
                  <a:pt x="542359" y="195101"/>
                </a:lnTo>
                <a:cubicBezTo>
                  <a:pt x="543688" y="193218"/>
                  <a:pt x="545422" y="191705"/>
                  <a:pt x="547600" y="190561"/>
                </a:cubicBezTo>
                <a:cubicBezTo>
                  <a:pt x="550110" y="189232"/>
                  <a:pt x="552952" y="188568"/>
                  <a:pt x="556052" y="188568"/>
                </a:cubicBezTo>
                <a:close/>
                <a:moveTo>
                  <a:pt x="432906" y="188568"/>
                </a:moveTo>
                <a:cubicBezTo>
                  <a:pt x="438701" y="188568"/>
                  <a:pt x="443130" y="190007"/>
                  <a:pt x="446083" y="192812"/>
                </a:cubicBezTo>
                <a:cubicBezTo>
                  <a:pt x="449035" y="195654"/>
                  <a:pt x="450549" y="200194"/>
                  <a:pt x="450549" y="206358"/>
                </a:cubicBezTo>
                <a:lnTo>
                  <a:pt x="450549" y="237509"/>
                </a:lnTo>
                <a:lnTo>
                  <a:pt x="442133" y="237509"/>
                </a:lnTo>
                <a:lnTo>
                  <a:pt x="442133" y="206616"/>
                </a:lnTo>
                <a:cubicBezTo>
                  <a:pt x="442133" y="202999"/>
                  <a:pt x="441321" y="200268"/>
                  <a:pt x="439697" y="198533"/>
                </a:cubicBezTo>
                <a:cubicBezTo>
                  <a:pt x="438110" y="196798"/>
                  <a:pt x="435527" y="195950"/>
                  <a:pt x="432057" y="195950"/>
                </a:cubicBezTo>
                <a:cubicBezTo>
                  <a:pt x="427407" y="195950"/>
                  <a:pt x="423937" y="197204"/>
                  <a:pt x="421833" y="199677"/>
                </a:cubicBezTo>
                <a:cubicBezTo>
                  <a:pt x="419656" y="202187"/>
                  <a:pt x="418585" y="206432"/>
                  <a:pt x="418585" y="212300"/>
                </a:cubicBezTo>
                <a:lnTo>
                  <a:pt x="418585" y="237509"/>
                </a:lnTo>
                <a:lnTo>
                  <a:pt x="410133" y="237509"/>
                </a:lnTo>
                <a:lnTo>
                  <a:pt x="410133" y="189417"/>
                </a:lnTo>
                <a:lnTo>
                  <a:pt x="417146" y="189417"/>
                </a:lnTo>
                <a:lnTo>
                  <a:pt x="418179" y="195138"/>
                </a:lnTo>
                <a:cubicBezTo>
                  <a:pt x="419619" y="193218"/>
                  <a:pt x="421538" y="191668"/>
                  <a:pt x="423863" y="190524"/>
                </a:cubicBezTo>
                <a:cubicBezTo>
                  <a:pt x="426558" y="189232"/>
                  <a:pt x="429584" y="188568"/>
                  <a:pt x="432906" y="188568"/>
                </a:cubicBezTo>
                <a:close/>
                <a:moveTo>
                  <a:pt x="374373" y="188568"/>
                </a:moveTo>
                <a:cubicBezTo>
                  <a:pt x="376477" y="188568"/>
                  <a:pt x="378433" y="188752"/>
                  <a:pt x="380094" y="189084"/>
                </a:cubicBezTo>
                <a:lnTo>
                  <a:pt x="380721" y="189232"/>
                </a:lnTo>
                <a:lnTo>
                  <a:pt x="379540" y="197131"/>
                </a:lnTo>
                <a:lnTo>
                  <a:pt x="378839" y="196983"/>
                </a:lnTo>
                <a:cubicBezTo>
                  <a:pt x="376956" y="196577"/>
                  <a:pt x="375296" y="196356"/>
                  <a:pt x="373856" y="196356"/>
                </a:cubicBezTo>
                <a:cubicBezTo>
                  <a:pt x="370239" y="196356"/>
                  <a:pt x="367249" y="197795"/>
                  <a:pt x="364666" y="200748"/>
                </a:cubicBezTo>
                <a:cubicBezTo>
                  <a:pt x="362119" y="203664"/>
                  <a:pt x="360790" y="207391"/>
                  <a:pt x="360790" y="211747"/>
                </a:cubicBezTo>
                <a:lnTo>
                  <a:pt x="360790" y="237509"/>
                </a:lnTo>
                <a:lnTo>
                  <a:pt x="352375" y="237509"/>
                </a:lnTo>
                <a:lnTo>
                  <a:pt x="352375" y="189417"/>
                </a:lnTo>
                <a:lnTo>
                  <a:pt x="359498" y="189417"/>
                </a:lnTo>
                <a:lnTo>
                  <a:pt x="360237" y="197131"/>
                </a:lnTo>
                <a:cubicBezTo>
                  <a:pt x="361861" y="194621"/>
                  <a:pt x="363780" y="192628"/>
                  <a:pt x="365921" y="191151"/>
                </a:cubicBezTo>
                <a:cubicBezTo>
                  <a:pt x="368467" y="189454"/>
                  <a:pt x="371309" y="188568"/>
                  <a:pt x="374373" y="188568"/>
                </a:cubicBezTo>
                <a:close/>
                <a:moveTo>
                  <a:pt x="204203" y="188568"/>
                </a:moveTo>
                <a:cubicBezTo>
                  <a:pt x="209997" y="188568"/>
                  <a:pt x="214426" y="190007"/>
                  <a:pt x="217379" y="192812"/>
                </a:cubicBezTo>
                <a:cubicBezTo>
                  <a:pt x="220332" y="195654"/>
                  <a:pt x="221845" y="200194"/>
                  <a:pt x="221845" y="206358"/>
                </a:cubicBezTo>
                <a:lnTo>
                  <a:pt x="221845" y="237509"/>
                </a:lnTo>
                <a:lnTo>
                  <a:pt x="213430" y="237509"/>
                </a:lnTo>
                <a:lnTo>
                  <a:pt x="213430" y="206616"/>
                </a:lnTo>
                <a:cubicBezTo>
                  <a:pt x="213430" y="202999"/>
                  <a:pt x="212618" y="200268"/>
                  <a:pt x="210994" y="198533"/>
                </a:cubicBezTo>
                <a:cubicBezTo>
                  <a:pt x="209407" y="196798"/>
                  <a:pt x="206823" y="195950"/>
                  <a:pt x="203354" y="195950"/>
                </a:cubicBezTo>
                <a:cubicBezTo>
                  <a:pt x="198703" y="195950"/>
                  <a:pt x="195234" y="197204"/>
                  <a:pt x="193130" y="199677"/>
                </a:cubicBezTo>
                <a:cubicBezTo>
                  <a:pt x="190952" y="202187"/>
                  <a:pt x="189882" y="206432"/>
                  <a:pt x="189882" y="212300"/>
                </a:cubicBezTo>
                <a:lnTo>
                  <a:pt x="189882" y="237509"/>
                </a:lnTo>
                <a:lnTo>
                  <a:pt x="181430" y="237509"/>
                </a:lnTo>
                <a:lnTo>
                  <a:pt x="181430" y="189417"/>
                </a:lnTo>
                <a:lnTo>
                  <a:pt x="188442" y="189417"/>
                </a:lnTo>
                <a:lnTo>
                  <a:pt x="189476" y="195138"/>
                </a:lnTo>
                <a:cubicBezTo>
                  <a:pt x="190915" y="193218"/>
                  <a:pt x="192835" y="191668"/>
                  <a:pt x="195160" y="190524"/>
                </a:cubicBezTo>
                <a:cubicBezTo>
                  <a:pt x="197854" y="189232"/>
                  <a:pt x="200881" y="188568"/>
                  <a:pt x="204203" y="188568"/>
                </a:cubicBezTo>
                <a:close/>
                <a:moveTo>
                  <a:pt x="479924" y="188561"/>
                </a:moveTo>
                <a:cubicBezTo>
                  <a:pt x="482397" y="188561"/>
                  <a:pt x="484648" y="188856"/>
                  <a:pt x="486641" y="189410"/>
                </a:cubicBezTo>
                <a:lnTo>
                  <a:pt x="503361" y="189410"/>
                </a:lnTo>
                <a:lnTo>
                  <a:pt x="503361" y="195168"/>
                </a:lnTo>
                <a:lnTo>
                  <a:pt x="495241" y="196127"/>
                </a:lnTo>
                <a:cubicBezTo>
                  <a:pt x="495795" y="197013"/>
                  <a:pt x="496348" y="198046"/>
                  <a:pt x="496791" y="199264"/>
                </a:cubicBezTo>
                <a:cubicBezTo>
                  <a:pt x="497455" y="200925"/>
                  <a:pt x="497788" y="202845"/>
                  <a:pt x="497788" y="204948"/>
                </a:cubicBezTo>
                <a:cubicBezTo>
                  <a:pt x="497788" y="209710"/>
                  <a:pt x="496127" y="213548"/>
                  <a:pt x="492842" y="216390"/>
                </a:cubicBezTo>
                <a:cubicBezTo>
                  <a:pt x="489631" y="219232"/>
                  <a:pt x="485128" y="220672"/>
                  <a:pt x="479518" y="220672"/>
                </a:cubicBezTo>
                <a:cubicBezTo>
                  <a:pt x="478189" y="220672"/>
                  <a:pt x="476897" y="220561"/>
                  <a:pt x="475716" y="220340"/>
                </a:cubicBezTo>
                <a:cubicBezTo>
                  <a:pt x="473059" y="221816"/>
                  <a:pt x="471767" y="223551"/>
                  <a:pt x="471767" y="225654"/>
                </a:cubicBezTo>
                <a:cubicBezTo>
                  <a:pt x="471767" y="226725"/>
                  <a:pt x="472173" y="227426"/>
                  <a:pt x="473022" y="227906"/>
                </a:cubicBezTo>
                <a:cubicBezTo>
                  <a:pt x="473944" y="228460"/>
                  <a:pt x="475642" y="228755"/>
                  <a:pt x="478078" y="228755"/>
                </a:cubicBezTo>
                <a:lnTo>
                  <a:pt x="486346" y="228755"/>
                </a:lnTo>
                <a:cubicBezTo>
                  <a:pt x="491550" y="228755"/>
                  <a:pt x="495610" y="229862"/>
                  <a:pt x="498452" y="232077"/>
                </a:cubicBezTo>
                <a:cubicBezTo>
                  <a:pt x="501331" y="234328"/>
                  <a:pt x="502770" y="237650"/>
                  <a:pt x="502770" y="241931"/>
                </a:cubicBezTo>
                <a:cubicBezTo>
                  <a:pt x="502770" y="247320"/>
                  <a:pt x="500556" y="251491"/>
                  <a:pt x="496237" y="254333"/>
                </a:cubicBezTo>
                <a:cubicBezTo>
                  <a:pt x="491993" y="257101"/>
                  <a:pt x="485755" y="258504"/>
                  <a:pt x="477709" y="258504"/>
                </a:cubicBezTo>
                <a:cubicBezTo>
                  <a:pt x="471471" y="258504"/>
                  <a:pt x="466599" y="257323"/>
                  <a:pt x="463167" y="254960"/>
                </a:cubicBezTo>
                <a:cubicBezTo>
                  <a:pt x="459697" y="252561"/>
                  <a:pt x="457926" y="249129"/>
                  <a:pt x="457926" y="244773"/>
                </a:cubicBezTo>
                <a:cubicBezTo>
                  <a:pt x="457926" y="241784"/>
                  <a:pt x="458885" y="239126"/>
                  <a:pt x="460805" y="236949"/>
                </a:cubicBezTo>
                <a:cubicBezTo>
                  <a:pt x="462429" y="235103"/>
                  <a:pt x="464569" y="233774"/>
                  <a:pt x="467264" y="232926"/>
                </a:cubicBezTo>
                <a:cubicBezTo>
                  <a:pt x="466599" y="232409"/>
                  <a:pt x="465972" y="231781"/>
                  <a:pt x="465455" y="231043"/>
                </a:cubicBezTo>
                <a:cubicBezTo>
                  <a:pt x="464533" y="229788"/>
                  <a:pt x="464090" y="228349"/>
                  <a:pt x="464090" y="226688"/>
                </a:cubicBezTo>
                <a:cubicBezTo>
                  <a:pt x="464090" y="224842"/>
                  <a:pt x="464606" y="223218"/>
                  <a:pt x="465603" y="221816"/>
                </a:cubicBezTo>
                <a:cubicBezTo>
                  <a:pt x="466378" y="220709"/>
                  <a:pt x="467522" y="219638"/>
                  <a:pt x="469072" y="218605"/>
                </a:cubicBezTo>
                <a:cubicBezTo>
                  <a:pt x="467042" y="217498"/>
                  <a:pt x="465308" y="215910"/>
                  <a:pt x="463979" y="213770"/>
                </a:cubicBezTo>
                <a:cubicBezTo>
                  <a:pt x="462392" y="211297"/>
                  <a:pt x="461580" y="208418"/>
                  <a:pt x="461580" y="205244"/>
                </a:cubicBezTo>
                <a:cubicBezTo>
                  <a:pt x="461580" y="199929"/>
                  <a:pt x="463204" y="195795"/>
                  <a:pt x="466415" y="192879"/>
                </a:cubicBezTo>
                <a:cubicBezTo>
                  <a:pt x="469589" y="190037"/>
                  <a:pt x="474129" y="188561"/>
                  <a:pt x="479924" y="188561"/>
                </a:cubicBezTo>
                <a:close/>
                <a:moveTo>
                  <a:pt x="250154" y="188559"/>
                </a:moveTo>
                <a:cubicBezTo>
                  <a:pt x="255247" y="188559"/>
                  <a:pt x="260304" y="189630"/>
                  <a:pt x="265176" y="191697"/>
                </a:cubicBezTo>
                <a:lnTo>
                  <a:pt x="265803" y="191955"/>
                </a:lnTo>
                <a:lnTo>
                  <a:pt x="262740" y="198931"/>
                </a:lnTo>
                <a:lnTo>
                  <a:pt x="262112" y="198709"/>
                </a:lnTo>
                <a:cubicBezTo>
                  <a:pt x="257536" y="196790"/>
                  <a:pt x="253328" y="195830"/>
                  <a:pt x="249637" y="195830"/>
                </a:cubicBezTo>
                <a:cubicBezTo>
                  <a:pt x="246426" y="195830"/>
                  <a:pt x="243990" y="196347"/>
                  <a:pt x="242403" y="197307"/>
                </a:cubicBezTo>
                <a:cubicBezTo>
                  <a:pt x="240890" y="198266"/>
                  <a:pt x="240151" y="199484"/>
                  <a:pt x="240151" y="201108"/>
                </a:cubicBezTo>
                <a:cubicBezTo>
                  <a:pt x="240151" y="202216"/>
                  <a:pt x="240447" y="203138"/>
                  <a:pt x="241000" y="203914"/>
                </a:cubicBezTo>
                <a:cubicBezTo>
                  <a:pt x="241591" y="204689"/>
                  <a:pt x="242551" y="205464"/>
                  <a:pt x="243879" y="206239"/>
                </a:cubicBezTo>
                <a:cubicBezTo>
                  <a:pt x="245245" y="206977"/>
                  <a:pt x="247976" y="208158"/>
                  <a:pt x="251962" y="209634"/>
                </a:cubicBezTo>
                <a:cubicBezTo>
                  <a:pt x="257646" y="211701"/>
                  <a:pt x="261411" y="213768"/>
                  <a:pt x="263441" y="215909"/>
                </a:cubicBezTo>
                <a:cubicBezTo>
                  <a:pt x="265508" y="218087"/>
                  <a:pt x="266578" y="220818"/>
                  <a:pt x="266578" y="224103"/>
                </a:cubicBezTo>
                <a:cubicBezTo>
                  <a:pt x="266578" y="228643"/>
                  <a:pt x="264844" y="232223"/>
                  <a:pt x="261411" y="234696"/>
                </a:cubicBezTo>
                <a:cubicBezTo>
                  <a:pt x="258089" y="237132"/>
                  <a:pt x="253365" y="238387"/>
                  <a:pt x="247386" y="238387"/>
                </a:cubicBezTo>
                <a:cubicBezTo>
                  <a:pt x="241074" y="238387"/>
                  <a:pt x="236091" y="237353"/>
                  <a:pt x="232548" y="235323"/>
                </a:cubicBezTo>
                <a:lnTo>
                  <a:pt x="232216" y="235139"/>
                </a:lnTo>
                <a:lnTo>
                  <a:pt x="232216" y="227092"/>
                </a:lnTo>
                <a:lnTo>
                  <a:pt x="233176" y="227572"/>
                </a:lnTo>
                <a:cubicBezTo>
                  <a:pt x="235353" y="228680"/>
                  <a:pt x="237752" y="229565"/>
                  <a:pt x="240262" y="230230"/>
                </a:cubicBezTo>
                <a:cubicBezTo>
                  <a:pt x="242772" y="230857"/>
                  <a:pt x="245208" y="231189"/>
                  <a:pt x="247533" y="231189"/>
                </a:cubicBezTo>
                <a:cubicBezTo>
                  <a:pt x="251113" y="231189"/>
                  <a:pt x="253845" y="230599"/>
                  <a:pt x="255727" y="229492"/>
                </a:cubicBezTo>
                <a:cubicBezTo>
                  <a:pt x="257536" y="228421"/>
                  <a:pt x="258385" y="226871"/>
                  <a:pt x="258385" y="224693"/>
                </a:cubicBezTo>
                <a:cubicBezTo>
                  <a:pt x="258385" y="223069"/>
                  <a:pt x="257683" y="221704"/>
                  <a:pt x="256281" y="220523"/>
                </a:cubicBezTo>
                <a:cubicBezTo>
                  <a:pt x="254731" y="219305"/>
                  <a:pt x="251704" y="217791"/>
                  <a:pt x="247201" y="216057"/>
                </a:cubicBezTo>
                <a:cubicBezTo>
                  <a:pt x="242772" y="214396"/>
                  <a:pt x="239709" y="212993"/>
                  <a:pt x="237826" y="211738"/>
                </a:cubicBezTo>
                <a:cubicBezTo>
                  <a:pt x="235907" y="210483"/>
                  <a:pt x="234467" y="209044"/>
                  <a:pt x="233508" y="207420"/>
                </a:cubicBezTo>
                <a:cubicBezTo>
                  <a:pt x="232548" y="205759"/>
                  <a:pt x="232068" y="203803"/>
                  <a:pt x="232068" y="201551"/>
                </a:cubicBezTo>
                <a:cubicBezTo>
                  <a:pt x="232068" y="197528"/>
                  <a:pt x="233729" y="194317"/>
                  <a:pt x="237014" y="191992"/>
                </a:cubicBezTo>
                <a:cubicBezTo>
                  <a:pt x="240188" y="189703"/>
                  <a:pt x="244617" y="188559"/>
                  <a:pt x="250154" y="188559"/>
                </a:cubicBezTo>
                <a:close/>
                <a:moveTo>
                  <a:pt x="791869" y="178562"/>
                </a:moveTo>
                <a:lnTo>
                  <a:pt x="797147" y="178562"/>
                </a:lnTo>
                <a:lnTo>
                  <a:pt x="797147" y="189414"/>
                </a:lnTo>
                <a:lnTo>
                  <a:pt x="810693" y="189414"/>
                </a:lnTo>
                <a:lnTo>
                  <a:pt x="810693" y="196279"/>
                </a:lnTo>
                <a:lnTo>
                  <a:pt x="797147" y="196279"/>
                </a:lnTo>
                <a:lnTo>
                  <a:pt x="797147" y="223112"/>
                </a:lnTo>
                <a:cubicBezTo>
                  <a:pt x="797147" y="225732"/>
                  <a:pt x="797737" y="227762"/>
                  <a:pt x="798955" y="229128"/>
                </a:cubicBezTo>
                <a:cubicBezTo>
                  <a:pt x="800173" y="230494"/>
                  <a:pt x="801797" y="231158"/>
                  <a:pt x="803975" y="231158"/>
                </a:cubicBezTo>
                <a:cubicBezTo>
                  <a:pt x="805193" y="231158"/>
                  <a:pt x="806374" y="231084"/>
                  <a:pt x="807481" y="230900"/>
                </a:cubicBezTo>
                <a:cubicBezTo>
                  <a:pt x="808589" y="230715"/>
                  <a:pt x="809511" y="230531"/>
                  <a:pt x="810176" y="230346"/>
                </a:cubicBezTo>
                <a:lnTo>
                  <a:pt x="811025" y="230088"/>
                </a:lnTo>
                <a:lnTo>
                  <a:pt x="811025" y="236842"/>
                </a:lnTo>
                <a:lnTo>
                  <a:pt x="810656" y="237027"/>
                </a:lnTo>
                <a:cubicBezTo>
                  <a:pt x="809807" y="237433"/>
                  <a:pt x="808663" y="237728"/>
                  <a:pt x="807075" y="237986"/>
                </a:cubicBezTo>
                <a:cubicBezTo>
                  <a:pt x="805562" y="238245"/>
                  <a:pt x="804160" y="238355"/>
                  <a:pt x="802942" y="238355"/>
                </a:cubicBezTo>
                <a:cubicBezTo>
                  <a:pt x="793493" y="238355"/>
                  <a:pt x="788695" y="233336"/>
                  <a:pt x="788695" y="223407"/>
                </a:cubicBezTo>
                <a:lnTo>
                  <a:pt x="788695" y="196279"/>
                </a:lnTo>
                <a:lnTo>
                  <a:pt x="782014" y="196279"/>
                </a:lnTo>
                <a:lnTo>
                  <a:pt x="782014" y="191739"/>
                </a:lnTo>
                <a:lnTo>
                  <a:pt x="788805" y="188749"/>
                </a:lnTo>
                <a:close/>
                <a:moveTo>
                  <a:pt x="157766" y="173425"/>
                </a:moveTo>
                <a:lnTo>
                  <a:pt x="166366" y="173425"/>
                </a:lnTo>
                <a:lnTo>
                  <a:pt x="166366" y="237131"/>
                </a:lnTo>
                <a:lnTo>
                  <a:pt x="157766" y="237131"/>
                </a:lnTo>
                <a:close/>
                <a:moveTo>
                  <a:pt x="770346" y="172053"/>
                </a:moveTo>
                <a:cubicBezTo>
                  <a:pt x="771638" y="172053"/>
                  <a:pt x="772782" y="172496"/>
                  <a:pt x="773742" y="173382"/>
                </a:cubicBezTo>
                <a:cubicBezTo>
                  <a:pt x="774701" y="174268"/>
                  <a:pt x="775218" y="175633"/>
                  <a:pt x="775218" y="177405"/>
                </a:cubicBezTo>
                <a:cubicBezTo>
                  <a:pt x="775218" y="179214"/>
                  <a:pt x="774701" y="180542"/>
                  <a:pt x="773742" y="181465"/>
                </a:cubicBezTo>
                <a:cubicBezTo>
                  <a:pt x="772819" y="182388"/>
                  <a:pt x="771675" y="182831"/>
                  <a:pt x="770346" y="182831"/>
                </a:cubicBezTo>
                <a:cubicBezTo>
                  <a:pt x="768980" y="182831"/>
                  <a:pt x="767799" y="182388"/>
                  <a:pt x="766876" y="181465"/>
                </a:cubicBezTo>
                <a:cubicBezTo>
                  <a:pt x="765954" y="180542"/>
                  <a:pt x="765474" y="179177"/>
                  <a:pt x="765474" y="177405"/>
                </a:cubicBezTo>
                <a:cubicBezTo>
                  <a:pt x="765474" y="175596"/>
                  <a:pt x="765954" y="174268"/>
                  <a:pt x="766913" y="173382"/>
                </a:cubicBezTo>
                <a:cubicBezTo>
                  <a:pt x="767799" y="172496"/>
                  <a:pt x="768980" y="172053"/>
                  <a:pt x="770346" y="172053"/>
                </a:cubicBezTo>
                <a:close/>
                <a:moveTo>
                  <a:pt x="726156" y="172053"/>
                </a:moveTo>
                <a:cubicBezTo>
                  <a:pt x="727448" y="172053"/>
                  <a:pt x="728592" y="172496"/>
                  <a:pt x="729552" y="173382"/>
                </a:cubicBezTo>
                <a:cubicBezTo>
                  <a:pt x="730511" y="174268"/>
                  <a:pt x="731028" y="175633"/>
                  <a:pt x="731028" y="177405"/>
                </a:cubicBezTo>
                <a:cubicBezTo>
                  <a:pt x="731028" y="179214"/>
                  <a:pt x="730511" y="180542"/>
                  <a:pt x="729552" y="181465"/>
                </a:cubicBezTo>
                <a:cubicBezTo>
                  <a:pt x="728629" y="182388"/>
                  <a:pt x="727485" y="182831"/>
                  <a:pt x="726156" y="182831"/>
                </a:cubicBezTo>
                <a:cubicBezTo>
                  <a:pt x="724790" y="182831"/>
                  <a:pt x="723609" y="182388"/>
                  <a:pt x="722686" y="181465"/>
                </a:cubicBezTo>
                <a:cubicBezTo>
                  <a:pt x="721764" y="180542"/>
                  <a:pt x="721284" y="179177"/>
                  <a:pt x="721284" y="177405"/>
                </a:cubicBezTo>
                <a:cubicBezTo>
                  <a:pt x="721284" y="175596"/>
                  <a:pt x="721764" y="174268"/>
                  <a:pt x="722723" y="173382"/>
                </a:cubicBezTo>
                <a:cubicBezTo>
                  <a:pt x="723609" y="172496"/>
                  <a:pt x="724790" y="172053"/>
                  <a:pt x="726156" y="172053"/>
                </a:cubicBezTo>
                <a:close/>
                <a:moveTo>
                  <a:pt x="392294" y="172053"/>
                </a:moveTo>
                <a:cubicBezTo>
                  <a:pt x="393585" y="172053"/>
                  <a:pt x="394730" y="172496"/>
                  <a:pt x="395689" y="173382"/>
                </a:cubicBezTo>
                <a:cubicBezTo>
                  <a:pt x="396649" y="174268"/>
                  <a:pt x="397166" y="175633"/>
                  <a:pt x="397166" y="177405"/>
                </a:cubicBezTo>
                <a:cubicBezTo>
                  <a:pt x="397166" y="179214"/>
                  <a:pt x="396649" y="180579"/>
                  <a:pt x="395689" y="181465"/>
                </a:cubicBezTo>
                <a:cubicBezTo>
                  <a:pt x="394766" y="182388"/>
                  <a:pt x="393585" y="182831"/>
                  <a:pt x="392294" y="182831"/>
                </a:cubicBezTo>
                <a:cubicBezTo>
                  <a:pt x="390928" y="182831"/>
                  <a:pt x="389747" y="182388"/>
                  <a:pt x="388824" y="181465"/>
                </a:cubicBezTo>
                <a:cubicBezTo>
                  <a:pt x="387901" y="180542"/>
                  <a:pt x="387422" y="179177"/>
                  <a:pt x="387422" y="177405"/>
                </a:cubicBezTo>
                <a:cubicBezTo>
                  <a:pt x="387422" y="175596"/>
                  <a:pt x="387901" y="174268"/>
                  <a:pt x="388824" y="173382"/>
                </a:cubicBezTo>
                <a:cubicBezTo>
                  <a:pt x="389747" y="172496"/>
                  <a:pt x="390928" y="172053"/>
                  <a:pt x="392294" y="172053"/>
                </a:cubicBezTo>
                <a:close/>
                <a:moveTo>
                  <a:pt x="334530" y="172053"/>
                </a:moveTo>
                <a:cubicBezTo>
                  <a:pt x="335821" y="172053"/>
                  <a:pt x="336966" y="172496"/>
                  <a:pt x="337925" y="173382"/>
                </a:cubicBezTo>
                <a:cubicBezTo>
                  <a:pt x="338885" y="174268"/>
                  <a:pt x="339402" y="175633"/>
                  <a:pt x="339402" y="177405"/>
                </a:cubicBezTo>
                <a:cubicBezTo>
                  <a:pt x="339402" y="179214"/>
                  <a:pt x="338885" y="180579"/>
                  <a:pt x="337925" y="181465"/>
                </a:cubicBezTo>
                <a:cubicBezTo>
                  <a:pt x="337002" y="182388"/>
                  <a:pt x="335821" y="182831"/>
                  <a:pt x="334530" y="182831"/>
                </a:cubicBezTo>
                <a:cubicBezTo>
                  <a:pt x="333164" y="182831"/>
                  <a:pt x="331983" y="182388"/>
                  <a:pt x="331060" y="181465"/>
                </a:cubicBezTo>
                <a:cubicBezTo>
                  <a:pt x="330137" y="180542"/>
                  <a:pt x="329658" y="179177"/>
                  <a:pt x="329658" y="177405"/>
                </a:cubicBezTo>
                <a:cubicBezTo>
                  <a:pt x="329658" y="175596"/>
                  <a:pt x="330137" y="174268"/>
                  <a:pt x="331060" y="173382"/>
                </a:cubicBezTo>
                <a:cubicBezTo>
                  <a:pt x="331983" y="172496"/>
                  <a:pt x="333164" y="172053"/>
                  <a:pt x="334530" y="172053"/>
                </a:cubicBezTo>
                <a:close/>
                <a:moveTo>
                  <a:pt x="668356" y="169796"/>
                </a:moveTo>
                <a:lnTo>
                  <a:pt x="676808" y="169796"/>
                </a:lnTo>
                <a:lnTo>
                  <a:pt x="676808" y="186590"/>
                </a:lnTo>
                <a:cubicBezTo>
                  <a:pt x="676808" y="189506"/>
                  <a:pt x="676734" y="192200"/>
                  <a:pt x="676586" y="194636"/>
                </a:cubicBezTo>
                <a:cubicBezTo>
                  <a:pt x="679945" y="190650"/>
                  <a:pt x="684743" y="188657"/>
                  <a:pt x="690796" y="188657"/>
                </a:cubicBezTo>
                <a:cubicBezTo>
                  <a:pt x="697108" y="188657"/>
                  <a:pt x="702091" y="190835"/>
                  <a:pt x="705634" y="195190"/>
                </a:cubicBezTo>
                <a:cubicBezTo>
                  <a:pt x="709103" y="199471"/>
                  <a:pt x="710875" y="205635"/>
                  <a:pt x="710875" y="213423"/>
                </a:cubicBezTo>
                <a:cubicBezTo>
                  <a:pt x="710875" y="221211"/>
                  <a:pt x="709103" y="227375"/>
                  <a:pt x="705597" y="231730"/>
                </a:cubicBezTo>
                <a:cubicBezTo>
                  <a:pt x="702017" y="236122"/>
                  <a:pt x="697071" y="238374"/>
                  <a:pt x="690796" y="238374"/>
                </a:cubicBezTo>
                <a:cubicBezTo>
                  <a:pt x="687659" y="238374"/>
                  <a:pt x="684780" y="237783"/>
                  <a:pt x="682160" y="236639"/>
                </a:cubicBezTo>
                <a:cubicBezTo>
                  <a:pt x="679798" y="235568"/>
                  <a:pt x="677731" y="233944"/>
                  <a:pt x="676033" y="231841"/>
                </a:cubicBezTo>
                <a:lnTo>
                  <a:pt x="674630" y="237525"/>
                </a:lnTo>
                <a:lnTo>
                  <a:pt x="668356" y="237525"/>
                </a:lnTo>
                <a:close/>
                <a:moveTo>
                  <a:pt x="743594" y="169394"/>
                </a:moveTo>
                <a:lnTo>
                  <a:pt x="752009" y="169394"/>
                </a:lnTo>
                <a:lnTo>
                  <a:pt x="752009" y="237122"/>
                </a:lnTo>
                <a:lnTo>
                  <a:pt x="743594" y="237122"/>
                </a:lnTo>
                <a:close/>
                <a:moveTo>
                  <a:pt x="778181" y="31202"/>
                </a:moveTo>
                <a:lnTo>
                  <a:pt x="754043" y="79664"/>
                </a:lnTo>
                <a:lnTo>
                  <a:pt x="802099" y="79664"/>
                </a:lnTo>
                <a:close/>
                <a:moveTo>
                  <a:pt x="357471" y="30700"/>
                </a:moveTo>
                <a:lnTo>
                  <a:pt x="357471" y="58973"/>
                </a:lnTo>
                <a:lnTo>
                  <a:pt x="412761" y="58973"/>
                </a:lnTo>
                <a:cubicBezTo>
                  <a:pt x="430292" y="58973"/>
                  <a:pt x="433946" y="51259"/>
                  <a:pt x="433946" y="44836"/>
                </a:cubicBezTo>
                <a:cubicBezTo>
                  <a:pt x="433946" y="38377"/>
                  <a:pt x="430292" y="30700"/>
                  <a:pt x="412761" y="30700"/>
                </a:cubicBezTo>
                <a:close/>
                <a:moveTo>
                  <a:pt x="224799" y="24987"/>
                </a:moveTo>
                <a:cubicBezTo>
                  <a:pt x="218008" y="24987"/>
                  <a:pt x="211955" y="25541"/>
                  <a:pt x="206824" y="26611"/>
                </a:cubicBezTo>
                <a:cubicBezTo>
                  <a:pt x="201657" y="27682"/>
                  <a:pt x="197080" y="29158"/>
                  <a:pt x="193315" y="31077"/>
                </a:cubicBezTo>
                <a:cubicBezTo>
                  <a:pt x="189514" y="32960"/>
                  <a:pt x="186266" y="35211"/>
                  <a:pt x="183682" y="37758"/>
                </a:cubicBezTo>
                <a:cubicBezTo>
                  <a:pt x="181099" y="40342"/>
                  <a:pt x="178995" y="43110"/>
                  <a:pt x="177481" y="46026"/>
                </a:cubicBezTo>
                <a:cubicBezTo>
                  <a:pt x="175931" y="48941"/>
                  <a:pt x="174824" y="52042"/>
                  <a:pt x="174196" y="55216"/>
                </a:cubicBezTo>
                <a:cubicBezTo>
                  <a:pt x="173532" y="58353"/>
                  <a:pt x="173237" y="61490"/>
                  <a:pt x="173237" y="64554"/>
                </a:cubicBezTo>
                <a:cubicBezTo>
                  <a:pt x="173237" y="67654"/>
                  <a:pt x="173532" y="70865"/>
                  <a:pt x="174196" y="74040"/>
                </a:cubicBezTo>
                <a:cubicBezTo>
                  <a:pt x="174824" y="77251"/>
                  <a:pt x="175931" y="80351"/>
                  <a:pt x="177481" y="83267"/>
                </a:cubicBezTo>
                <a:cubicBezTo>
                  <a:pt x="178995" y="86183"/>
                  <a:pt x="181099" y="88951"/>
                  <a:pt x="183682" y="91461"/>
                </a:cubicBezTo>
                <a:cubicBezTo>
                  <a:pt x="186266" y="94007"/>
                  <a:pt x="189514" y="96222"/>
                  <a:pt x="193315" y="98104"/>
                </a:cubicBezTo>
                <a:cubicBezTo>
                  <a:pt x="197117" y="99950"/>
                  <a:pt x="201657" y="101426"/>
                  <a:pt x="206824" y="102497"/>
                </a:cubicBezTo>
                <a:cubicBezTo>
                  <a:pt x="211955" y="103567"/>
                  <a:pt x="218008" y="104084"/>
                  <a:pt x="224799" y="104084"/>
                </a:cubicBezTo>
                <a:cubicBezTo>
                  <a:pt x="234912" y="104084"/>
                  <a:pt x="243401" y="102939"/>
                  <a:pt x="249934" y="100614"/>
                </a:cubicBezTo>
                <a:cubicBezTo>
                  <a:pt x="256541" y="98289"/>
                  <a:pt x="261856" y="95225"/>
                  <a:pt x="265694" y="91461"/>
                </a:cubicBezTo>
                <a:cubicBezTo>
                  <a:pt x="269533" y="87733"/>
                  <a:pt x="272227" y="83415"/>
                  <a:pt x="273777" y="78690"/>
                </a:cubicBezTo>
                <a:cubicBezTo>
                  <a:pt x="275254" y="74003"/>
                  <a:pt x="276029" y="69241"/>
                  <a:pt x="276029" y="64554"/>
                </a:cubicBezTo>
                <a:cubicBezTo>
                  <a:pt x="276029" y="59830"/>
                  <a:pt x="275254" y="55068"/>
                  <a:pt x="273777" y="50418"/>
                </a:cubicBezTo>
                <a:cubicBezTo>
                  <a:pt x="272264" y="45693"/>
                  <a:pt x="269533" y="41375"/>
                  <a:pt x="265694" y="37647"/>
                </a:cubicBezTo>
                <a:cubicBezTo>
                  <a:pt x="261856" y="33882"/>
                  <a:pt x="256541" y="30819"/>
                  <a:pt x="249934" y="28494"/>
                </a:cubicBezTo>
                <a:cubicBezTo>
                  <a:pt x="243364" y="26168"/>
                  <a:pt x="234912" y="24987"/>
                  <a:pt x="224799" y="24987"/>
                </a:cubicBezTo>
                <a:close/>
                <a:moveTo>
                  <a:pt x="9043" y="3354"/>
                </a:moveTo>
                <a:lnTo>
                  <a:pt x="133021" y="3428"/>
                </a:lnTo>
                <a:cubicBezTo>
                  <a:pt x="135494" y="3428"/>
                  <a:pt x="137487" y="5421"/>
                  <a:pt x="137487" y="7894"/>
                </a:cubicBezTo>
                <a:lnTo>
                  <a:pt x="137487" y="29191"/>
                </a:lnTo>
                <a:cubicBezTo>
                  <a:pt x="137487" y="30150"/>
                  <a:pt x="136712" y="30925"/>
                  <a:pt x="135752" y="30925"/>
                </a:cubicBezTo>
                <a:lnTo>
                  <a:pt x="31816" y="30888"/>
                </a:lnTo>
                <a:cubicBezTo>
                  <a:pt x="31816" y="36314"/>
                  <a:pt x="30967" y="37790"/>
                  <a:pt x="43258" y="38861"/>
                </a:cubicBezTo>
                <a:cubicBezTo>
                  <a:pt x="52744" y="39673"/>
                  <a:pt x="83231" y="42183"/>
                  <a:pt x="102202" y="44028"/>
                </a:cubicBezTo>
                <a:cubicBezTo>
                  <a:pt x="125934" y="46353"/>
                  <a:pt x="125971" y="83742"/>
                  <a:pt x="102276" y="86068"/>
                </a:cubicBezTo>
                <a:cubicBezTo>
                  <a:pt x="83304" y="87950"/>
                  <a:pt x="54257" y="90164"/>
                  <a:pt x="46026" y="90976"/>
                </a:cubicBezTo>
                <a:cubicBezTo>
                  <a:pt x="37795" y="91788"/>
                  <a:pt x="31853" y="93892"/>
                  <a:pt x="31853" y="99096"/>
                </a:cubicBezTo>
                <a:lnTo>
                  <a:pt x="31853" y="124084"/>
                </a:lnTo>
                <a:cubicBezTo>
                  <a:pt x="31853" y="125044"/>
                  <a:pt x="31078" y="125819"/>
                  <a:pt x="30118" y="125819"/>
                </a:cubicBezTo>
                <a:lnTo>
                  <a:pt x="4466" y="125819"/>
                </a:lnTo>
                <a:cubicBezTo>
                  <a:pt x="1993" y="125819"/>
                  <a:pt x="0" y="123826"/>
                  <a:pt x="0" y="121353"/>
                </a:cubicBezTo>
                <a:lnTo>
                  <a:pt x="37" y="91050"/>
                </a:lnTo>
                <a:cubicBezTo>
                  <a:pt x="37" y="83262"/>
                  <a:pt x="1735" y="74146"/>
                  <a:pt x="12107" y="72522"/>
                </a:cubicBezTo>
                <a:cubicBezTo>
                  <a:pt x="22441" y="70898"/>
                  <a:pt x="86442" y="67834"/>
                  <a:pt x="86442" y="67834"/>
                </a:cubicBezTo>
                <a:cubicBezTo>
                  <a:pt x="88361" y="66912"/>
                  <a:pt x="88324" y="64365"/>
                  <a:pt x="86405" y="63442"/>
                </a:cubicBezTo>
                <a:cubicBezTo>
                  <a:pt x="86405" y="63442"/>
                  <a:pt x="24102" y="61006"/>
                  <a:pt x="12623" y="59308"/>
                </a:cubicBezTo>
                <a:cubicBezTo>
                  <a:pt x="1145" y="57611"/>
                  <a:pt x="185" y="48457"/>
                  <a:pt x="222" y="40522"/>
                </a:cubicBezTo>
                <a:lnTo>
                  <a:pt x="185" y="11843"/>
                </a:lnTo>
                <a:cubicBezTo>
                  <a:pt x="222" y="7156"/>
                  <a:pt x="4208" y="3354"/>
                  <a:pt x="9043" y="3354"/>
                </a:cubicBezTo>
                <a:close/>
                <a:moveTo>
                  <a:pt x="472750" y="3281"/>
                </a:moveTo>
                <a:lnTo>
                  <a:pt x="504233" y="3281"/>
                </a:lnTo>
                <a:cubicBezTo>
                  <a:pt x="505710" y="3281"/>
                  <a:pt x="507075" y="4130"/>
                  <a:pt x="507703" y="5459"/>
                </a:cubicBezTo>
                <a:lnTo>
                  <a:pt x="553618" y="97768"/>
                </a:lnTo>
                <a:lnTo>
                  <a:pt x="599164" y="5459"/>
                </a:lnTo>
                <a:cubicBezTo>
                  <a:pt x="599828" y="4130"/>
                  <a:pt x="601157" y="3281"/>
                  <a:pt x="602633" y="3281"/>
                </a:cubicBezTo>
                <a:lnTo>
                  <a:pt x="634117" y="3281"/>
                </a:lnTo>
                <a:cubicBezTo>
                  <a:pt x="634855" y="3281"/>
                  <a:pt x="635335" y="4093"/>
                  <a:pt x="634966" y="4720"/>
                </a:cubicBezTo>
                <a:lnTo>
                  <a:pt x="572737" y="123679"/>
                </a:lnTo>
                <a:cubicBezTo>
                  <a:pt x="572035" y="124970"/>
                  <a:pt x="570707" y="125782"/>
                  <a:pt x="569267" y="125782"/>
                </a:cubicBezTo>
                <a:lnTo>
                  <a:pt x="541954" y="125782"/>
                </a:lnTo>
                <a:cubicBezTo>
                  <a:pt x="537821" y="125782"/>
                  <a:pt x="534019" y="123494"/>
                  <a:pt x="532100" y="119840"/>
                </a:cubicBezTo>
                <a:lnTo>
                  <a:pt x="471901" y="4720"/>
                </a:lnTo>
                <a:cubicBezTo>
                  <a:pt x="471532" y="4093"/>
                  <a:pt x="472012" y="3281"/>
                  <a:pt x="472750" y="3281"/>
                </a:cubicBezTo>
                <a:close/>
                <a:moveTo>
                  <a:pt x="659165" y="3215"/>
                </a:moveTo>
                <a:lnTo>
                  <a:pt x="677472" y="3215"/>
                </a:lnTo>
                <a:cubicBezTo>
                  <a:pt x="679612" y="3215"/>
                  <a:pt x="681347" y="4949"/>
                  <a:pt x="681347" y="7090"/>
                </a:cubicBezTo>
                <a:lnTo>
                  <a:pt x="681347" y="96706"/>
                </a:lnTo>
                <a:lnTo>
                  <a:pt x="681384" y="124055"/>
                </a:lnTo>
                <a:cubicBezTo>
                  <a:pt x="681384" y="125015"/>
                  <a:pt x="680609" y="125790"/>
                  <a:pt x="679649" y="125790"/>
                </a:cubicBezTo>
                <a:lnTo>
                  <a:pt x="653924" y="125827"/>
                </a:lnTo>
                <a:cubicBezTo>
                  <a:pt x="651451" y="125827"/>
                  <a:pt x="649458" y="123834"/>
                  <a:pt x="649458" y="121361"/>
                </a:cubicBezTo>
                <a:lnTo>
                  <a:pt x="649495" y="84452"/>
                </a:lnTo>
                <a:lnTo>
                  <a:pt x="649495" y="12848"/>
                </a:lnTo>
                <a:cubicBezTo>
                  <a:pt x="649495" y="7533"/>
                  <a:pt x="653813" y="3215"/>
                  <a:pt x="659165" y="3215"/>
                </a:cubicBezTo>
                <a:close/>
                <a:moveTo>
                  <a:pt x="766518" y="3188"/>
                </a:moveTo>
                <a:lnTo>
                  <a:pt x="793831" y="3188"/>
                </a:lnTo>
                <a:cubicBezTo>
                  <a:pt x="795270" y="3188"/>
                  <a:pt x="796599" y="4000"/>
                  <a:pt x="797300" y="5292"/>
                </a:cubicBezTo>
                <a:lnTo>
                  <a:pt x="859529" y="124250"/>
                </a:lnTo>
                <a:cubicBezTo>
                  <a:pt x="859861" y="124914"/>
                  <a:pt x="859382" y="125689"/>
                  <a:pt x="858643" y="125689"/>
                </a:cubicBezTo>
                <a:lnTo>
                  <a:pt x="840816" y="125689"/>
                </a:lnTo>
                <a:cubicBezTo>
                  <a:pt x="830999" y="125689"/>
                  <a:pt x="822030" y="120116"/>
                  <a:pt x="817637" y="111332"/>
                </a:cubicBezTo>
                <a:lnTo>
                  <a:pt x="813134" y="102178"/>
                </a:lnTo>
                <a:lnTo>
                  <a:pt x="742859" y="102178"/>
                </a:lnTo>
                <a:lnTo>
                  <a:pt x="732266" y="123512"/>
                </a:lnTo>
                <a:cubicBezTo>
                  <a:pt x="731602" y="124841"/>
                  <a:pt x="730273" y="125689"/>
                  <a:pt x="728797" y="125689"/>
                </a:cubicBezTo>
                <a:lnTo>
                  <a:pt x="697313" y="125689"/>
                </a:lnTo>
                <a:cubicBezTo>
                  <a:pt x="696575" y="125689"/>
                  <a:pt x="696095" y="124914"/>
                  <a:pt x="696465" y="124250"/>
                </a:cubicBezTo>
                <a:lnTo>
                  <a:pt x="756663" y="9167"/>
                </a:lnTo>
                <a:cubicBezTo>
                  <a:pt x="758583" y="5476"/>
                  <a:pt x="762384" y="3188"/>
                  <a:pt x="766518" y="3188"/>
                </a:cubicBezTo>
                <a:close/>
                <a:moveTo>
                  <a:pt x="417374" y="3166"/>
                </a:moveTo>
                <a:cubicBezTo>
                  <a:pt x="448858" y="3166"/>
                  <a:pt x="466205" y="17450"/>
                  <a:pt x="466205" y="43397"/>
                </a:cubicBezTo>
                <a:cubicBezTo>
                  <a:pt x="466205" y="68717"/>
                  <a:pt x="445647" y="77759"/>
                  <a:pt x="439372" y="79937"/>
                </a:cubicBezTo>
                <a:lnTo>
                  <a:pt x="438265" y="80343"/>
                </a:lnTo>
                <a:lnTo>
                  <a:pt x="472996" y="124154"/>
                </a:lnTo>
                <a:cubicBezTo>
                  <a:pt x="473513" y="124819"/>
                  <a:pt x="473033" y="125741"/>
                  <a:pt x="472221" y="125741"/>
                </a:cubicBezTo>
                <a:lnTo>
                  <a:pt x="439852" y="125741"/>
                </a:lnTo>
                <a:cubicBezTo>
                  <a:pt x="438745" y="125741"/>
                  <a:pt x="437674" y="125261"/>
                  <a:pt x="436936" y="124449"/>
                </a:cubicBezTo>
                <a:lnTo>
                  <a:pt x="411616" y="95697"/>
                </a:lnTo>
                <a:cubicBezTo>
                  <a:pt x="410768" y="94811"/>
                  <a:pt x="410029" y="94036"/>
                  <a:pt x="409291" y="93261"/>
                </a:cubicBezTo>
                <a:cubicBezTo>
                  <a:pt x="401430" y="85067"/>
                  <a:pt x="400027" y="83554"/>
                  <a:pt x="385411" y="83554"/>
                </a:cubicBezTo>
                <a:lnTo>
                  <a:pt x="357471" y="83554"/>
                </a:lnTo>
                <a:lnTo>
                  <a:pt x="357471" y="87983"/>
                </a:lnTo>
                <a:lnTo>
                  <a:pt x="357508" y="124043"/>
                </a:lnTo>
                <a:cubicBezTo>
                  <a:pt x="357508" y="125003"/>
                  <a:pt x="356732" y="125778"/>
                  <a:pt x="355773" y="125778"/>
                </a:cubicBezTo>
                <a:lnTo>
                  <a:pt x="330047" y="125815"/>
                </a:lnTo>
                <a:cubicBezTo>
                  <a:pt x="327574" y="125815"/>
                  <a:pt x="325581" y="123822"/>
                  <a:pt x="325581" y="121349"/>
                </a:cubicBezTo>
                <a:lnTo>
                  <a:pt x="325581" y="12910"/>
                </a:lnTo>
                <a:cubicBezTo>
                  <a:pt x="325581" y="7595"/>
                  <a:pt x="329900" y="3240"/>
                  <a:pt x="335214" y="3240"/>
                </a:cubicBezTo>
                <a:close/>
                <a:moveTo>
                  <a:pt x="224799" y="0"/>
                </a:moveTo>
                <a:cubicBezTo>
                  <a:pt x="237606" y="0"/>
                  <a:pt x="249344" y="1402"/>
                  <a:pt x="259641" y="4171"/>
                </a:cubicBezTo>
                <a:cubicBezTo>
                  <a:pt x="269865" y="6939"/>
                  <a:pt x="278723" y="11073"/>
                  <a:pt x="285884" y="16461"/>
                </a:cubicBezTo>
                <a:cubicBezTo>
                  <a:pt x="293044" y="21850"/>
                  <a:pt x="298617" y="28641"/>
                  <a:pt x="302456" y="36651"/>
                </a:cubicBezTo>
                <a:cubicBezTo>
                  <a:pt x="306294" y="44660"/>
                  <a:pt x="308251" y="54072"/>
                  <a:pt x="308251" y="64554"/>
                </a:cubicBezTo>
                <a:cubicBezTo>
                  <a:pt x="308251" y="75036"/>
                  <a:pt x="306294" y="84448"/>
                  <a:pt x="302456" y="92457"/>
                </a:cubicBezTo>
                <a:cubicBezTo>
                  <a:pt x="298617" y="100467"/>
                  <a:pt x="293044" y="107258"/>
                  <a:pt x="285884" y="112647"/>
                </a:cubicBezTo>
                <a:cubicBezTo>
                  <a:pt x="278723" y="118035"/>
                  <a:pt x="269865" y="122169"/>
                  <a:pt x="259641" y="124937"/>
                </a:cubicBezTo>
                <a:cubicBezTo>
                  <a:pt x="249344" y="127706"/>
                  <a:pt x="237643" y="129108"/>
                  <a:pt x="224799" y="129108"/>
                </a:cubicBezTo>
                <a:cubicBezTo>
                  <a:pt x="211955" y="129108"/>
                  <a:pt x="200217" y="127706"/>
                  <a:pt x="189883" y="124937"/>
                </a:cubicBezTo>
                <a:cubicBezTo>
                  <a:pt x="179548" y="122169"/>
                  <a:pt x="170653" y="118035"/>
                  <a:pt x="163419" y="112647"/>
                </a:cubicBezTo>
                <a:cubicBezTo>
                  <a:pt x="156222" y="107258"/>
                  <a:pt x="150575" y="100467"/>
                  <a:pt x="146699" y="92457"/>
                </a:cubicBezTo>
                <a:cubicBezTo>
                  <a:pt x="142787" y="84448"/>
                  <a:pt x="140794" y="75036"/>
                  <a:pt x="140794" y="64554"/>
                </a:cubicBezTo>
                <a:cubicBezTo>
                  <a:pt x="140794" y="54072"/>
                  <a:pt x="142787" y="44660"/>
                  <a:pt x="146699" y="36651"/>
                </a:cubicBezTo>
                <a:cubicBezTo>
                  <a:pt x="150575" y="28641"/>
                  <a:pt x="156222" y="21850"/>
                  <a:pt x="163419" y="16461"/>
                </a:cubicBezTo>
                <a:cubicBezTo>
                  <a:pt x="170653" y="11073"/>
                  <a:pt x="179548" y="6939"/>
                  <a:pt x="189883" y="4171"/>
                </a:cubicBezTo>
                <a:cubicBezTo>
                  <a:pt x="200217" y="1402"/>
                  <a:pt x="211955" y="0"/>
                  <a:pt x="224799" y="0"/>
                </a:cubicBezTo>
                <a:close/>
              </a:path>
            </a:pathLst>
          </a:custGeom>
          <a:solidFill>
            <a:srgbClr val="002BCB"/>
          </a:solidFill>
          <a:ln w="36633" cap="flat">
            <a:noFill/>
            <a:prstDash val="solid"/>
            <a:round/>
          </a:ln>
        </p:spPr>
        <p:txBody>
          <a:bodyPr rtlCol="0" anchor="ctr"/>
          <a:lstStyle/>
          <a:p>
            <a:endParaRPr lang="en-US"/>
          </a:p>
        </p:txBody>
      </p:sp>
    </p:spTree>
    <p:extLst>
      <p:ext uri="{BB962C8B-B14F-4D97-AF65-F5344CB8AC3E}">
        <p14:creationId xmlns:p14="http://schemas.microsoft.com/office/powerpoint/2010/main" val="253713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70" name="Picture Placeholder 69">
            <a:extLst>
              <a:ext uri="{FF2B5EF4-FFF2-40B4-BE49-F238E27FC236}">
                <a16:creationId xmlns:a16="http://schemas.microsoft.com/office/drawing/2014/main" id="{174E5DA8-AB87-434B-9361-42C2E57017A5}"/>
              </a:ext>
            </a:extLst>
          </p:cNvPr>
          <p:cNvSpPr>
            <a:spLocks noGrp="1"/>
          </p:cNvSpPr>
          <p:nvPr>
            <p:ph type="pic" sz="quarter" idx="18" hasCustomPrompt="1"/>
          </p:nvPr>
        </p:nvSpPr>
        <p:spPr>
          <a:xfrm>
            <a:off x="6319395" y="0"/>
            <a:ext cx="5868971" cy="6017970"/>
          </a:xfrm>
          <a:custGeom>
            <a:avLst/>
            <a:gdLst>
              <a:gd name="connsiteX0" fmla="*/ 0 w 5868971"/>
              <a:gd name="connsiteY0" fmla="*/ 0 h 6017970"/>
              <a:gd name="connsiteX1" fmla="*/ 5868971 w 5868971"/>
              <a:gd name="connsiteY1" fmla="*/ 0 h 6017970"/>
              <a:gd name="connsiteX2" fmla="*/ 5868971 w 5868971"/>
              <a:gd name="connsiteY2" fmla="*/ 6017970 h 6017970"/>
              <a:gd name="connsiteX3" fmla="*/ 1623644 w 5868971"/>
              <a:gd name="connsiteY3" fmla="*/ 5879596 h 6017970"/>
              <a:gd name="connsiteX4" fmla="*/ 0 w 5868971"/>
              <a:gd name="connsiteY4" fmla="*/ 4368679 h 6017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71" h="6017970">
                <a:moveTo>
                  <a:pt x="0" y="0"/>
                </a:moveTo>
                <a:lnTo>
                  <a:pt x="5868971" y="0"/>
                </a:lnTo>
                <a:lnTo>
                  <a:pt x="5868971" y="6017970"/>
                </a:lnTo>
                <a:cubicBezTo>
                  <a:pt x="3877564" y="5939968"/>
                  <a:pt x="2161959" y="5879596"/>
                  <a:pt x="1623644" y="5879596"/>
                </a:cubicBezTo>
                <a:cubicBezTo>
                  <a:pt x="202164" y="5879596"/>
                  <a:pt x="0" y="5317806"/>
                  <a:pt x="0" y="4368679"/>
                </a:cubicBezTo>
                <a:close/>
              </a:path>
            </a:pathLst>
          </a:custGeom>
          <a:noFill/>
        </p:spPr>
        <p:txBody>
          <a:bodyPr wrap="square">
            <a:noAutofit/>
          </a:bodyPr>
          <a:lstStyle>
            <a:lvl1pPr marL="0" indent="0" algn="ctr">
              <a:buNone/>
              <a:defRPr>
                <a:solidFill>
                  <a:schemeClr val="accent1"/>
                </a:solidFill>
              </a:defRPr>
            </a:lvl1pPr>
          </a:lstStyle>
          <a:p>
            <a:r>
              <a:rPr lang="fr-FR"/>
              <a:t>Picture </a:t>
            </a:r>
            <a:endParaRPr lang="en-US"/>
          </a:p>
        </p:txBody>
      </p:sp>
      <p:sp>
        <p:nvSpPr>
          <p:cNvPr id="14" name="Title 3">
            <a:extLst>
              <a:ext uri="{FF2B5EF4-FFF2-40B4-BE49-F238E27FC236}">
                <a16:creationId xmlns:a16="http://schemas.microsoft.com/office/drawing/2014/main" id="{EF85321A-E7F1-406B-AD08-2DFA1EF6D2AF}"/>
              </a:ext>
            </a:extLst>
          </p:cNvPr>
          <p:cNvSpPr>
            <a:spLocks noGrp="1"/>
          </p:cNvSpPr>
          <p:nvPr>
            <p:ph type="title" hasCustomPrompt="1"/>
          </p:nvPr>
        </p:nvSpPr>
        <p:spPr>
          <a:xfrm>
            <a:off x="396000" y="0"/>
            <a:ext cx="5400000" cy="900000"/>
          </a:xfrm>
        </p:spPr>
        <p:txBody>
          <a:bodyPr vert="horz" wrap="square" lIns="0" tIns="72000" rIns="0" bIns="72000" rtlCol="0" anchor="b" anchorCtr="0">
            <a:normAutofit/>
          </a:bodyPr>
          <a:lstStyle>
            <a:lvl1pPr>
              <a:defRPr lang="en-US" dirty="0"/>
            </a:lvl1pPr>
          </a:lstStyle>
          <a:p>
            <a:pPr lvl="0">
              <a:lnSpc>
                <a:spcPct val="100000"/>
              </a:lnSpc>
            </a:pPr>
            <a:r>
              <a:rPr lang="en-US"/>
              <a:t>Click to edit page title</a:t>
            </a:r>
          </a:p>
        </p:txBody>
      </p:sp>
      <p:sp>
        <p:nvSpPr>
          <p:cNvPr id="15" name="Text Placeholder 2">
            <a:extLst>
              <a:ext uri="{FF2B5EF4-FFF2-40B4-BE49-F238E27FC236}">
                <a16:creationId xmlns:a16="http://schemas.microsoft.com/office/drawing/2014/main" id="{54F82FAA-AD68-426F-9D8D-435F8AB72AE1}"/>
              </a:ext>
            </a:extLst>
          </p:cNvPr>
          <p:cNvSpPr>
            <a:spLocks noGrp="1"/>
          </p:cNvSpPr>
          <p:nvPr>
            <p:ph type="body" sz="quarter" idx="25"/>
          </p:nvPr>
        </p:nvSpPr>
        <p:spPr>
          <a:xfrm>
            <a:off x="396000" y="1620000"/>
            <a:ext cx="5400000" cy="1561178"/>
          </a:xfrm>
        </p:spPr>
        <p:txBody>
          <a:bodyPr vert="horz" lIns="0" tIns="72000" rIns="0" bIns="7200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Text Placeholder 7">
            <a:extLst>
              <a:ext uri="{FF2B5EF4-FFF2-40B4-BE49-F238E27FC236}">
                <a16:creationId xmlns:a16="http://schemas.microsoft.com/office/drawing/2014/main" id="{9A242AFD-C9DD-4581-85A2-EC5277FE9DBB}"/>
              </a:ext>
            </a:extLst>
          </p:cNvPr>
          <p:cNvSpPr>
            <a:spLocks noGrp="1"/>
          </p:cNvSpPr>
          <p:nvPr>
            <p:ph type="body" sz="quarter" idx="13" hasCustomPrompt="1"/>
          </p:nvPr>
        </p:nvSpPr>
        <p:spPr>
          <a:xfrm>
            <a:off x="396000" y="900000"/>
            <a:ext cx="5400000" cy="422405"/>
          </a:xfrm>
          <a:prstGeom prst="rect">
            <a:avLst/>
          </a:prstGeom>
        </p:spPr>
        <p:txBody>
          <a:bodyPr wrap="square" anchor="t" anchorCtr="0">
            <a:spAutoFit/>
          </a:bodyPr>
          <a:lstStyle>
            <a:lvl1pPr marL="0" indent="0">
              <a:spcBef>
                <a:spcPts val="0"/>
              </a:spcBef>
              <a:buNone/>
              <a:defRPr b="0" spc="90" baseline="0"/>
            </a:lvl1pPr>
          </a:lstStyle>
          <a:p>
            <a:pPr lvl="0"/>
            <a:r>
              <a:rPr lang="fr-FR"/>
              <a:t>Click to </a:t>
            </a:r>
            <a:r>
              <a:rPr lang="fr-FR" err="1"/>
              <a:t>edit</a:t>
            </a:r>
            <a:r>
              <a:rPr lang="fr-FR"/>
              <a:t> </a:t>
            </a:r>
            <a:r>
              <a:rPr lang="fr-FR" err="1"/>
              <a:t>subtitle</a:t>
            </a:r>
            <a:endParaRPr lang="en-US"/>
          </a:p>
        </p:txBody>
      </p:sp>
    </p:spTree>
    <p:extLst>
      <p:ext uri="{BB962C8B-B14F-4D97-AF65-F5344CB8AC3E}">
        <p14:creationId xmlns:p14="http://schemas.microsoft.com/office/powerpoint/2010/main" val="100763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icture 2">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D0E9892-ECD0-488E-BF1C-9AD4C5046D31}"/>
              </a:ext>
            </a:extLst>
          </p:cNvPr>
          <p:cNvSpPr>
            <a:spLocks noGrp="1"/>
          </p:cNvSpPr>
          <p:nvPr>
            <p:ph type="pic" sz="quarter" idx="17" hasCustomPrompt="1"/>
          </p:nvPr>
        </p:nvSpPr>
        <p:spPr>
          <a:xfrm>
            <a:off x="6250756" y="1915"/>
            <a:ext cx="5947790" cy="4637492"/>
          </a:xfrm>
          <a:custGeom>
            <a:avLst/>
            <a:gdLst>
              <a:gd name="connsiteX0" fmla="*/ 0 w 5947790"/>
              <a:gd name="connsiteY0" fmla="*/ 0 h 4637492"/>
              <a:gd name="connsiteX1" fmla="*/ 5947790 w 5947790"/>
              <a:gd name="connsiteY1" fmla="*/ 0 h 4637492"/>
              <a:gd name="connsiteX2" fmla="*/ 5937557 w 5947790"/>
              <a:gd name="connsiteY2" fmla="*/ 4637492 h 4637492"/>
              <a:gd name="connsiteX3" fmla="*/ 996793 w 5947790"/>
              <a:gd name="connsiteY3" fmla="*/ 4437607 h 4637492"/>
              <a:gd name="connsiteX4" fmla="*/ 6365 w 5947790"/>
              <a:gd name="connsiteY4" fmla="*/ 3716717 h 4637492"/>
              <a:gd name="connsiteX5" fmla="*/ 0 w 5947790"/>
              <a:gd name="connsiteY5" fmla="*/ 3529376 h 463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7790" h="4637492">
                <a:moveTo>
                  <a:pt x="0" y="0"/>
                </a:moveTo>
                <a:lnTo>
                  <a:pt x="5947790" y="0"/>
                </a:lnTo>
                <a:lnTo>
                  <a:pt x="5937557" y="4637492"/>
                </a:lnTo>
                <a:cubicBezTo>
                  <a:pt x="4053747" y="4559106"/>
                  <a:pt x="1493371" y="4437607"/>
                  <a:pt x="996793" y="4437607"/>
                </a:cubicBezTo>
                <a:cubicBezTo>
                  <a:pt x="232690" y="4437607"/>
                  <a:pt x="42079" y="4173401"/>
                  <a:pt x="6365" y="3716717"/>
                </a:cubicBezTo>
                <a:lnTo>
                  <a:pt x="0" y="3529376"/>
                </a:lnTo>
                <a:close/>
              </a:path>
            </a:pathLst>
          </a:custGeom>
        </p:spPr>
        <p:txBody>
          <a:bodyPr wrap="square">
            <a:noAutofit/>
          </a:bodyPr>
          <a:lstStyle>
            <a:lvl1pPr marL="0" indent="0" algn="ctr">
              <a:buNone/>
              <a:defRPr>
                <a:solidFill>
                  <a:schemeClr val="accent1"/>
                </a:solidFill>
              </a:defRPr>
            </a:lvl1pPr>
          </a:lstStyle>
          <a:p>
            <a:r>
              <a:rPr lang="en-US"/>
              <a:t>Picture</a:t>
            </a:r>
          </a:p>
        </p:txBody>
      </p:sp>
      <p:sp>
        <p:nvSpPr>
          <p:cNvPr id="9" name="Title 3">
            <a:extLst>
              <a:ext uri="{FF2B5EF4-FFF2-40B4-BE49-F238E27FC236}">
                <a16:creationId xmlns:a16="http://schemas.microsoft.com/office/drawing/2014/main" id="{35434C85-160C-4552-8AB4-15C5DF693F6A}"/>
              </a:ext>
            </a:extLst>
          </p:cNvPr>
          <p:cNvSpPr>
            <a:spLocks noGrp="1"/>
          </p:cNvSpPr>
          <p:nvPr>
            <p:ph type="title" hasCustomPrompt="1"/>
          </p:nvPr>
        </p:nvSpPr>
        <p:spPr>
          <a:xfrm>
            <a:off x="396000" y="0"/>
            <a:ext cx="5400000" cy="900000"/>
          </a:xfrm>
        </p:spPr>
        <p:txBody>
          <a:bodyPr vert="horz" wrap="square" lIns="0" tIns="72000" rIns="0" bIns="72000" rtlCol="0" anchor="b" anchorCtr="0">
            <a:normAutofit/>
          </a:bodyPr>
          <a:lstStyle>
            <a:lvl1pPr>
              <a:defRPr lang="en-US" dirty="0"/>
            </a:lvl1pPr>
          </a:lstStyle>
          <a:p>
            <a:pPr lvl="0">
              <a:lnSpc>
                <a:spcPct val="100000"/>
              </a:lnSpc>
            </a:pPr>
            <a:r>
              <a:rPr lang="en-US"/>
              <a:t>Click to edit page title</a:t>
            </a:r>
          </a:p>
        </p:txBody>
      </p:sp>
      <p:sp>
        <p:nvSpPr>
          <p:cNvPr id="14" name="Text Placeholder 7">
            <a:extLst>
              <a:ext uri="{FF2B5EF4-FFF2-40B4-BE49-F238E27FC236}">
                <a16:creationId xmlns:a16="http://schemas.microsoft.com/office/drawing/2014/main" id="{F1AF88C8-95C1-4519-BD50-31B90E7553F5}"/>
              </a:ext>
            </a:extLst>
          </p:cNvPr>
          <p:cNvSpPr>
            <a:spLocks noGrp="1"/>
          </p:cNvSpPr>
          <p:nvPr>
            <p:ph type="body" sz="quarter" idx="13" hasCustomPrompt="1"/>
          </p:nvPr>
        </p:nvSpPr>
        <p:spPr>
          <a:xfrm>
            <a:off x="396000" y="900000"/>
            <a:ext cx="5400000" cy="422405"/>
          </a:xfrm>
          <a:prstGeom prst="rect">
            <a:avLst/>
          </a:prstGeom>
        </p:spPr>
        <p:txBody>
          <a:bodyPr wrap="square" anchor="t" anchorCtr="0">
            <a:spAutoFit/>
          </a:bodyPr>
          <a:lstStyle>
            <a:lvl1pPr marL="0" indent="0">
              <a:spcBef>
                <a:spcPts val="0"/>
              </a:spcBef>
              <a:buNone/>
              <a:defRPr b="0" spc="90" baseline="0"/>
            </a:lvl1pPr>
          </a:lstStyle>
          <a:p>
            <a:pPr lvl="0"/>
            <a:r>
              <a:rPr lang="fr-FR"/>
              <a:t>Click to </a:t>
            </a:r>
            <a:r>
              <a:rPr lang="fr-FR" err="1"/>
              <a:t>edit</a:t>
            </a:r>
            <a:r>
              <a:rPr lang="fr-FR"/>
              <a:t> </a:t>
            </a:r>
            <a:r>
              <a:rPr lang="fr-FR" err="1"/>
              <a:t>subtitle</a:t>
            </a:r>
            <a:endParaRPr lang="en-US"/>
          </a:p>
        </p:txBody>
      </p:sp>
      <p:sp>
        <p:nvSpPr>
          <p:cNvPr id="10" name="Text Placeholder 2">
            <a:extLst>
              <a:ext uri="{FF2B5EF4-FFF2-40B4-BE49-F238E27FC236}">
                <a16:creationId xmlns:a16="http://schemas.microsoft.com/office/drawing/2014/main" id="{D8013C53-926A-4BD6-87D4-FF1C44EE5FBA}"/>
              </a:ext>
            </a:extLst>
          </p:cNvPr>
          <p:cNvSpPr>
            <a:spLocks noGrp="1"/>
          </p:cNvSpPr>
          <p:nvPr>
            <p:ph type="body" sz="quarter" idx="25"/>
          </p:nvPr>
        </p:nvSpPr>
        <p:spPr>
          <a:xfrm>
            <a:off x="396000" y="1620000"/>
            <a:ext cx="5400000" cy="1561178"/>
          </a:xfrm>
        </p:spPr>
        <p:txBody>
          <a:bodyPr vert="horz" lIns="0" tIns="72000" rIns="0" bIns="72000" rtlCol="0">
            <a:spAutoFit/>
          </a:bodyPr>
          <a:lstStyle>
            <a:lvl1pPr>
              <a:defRPr lang="en-US" dirty="0"/>
            </a:lvl1pPr>
            <a:lvl2pPr>
              <a:defRPr lang="en-US" dirty="0"/>
            </a:lvl2pPr>
            <a:lvl3pPr>
              <a:defRPr lang="en-US" dirty="0"/>
            </a:lvl3pPr>
            <a:lvl4pPr>
              <a:defRPr lang="en-US" dirty="0"/>
            </a:lvl4pPr>
            <a:lvl5pPr>
              <a:defRPr lang="en-US" dirty="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54836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Simple text">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8F5F631-A3E0-42F7-936E-EC69FACE10FD}"/>
              </a:ext>
            </a:extLst>
          </p:cNvPr>
          <p:cNvSpPr>
            <a:spLocks noGrp="1"/>
          </p:cNvSpPr>
          <p:nvPr>
            <p:ph type="title" hasCustomPrompt="1"/>
          </p:nvPr>
        </p:nvSpPr>
        <p:spPr>
          <a:xfrm>
            <a:off x="396000" y="0"/>
            <a:ext cx="11412000" cy="900000"/>
          </a:xfrm>
        </p:spPr>
        <p:txBody>
          <a:bodyPr wrap="square">
            <a:normAutofit/>
          </a:bodyPr>
          <a:lstStyle>
            <a:lvl1pPr>
              <a:lnSpc>
                <a:spcPct val="100000"/>
              </a:lnSpc>
              <a:defRPr sz="2400">
                <a:solidFill>
                  <a:schemeClr val="accent1"/>
                </a:solidFill>
              </a:defRPr>
            </a:lvl1pPr>
          </a:lstStyle>
          <a:p>
            <a:r>
              <a:rPr lang="en-US"/>
              <a:t>Click to edit page title</a:t>
            </a:r>
          </a:p>
        </p:txBody>
      </p:sp>
      <p:sp>
        <p:nvSpPr>
          <p:cNvPr id="9" name="Text Placeholder 7">
            <a:extLst>
              <a:ext uri="{FF2B5EF4-FFF2-40B4-BE49-F238E27FC236}">
                <a16:creationId xmlns:a16="http://schemas.microsoft.com/office/drawing/2014/main" id="{A7ACC7D1-006E-4AB6-94E7-1A65ECA7D150}"/>
              </a:ext>
            </a:extLst>
          </p:cNvPr>
          <p:cNvSpPr>
            <a:spLocks noGrp="1"/>
          </p:cNvSpPr>
          <p:nvPr>
            <p:ph type="body" sz="quarter" idx="13" hasCustomPrompt="1"/>
          </p:nvPr>
        </p:nvSpPr>
        <p:spPr>
          <a:xfrm>
            <a:off x="396000" y="900000"/>
            <a:ext cx="11412000" cy="422405"/>
          </a:xfrm>
          <a:prstGeom prst="rect">
            <a:avLst/>
          </a:prstGeom>
        </p:spPr>
        <p:txBody>
          <a:bodyPr wrap="square" anchor="t" anchorCtr="0">
            <a:spAutoFit/>
          </a:bodyPr>
          <a:lstStyle>
            <a:lvl1pPr marL="0" indent="0">
              <a:spcBef>
                <a:spcPts val="0"/>
              </a:spcBef>
              <a:buNone/>
              <a:defRPr b="0" spc="90" baseline="0"/>
            </a:lvl1pPr>
          </a:lstStyle>
          <a:p>
            <a:pPr lvl="0"/>
            <a:r>
              <a:rPr lang="fr-FR"/>
              <a:t>Click to </a:t>
            </a:r>
            <a:r>
              <a:rPr lang="fr-FR" err="1"/>
              <a:t>edit</a:t>
            </a:r>
            <a:r>
              <a:rPr lang="fr-FR"/>
              <a:t> </a:t>
            </a:r>
            <a:r>
              <a:rPr lang="fr-FR" err="1"/>
              <a:t>subtitle</a:t>
            </a:r>
            <a:endParaRPr lang="en-US"/>
          </a:p>
        </p:txBody>
      </p:sp>
      <p:sp>
        <p:nvSpPr>
          <p:cNvPr id="8" name="Text Placeholder 2">
            <a:extLst>
              <a:ext uri="{FF2B5EF4-FFF2-40B4-BE49-F238E27FC236}">
                <a16:creationId xmlns:a16="http://schemas.microsoft.com/office/drawing/2014/main" id="{BF14E842-37A4-48C0-BDD1-AA1475EC02AC}"/>
              </a:ext>
            </a:extLst>
          </p:cNvPr>
          <p:cNvSpPr>
            <a:spLocks noGrp="1"/>
          </p:cNvSpPr>
          <p:nvPr>
            <p:ph type="body" sz="quarter" idx="22" hasCustomPrompt="1"/>
          </p:nvPr>
        </p:nvSpPr>
        <p:spPr>
          <a:xfrm>
            <a:off x="396000" y="1620000"/>
            <a:ext cx="11412000" cy="1561178"/>
          </a:xfrm>
        </p:spPr>
        <p:txBody>
          <a:bodyPr vert="horz" lIns="0" tIns="72000" rIns="0" bIns="72000" rtlCol="0">
            <a:spAutoFit/>
          </a:bodyPr>
          <a:lstStyle>
            <a:lvl1pPr marL="268288" indent="-268288">
              <a:buClr>
                <a:schemeClr val="accent1"/>
              </a:buClr>
              <a:buFont typeface="Segoe UI Symbol" panose="020B0502040204020203" pitchFamily="34" charset="0"/>
              <a:buChar char="❯"/>
              <a:defRPr lang="en-US" dirty="0"/>
            </a:lvl1pPr>
            <a:lvl2pPr marL="685800" indent="-228600">
              <a:buClr>
                <a:schemeClr val="accent1"/>
              </a:buClr>
              <a:buFont typeface="Arial" panose="020B0604020202020204" pitchFamily="34" charset="0"/>
              <a:buChar char="•"/>
              <a:defRPr lang="en-US" dirty="0"/>
            </a:lvl2pPr>
            <a:lvl3pPr marL="1143000" indent="-228600">
              <a:buClr>
                <a:schemeClr val="accent1"/>
              </a:buClr>
              <a:buFont typeface="Segoe UI Symbol" panose="020B0502040204020203" pitchFamily="34" charset="0"/>
              <a:buChar char="⚬"/>
              <a:defRPr lang="en-US" dirty="0"/>
            </a:lvl3pPr>
            <a:lvl4pPr marL="1600200" indent="-228600">
              <a:buClr>
                <a:schemeClr val="accent1"/>
              </a:buClr>
              <a:buFont typeface="Arial" panose="020B0604020202020204" pitchFamily="34" charset="0"/>
              <a:buChar char="•"/>
              <a:defRPr lang="en-US" dirty="0"/>
            </a:lvl4pPr>
            <a:lvl5pPr>
              <a:buClr>
                <a:schemeClr val="accent1"/>
              </a:buCl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77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7AC10-825D-420A-A897-22EEA08039CD}"/>
              </a:ext>
            </a:extLst>
          </p:cNvPr>
          <p:cNvSpPr>
            <a:spLocks noGrp="1"/>
          </p:cNvSpPr>
          <p:nvPr>
            <p:ph type="title"/>
          </p:nvPr>
        </p:nvSpPr>
        <p:spPr>
          <a:xfrm>
            <a:off x="396000" y="0"/>
            <a:ext cx="11412000" cy="900000"/>
          </a:xfrm>
          <a:prstGeom prst="rect">
            <a:avLst/>
          </a:prstGeom>
        </p:spPr>
        <p:txBody>
          <a:bodyPr vert="horz" wrap="square" lIns="0" tIns="72000" rIns="0" bIns="72000" rtlCol="0" anchor="b" anchorCtr="0">
            <a:normAutofit/>
          </a:bodyPr>
          <a:lstStyle/>
          <a:p>
            <a:pPr lvl="0">
              <a:lnSpc>
                <a:spcPct val="100000"/>
              </a:lnSpc>
            </a:pPr>
            <a:r>
              <a:rPr lang="fr-FR"/>
              <a:t>Modifiez le style du titre</a:t>
            </a:r>
            <a:endParaRPr lang="en-US"/>
          </a:p>
        </p:txBody>
      </p:sp>
      <p:sp>
        <p:nvSpPr>
          <p:cNvPr id="3" name="Text Placeholder 2">
            <a:extLst>
              <a:ext uri="{FF2B5EF4-FFF2-40B4-BE49-F238E27FC236}">
                <a16:creationId xmlns:a16="http://schemas.microsoft.com/office/drawing/2014/main" id="{A29C4E38-0DCF-469E-A25E-58CFB89A86B5}"/>
              </a:ext>
            </a:extLst>
          </p:cNvPr>
          <p:cNvSpPr>
            <a:spLocks noGrp="1"/>
          </p:cNvSpPr>
          <p:nvPr>
            <p:ph type="body" idx="1"/>
          </p:nvPr>
        </p:nvSpPr>
        <p:spPr>
          <a:xfrm>
            <a:off x="396000" y="1440000"/>
            <a:ext cx="11412000" cy="1561178"/>
          </a:xfrm>
          <a:prstGeom prst="rect">
            <a:avLst/>
          </a:prstGeom>
        </p:spPr>
        <p:txBody>
          <a:bodyPr vert="horz" lIns="0" tIns="72000" rIns="0" bIns="7200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4" name="Straight Connector 14">
            <a:extLst>
              <a:ext uri="{FF2B5EF4-FFF2-40B4-BE49-F238E27FC236}">
                <a16:creationId xmlns:a16="http://schemas.microsoft.com/office/drawing/2014/main" id="{991D0FEA-87F9-4B36-81A3-5041B5DC62CE}"/>
              </a:ext>
            </a:extLst>
          </p:cNvPr>
          <p:cNvCxnSpPr>
            <a:cxnSpLocks/>
          </p:cNvCxnSpPr>
          <p:nvPr userDrawn="1"/>
        </p:nvCxnSpPr>
        <p:spPr>
          <a:xfrm>
            <a:off x="384627" y="900000"/>
            <a:ext cx="245245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2B98C51B-6DCE-264A-D689-88AA848BE580}"/>
              </a:ext>
            </a:extLst>
          </p:cNvPr>
          <p:cNvSpPr txBox="1"/>
          <p:nvPr userDrawn="1"/>
        </p:nvSpPr>
        <p:spPr>
          <a:xfrm>
            <a:off x="1029418" y="6407971"/>
            <a:ext cx="8460000" cy="299295"/>
          </a:xfrm>
          <a:prstGeom prst="rect">
            <a:avLst/>
          </a:prstGeom>
        </p:spPr>
        <p:txBody>
          <a:bodyPr vert="horz" wrap="square" lIns="0" tIns="72000" rIns="0" bIns="72000" rtlCol="0" anchor="ctr">
            <a:spAutoFit/>
          </a:bodyPr>
          <a:lstStyle>
            <a:defPPr>
              <a:defRPr lang="en-US"/>
            </a:defPPr>
            <a:lvl1pPr>
              <a:defRPr sz="1000" b="0">
                <a:ea typeface="Verdana" panose="020B0604030504040204" pitchFamily="34" charset="0"/>
              </a:defRPr>
            </a:lvl1pPr>
          </a:lstStyle>
          <a:p>
            <a:pPr lvl="0"/>
            <a:r>
              <a:rPr lang="en-US" b="1" dirty="0"/>
              <a:t>Sharing our Mission &amp; Vision, </a:t>
            </a:r>
            <a:r>
              <a:rPr lang="en-US" dirty="0"/>
              <a:t>July 22</a:t>
            </a:r>
          </a:p>
        </p:txBody>
      </p:sp>
      <p:sp>
        <p:nvSpPr>
          <p:cNvPr id="13" name="Espace réservé du numéro de diapositive 12">
            <a:extLst>
              <a:ext uri="{FF2B5EF4-FFF2-40B4-BE49-F238E27FC236}">
                <a16:creationId xmlns:a16="http://schemas.microsoft.com/office/drawing/2014/main" id="{E091F7B9-B20B-5145-E207-2313C6A4CC65}"/>
              </a:ext>
            </a:extLst>
          </p:cNvPr>
          <p:cNvSpPr txBox="1">
            <a:spLocks/>
          </p:cNvSpPr>
          <p:nvPr userDrawn="1"/>
        </p:nvSpPr>
        <p:spPr bwMode="gray">
          <a:xfrm>
            <a:off x="396000" y="6480674"/>
            <a:ext cx="343533" cy="153888"/>
          </a:xfrm>
          <a:prstGeom prst="rect">
            <a:avLst/>
          </a:prstGeom>
        </p:spPr>
        <p:txBody>
          <a:bodyPr vert="horz" lIns="0" tIns="72000" rIns="0" bIns="72000" rtlCol="0" anchor="ctr">
            <a:spAutoFit/>
          </a:bodyPr>
          <a:lstStyle>
            <a:defPPr>
              <a:defRPr lang="en-US"/>
            </a:defPPr>
            <a:lvl1pPr>
              <a:defRPr sz="1000" b="1">
                <a:ea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CE2AE3F1-0CE1-4D50-A158-C2B092B58652}" type="slidenum">
              <a:rPr lang="en-US" smtClean="0"/>
              <a:pPr lvl="0"/>
              <a:t>‹Nr.›</a:t>
            </a:fld>
            <a:endParaRPr lang="en-US"/>
          </a:p>
        </p:txBody>
      </p:sp>
      <p:cxnSp>
        <p:nvCxnSpPr>
          <p:cNvPr id="15" name="Straight Connector 10">
            <a:extLst>
              <a:ext uri="{FF2B5EF4-FFF2-40B4-BE49-F238E27FC236}">
                <a16:creationId xmlns:a16="http://schemas.microsoft.com/office/drawing/2014/main" id="{17412201-4DE4-00C4-8FE0-351C39239F51}"/>
              </a:ext>
            </a:extLst>
          </p:cNvPr>
          <p:cNvCxnSpPr>
            <a:cxnSpLocks/>
          </p:cNvCxnSpPr>
          <p:nvPr userDrawn="1"/>
        </p:nvCxnSpPr>
        <p:spPr>
          <a:xfrm>
            <a:off x="907763" y="6469461"/>
            <a:ext cx="0" cy="176315"/>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93A89CED-4DBA-2499-3950-3B7AE3022F88}"/>
              </a:ext>
            </a:extLst>
          </p:cNvPr>
          <p:cNvSpPr/>
          <p:nvPr userDrawn="1"/>
        </p:nvSpPr>
        <p:spPr>
          <a:xfrm>
            <a:off x="10566401" y="6364277"/>
            <a:ext cx="1234020" cy="373661"/>
          </a:xfrm>
          <a:custGeom>
            <a:avLst/>
            <a:gdLst>
              <a:gd name="connsiteX0" fmla="*/ 475605 w 859636"/>
              <a:gd name="connsiteY0" fmla="*/ 236432 h 258520"/>
              <a:gd name="connsiteX1" fmla="*/ 468556 w 859636"/>
              <a:gd name="connsiteY1" fmla="*/ 238573 h 258520"/>
              <a:gd name="connsiteX2" fmla="*/ 466083 w 859636"/>
              <a:gd name="connsiteY2" fmla="*/ 244700 h 258520"/>
              <a:gd name="connsiteX3" fmla="*/ 468962 w 859636"/>
              <a:gd name="connsiteY3" fmla="*/ 249867 h 258520"/>
              <a:gd name="connsiteX4" fmla="*/ 477783 w 859636"/>
              <a:gd name="connsiteY4" fmla="*/ 251712 h 258520"/>
              <a:gd name="connsiteX5" fmla="*/ 490627 w 859636"/>
              <a:gd name="connsiteY5" fmla="*/ 249166 h 258520"/>
              <a:gd name="connsiteX6" fmla="*/ 494577 w 859636"/>
              <a:gd name="connsiteY6" fmla="*/ 242522 h 258520"/>
              <a:gd name="connsiteX7" fmla="*/ 492583 w 859636"/>
              <a:gd name="connsiteY7" fmla="*/ 237835 h 258520"/>
              <a:gd name="connsiteX8" fmla="*/ 484094 w 859636"/>
              <a:gd name="connsiteY8" fmla="*/ 236432 h 258520"/>
              <a:gd name="connsiteX9" fmla="*/ 689763 w 859636"/>
              <a:gd name="connsiteY9" fmla="*/ 195928 h 258520"/>
              <a:gd name="connsiteX10" fmla="*/ 679834 w 859636"/>
              <a:gd name="connsiteY10" fmla="*/ 199840 h 258520"/>
              <a:gd name="connsiteX11" fmla="*/ 676808 w 859636"/>
              <a:gd name="connsiteY11" fmla="*/ 213423 h 258520"/>
              <a:gd name="connsiteX12" fmla="*/ 679945 w 859636"/>
              <a:gd name="connsiteY12" fmla="*/ 227116 h 258520"/>
              <a:gd name="connsiteX13" fmla="*/ 689948 w 859636"/>
              <a:gd name="connsiteY13" fmla="*/ 231102 h 258520"/>
              <a:gd name="connsiteX14" fmla="*/ 699101 w 859636"/>
              <a:gd name="connsiteY14" fmla="*/ 226636 h 258520"/>
              <a:gd name="connsiteX15" fmla="*/ 702164 w 859636"/>
              <a:gd name="connsiteY15" fmla="*/ 213349 h 258520"/>
              <a:gd name="connsiteX16" fmla="*/ 699101 w 859636"/>
              <a:gd name="connsiteY16" fmla="*/ 200136 h 258520"/>
              <a:gd name="connsiteX17" fmla="*/ 689763 w 859636"/>
              <a:gd name="connsiteY17" fmla="*/ 195928 h 258520"/>
              <a:gd name="connsiteX18" fmla="*/ 298158 w 859636"/>
              <a:gd name="connsiteY18" fmla="*/ 195922 h 258520"/>
              <a:gd name="connsiteX19" fmla="*/ 288303 w 859636"/>
              <a:gd name="connsiteY19" fmla="*/ 199649 h 258520"/>
              <a:gd name="connsiteX20" fmla="*/ 285166 w 859636"/>
              <a:gd name="connsiteY20" fmla="*/ 211866 h 258520"/>
              <a:gd name="connsiteX21" fmla="*/ 285166 w 859636"/>
              <a:gd name="connsiteY21" fmla="*/ 213417 h 258520"/>
              <a:gd name="connsiteX22" fmla="*/ 288303 w 859636"/>
              <a:gd name="connsiteY22" fmla="*/ 227110 h 258520"/>
              <a:gd name="connsiteX23" fmla="*/ 298306 w 859636"/>
              <a:gd name="connsiteY23" fmla="*/ 231096 h 258520"/>
              <a:gd name="connsiteX24" fmla="*/ 307238 w 859636"/>
              <a:gd name="connsiteY24" fmla="*/ 226482 h 258520"/>
              <a:gd name="connsiteX25" fmla="*/ 310559 w 859636"/>
              <a:gd name="connsiteY25" fmla="*/ 213343 h 258520"/>
              <a:gd name="connsiteX26" fmla="*/ 307274 w 859636"/>
              <a:gd name="connsiteY26" fmla="*/ 200314 h 258520"/>
              <a:gd name="connsiteX27" fmla="*/ 298158 w 859636"/>
              <a:gd name="connsiteY27" fmla="*/ 195922 h 258520"/>
              <a:gd name="connsiteX28" fmla="*/ 635038 w 859636"/>
              <a:gd name="connsiteY28" fmla="*/ 195915 h 258520"/>
              <a:gd name="connsiteX29" fmla="*/ 625072 w 859636"/>
              <a:gd name="connsiteY29" fmla="*/ 200234 h 258520"/>
              <a:gd name="connsiteX30" fmla="*/ 621677 w 859636"/>
              <a:gd name="connsiteY30" fmla="*/ 213410 h 258520"/>
              <a:gd name="connsiteX31" fmla="*/ 625109 w 859636"/>
              <a:gd name="connsiteY31" fmla="*/ 226661 h 258520"/>
              <a:gd name="connsiteX32" fmla="*/ 635112 w 859636"/>
              <a:gd name="connsiteY32" fmla="*/ 231090 h 258520"/>
              <a:gd name="connsiteX33" fmla="*/ 645151 w 859636"/>
              <a:gd name="connsiteY33" fmla="*/ 226698 h 258520"/>
              <a:gd name="connsiteX34" fmla="*/ 648584 w 859636"/>
              <a:gd name="connsiteY34" fmla="*/ 213410 h 258520"/>
              <a:gd name="connsiteX35" fmla="*/ 645151 w 859636"/>
              <a:gd name="connsiteY35" fmla="*/ 200308 h 258520"/>
              <a:gd name="connsiteX36" fmla="*/ 635038 w 859636"/>
              <a:gd name="connsiteY36" fmla="*/ 195915 h 258520"/>
              <a:gd name="connsiteX37" fmla="*/ 479628 w 859636"/>
              <a:gd name="connsiteY37" fmla="*/ 195094 h 258520"/>
              <a:gd name="connsiteX38" fmla="*/ 472431 w 859636"/>
              <a:gd name="connsiteY38" fmla="*/ 197567 h 258520"/>
              <a:gd name="connsiteX39" fmla="*/ 469921 w 859636"/>
              <a:gd name="connsiteY39" fmla="*/ 205059 h 258520"/>
              <a:gd name="connsiteX40" fmla="*/ 472468 w 859636"/>
              <a:gd name="connsiteY40" fmla="*/ 211998 h 258520"/>
              <a:gd name="connsiteX41" fmla="*/ 479739 w 859636"/>
              <a:gd name="connsiteY41" fmla="*/ 214323 h 258520"/>
              <a:gd name="connsiteX42" fmla="*/ 489446 w 859636"/>
              <a:gd name="connsiteY42" fmla="*/ 204948 h 258520"/>
              <a:gd name="connsiteX43" fmla="*/ 479628 w 859636"/>
              <a:gd name="connsiteY43" fmla="*/ 195094 h 258520"/>
              <a:gd name="connsiteX44" fmla="*/ 811309 w 859636"/>
              <a:gd name="connsiteY44" fmla="*/ 189418 h 258520"/>
              <a:gd name="connsiteX45" fmla="*/ 820351 w 859636"/>
              <a:gd name="connsiteY45" fmla="*/ 189418 h 258520"/>
              <a:gd name="connsiteX46" fmla="*/ 830760 w 859636"/>
              <a:gd name="connsiteY46" fmla="*/ 216510 h 258520"/>
              <a:gd name="connsiteX47" fmla="*/ 834525 w 859636"/>
              <a:gd name="connsiteY47" fmla="*/ 227878 h 258520"/>
              <a:gd name="connsiteX48" fmla="*/ 836333 w 859636"/>
              <a:gd name="connsiteY48" fmla="*/ 222268 h 258520"/>
              <a:gd name="connsiteX49" fmla="*/ 847923 w 859636"/>
              <a:gd name="connsiteY49" fmla="*/ 189861 h 258520"/>
              <a:gd name="connsiteX50" fmla="*/ 848070 w 859636"/>
              <a:gd name="connsiteY50" fmla="*/ 189418 h 258520"/>
              <a:gd name="connsiteX51" fmla="*/ 857113 w 859636"/>
              <a:gd name="connsiteY51" fmla="*/ 189418 h 258520"/>
              <a:gd name="connsiteX52" fmla="*/ 836665 w 859636"/>
              <a:gd name="connsiteY52" fmla="*/ 243564 h 258520"/>
              <a:gd name="connsiteX53" fmla="*/ 829505 w 859636"/>
              <a:gd name="connsiteY53" fmla="*/ 255043 h 258520"/>
              <a:gd name="connsiteX54" fmla="*/ 819281 w 859636"/>
              <a:gd name="connsiteY54" fmla="*/ 258512 h 258520"/>
              <a:gd name="connsiteX55" fmla="*/ 812748 w 859636"/>
              <a:gd name="connsiteY55" fmla="*/ 257774 h 258520"/>
              <a:gd name="connsiteX56" fmla="*/ 812195 w 859636"/>
              <a:gd name="connsiteY56" fmla="*/ 257627 h 258520"/>
              <a:gd name="connsiteX57" fmla="*/ 812195 w 859636"/>
              <a:gd name="connsiteY57" fmla="*/ 250577 h 258520"/>
              <a:gd name="connsiteX58" fmla="*/ 813043 w 859636"/>
              <a:gd name="connsiteY58" fmla="*/ 250762 h 258520"/>
              <a:gd name="connsiteX59" fmla="*/ 818137 w 859636"/>
              <a:gd name="connsiteY59" fmla="*/ 251278 h 258520"/>
              <a:gd name="connsiteX60" fmla="*/ 827918 w 859636"/>
              <a:gd name="connsiteY60" fmla="*/ 243490 h 258520"/>
              <a:gd name="connsiteX61" fmla="*/ 830428 w 859636"/>
              <a:gd name="connsiteY61" fmla="*/ 237105 h 258520"/>
              <a:gd name="connsiteX62" fmla="*/ 765707 w 859636"/>
              <a:gd name="connsiteY62" fmla="*/ 189061 h 258520"/>
              <a:gd name="connsiteX63" fmla="*/ 774122 w 859636"/>
              <a:gd name="connsiteY63" fmla="*/ 189061 h 258520"/>
              <a:gd name="connsiteX64" fmla="*/ 774122 w 859636"/>
              <a:gd name="connsiteY64" fmla="*/ 237154 h 258520"/>
              <a:gd name="connsiteX65" fmla="*/ 765707 w 859636"/>
              <a:gd name="connsiteY65" fmla="*/ 237154 h 258520"/>
              <a:gd name="connsiteX66" fmla="*/ 721518 w 859636"/>
              <a:gd name="connsiteY66" fmla="*/ 189061 h 258520"/>
              <a:gd name="connsiteX67" fmla="*/ 729933 w 859636"/>
              <a:gd name="connsiteY67" fmla="*/ 189061 h 258520"/>
              <a:gd name="connsiteX68" fmla="*/ 729933 w 859636"/>
              <a:gd name="connsiteY68" fmla="*/ 237154 h 258520"/>
              <a:gd name="connsiteX69" fmla="*/ 721518 w 859636"/>
              <a:gd name="connsiteY69" fmla="*/ 237154 h 258520"/>
              <a:gd name="connsiteX70" fmla="*/ 387645 w 859636"/>
              <a:gd name="connsiteY70" fmla="*/ 189061 h 258520"/>
              <a:gd name="connsiteX71" fmla="*/ 396060 w 859636"/>
              <a:gd name="connsiteY71" fmla="*/ 189061 h 258520"/>
              <a:gd name="connsiteX72" fmla="*/ 396060 w 859636"/>
              <a:gd name="connsiteY72" fmla="*/ 237154 h 258520"/>
              <a:gd name="connsiteX73" fmla="*/ 387645 w 859636"/>
              <a:gd name="connsiteY73" fmla="*/ 237154 h 258520"/>
              <a:gd name="connsiteX74" fmla="*/ 329908 w 859636"/>
              <a:gd name="connsiteY74" fmla="*/ 189061 h 258520"/>
              <a:gd name="connsiteX75" fmla="*/ 338323 w 859636"/>
              <a:gd name="connsiteY75" fmla="*/ 189061 h 258520"/>
              <a:gd name="connsiteX76" fmla="*/ 338323 w 859636"/>
              <a:gd name="connsiteY76" fmla="*/ 237154 h 258520"/>
              <a:gd name="connsiteX77" fmla="*/ 329908 w 859636"/>
              <a:gd name="connsiteY77" fmla="*/ 237154 h 258520"/>
              <a:gd name="connsiteX78" fmla="*/ 299154 w 859636"/>
              <a:gd name="connsiteY78" fmla="*/ 188577 h 258520"/>
              <a:gd name="connsiteX79" fmla="*/ 314029 w 859636"/>
              <a:gd name="connsiteY79" fmla="*/ 195183 h 258520"/>
              <a:gd name="connsiteX80" fmla="*/ 319233 w 859636"/>
              <a:gd name="connsiteY80" fmla="*/ 213417 h 258520"/>
              <a:gd name="connsiteX81" fmla="*/ 313955 w 859636"/>
              <a:gd name="connsiteY81" fmla="*/ 231760 h 258520"/>
              <a:gd name="connsiteX82" fmla="*/ 299154 w 859636"/>
              <a:gd name="connsiteY82" fmla="*/ 238367 h 258520"/>
              <a:gd name="connsiteX83" fmla="*/ 290555 w 859636"/>
              <a:gd name="connsiteY83" fmla="*/ 236632 h 258520"/>
              <a:gd name="connsiteX84" fmla="*/ 284834 w 859636"/>
              <a:gd name="connsiteY84" fmla="*/ 232351 h 258520"/>
              <a:gd name="connsiteX85" fmla="*/ 285166 w 859636"/>
              <a:gd name="connsiteY85" fmla="*/ 238589 h 258520"/>
              <a:gd name="connsiteX86" fmla="*/ 285166 w 859636"/>
              <a:gd name="connsiteY86" fmla="*/ 258520 h 258520"/>
              <a:gd name="connsiteX87" fmla="*/ 276751 w 859636"/>
              <a:gd name="connsiteY87" fmla="*/ 258520 h 258520"/>
              <a:gd name="connsiteX88" fmla="*/ 276751 w 859636"/>
              <a:gd name="connsiteY88" fmla="*/ 189426 h 258520"/>
              <a:gd name="connsiteX89" fmla="*/ 283763 w 859636"/>
              <a:gd name="connsiteY89" fmla="*/ 189426 h 258520"/>
              <a:gd name="connsiteX90" fmla="*/ 284649 w 859636"/>
              <a:gd name="connsiteY90" fmla="*/ 195183 h 258520"/>
              <a:gd name="connsiteX91" fmla="*/ 290555 w 859636"/>
              <a:gd name="connsiteY91" fmla="*/ 190348 h 258520"/>
              <a:gd name="connsiteX92" fmla="*/ 299154 w 859636"/>
              <a:gd name="connsiteY92" fmla="*/ 188577 h 258520"/>
              <a:gd name="connsiteX93" fmla="*/ 635259 w 859636"/>
              <a:gd name="connsiteY93" fmla="*/ 188571 h 258520"/>
              <a:gd name="connsiteX94" fmla="*/ 651352 w 859636"/>
              <a:gd name="connsiteY94" fmla="*/ 195325 h 258520"/>
              <a:gd name="connsiteX95" fmla="*/ 657294 w 859636"/>
              <a:gd name="connsiteY95" fmla="*/ 213410 h 258520"/>
              <a:gd name="connsiteX96" fmla="*/ 651352 w 859636"/>
              <a:gd name="connsiteY96" fmla="*/ 231717 h 258520"/>
              <a:gd name="connsiteX97" fmla="*/ 634927 w 859636"/>
              <a:gd name="connsiteY97" fmla="*/ 238361 h 258520"/>
              <a:gd name="connsiteX98" fmla="*/ 623448 w 859636"/>
              <a:gd name="connsiteY98" fmla="*/ 235334 h 258520"/>
              <a:gd name="connsiteX99" fmla="*/ 615697 w 859636"/>
              <a:gd name="connsiteY99" fmla="*/ 226587 h 258520"/>
              <a:gd name="connsiteX100" fmla="*/ 613003 w 859636"/>
              <a:gd name="connsiteY100" fmla="*/ 213410 h 258520"/>
              <a:gd name="connsiteX101" fmla="*/ 618872 w 859636"/>
              <a:gd name="connsiteY101" fmla="*/ 195177 h 258520"/>
              <a:gd name="connsiteX102" fmla="*/ 635259 w 859636"/>
              <a:gd name="connsiteY102" fmla="*/ 188571 h 258520"/>
              <a:gd name="connsiteX103" fmla="*/ 556052 w 859636"/>
              <a:gd name="connsiteY103" fmla="*/ 188568 h 258520"/>
              <a:gd name="connsiteX104" fmla="*/ 570631 w 859636"/>
              <a:gd name="connsiteY104" fmla="*/ 196060 h 258520"/>
              <a:gd name="connsiteX105" fmla="*/ 576463 w 859636"/>
              <a:gd name="connsiteY105" fmla="*/ 190782 h 258520"/>
              <a:gd name="connsiteX106" fmla="*/ 585838 w 859636"/>
              <a:gd name="connsiteY106" fmla="*/ 188568 h 258520"/>
              <a:gd name="connsiteX107" fmla="*/ 598203 w 859636"/>
              <a:gd name="connsiteY107" fmla="*/ 192849 h 258520"/>
              <a:gd name="connsiteX108" fmla="*/ 602336 w 859636"/>
              <a:gd name="connsiteY108" fmla="*/ 206358 h 258520"/>
              <a:gd name="connsiteX109" fmla="*/ 602336 w 859636"/>
              <a:gd name="connsiteY109" fmla="*/ 237509 h 258520"/>
              <a:gd name="connsiteX110" fmla="*/ 593921 w 859636"/>
              <a:gd name="connsiteY110" fmla="*/ 237509 h 258520"/>
              <a:gd name="connsiteX111" fmla="*/ 593921 w 859636"/>
              <a:gd name="connsiteY111" fmla="*/ 206432 h 258520"/>
              <a:gd name="connsiteX112" fmla="*/ 591670 w 859636"/>
              <a:gd name="connsiteY112" fmla="*/ 198496 h 258520"/>
              <a:gd name="connsiteX113" fmla="*/ 584768 w 859636"/>
              <a:gd name="connsiteY113" fmla="*/ 195950 h 258520"/>
              <a:gd name="connsiteX114" fmla="*/ 575540 w 859636"/>
              <a:gd name="connsiteY114" fmla="*/ 199493 h 258520"/>
              <a:gd name="connsiteX115" fmla="*/ 572514 w 859636"/>
              <a:gd name="connsiteY115" fmla="*/ 210750 h 258520"/>
              <a:gd name="connsiteX116" fmla="*/ 572514 w 859636"/>
              <a:gd name="connsiteY116" fmla="*/ 237509 h 258520"/>
              <a:gd name="connsiteX117" fmla="*/ 564098 w 859636"/>
              <a:gd name="connsiteY117" fmla="*/ 237509 h 258520"/>
              <a:gd name="connsiteX118" fmla="*/ 564098 w 859636"/>
              <a:gd name="connsiteY118" fmla="*/ 206432 h 258520"/>
              <a:gd name="connsiteX119" fmla="*/ 561884 w 859636"/>
              <a:gd name="connsiteY119" fmla="*/ 198496 h 258520"/>
              <a:gd name="connsiteX120" fmla="*/ 554908 w 859636"/>
              <a:gd name="connsiteY120" fmla="*/ 195950 h 258520"/>
              <a:gd name="connsiteX121" fmla="*/ 545718 w 859636"/>
              <a:gd name="connsiteY121" fmla="*/ 199641 h 258520"/>
              <a:gd name="connsiteX122" fmla="*/ 542765 w 859636"/>
              <a:gd name="connsiteY122" fmla="*/ 212300 h 258520"/>
              <a:gd name="connsiteX123" fmla="*/ 542765 w 859636"/>
              <a:gd name="connsiteY123" fmla="*/ 237509 h 258520"/>
              <a:gd name="connsiteX124" fmla="*/ 534313 w 859636"/>
              <a:gd name="connsiteY124" fmla="*/ 237509 h 258520"/>
              <a:gd name="connsiteX125" fmla="*/ 534313 w 859636"/>
              <a:gd name="connsiteY125" fmla="*/ 189417 h 258520"/>
              <a:gd name="connsiteX126" fmla="*/ 541326 w 859636"/>
              <a:gd name="connsiteY126" fmla="*/ 189417 h 258520"/>
              <a:gd name="connsiteX127" fmla="*/ 542359 w 859636"/>
              <a:gd name="connsiteY127" fmla="*/ 195101 h 258520"/>
              <a:gd name="connsiteX128" fmla="*/ 547600 w 859636"/>
              <a:gd name="connsiteY128" fmla="*/ 190561 h 258520"/>
              <a:gd name="connsiteX129" fmla="*/ 556052 w 859636"/>
              <a:gd name="connsiteY129" fmla="*/ 188568 h 258520"/>
              <a:gd name="connsiteX130" fmla="*/ 432906 w 859636"/>
              <a:gd name="connsiteY130" fmla="*/ 188568 h 258520"/>
              <a:gd name="connsiteX131" fmla="*/ 446083 w 859636"/>
              <a:gd name="connsiteY131" fmla="*/ 192812 h 258520"/>
              <a:gd name="connsiteX132" fmla="*/ 450549 w 859636"/>
              <a:gd name="connsiteY132" fmla="*/ 206358 h 258520"/>
              <a:gd name="connsiteX133" fmla="*/ 450549 w 859636"/>
              <a:gd name="connsiteY133" fmla="*/ 237509 h 258520"/>
              <a:gd name="connsiteX134" fmla="*/ 442133 w 859636"/>
              <a:gd name="connsiteY134" fmla="*/ 237509 h 258520"/>
              <a:gd name="connsiteX135" fmla="*/ 442133 w 859636"/>
              <a:gd name="connsiteY135" fmla="*/ 206616 h 258520"/>
              <a:gd name="connsiteX136" fmla="*/ 439697 w 859636"/>
              <a:gd name="connsiteY136" fmla="*/ 198533 h 258520"/>
              <a:gd name="connsiteX137" fmla="*/ 432057 w 859636"/>
              <a:gd name="connsiteY137" fmla="*/ 195950 h 258520"/>
              <a:gd name="connsiteX138" fmla="*/ 421833 w 859636"/>
              <a:gd name="connsiteY138" fmla="*/ 199677 h 258520"/>
              <a:gd name="connsiteX139" fmla="*/ 418585 w 859636"/>
              <a:gd name="connsiteY139" fmla="*/ 212300 h 258520"/>
              <a:gd name="connsiteX140" fmla="*/ 418585 w 859636"/>
              <a:gd name="connsiteY140" fmla="*/ 237509 h 258520"/>
              <a:gd name="connsiteX141" fmla="*/ 410133 w 859636"/>
              <a:gd name="connsiteY141" fmla="*/ 237509 h 258520"/>
              <a:gd name="connsiteX142" fmla="*/ 410133 w 859636"/>
              <a:gd name="connsiteY142" fmla="*/ 189417 h 258520"/>
              <a:gd name="connsiteX143" fmla="*/ 417146 w 859636"/>
              <a:gd name="connsiteY143" fmla="*/ 189417 h 258520"/>
              <a:gd name="connsiteX144" fmla="*/ 418179 w 859636"/>
              <a:gd name="connsiteY144" fmla="*/ 195138 h 258520"/>
              <a:gd name="connsiteX145" fmla="*/ 423863 w 859636"/>
              <a:gd name="connsiteY145" fmla="*/ 190524 h 258520"/>
              <a:gd name="connsiteX146" fmla="*/ 432906 w 859636"/>
              <a:gd name="connsiteY146" fmla="*/ 188568 h 258520"/>
              <a:gd name="connsiteX147" fmla="*/ 374373 w 859636"/>
              <a:gd name="connsiteY147" fmla="*/ 188568 h 258520"/>
              <a:gd name="connsiteX148" fmla="*/ 380094 w 859636"/>
              <a:gd name="connsiteY148" fmla="*/ 189084 h 258520"/>
              <a:gd name="connsiteX149" fmla="*/ 380721 w 859636"/>
              <a:gd name="connsiteY149" fmla="*/ 189232 h 258520"/>
              <a:gd name="connsiteX150" fmla="*/ 379540 w 859636"/>
              <a:gd name="connsiteY150" fmla="*/ 197131 h 258520"/>
              <a:gd name="connsiteX151" fmla="*/ 378839 w 859636"/>
              <a:gd name="connsiteY151" fmla="*/ 196983 h 258520"/>
              <a:gd name="connsiteX152" fmla="*/ 373856 w 859636"/>
              <a:gd name="connsiteY152" fmla="*/ 196356 h 258520"/>
              <a:gd name="connsiteX153" fmla="*/ 364666 w 859636"/>
              <a:gd name="connsiteY153" fmla="*/ 200748 h 258520"/>
              <a:gd name="connsiteX154" fmla="*/ 360790 w 859636"/>
              <a:gd name="connsiteY154" fmla="*/ 211747 h 258520"/>
              <a:gd name="connsiteX155" fmla="*/ 360790 w 859636"/>
              <a:gd name="connsiteY155" fmla="*/ 237509 h 258520"/>
              <a:gd name="connsiteX156" fmla="*/ 352375 w 859636"/>
              <a:gd name="connsiteY156" fmla="*/ 237509 h 258520"/>
              <a:gd name="connsiteX157" fmla="*/ 352375 w 859636"/>
              <a:gd name="connsiteY157" fmla="*/ 189417 h 258520"/>
              <a:gd name="connsiteX158" fmla="*/ 359498 w 859636"/>
              <a:gd name="connsiteY158" fmla="*/ 189417 h 258520"/>
              <a:gd name="connsiteX159" fmla="*/ 360237 w 859636"/>
              <a:gd name="connsiteY159" fmla="*/ 197131 h 258520"/>
              <a:gd name="connsiteX160" fmla="*/ 365921 w 859636"/>
              <a:gd name="connsiteY160" fmla="*/ 191151 h 258520"/>
              <a:gd name="connsiteX161" fmla="*/ 374373 w 859636"/>
              <a:gd name="connsiteY161" fmla="*/ 188568 h 258520"/>
              <a:gd name="connsiteX162" fmla="*/ 204203 w 859636"/>
              <a:gd name="connsiteY162" fmla="*/ 188568 h 258520"/>
              <a:gd name="connsiteX163" fmla="*/ 217379 w 859636"/>
              <a:gd name="connsiteY163" fmla="*/ 192812 h 258520"/>
              <a:gd name="connsiteX164" fmla="*/ 221845 w 859636"/>
              <a:gd name="connsiteY164" fmla="*/ 206358 h 258520"/>
              <a:gd name="connsiteX165" fmla="*/ 221845 w 859636"/>
              <a:gd name="connsiteY165" fmla="*/ 237509 h 258520"/>
              <a:gd name="connsiteX166" fmla="*/ 213430 w 859636"/>
              <a:gd name="connsiteY166" fmla="*/ 237509 h 258520"/>
              <a:gd name="connsiteX167" fmla="*/ 213430 w 859636"/>
              <a:gd name="connsiteY167" fmla="*/ 206616 h 258520"/>
              <a:gd name="connsiteX168" fmla="*/ 210994 w 859636"/>
              <a:gd name="connsiteY168" fmla="*/ 198533 h 258520"/>
              <a:gd name="connsiteX169" fmla="*/ 203354 w 859636"/>
              <a:gd name="connsiteY169" fmla="*/ 195950 h 258520"/>
              <a:gd name="connsiteX170" fmla="*/ 193130 w 859636"/>
              <a:gd name="connsiteY170" fmla="*/ 199677 h 258520"/>
              <a:gd name="connsiteX171" fmla="*/ 189882 w 859636"/>
              <a:gd name="connsiteY171" fmla="*/ 212300 h 258520"/>
              <a:gd name="connsiteX172" fmla="*/ 189882 w 859636"/>
              <a:gd name="connsiteY172" fmla="*/ 237509 h 258520"/>
              <a:gd name="connsiteX173" fmla="*/ 181430 w 859636"/>
              <a:gd name="connsiteY173" fmla="*/ 237509 h 258520"/>
              <a:gd name="connsiteX174" fmla="*/ 181430 w 859636"/>
              <a:gd name="connsiteY174" fmla="*/ 189417 h 258520"/>
              <a:gd name="connsiteX175" fmla="*/ 188442 w 859636"/>
              <a:gd name="connsiteY175" fmla="*/ 189417 h 258520"/>
              <a:gd name="connsiteX176" fmla="*/ 189476 w 859636"/>
              <a:gd name="connsiteY176" fmla="*/ 195138 h 258520"/>
              <a:gd name="connsiteX177" fmla="*/ 195160 w 859636"/>
              <a:gd name="connsiteY177" fmla="*/ 190524 h 258520"/>
              <a:gd name="connsiteX178" fmla="*/ 204203 w 859636"/>
              <a:gd name="connsiteY178" fmla="*/ 188568 h 258520"/>
              <a:gd name="connsiteX179" fmla="*/ 479924 w 859636"/>
              <a:gd name="connsiteY179" fmla="*/ 188561 h 258520"/>
              <a:gd name="connsiteX180" fmla="*/ 486641 w 859636"/>
              <a:gd name="connsiteY180" fmla="*/ 189410 h 258520"/>
              <a:gd name="connsiteX181" fmla="*/ 503361 w 859636"/>
              <a:gd name="connsiteY181" fmla="*/ 189410 h 258520"/>
              <a:gd name="connsiteX182" fmla="*/ 503361 w 859636"/>
              <a:gd name="connsiteY182" fmla="*/ 195168 h 258520"/>
              <a:gd name="connsiteX183" fmla="*/ 495241 w 859636"/>
              <a:gd name="connsiteY183" fmla="*/ 196127 h 258520"/>
              <a:gd name="connsiteX184" fmla="*/ 496791 w 859636"/>
              <a:gd name="connsiteY184" fmla="*/ 199264 h 258520"/>
              <a:gd name="connsiteX185" fmla="*/ 497788 w 859636"/>
              <a:gd name="connsiteY185" fmla="*/ 204948 h 258520"/>
              <a:gd name="connsiteX186" fmla="*/ 492842 w 859636"/>
              <a:gd name="connsiteY186" fmla="*/ 216390 h 258520"/>
              <a:gd name="connsiteX187" fmla="*/ 479518 w 859636"/>
              <a:gd name="connsiteY187" fmla="*/ 220672 h 258520"/>
              <a:gd name="connsiteX188" fmla="*/ 475716 w 859636"/>
              <a:gd name="connsiteY188" fmla="*/ 220340 h 258520"/>
              <a:gd name="connsiteX189" fmla="*/ 471767 w 859636"/>
              <a:gd name="connsiteY189" fmla="*/ 225654 h 258520"/>
              <a:gd name="connsiteX190" fmla="*/ 473022 w 859636"/>
              <a:gd name="connsiteY190" fmla="*/ 227906 h 258520"/>
              <a:gd name="connsiteX191" fmla="*/ 478078 w 859636"/>
              <a:gd name="connsiteY191" fmla="*/ 228755 h 258520"/>
              <a:gd name="connsiteX192" fmla="*/ 486346 w 859636"/>
              <a:gd name="connsiteY192" fmla="*/ 228755 h 258520"/>
              <a:gd name="connsiteX193" fmla="*/ 498452 w 859636"/>
              <a:gd name="connsiteY193" fmla="*/ 232077 h 258520"/>
              <a:gd name="connsiteX194" fmla="*/ 502770 w 859636"/>
              <a:gd name="connsiteY194" fmla="*/ 241931 h 258520"/>
              <a:gd name="connsiteX195" fmla="*/ 496237 w 859636"/>
              <a:gd name="connsiteY195" fmla="*/ 254333 h 258520"/>
              <a:gd name="connsiteX196" fmla="*/ 477709 w 859636"/>
              <a:gd name="connsiteY196" fmla="*/ 258504 h 258520"/>
              <a:gd name="connsiteX197" fmla="*/ 463167 w 859636"/>
              <a:gd name="connsiteY197" fmla="*/ 254960 h 258520"/>
              <a:gd name="connsiteX198" fmla="*/ 457926 w 859636"/>
              <a:gd name="connsiteY198" fmla="*/ 244773 h 258520"/>
              <a:gd name="connsiteX199" fmla="*/ 460805 w 859636"/>
              <a:gd name="connsiteY199" fmla="*/ 236949 h 258520"/>
              <a:gd name="connsiteX200" fmla="*/ 467264 w 859636"/>
              <a:gd name="connsiteY200" fmla="*/ 232926 h 258520"/>
              <a:gd name="connsiteX201" fmla="*/ 465455 w 859636"/>
              <a:gd name="connsiteY201" fmla="*/ 231043 h 258520"/>
              <a:gd name="connsiteX202" fmla="*/ 464090 w 859636"/>
              <a:gd name="connsiteY202" fmla="*/ 226688 h 258520"/>
              <a:gd name="connsiteX203" fmla="*/ 465603 w 859636"/>
              <a:gd name="connsiteY203" fmla="*/ 221816 h 258520"/>
              <a:gd name="connsiteX204" fmla="*/ 469072 w 859636"/>
              <a:gd name="connsiteY204" fmla="*/ 218605 h 258520"/>
              <a:gd name="connsiteX205" fmla="*/ 463979 w 859636"/>
              <a:gd name="connsiteY205" fmla="*/ 213770 h 258520"/>
              <a:gd name="connsiteX206" fmla="*/ 461580 w 859636"/>
              <a:gd name="connsiteY206" fmla="*/ 205244 h 258520"/>
              <a:gd name="connsiteX207" fmla="*/ 466415 w 859636"/>
              <a:gd name="connsiteY207" fmla="*/ 192879 h 258520"/>
              <a:gd name="connsiteX208" fmla="*/ 479924 w 859636"/>
              <a:gd name="connsiteY208" fmla="*/ 188561 h 258520"/>
              <a:gd name="connsiteX209" fmla="*/ 250154 w 859636"/>
              <a:gd name="connsiteY209" fmla="*/ 188559 h 258520"/>
              <a:gd name="connsiteX210" fmla="*/ 265176 w 859636"/>
              <a:gd name="connsiteY210" fmla="*/ 191697 h 258520"/>
              <a:gd name="connsiteX211" fmla="*/ 265803 w 859636"/>
              <a:gd name="connsiteY211" fmla="*/ 191955 h 258520"/>
              <a:gd name="connsiteX212" fmla="*/ 262740 w 859636"/>
              <a:gd name="connsiteY212" fmla="*/ 198931 h 258520"/>
              <a:gd name="connsiteX213" fmla="*/ 262112 w 859636"/>
              <a:gd name="connsiteY213" fmla="*/ 198709 h 258520"/>
              <a:gd name="connsiteX214" fmla="*/ 249637 w 859636"/>
              <a:gd name="connsiteY214" fmla="*/ 195830 h 258520"/>
              <a:gd name="connsiteX215" fmla="*/ 242403 w 859636"/>
              <a:gd name="connsiteY215" fmla="*/ 197307 h 258520"/>
              <a:gd name="connsiteX216" fmla="*/ 240151 w 859636"/>
              <a:gd name="connsiteY216" fmla="*/ 201108 h 258520"/>
              <a:gd name="connsiteX217" fmla="*/ 241000 w 859636"/>
              <a:gd name="connsiteY217" fmla="*/ 203914 h 258520"/>
              <a:gd name="connsiteX218" fmla="*/ 243879 w 859636"/>
              <a:gd name="connsiteY218" fmla="*/ 206239 h 258520"/>
              <a:gd name="connsiteX219" fmla="*/ 251962 w 859636"/>
              <a:gd name="connsiteY219" fmla="*/ 209634 h 258520"/>
              <a:gd name="connsiteX220" fmla="*/ 263441 w 859636"/>
              <a:gd name="connsiteY220" fmla="*/ 215909 h 258520"/>
              <a:gd name="connsiteX221" fmla="*/ 266578 w 859636"/>
              <a:gd name="connsiteY221" fmla="*/ 224103 h 258520"/>
              <a:gd name="connsiteX222" fmla="*/ 261411 w 859636"/>
              <a:gd name="connsiteY222" fmla="*/ 234696 h 258520"/>
              <a:gd name="connsiteX223" fmla="*/ 247386 w 859636"/>
              <a:gd name="connsiteY223" fmla="*/ 238387 h 258520"/>
              <a:gd name="connsiteX224" fmla="*/ 232548 w 859636"/>
              <a:gd name="connsiteY224" fmla="*/ 235323 h 258520"/>
              <a:gd name="connsiteX225" fmla="*/ 232216 w 859636"/>
              <a:gd name="connsiteY225" fmla="*/ 235139 h 258520"/>
              <a:gd name="connsiteX226" fmla="*/ 232216 w 859636"/>
              <a:gd name="connsiteY226" fmla="*/ 227092 h 258520"/>
              <a:gd name="connsiteX227" fmla="*/ 233176 w 859636"/>
              <a:gd name="connsiteY227" fmla="*/ 227572 h 258520"/>
              <a:gd name="connsiteX228" fmla="*/ 240262 w 859636"/>
              <a:gd name="connsiteY228" fmla="*/ 230230 h 258520"/>
              <a:gd name="connsiteX229" fmla="*/ 247533 w 859636"/>
              <a:gd name="connsiteY229" fmla="*/ 231189 h 258520"/>
              <a:gd name="connsiteX230" fmla="*/ 255727 w 859636"/>
              <a:gd name="connsiteY230" fmla="*/ 229492 h 258520"/>
              <a:gd name="connsiteX231" fmla="*/ 258385 w 859636"/>
              <a:gd name="connsiteY231" fmla="*/ 224693 h 258520"/>
              <a:gd name="connsiteX232" fmla="*/ 256281 w 859636"/>
              <a:gd name="connsiteY232" fmla="*/ 220523 h 258520"/>
              <a:gd name="connsiteX233" fmla="*/ 247201 w 859636"/>
              <a:gd name="connsiteY233" fmla="*/ 216057 h 258520"/>
              <a:gd name="connsiteX234" fmla="*/ 237826 w 859636"/>
              <a:gd name="connsiteY234" fmla="*/ 211738 h 258520"/>
              <a:gd name="connsiteX235" fmla="*/ 233508 w 859636"/>
              <a:gd name="connsiteY235" fmla="*/ 207420 h 258520"/>
              <a:gd name="connsiteX236" fmla="*/ 232068 w 859636"/>
              <a:gd name="connsiteY236" fmla="*/ 201551 h 258520"/>
              <a:gd name="connsiteX237" fmla="*/ 237014 w 859636"/>
              <a:gd name="connsiteY237" fmla="*/ 191992 h 258520"/>
              <a:gd name="connsiteX238" fmla="*/ 250154 w 859636"/>
              <a:gd name="connsiteY238" fmla="*/ 188559 h 258520"/>
              <a:gd name="connsiteX239" fmla="*/ 791869 w 859636"/>
              <a:gd name="connsiteY239" fmla="*/ 178562 h 258520"/>
              <a:gd name="connsiteX240" fmla="*/ 797147 w 859636"/>
              <a:gd name="connsiteY240" fmla="*/ 178562 h 258520"/>
              <a:gd name="connsiteX241" fmla="*/ 797147 w 859636"/>
              <a:gd name="connsiteY241" fmla="*/ 189414 h 258520"/>
              <a:gd name="connsiteX242" fmla="*/ 810693 w 859636"/>
              <a:gd name="connsiteY242" fmla="*/ 189414 h 258520"/>
              <a:gd name="connsiteX243" fmla="*/ 810693 w 859636"/>
              <a:gd name="connsiteY243" fmla="*/ 196279 h 258520"/>
              <a:gd name="connsiteX244" fmla="*/ 797147 w 859636"/>
              <a:gd name="connsiteY244" fmla="*/ 196279 h 258520"/>
              <a:gd name="connsiteX245" fmla="*/ 797147 w 859636"/>
              <a:gd name="connsiteY245" fmla="*/ 223112 h 258520"/>
              <a:gd name="connsiteX246" fmla="*/ 798955 w 859636"/>
              <a:gd name="connsiteY246" fmla="*/ 229128 h 258520"/>
              <a:gd name="connsiteX247" fmla="*/ 803975 w 859636"/>
              <a:gd name="connsiteY247" fmla="*/ 231158 h 258520"/>
              <a:gd name="connsiteX248" fmla="*/ 807481 w 859636"/>
              <a:gd name="connsiteY248" fmla="*/ 230900 h 258520"/>
              <a:gd name="connsiteX249" fmla="*/ 810176 w 859636"/>
              <a:gd name="connsiteY249" fmla="*/ 230346 h 258520"/>
              <a:gd name="connsiteX250" fmla="*/ 811025 w 859636"/>
              <a:gd name="connsiteY250" fmla="*/ 230088 h 258520"/>
              <a:gd name="connsiteX251" fmla="*/ 811025 w 859636"/>
              <a:gd name="connsiteY251" fmla="*/ 236842 h 258520"/>
              <a:gd name="connsiteX252" fmla="*/ 810656 w 859636"/>
              <a:gd name="connsiteY252" fmla="*/ 237027 h 258520"/>
              <a:gd name="connsiteX253" fmla="*/ 807075 w 859636"/>
              <a:gd name="connsiteY253" fmla="*/ 237986 h 258520"/>
              <a:gd name="connsiteX254" fmla="*/ 802942 w 859636"/>
              <a:gd name="connsiteY254" fmla="*/ 238355 h 258520"/>
              <a:gd name="connsiteX255" fmla="*/ 788695 w 859636"/>
              <a:gd name="connsiteY255" fmla="*/ 223407 h 258520"/>
              <a:gd name="connsiteX256" fmla="*/ 788695 w 859636"/>
              <a:gd name="connsiteY256" fmla="*/ 196279 h 258520"/>
              <a:gd name="connsiteX257" fmla="*/ 782014 w 859636"/>
              <a:gd name="connsiteY257" fmla="*/ 196279 h 258520"/>
              <a:gd name="connsiteX258" fmla="*/ 782014 w 859636"/>
              <a:gd name="connsiteY258" fmla="*/ 191739 h 258520"/>
              <a:gd name="connsiteX259" fmla="*/ 788805 w 859636"/>
              <a:gd name="connsiteY259" fmla="*/ 188749 h 258520"/>
              <a:gd name="connsiteX260" fmla="*/ 157766 w 859636"/>
              <a:gd name="connsiteY260" fmla="*/ 173425 h 258520"/>
              <a:gd name="connsiteX261" fmla="*/ 166366 w 859636"/>
              <a:gd name="connsiteY261" fmla="*/ 173425 h 258520"/>
              <a:gd name="connsiteX262" fmla="*/ 166366 w 859636"/>
              <a:gd name="connsiteY262" fmla="*/ 237131 h 258520"/>
              <a:gd name="connsiteX263" fmla="*/ 157766 w 859636"/>
              <a:gd name="connsiteY263" fmla="*/ 237131 h 258520"/>
              <a:gd name="connsiteX264" fmla="*/ 770346 w 859636"/>
              <a:gd name="connsiteY264" fmla="*/ 172053 h 258520"/>
              <a:gd name="connsiteX265" fmla="*/ 773742 w 859636"/>
              <a:gd name="connsiteY265" fmla="*/ 173382 h 258520"/>
              <a:gd name="connsiteX266" fmla="*/ 775218 w 859636"/>
              <a:gd name="connsiteY266" fmla="*/ 177405 h 258520"/>
              <a:gd name="connsiteX267" fmla="*/ 773742 w 859636"/>
              <a:gd name="connsiteY267" fmla="*/ 181465 h 258520"/>
              <a:gd name="connsiteX268" fmla="*/ 770346 w 859636"/>
              <a:gd name="connsiteY268" fmla="*/ 182831 h 258520"/>
              <a:gd name="connsiteX269" fmla="*/ 766876 w 859636"/>
              <a:gd name="connsiteY269" fmla="*/ 181465 h 258520"/>
              <a:gd name="connsiteX270" fmla="*/ 765474 w 859636"/>
              <a:gd name="connsiteY270" fmla="*/ 177405 h 258520"/>
              <a:gd name="connsiteX271" fmla="*/ 766913 w 859636"/>
              <a:gd name="connsiteY271" fmla="*/ 173382 h 258520"/>
              <a:gd name="connsiteX272" fmla="*/ 770346 w 859636"/>
              <a:gd name="connsiteY272" fmla="*/ 172053 h 258520"/>
              <a:gd name="connsiteX273" fmla="*/ 726156 w 859636"/>
              <a:gd name="connsiteY273" fmla="*/ 172053 h 258520"/>
              <a:gd name="connsiteX274" fmla="*/ 729552 w 859636"/>
              <a:gd name="connsiteY274" fmla="*/ 173382 h 258520"/>
              <a:gd name="connsiteX275" fmla="*/ 731028 w 859636"/>
              <a:gd name="connsiteY275" fmla="*/ 177405 h 258520"/>
              <a:gd name="connsiteX276" fmla="*/ 729552 w 859636"/>
              <a:gd name="connsiteY276" fmla="*/ 181465 h 258520"/>
              <a:gd name="connsiteX277" fmla="*/ 726156 w 859636"/>
              <a:gd name="connsiteY277" fmla="*/ 182831 h 258520"/>
              <a:gd name="connsiteX278" fmla="*/ 722686 w 859636"/>
              <a:gd name="connsiteY278" fmla="*/ 181465 h 258520"/>
              <a:gd name="connsiteX279" fmla="*/ 721284 w 859636"/>
              <a:gd name="connsiteY279" fmla="*/ 177405 h 258520"/>
              <a:gd name="connsiteX280" fmla="*/ 722723 w 859636"/>
              <a:gd name="connsiteY280" fmla="*/ 173382 h 258520"/>
              <a:gd name="connsiteX281" fmla="*/ 726156 w 859636"/>
              <a:gd name="connsiteY281" fmla="*/ 172053 h 258520"/>
              <a:gd name="connsiteX282" fmla="*/ 392294 w 859636"/>
              <a:gd name="connsiteY282" fmla="*/ 172053 h 258520"/>
              <a:gd name="connsiteX283" fmla="*/ 395689 w 859636"/>
              <a:gd name="connsiteY283" fmla="*/ 173382 h 258520"/>
              <a:gd name="connsiteX284" fmla="*/ 397166 w 859636"/>
              <a:gd name="connsiteY284" fmla="*/ 177405 h 258520"/>
              <a:gd name="connsiteX285" fmla="*/ 395689 w 859636"/>
              <a:gd name="connsiteY285" fmla="*/ 181465 h 258520"/>
              <a:gd name="connsiteX286" fmla="*/ 392294 w 859636"/>
              <a:gd name="connsiteY286" fmla="*/ 182831 h 258520"/>
              <a:gd name="connsiteX287" fmla="*/ 388824 w 859636"/>
              <a:gd name="connsiteY287" fmla="*/ 181465 h 258520"/>
              <a:gd name="connsiteX288" fmla="*/ 387422 w 859636"/>
              <a:gd name="connsiteY288" fmla="*/ 177405 h 258520"/>
              <a:gd name="connsiteX289" fmla="*/ 388824 w 859636"/>
              <a:gd name="connsiteY289" fmla="*/ 173382 h 258520"/>
              <a:gd name="connsiteX290" fmla="*/ 392294 w 859636"/>
              <a:gd name="connsiteY290" fmla="*/ 172053 h 258520"/>
              <a:gd name="connsiteX291" fmla="*/ 334530 w 859636"/>
              <a:gd name="connsiteY291" fmla="*/ 172053 h 258520"/>
              <a:gd name="connsiteX292" fmla="*/ 337925 w 859636"/>
              <a:gd name="connsiteY292" fmla="*/ 173382 h 258520"/>
              <a:gd name="connsiteX293" fmla="*/ 339402 w 859636"/>
              <a:gd name="connsiteY293" fmla="*/ 177405 h 258520"/>
              <a:gd name="connsiteX294" fmla="*/ 337925 w 859636"/>
              <a:gd name="connsiteY294" fmla="*/ 181465 h 258520"/>
              <a:gd name="connsiteX295" fmla="*/ 334530 w 859636"/>
              <a:gd name="connsiteY295" fmla="*/ 182831 h 258520"/>
              <a:gd name="connsiteX296" fmla="*/ 331060 w 859636"/>
              <a:gd name="connsiteY296" fmla="*/ 181465 h 258520"/>
              <a:gd name="connsiteX297" fmla="*/ 329658 w 859636"/>
              <a:gd name="connsiteY297" fmla="*/ 177405 h 258520"/>
              <a:gd name="connsiteX298" fmla="*/ 331060 w 859636"/>
              <a:gd name="connsiteY298" fmla="*/ 173382 h 258520"/>
              <a:gd name="connsiteX299" fmla="*/ 334530 w 859636"/>
              <a:gd name="connsiteY299" fmla="*/ 172053 h 258520"/>
              <a:gd name="connsiteX300" fmla="*/ 668356 w 859636"/>
              <a:gd name="connsiteY300" fmla="*/ 169796 h 258520"/>
              <a:gd name="connsiteX301" fmla="*/ 676808 w 859636"/>
              <a:gd name="connsiteY301" fmla="*/ 169796 h 258520"/>
              <a:gd name="connsiteX302" fmla="*/ 676808 w 859636"/>
              <a:gd name="connsiteY302" fmla="*/ 186590 h 258520"/>
              <a:gd name="connsiteX303" fmla="*/ 676586 w 859636"/>
              <a:gd name="connsiteY303" fmla="*/ 194636 h 258520"/>
              <a:gd name="connsiteX304" fmla="*/ 690796 w 859636"/>
              <a:gd name="connsiteY304" fmla="*/ 188657 h 258520"/>
              <a:gd name="connsiteX305" fmla="*/ 705634 w 859636"/>
              <a:gd name="connsiteY305" fmla="*/ 195190 h 258520"/>
              <a:gd name="connsiteX306" fmla="*/ 710875 w 859636"/>
              <a:gd name="connsiteY306" fmla="*/ 213423 h 258520"/>
              <a:gd name="connsiteX307" fmla="*/ 705597 w 859636"/>
              <a:gd name="connsiteY307" fmla="*/ 231730 h 258520"/>
              <a:gd name="connsiteX308" fmla="*/ 690796 w 859636"/>
              <a:gd name="connsiteY308" fmla="*/ 238374 h 258520"/>
              <a:gd name="connsiteX309" fmla="*/ 682160 w 859636"/>
              <a:gd name="connsiteY309" fmla="*/ 236639 h 258520"/>
              <a:gd name="connsiteX310" fmla="*/ 676033 w 859636"/>
              <a:gd name="connsiteY310" fmla="*/ 231841 h 258520"/>
              <a:gd name="connsiteX311" fmla="*/ 674630 w 859636"/>
              <a:gd name="connsiteY311" fmla="*/ 237525 h 258520"/>
              <a:gd name="connsiteX312" fmla="*/ 668356 w 859636"/>
              <a:gd name="connsiteY312" fmla="*/ 237525 h 258520"/>
              <a:gd name="connsiteX313" fmla="*/ 743594 w 859636"/>
              <a:gd name="connsiteY313" fmla="*/ 169394 h 258520"/>
              <a:gd name="connsiteX314" fmla="*/ 752009 w 859636"/>
              <a:gd name="connsiteY314" fmla="*/ 169394 h 258520"/>
              <a:gd name="connsiteX315" fmla="*/ 752009 w 859636"/>
              <a:gd name="connsiteY315" fmla="*/ 237122 h 258520"/>
              <a:gd name="connsiteX316" fmla="*/ 743594 w 859636"/>
              <a:gd name="connsiteY316" fmla="*/ 237122 h 258520"/>
              <a:gd name="connsiteX317" fmla="*/ 778181 w 859636"/>
              <a:gd name="connsiteY317" fmla="*/ 31202 h 258520"/>
              <a:gd name="connsiteX318" fmla="*/ 754043 w 859636"/>
              <a:gd name="connsiteY318" fmla="*/ 79664 h 258520"/>
              <a:gd name="connsiteX319" fmla="*/ 802099 w 859636"/>
              <a:gd name="connsiteY319" fmla="*/ 79664 h 258520"/>
              <a:gd name="connsiteX320" fmla="*/ 357471 w 859636"/>
              <a:gd name="connsiteY320" fmla="*/ 30700 h 258520"/>
              <a:gd name="connsiteX321" fmla="*/ 357471 w 859636"/>
              <a:gd name="connsiteY321" fmla="*/ 58973 h 258520"/>
              <a:gd name="connsiteX322" fmla="*/ 412761 w 859636"/>
              <a:gd name="connsiteY322" fmla="*/ 58973 h 258520"/>
              <a:gd name="connsiteX323" fmla="*/ 433946 w 859636"/>
              <a:gd name="connsiteY323" fmla="*/ 44836 h 258520"/>
              <a:gd name="connsiteX324" fmla="*/ 412761 w 859636"/>
              <a:gd name="connsiteY324" fmla="*/ 30700 h 258520"/>
              <a:gd name="connsiteX325" fmla="*/ 224799 w 859636"/>
              <a:gd name="connsiteY325" fmla="*/ 24987 h 258520"/>
              <a:gd name="connsiteX326" fmla="*/ 206824 w 859636"/>
              <a:gd name="connsiteY326" fmla="*/ 26611 h 258520"/>
              <a:gd name="connsiteX327" fmla="*/ 193315 w 859636"/>
              <a:gd name="connsiteY327" fmla="*/ 31077 h 258520"/>
              <a:gd name="connsiteX328" fmla="*/ 183682 w 859636"/>
              <a:gd name="connsiteY328" fmla="*/ 37758 h 258520"/>
              <a:gd name="connsiteX329" fmla="*/ 177481 w 859636"/>
              <a:gd name="connsiteY329" fmla="*/ 46026 h 258520"/>
              <a:gd name="connsiteX330" fmla="*/ 174196 w 859636"/>
              <a:gd name="connsiteY330" fmla="*/ 55216 h 258520"/>
              <a:gd name="connsiteX331" fmla="*/ 173237 w 859636"/>
              <a:gd name="connsiteY331" fmla="*/ 64554 h 258520"/>
              <a:gd name="connsiteX332" fmla="*/ 174196 w 859636"/>
              <a:gd name="connsiteY332" fmla="*/ 74040 h 258520"/>
              <a:gd name="connsiteX333" fmla="*/ 177481 w 859636"/>
              <a:gd name="connsiteY333" fmla="*/ 83267 h 258520"/>
              <a:gd name="connsiteX334" fmla="*/ 183682 w 859636"/>
              <a:gd name="connsiteY334" fmla="*/ 91461 h 258520"/>
              <a:gd name="connsiteX335" fmla="*/ 193315 w 859636"/>
              <a:gd name="connsiteY335" fmla="*/ 98104 h 258520"/>
              <a:gd name="connsiteX336" fmla="*/ 206824 w 859636"/>
              <a:gd name="connsiteY336" fmla="*/ 102497 h 258520"/>
              <a:gd name="connsiteX337" fmla="*/ 224799 w 859636"/>
              <a:gd name="connsiteY337" fmla="*/ 104084 h 258520"/>
              <a:gd name="connsiteX338" fmla="*/ 249934 w 859636"/>
              <a:gd name="connsiteY338" fmla="*/ 100614 h 258520"/>
              <a:gd name="connsiteX339" fmla="*/ 265694 w 859636"/>
              <a:gd name="connsiteY339" fmla="*/ 91461 h 258520"/>
              <a:gd name="connsiteX340" fmla="*/ 273777 w 859636"/>
              <a:gd name="connsiteY340" fmla="*/ 78690 h 258520"/>
              <a:gd name="connsiteX341" fmla="*/ 276029 w 859636"/>
              <a:gd name="connsiteY341" fmla="*/ 64554 h 258520"/>
              <a:gd name="connsiteX342" fmla="*/ 273777 w 859636"/>
              <a:gd name="connsiteY342" fmla="*/ 50418 h 258520"/>
              <a:gd name="connsiteX343" fmla="*/ 265694 w 859636"/>
              <a:gd name="connsiteY343" fmla="*/ 37647 h 258520"/>
              <a:gd name="connsiteX344" fmla="*/ 249934 w 859636"/>
              <a:gd name="connsiteY344" fmla="*/ 28494 h 258520"/>
              <a:gd name="connsiteX345" fmla="*/ 224799 w 859636"/>
              <a:gd name="connsiteY345" fmla="*/ 24987 h 258520"/>
              <a:gd name="connsiteX346" fmla="*/ 9043 w 859636"/>
              <a:gd name="connsiteY346" fmla="*/ 3354 h 258520"/>
              <a:gd name="connsiteX347" fmla="*/ 133021 w 859636"/>
              <a:gd name="connsiteY347" fmla="*/ 3428 h 258520"/>
              <a:gd name="connsiteX348" fmla="*/ 137487 w 859636"/>
              <a:gd name="connsiteY348" fmla="*/ 7894 h 258520"/>
              <a:gd name="connsiteX349" fmla="*/ 137487 w 859636"/>
              <a:gd name="connsiteY349" fmla="*/ 29191 h 258520"/>
              <a:gd name="connsiteX350" fmla="*/ 135752 w 859636"/>
              <a:gd name="connsiteY350" fmla="*/ 30925 h 258520"/>
              <a:gd name="connsiteX351" fmla="*/ 31816 w 859636"/>
              <a:gd name="connsiteY351" fmla="*/ 30888 h 258520"/>
              <a:gd name="connsiteX352" fmla="*/ 43258 w 859636"/>
              <a:gd name="connsiteY352" fmla="*/ 38861 h 258520"/>
              <a:gd name="connsiteX353" fmla="*/ 102202 w 859636"/>
              <a:gd name="connsiteY353" fmla="*/ 44028 h 258520"/>
              <a:gd name="connsiteX354" fmla="*/ 102276 w 859636"/>
              <a:gd name="connsiteY354" fmla="*/ 86068 h 258520"/>
              <a:gd name="connsiteX355" fmla="*/ 46026 w 859636"/>
              <a:gd name="connsiteY355" fmla="*/ 90976 h 258520"/>
              <a:gd name="connsiteX356" fmla="*/ 31853 w 859636"/>
              <a:gd name="connsiteY356" fmla="*/ 99096 h 258520"/>
              <a:gd name="connsiteX357" fmla="*/ 31853 w 859636"/>
              <a:gd name="connsiteY357" fmla="*/ 124084 h 258520"/>
              <a:gd name="connsiteX358" fmla="*/ 30118 w 859636"/>
              <a:gd name="connsiteY358" fmla="*/ 125819 h 258520"/>
              <a:gd name="connsiteX359" fmla="*/ 4466 w 859636"/>
              <a:gd name="connsiteY359" fmla="*/ 125819 h 258520"/>
              <a:gd name="connsiteX360" fmla="*/ 0 w 859636"/>
              <a:gd name="connsiteY360" fmla="*/ 121353 h 258520"/>
              <a:gd name="connsiteX361" fmla="*/ 37 w 859636"/>
              <a:gd name="connsiteY361" fmla="*/ 91050 h 258520"/>
              <a:gd name="connsiteX362" fmla="*/ 12107 w 859636"/>
              <a:gd name="connsiteY362" fmla="*/ 72522 h 258520"/>
              <a:gd name="connsiteX363" fmla="*/ 86442 w 859636"/>
              <a:gd name="connsiteY363" fmla="*/ 67834 h 258520"/>
              <a:gd name="connsiteX364" fmla="*/ 86405 w 859636"/>
              <a:gd name="connsiteY364" fmla="*/ 63442 h 258520"/>
              <a:gd name="connsiteX365" fmla="*/ 12623 w 859636"/>
              <a:gd name="connsiteY365" fmla="*/ 59308 h 258520"/>
              <a:gd name="connsiteX366" fmla="*/ 222 w 859636"/>
              <a:gd name="connsiteY366" fmla="*/ 40522 h 258520"/>
              <a:gd name="connsiteX367" fmla="*/ 185 w 859636"/>
              <a:gd name="connsiteY367" fmla="*/ 11843 h 258520"/>
              <a:gd name="connsiteX368" fmla="*/ 9043 w 859636"/>
              <a:gd name="connsiteY368" fmla="*/ 3354 h 258520"/>
              <a:gd name="connsiteX369" fmla="*/ 472750 w 859636"/>
              <a:gd name="connsiteY369" fmla="*/ 3281 h 258520"/>
              <a:gd name="connsiteX370" fmla="*/ 504233 w 859636"/>
              <a:gd name="connsiteY370" fmla="*/ 3281 h 258520"/>
              <a:gd name="connsiteX371" fmla="*/ 507703 w 859636"/>
              <a:gd name="connsiteY371" fmla="*/ 5459 h 258520"/>
              <a:gd name="connsiteX372" fmla="*/ 553618 w 859636"/>
              <a:gd name="connsiteY372" fmla="*/ 97768 h 258520"/>
              <a:gd name="connsiteX373" fmla="*/ 599164 w 859636"/>
              <a:gd name="connsiteY373" fmla="*/ 5459 h 258520"/>
              <a:gd name="connsiteX374" fmla="*/ 602633 w 859636"/>
              <a:gd name="connsiteY374" fmla="*/ 3281 h 258520"/>
              <a:gd name="connsiteX375" fmla="*/ 634117 w 859636"/>
              <a:gd name="connsiteY375" fmla="*/ 3281 h 258520"/>
              <a:gd name="connsiteX376" fmla="*/ 634966 w 859636"/>
              <a:gd name="connsiteY376" fmla="*/ 4720 h 258520"/>
              <a:gd name="connsiteX377" fmla="*/ 572737 w 859636"/>
              <a:gd name="connsiteY377" fmla="*/ 123679 h 258520"/>
              <a:gd name="connsiteX378" fmla="*/ 569267 w 859636"/>
              <a:gd name="connsiteY378" fmla="*/ 125782 h 258520"/>
              <a:gd name="connsiteX379" fmla="*/ 541954 w 859636"/>
              <a:gd name="connsiteY379" fmla="*/ 125782 h 258520"/>
              <a:gd name="connsiteX380" fmla="*/ 532100 w 859636"/>
              <a:gd name="connsiteY380" fmla="*/ 119840 h 258520"/>
              <a:gd name="connsiteX381" fmla="*/ 471901 w 859636"/>
              <a:gd name="connsiteY381" fmla="*/ 4720 h 258520"/>
              <a:gd name="connsiteX382" fmla="*/ 472750 w 859636"/>
              <a:gd name="connsiteY382" fmla="*/ 3281 h 258520"/>
              <a:gd name="connsiteX383" fmla="*/ 659165 w 859636"/>
              <a:gd name="connsiteY383" fmla="*/ 3215 h 258520"/>
              <a:gd name="connsiteX384" fmla="*/ 677472 w 859636"/>
              <a:gd name="connsiteY384" fmla="*/ 3215 h 258520"/>
              <a:gd name="connsiteX385" fmla="*/ 681347 w 859636"/>
              <a:gd name="connsiteY385" fmla="*/ 7090 h 258520"/>
              <a:gd name="connsiteX386" fmla="*/ 681347 w 859636"/>
              <a:gd name="connsiteY386" fmla="*/ 96706 h 258520"/>
              <a:gd name="connsiteX387" fmla="*/ 681384 w 859636"/>
              <a:gd name="connsiteY387" fmla="*/ 124055 h 258520"/>
              <a:gd name="connsiteX388" fmla="*/ 679649 w 859636"/>
              <a:gd name="connsiteY388" fmla="*/ 125790 h 258520"/>
              <a:gd name="connsiteX389" fmla="*/ 653924 w 859636"/>
              <a:gd name="connsiteY389" fmla="*/ 125827 h 258520"/>
              <a:gd name="connsiteX390" fmla="*/ 649458 w 859636"/>
              <a:gd name="connsiteY390" fmla="*/ 121361 h 258520"/>
              <a:gd name="connsiteX391" fmla="*/ 649495 w 859636"/>
              <a:gd name="connsiteY391" fmla="*/ 84452 h 258520"/>
              <a:gd name="connsiteX392" fmla="*/ 649495 w 859636"/>
              <a:gd name="connsiteY392" fmla="*/ 12848 h 258520"/>
              <a:gd name="connsiteX393" fmla="*/ 659165 w 859636"/>
              <a:gd name="connsiteY393" fmla="*/ 3215 h 258520"/>
              <a:gd name="connsiteX394" fmla="*/ 766518 w 859636"/>
              <a:gd name="connsiteY394" fmla="*/ 3188 h 258520"/>
              <a:gd name="connsiteX395" fmla="*/ 793831 w 859636"/>
              <a:gd name="connsiteY395" fmla="*/ 3188 h 258520"/>
              <a:gd name="connsiteX396" fmla="*/ 797300 w 859636"/>
              <a:gd name="connsiteY396" fmla="*/ 5292 h 258520"/>
              <a:gd name="connsiteX397" fmla="*/ 859529 w 859636"/>
              <a:gd name="connsiteY397" fmla="*/ 124250 h 258520"/>
              <a:gd name="connsiteX398" fmla="*/ 858643 w 859636"/>
              <a:gd name="connsiteY398" fmla="*/ 125689 h 258520"/>
              <a:gd name="connsiteX399" fmla="*/ 840816 w 859636"/>
              <a:gd name="connsiteY399" fmla="*/ 125689 h 258520"/>
              <a:gd name="connsiteX400" fmla="*/ 817637 w 859636"/>
              <a:gd name="connsiteY400" fmla="*/ 111332 h 258520"/>
              <a:gd name="connsiteX401" fmla="*/ 813134 w 859636"/>
              <a:gd name="connsiteY401" fmla="*/ 102178 h 258520"/>
              <a:gd name="connsiteX402" fmla="*/ 742859 w 859636"/>
              <a:gd name="connsiteY402" fmla="*/ 102178 h 258520"/>
              <a:gd name="connsiteX403" fmla="*/ 732266 w 859636"/>
              <a:gd name="connsiteY403" fmla="*/ 123512 h 258520"/>
              <a:gd name="connsiteX404" fmla="*/ 728797 w 859636"/>
              <a:gd name="connsiteY404" fmla="*/ 125689 h 258520"/>
              <a:gd name="connsiteX405" fmla="*/ 697313 w 859636"/>
              <a:gd name="connsiteY405" fmla="*/ 125689 h 258520"/>
              <a:gd name="connsiteX406" fmla="*/ 696465 w 859636"/>
              <a:gd name="connsiteY406" fmla="*/ 124250 h 258520"/>
              <a:gd name="connsiteX407" fmla="*/ 756663 w 859636"/>
              <a:gd name="connsiteY407" fmla="*/ 9167 h 258520"/>
              <a:gd name="connsiteX408" fmla="*/ 766518 w 859636"/>
              <a:gd name="connsiteY408" fmla="*/ 3188 h 258520"/>
              <a:gd name="connsiteX409" fmla="*/ 417374 w 859636"/>
              <a:gd name="connsiteY409" fmla="*/ 3166 h 258520"/>
              <a:gd name="connsiteX410" fmla="*/ 466205 w 859636"/>
              <a:gd name="connsiteY410" fmla="*/ 43397 h 258520"/>
              <a:gd name="connsiteX411" fmla="*/ 439372 w 859636"/>
              <a:gd name="connsiteY411" fmla="*/ 79937 h 258520"/>
              <a:gd name="connsiteX412" fmla="*/ 438265 w 859636"/>
              <a:gd name="connsiteY412" fmla="*/ 80343 h 258520"/>
              <a:gd name="connsiteX413" fmla="*/ 472996 w 859636"/>
              <a:gd name="connsiteY413" fmla="*/ 124154 h 258520"/>
              <a:gd name="connsiteX414" fmla="*/ 472221 w 859636"/>
              <a:gd name="connsiteY414" fmla="*/ 125741 h 258520"/>
              <a:gd name="connsiteX415" fmla="*/ 439852 w 859636"/>
              <a:gd name="connsiteY415" fmla="*/ 125741 h 258520"/>
              <a:gd name="connsiteX416" fmla="*/ 436936 w 859636"/>
              <a:gd name="connsiteY416" fmla="*/ 124449 h 258520"/>
              <a:gd name="connsiteX417" fmla="*/ 411616 w 859636"/>
              <a:gd name="connsiteY417" fmla="*/ 95697 h 258520"/>
              <a:gd name="connsiteX418" fmla="*/ 409291 w 859636"/>
              <a:gd name="connsiteY418" fmla="*/ 93261 h 258520"/>
              <a:gd name="connsiteX419" fmla="*/ 385411 w 859636"/>
              <a:gd name="connsiteY419" fmla="*/ 83554 h 258520"/>
              <a:gd name="connsiteX420" fmla="*/ 357471 w 859636"/>
              <a:gd name="connsiteY420" fmla="*/ 83554 h 258520"/>
              <a:gd name="connsiteX421" fmla="*/ 357471 w 859636"/>
              <a:gd name="connsiteY421" fmla="*/ 87983 h 258520"/>
              <a:gd name="connsiteX422" fmla="*/ 357508 w 859636"/>
              <a:gd name="connsiteY422" fmla="*/ 124043 h 258520"/>
              <a:gd name="connsiteX423" fmla="*/ 355773 w 859636"/>
              <a:gd name="connsiteY423" fmla="*/ 125778 h 258520"/>
              <a:gd name="connsiteX424" fmla="*/ 330047 w 859636"/>
              <a:gd name="connsiteY424" fmla="*/ 125815 h 258520"/>
              <a:gd name="connsiteX425" fmla="*/ 325581 w 859636"/>
              <a:gd name="connsiteY425" fmla="*/ 121349 h 258520"/>
              <a:gd name="connsiteX426" fmla="*/ 325581 w 859636"/>
              <a:gd name="connsiteY426" fmla="*/ 12910 h 258520"/>
              <a:gd name="connsiteX427" fmla="*/ 335214 w 859636"/>
              <a:gd name="connsiteY427" fmla="*/ 3240 h 258520"/>
              <a:gd name="connsiteX428" fmla="*/ 224799 w 859636"/>
              <a:gd name="connsiteY428" fmla="*/ 0 h 258520"/>
              <a:gd name="connsiteX429" fmla="*/ 259641 w 859636"/>
              <a:gd name="connsiteY429" fmla="*/ 4171 h 258520"/>
              <a:gd name="connsiteX430" fmla="*/ 285884 w 859636"/>
              <a:gd name="connsiteY430" fmla="*/ 16461 h 258520"/>
              <a:gd name="connsiteX431" fmla="*/ 302456 w 859636"/>
              <a:gd name="connsiteY431" fmla="*/ 36651 h 258520"/>
              <a:gd name="connsiteX432" fmla="*/ 308251 w 859636"/>
              <a:gd name="connsiteY432" fmla="*/ 64554 h 258520"/>
              <a:gd name="connsiteX433" fmla="*/ 302456 w 859636"/>
              <a:gd name="connsiteY433" fmla="*/ 92457 h 258520"/>
              <a:gd name="connsiteX434" fmla="*/ 285884 w 859636"/>
              <a:gd name="connsiteY434" fmla="*/ 112647 h 258520"/>
              <a:gd name="connsiteX435" fmla="*/ 259641 w 859636"/>
              <a:gd name="connsiteY435" fmla="*/ 124937 h 258520"/>
              <a:gd name="connsiteX436" fmla="*/ 224799 w 859636"/>
              <a:gd name="connsiteY436" fmla="*/ 129108 h 258520"/>
              <a:gd name="connsiteX437" fmla="*/ 189883 w 859636"/>
              <a:gd name="connsiteY437" fmla="*/ 124937 h 258520"/>
              <a:gd name="connsiteX438" fmla="*/ 163419 w 859636"/>
              <a:gd name="connsiteY438" fmla="*/ 112647 h 258520"/>
              <a:gd name="connsiteX439" fmla="*/ 146699 w 859636"/>
              <a:gd name="connsiteY439" fmla="*/ 92457 h 258520"/>
              <a:gd name="connsiteX440" fmla="*/ 140794 w 859636"/>
              <a:gd name="connsiteY440" fmla="*/ 64554 h 258520"/>
              <a:gd name="connsiteX441" fmla="*/ 146699 w 859636"/>
              <a:gd name="connsiteY441" fmla="*/ 36651 h 258520"/>
              <a:gd name="connsiteX442" fmla="*/ 163419 w 859636"/>
              <a:gd name="connsiteY442" fmla="*/ 16461 h 258520"/>
              <a:gd name="connsiteX443" fmla="*/ 189883 w 859636"/>
              <a:gd name="connsiteY443" fmla="*/ 4171 h 258520"/>
              <a:gd name="connsiteX444" fmla="*/ 224799 w 859636"/>
              <a:gd name="connsiteY444" fmla="*/ 0 h 25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859636" h="258520">
                <a:moveTo>
                  <a:pt x="475605" y="236432"/>
                </a:moveTo>
                <a:cubicBezTo>
                  <a:pt x="472579" y="236432"/>
                  <a:pt x="470217" y="237170"/>
                  <a:pt x="468556" y="238573"/>
                </a:cubicBezTo>
                <a:cubicBezTo>
                  <a:pt x="466895" y="240012"/>
                  <a:pt x="466083" y="242005"/>
                  <a:pt x="466083" y="244700"/>
                </a:cubicBezTo>
                <a:cubicBezTo>
                  <a:pt x="466083" y="246988"/>
                  <a:pt x="467042" y="248686"/>
                  <a:pt x="468962" y="249867"/>
                </a:cubicBezTo>
                <a:cubicBezTo>
                  <a:pt x="470992" y="251085"/>
                  <a:pt x="473944" y="251712"/>
                  <a:pt x="477783" y="251712"/>
                </a:cubicBezTo>
                <a:cubicBezTo>
                  <a:pt x="483578" y="251712"/>
                  <a:pt x="487896" y="250863"/>
                  <a:pt x="490627" y="249166"/>
                </a:cubicBezTo>
                <a:cubicBezTo>
                  <a:pt x="493285" y="247505"/>
                  <a:pt x="494577" y="245327"/>
                  <a:pt x="494577" y="242522"/>
                </a:cubicBezTo>
                <a:cubicBezTo>
                  <a:pt x="494577" y="240197"/>
                  <a:pt x="493949" y="238683"/>
                  <a:pt x="492583" y="237835"/>
                </a:cubicBezTo>
                <a:cubicBezTo>
                  <a:pt x="491107" y="236912"/>
                  <a:pt x="488265" y="236432"/>
                  <a:pt x="484094" y="236432"/>
                </a:cubicBezTo>
                <a:close/>
                <a:moveTo>
                  <a:pt x="689763" y="195928"/>
                </a:moveTo>
                <a:cubicBezTo>
                  <a:pt x="685186" y="195928"/>
                  <a:pt x="681828" y="197257"/>
                  <a:pt x="679834" y="199840"/>
                </a:cubicBezTo>
                <a:cubicBezTo>
                  <a:pt x="677804" y="202461"/>
                  <a:pt x="676808" y="207038"/>
                  <a:pt x="676808" y="213423"/>
                </a:cubicBezTo>
                <a:cubicBezTo>
                  <a:pt x="676808" y="219808"/>
                  <a:pt x="677841" y="224422"/>
                  <a:pt x="679945" y="227116"/>
                </a:cubicBezTo>
                <a:cubicBezTo>
                  <a:pt x="681975" y="229737"/>
                  <a:pt x="685334" y="231102"/>
                  <a:pt x="689948" y="231102"/>
                </a:cubicBezTo>
                <a:cubicBezTo>
                  <a:pt x="694081" y="231102"/>
                  <a:pt x="697071" y="229626"/>
                  <a:pt x="699101" y="226636"/>
                </a:cubicBezTo>
                <a:cubicBezTo>
                  <a:pt x="701131" y="223573"/>
                  <a:pt x="702164" y="219107"/>
                  <a:pt x="702164" y="213349"/>
                </a:cubicBezTo>
                <a:cubicBezTo>
                  <a:pt x="702164" y="207407"/>
                  <a:pt x="701131" y="202978"/>
                  <a:pt x="699101" y="200136"/>
                </a:cubicBezTo>
                <a:cubicBezTo>
                  <a:pt x="697108" y="197294"/>
                  <a:pt x="694044" y="195928"/>
                  <a:pt x="689763" y="195928"/>
                </a:cubicBezTo>
                <a:close/>
                <a:moveTo>
                  <a:pt x="298158" y="195922"/>
                </a:moveTo>
                <a:cubicBezTo>
                  <a:pt x="293618" y="195922"/>
                  <a:pt x="290296" y="197177"/>
                  <a:pt x="288303" y="199649"/>
                </a:cubicBezTo>
                <a:cubicBezTo>
                  <a:pt x="286273" y="202159"/>
                  <a:pt x="285240" y="206256"/>
                  <a:pt x="285166" y="211866"/>
                </a:cubicBezTo>
                <a:lnTo>
                  <a:pt x="285166" y="213417"/>
                </a:lnTo>
                <a:cubicBezTo>
                  <a:pt x="285166" y="219802"/>
                  <a:pt x="286236" y="224416"/>
                  <a:pt x="288303" y="227110"/>
                </a:cubicBezTo>
                <a:cubicBezTo>
                  <a:pt x="290370" y="229767"/>
                  <a:pt x="293729" y="231096"/>
                  <a:pt x="298306" y="231096"/>
                </a:cubicBezTo>
                <a:cubicBezTo>
                  <a:pt x="302144" y="231096"/>
                  <a:pt x="305060" y="229583"/>
                  <a:pt x="307238" y="226482"/>
                </a:cubicBezTo>
                <a:cubicBezTo>
                  <a:pt x="309452" y="223345"/>
                  <a:pt x="310559" y="218916"/>
                  <a:pt x="310559" y="213343"/>
                </a:cubicBezTo>
                <a:cubicBezTo>
                  <a:pt x="310559" y="207696"/>
                  <a:pt x="309452" y="203303"/>
                  <a:pt x="307274" y="200314"/>
                </a:cubicBezTo>
                <a:cubicBezTo>
                  <a:pt x="305097" y="197361"/>
                  <a:pt x="302107" y="195922"/>
                  <a:pt x="298158" y="195922"/>
                </a:cubicBezTo>
                <a:close/>
                <a:moveTo>
                  <a:pt x="635038" y="195915"/>
                </a:moveTo>
                <a:cubicBezTo>
                  <a:pt x="630572" y="195915"/>
                  <a:pt x="627324" y="197355"/>
                  <a:pt x="625072" y="200234"/>
                </a:cubicBezTo>
                <a:cubicBezTo>
                  <a:pt x="622821" y="203150"/>
                  <a:pt x="621677" y="207579"/>
                  <a:pt x="621677" y="213410"/>
                </a:cubicBezTo>
                <a:cubicBezTo>
                  <a:pt x="621677" y="219205"/>
                  <a:pt x="622821" y="223671"/>
                  <a:pt x="625109" y="226661"/>
                </a:cubicBezTo>
                <a:cubicBezTo>
                  <a:pt x="627398" y="229650"/>
                  <a:pt x="630646" y="231090"/>
                  <a:pt x="635112" y="231090"/>
                </a:cubicBezTo>
                <a:cubicBezTo>
                  <a:pt x="639578" y="231090"/>
                  <a:pt x="642863" y="229650"/>
                  <a:pt x="645151" y="226698"/>
                </a:cubicBezTo>
                <a:cubicBezTo>
                  <a:pt x="647439" y="223708"/>
                  <a:pt x="648584" y="219242"/>
                  <a:pt x="648584" y="213410"/>
                </a:cubicBezTo>
                <a:cubicBezTo>
                  <a:pt x="648584" y="207653"/>
                  <a:pt x="647439" y="203260"/>
                  <a:pt x="645151" y="200308"/>
                </a:cubicBezTo>
                <a:cubicBezTo>
                  <a:pt x="642863" y="197355"/>
                  <a:pt x="639541" y="195915"/>
                  <a:pt x="635038" y="195915"/>
                </a:cubicBezTo>
                <a:close/>
                <a:moveTo>
                  <a:pt x="479628" y="195094"/>
                </a:moveTo>
                <a:cubicBezTo>
                  <a:pt x="476491" y="195094"/>
                  <a:pt x="474055" y="195906"/>
                  <a:pt x="472431" y="197567"/>
                </a:cubicBezTo>
                <a:cubicBezTo>
                  <a:pt x="470770" y="199228"/>
                  <a:pt x="469921" y="201737"/>
                  <a:pt x="469921" y="205059"/>
                </a:cubicBezTo>
                <a:cubicBezTo>
                  <a:pt x="469921" y="208123"/>
                  <a:pt x="470770" y="210448"/>
                  <a:pt x="472468" y="211998"/>
                </a:cubicBezTo>
                <a:cubicBezTo>
                  <a:pt x="474203" y="213548"/>
                  <a:pt x="476639" y="214323"/>
                  <a:pt x="479739" y="214323"/>
                </a:cubicBezTo>
                <a:cubicBezTo>
                  <a:pt x="486272" y="214323"/>
                  <a:pt x="489446" y="211260"/>
                  <a:pt x="489446" y="204948"/>
                </a:cubicBezTo>
                <a:cubicBezTo>
                  <a:pt x="489446" y="198305"/>
                  <a:pt x="486235" y="195094"/>
                  <a:pt x="479628" y="195094"/>
                </a:cubicBezTo>
                <a:close/>
                <a:moveTo>
                  <a:pt x="811309" y="189418"/>
                </a:moveTo>
                <a:lnTo>
                  <a:pt x="820351" y="189418"/>
                </a:lnTo>
                <a:lnTo>
                  <a:pt x="830760" y="216510"/>
                </a:lnTo>
                <a:cubicBezTo>
                  <a:pt x="832531" y="221345"/>
                  <a:pt x="833786" y="225147"/>
                  <a:pt x="834525" y="227878"/>
                </a:cubicBezTo>
                <a:cubicBezTo>
                  <a:pt x="834931" y="226475"/>
                  <a:pt x="835558" y="224593"/>
                  <a:pt x="836333" y="222268"/>
                </a:cubicBezTo>
                <a:cubicBezTo>
                  <a:pt x="837477" y="218798"/>
                  <a:pt x="841390" y="207873"/>
                  <a:pt x="847923" y="189861"/>
                </a:cubicBezTo>
                <a:lnTo>
                  <a:pt x="848070" y="189418"/>
                </a:lnTo>
                <a:lnTo>
                  <a:pt x="857113" y="189418"/>
                </a:lnTo>
                <a:lnTo>
                  <a:pt x="836665" y="243564"/>
                </a:lnTo>
                <a:cubicBezTo>
                  <a:pt x="834672" y="248916"/>
                  <a:pt x="832236" y="252755"/>
                  <a:pt x="829505" y="255043"/>
                </a:cubicBezTo>
                <a:cubicBezTo>
                  <a:pt x="826737" y="257331"/>
                  <a:pt x="823304" y="258512"/>
                  <a:pt x="819281" y="258512"/>
                </a:cubicBezTo>
                <a:cubicBezTo>
                  <a:pt x="817067" y="258512"/>
                  <a:pt x="814889" y="258254"/>
                  <a:pt x="812748" y="257774"/>
                </a:cubicBezTo>
                <a:lnTo>
                  <a:pt x="812195" y="257627"/>
                </a:lnTo>
                <a:lnTo>
                  <a:pt x="812195" y="250577"/>
                </a:lnTo>
                <a:lnTo>
                  <a:pt x="813043" y="250762"/>
                </a:lnTo>
                <a:cubicBezTo>
                  <a:pt x="814520" y="251094"/>
                  <a:pt x="816255" y="251278"/>
                  <a:pt x="818137" y="251278"/>
                </a:cubicBezTo>
                <a:cubicBezTo>
                  <a:pt x="822714" y="251278"/>
                  <a:pt x="825925" y="248732"/>
                  <a:pt x="827918" y="243490"/>
                </a:cubicBezTo>
                <a:lnTo>
                  <a:pt x="830428" y="237105"/>
                </a:lnTo>
                <a:close/>
                <a:moveTo>
                  <a:pt x="765707" y="189061"/>
                </a:moveTo>
                <a:lnTo>
                  <a:pt x="774122" y="189061"/>
                </a:lnTo>
                <a:lnTo>
                  <a:pt x="774122" y="237154"/>
                </a:lnTo>
                <a:lnTo>
                  <a:pt x="765707" y="237154"/>
                </a:lnTo>
                <a:close/>
                <a:moveTo>
                  <a:pt x="721518" y="189061"/>
                </a:moveTo>
                <a:lnTo>
                  <a:pt x="729933" y="189061"/>
                </a:lnTo>
                <a:lnTo>
                  <a:pt x="729933" y="237154"/>
                </a:lnTo>
                <a:lnTo>
                  <a:pt x="721518" y="237154"/>
                </a:lnTo>
                <a:close/>
                <a:moveTo>
                  <a:pt x="387645" y="189061"/>
                </a:moveTo>
                <a:lnTo>
                  <a:pt x="396060" y="189061"/>
                </a:lnTo>
                <a:lnTo>
                  <a:pt x="396060" y="237154"/>
                </a:lnTo>
                <a:lnTo>
                  <a:pt x="387645" y="237154"/>
                </a:lnTo>
                <a:close/>
                <a:moveTo>
                  <a:pt x="329908" y="189061"/>
                </a:moveTo>
                <a:lnTo>
                  <a:pt x="338323" y="189061"/>
                </a:lnTo>
                <a:lnTo>
                  <a:pt x="338323" y="237154"/>
                </a:lnTo>
                <a:lnTo>
                  <a:pt x="329908" y="237154"/>
                </a:lnTo>
                <a:close/>
                <a:moveTo>
                  <a:pt x="299154" y="188577"/>
                </a:moveTo>
                <a:cubicBezTo>
                  <a:pt x="305540" y="188577"/>
                  <a:pt x="310559" y="190791"/>
                  <a:pt x="314029" y="195183"/>
                </a:cubicBezTo>
                <a:cubicBezTo>
                  <a:pt x="317498" y="199502"/>
                  <a:pt x="319233" y="205666"/>
                  <a:pt x="319233" y="213417"/>
                </a:cubicBezTo>
                <a:cubicBezTo>
                  <a:pt x="319233" y="221241"/>
                  <a:pt x="317461" y="227405"/>
                  <a:pt x="313955" y="231760"/>
                </a:cubicBezTo>
                <a:cubicBezTo>
                  <a:pt x="310412" y="236153"/>
                  <a:pt x="305429" y="238367"/>
                  <a:pt x="299154" y="238367"/>
                </a:cubicBezTo>
                <a:cubicBezTo>
                  <a:pt x="296054" y="238367"/>
                  <a:pt x="293138" y="237777"/>
                  <a:pt x="290555" y="236632"/>
                </a:cubicBezTo>
                <a:cubicBezTo>
                  <a:pt x="288340" y="235636"/>
                  <a:pt x="286458" y="234196"/>
                  <a:pt x="284834" y="232351"/>
                </a:cubicBezTo>
                <a:cubicBezTo>
                  <a:pt x="285055" y="234529"/>
                  <a:pt x="285166" y="236632"/>
                  <a:pt x="285166" y="238589"/>
                </a:cubicBezTo>
                <a:lnTo>
                  <a:pt x="285166" y="258520"/>
                </a:lnTo>
                <a:lnTo>
                  <a:pt x="276751" y="258520"/>
                </a:lnTo>
                <a:lnTo>
                  <a:pt x="276751" y="189426"/>
                </a:lnTo>
                <a:lnTo>
                  <a:pt x="283763" y="189426"/>
                </a:lnTo>
                <a:lnTo>
                  <a:pt x="284649" y="195183"/>
                </a:lnTo>
                <a:cubicBezTo>
                  <a:pt x="286347" y="193006"/>
                  <a:pt x="288340" y="191382"/>
                  <a:pt x="290555" y="190348"/>
                </a:cubicBezTo>
                <a:cubicBezTo>
                  <a:pt x="293064" y="189167"/>
                  <a:pt x="295943" y="188577"/>
                  <a:pt x="299154" y="188577"/>
                </a:cubicBezTo>
                <a:close/>
                <a:moveTo>
                  <a:pt x="635259" y="188571"/>
                </a:moveTo>
                <a:cubicBezTo>
                  <a:pt x="641940" y="188571"/>
                  <a:pt x="647366" y="190822"/>
                  <a:pt x="651352" y="195325"/>
                </a:cubicBezTo>
                <a:cubicBezTo>
                  <a:pt x="655301" y="199754"/>
                  <a:pt x="657294" y="205844"/>
                  <a:pt x="657294" y="213410"/>
                </a:cubicBezTo>
                <a:cubicBezTo>
                  <a:pt x="657294" y="221198"/>
                  <a:pt x="655301" y="227325"/>
                  <a:pt x="651352" y="231717"/>
                </a:cubicBezTo>
                <a:cubicBezTo>
                  <a:pt x="647402" y="236146"/>
                  <a:pt x="641866" y="238361"/>
                  <a:pt x="634927" y="238361"/>
                </a:cubicBezTo>
                <a:cubicBezTo>
                  <a:pt x="630646" y="238361"/>
                  <a:pt x="626807" y="237364"/>
                  <a:pt x="623448" y="235334"/>
                </a:cubicBezTo>
                <a:cubicBezTo>
                  <a:pt x="620127" y="233304"/>
                  <a:pt x="617506" y="230352"/>
                  <a:pt x="615697" y="226587"/>
                </a:cubicBezTo>
                <a:cubicBezTo>
                  <a:pt x="613889" y="222859"/>
                  <a:pt x="613003" y="218430"/>
                  <a:pt x="613003" y="213410"/>
                </a:cubicBezTo>
                <a:cubicBezTo>
                  <a:pt x="613003" y="205659"/>
                  <a:pt x="614959" y="199533"/>
                  <a:pt x="618872" y="195177"/>
                </a:cubicBezTo>
                <a:cubicBezTo>
                  <a:pt x="622784" y="190785"/>
                  <a:pt x="628320" y="188571"/>
                  <a:pt x="635259" y="188571"/>
                </a:cubicBezTo>
                <a:close/>
                <a:moveTo>
                  <a:pt x="556052" y="188568"/>
                </a:moveTo>
                <a:cubicBezTo>
                  <a:pt x="563250" y="188568"/>
                  <a:pt x="568122" y="191078"/>
                  <a:pt x="570631" y="196060"/>
                </a:cubicBezTo>
                <a:cubicBezTo>
                  <a:pt x="572034" y="193883"/>
                  <a:pt x="574027" y="192111"/>
                  <a:pt x="576463" y="190782"/>
                </a:cubicBezTo>
                <a:cubicBezTo>
                  <a:pt x="579194" y="189306"/>
                  <a:pt x="582369" y="188568"/>
                  <a:pt x="585838" y="188568"/>
                </a:cubicBezTo>
                <a:cubicBezTo>
                  <a:pt x="591301" y="188568"/>
                  <a:pt x="595434" y="190007"/>
                  <a:pt x="598203" y="192849"/>
                </a:cubicBezTo>
                <a:cubicBezTo>
                  <a:pt x="600934" y="195691"/>
                  <a:pt x="602336" y="200231"/>
                  <a:pt x="602336" y="206358"/>
                </a:cubicBezTo>
                <a:lnTo>
                  <a:pt x="602336" y="237509"/>
                </a:lnTo>
                <a:lnTo>
                  <a:pt x="593921" y="237509"/>
                </a:lnTo>
                <a:lnTo>
                  <a:pt x="593921" y="206432"/>
                </a:lnTo>
                <a:cubicBezTo>
                  <a:pt x="593921" y="202889"/>
                  <a:pt x="593146" y="200231"/>
                  <a:pt x="591670" y="198496"/>
                </a:cubicBezTo>
                <a:cubicBezTo>
                  <a:pt x="590230" y="196798"/>
                  <a:pt x="587905" y="195950"/>
                  <a:pt x="584768" y="195950"/>
                </a:cubicBezTo>
                <a:cubicBezTo>
                  <a:pt x="580597" y="195950"/>
                  <a:pt x="577497" y="197131"/>
                  <a:pt x="575540" y="199493"/>
                </a:cubicBezTo>
                <a:cubicBezTo>
                  <a:pt x="573547" y="201892"/>
                  <a:pt x="572514" y="205657"/>
                  <a:pt x="572514" y="210750"/>
                </a:cubicBezTo>
                <a:lnTo>
                  <a:pt x="572514" y="237509"/>
                </a:lnTo>
                <a:lnTo>
                  <a:pt x="564098" y="237509"/>
                </a:lnTo>
                <a:lnTo>
                  <a:pt x="564098" y="206432"/>
                </a:lnTo>
                <a:cubicBezTo>
                  <a:pt x="564098" y="202889"/>
                  <a:pt x="563360" y="200231"/>
                  <a:pt x="561884" y="198496"/>
                </a:cubicBezTo>
                <a:cubicBezTo>
                  <a:pt x="560408" y="196798"/>
                  <a:pt x="558082" y="195950"/>
                  <a:pt x="554908" y="195950"/>
                </a:cubicBezTo>
                <a:cubicBezTo>
                  <a:pt x="550737" y="195950"/>
                  <a:pt x="547637" y="197204"/>
                  <a:pt x="545718" y="199641"/>
                </a:cubicBezTo>
                <a:cubicBezTo>
                  <a:pt x="543762" y="202187"/>
                  <a:pt x="542765" y="206432"/>
                  <a:pt x="542765" y="212300"/>
                </a:cubicBezTo>
                <a:lnTo>
                  <a:pt x="542765" y="237509"/>
                </a:lnTo>
                <a:lnTo>
                  <a:pt x="534313" y="237509"/>
                </a:lnTo>
                <a:lnTo>
                  <a:pt x="534313" y="189417"/>
                </a:lnTo>
                <a:lnTo>
                  <a:pt x="541326" y="189417"/>
                </a:lnTo>
                <a:lnTo>
                  <a:pt x="542359" y="195101"/>
                </a:lnTo>
                <a:cubicBezTo>
                  <a:pt x="543688" y="193218"/>
                  <a:pt x="545422" y="191705"/>
                  <a:pt x="547600" y="190561"/>
                </a:cubicBezTo>
                <a:cubicBezTo>
                  <a:pt x="550110" y="189232"/>
                  <a:pt x="552952" y="188568"/>
                  <a:pt x="556052" y="188568"/>
                </a:cubicBezTo>
                <a:close/>
                <a:moveTo>
                  <a:pt x="432906" y="188568"/>
                </a:moveTo>
                <a:cubicBezTo>
                  <a:pt x="438701" y="188568"/>
                  <a:pt x="443130" y="190007"/>
                  <a:pt x="446083" y="192812"/>
                </a:cubicBezTo>
                <a:cubicBezTo>
                  <a:pt x="449035" y="195654"/>
                  <a:pt x="450549" y="200194"/>
                  <a:pt x="450549" y="206358"/>
                </a:cubicBezTo>
                <a:lnTo>
                  <a:pt x="450549" y="237509"/>
                </a:lnTo>
                <a:lnTo>
                  <a:pt x="442133" y="237509"/>
                </a:lnTo>
                <a:lnTo>
                  <a:pt x="442133" y="206616"/>
                </a:lnTo>
                <a:cubicBezTo>
                  <a:pt x="442133" y="202999"/>
                  <a:pt x="441321" y="200268"/>
                  <a:pt x="439697" y="198533"/>
                </a:cubicBezTo>
                <a:cubicBezTo>
                  <a:pt x="438110" y="196798"/>
                  <a:pt x="435527" y="195950"/>
                  <a:pt x="432057" y="195950"/>
                </a:cubicBezTo>
                <a:cubicBezTo>
                  <a:pt x="427407" y="195950"/>
                  <a:pt x="423937" y="197204"/>
                  <a:pt x="421833" y="199677"/>
                </a:cubicBezTo>
                <a:cubicBezTo>
                  <a:pt x="419656" y="202187"/>
                  <a:pt x="418585" y="206432"/>
                  <a:pt x="418585" y="212300"/>
                </a:cubicBezTo>
                <a:lnTo>
                  <a:pt x="418585" y="237509"/>
                </a:lnTo>
                <a:lnTo>
                  <a:pt x="410133" y="237509"/>
                </a:lnTo>
                <a:lnTo>
                  <a:pt x="410133" y="189417"/>
                </a:lnTo>
                <a:lnTo>
                  <a:pt x="417146" y="189417"/>
                </a:lnTo>
                <a:lnTo>
                  <a:pt x="418179" y="195138"/>
                </a:lnTo>
                <a:cubicBezTo>
                  <a:pt x="419619" y="193218"/>
                  <a:pt x="421538" y="191668"/>
                  <a:pt x="423863" y="190524"/>
                </a:cubicBezTo>
                <a:cubicBezTo>
                  <a:pt x="426558" y="189232"/>
                  <a:pt x="429584" y="188568"/>
                  <a:pt x="432906" y="188568"/>
                </a:cubicBezTo>
                <a:close/>
                <a:moveTo>
                  <a:pt x="374373" y="188568"/>
                </a:moveTo>
                <a:cubicBezTo>
                  <a:pt x="376477" y="188568"/>
                  <a:pt x="378433" y="188752"/>
                  <a:pt x="380094" y="189084"/>
                </a:cubicBezTo>
                <a:lnTo>
                  <a:pt x="380721" y="189232"/>
                </a:lnTo>
                <a:lnTo>
                  <a:pt x="379540" y="197131"/>
                </a:lnTo>
                <a:lnTo>
                  <a:pt x="378839" y="196983"/>
                </a:lnTo>
                <a:cubicBezTo>
                  <a:pt x="376956" y="196577"/>
                  <a:pt x="375296" y="196356"/>
                  <a:pt x="373856" y="196356"/>
                </a:cubicBezTo>
                <a:cubicBezTo>
                  <a:pt x="370239" y="196356"/>
                  <a:pt x="367249" y="197795"/>
                  <a:pt x="364666" y="200748"/>
                </a:cubicBezTo>
                <a:cubicBezTo>
                  <a:pt x="362119" y="203664"/>
                  <a:pt x="360790" y="207391"/>
                  <a:pt x="360790" y="211747"/>
                </a:cubicBezTo>
                <a:lnTo>
                  <a:pt x="360790" y="237509"/>
                </a:lnTo>
                <a:lnTo>
                  <a:pt x="352375" y="237509"/>
                </a:lnTo>
                <a:lnTo>
                  <a:pt x="352375" y="189417"/>
                </a:lnTo>
                <a:lnTo>
                  <a:pt x="359498" y="189417"/>
                </a:lnTo>
                <a:lnTo>
                  <a:pt x="360237" y="197131"/>
                </a:lnTo>
                <a:cubicBezTo>
                  <a:pt x="361861" y="194621"/>
                  <a:pt x="363780" y="192628"/>
                  <a:pt x="365921" y="191151"/>
                </a:cubicBezTo>
                <a:cubicBezTo>
                  <a:pt x="368467" y="189454"/>
                  <a:pt x="371309" y="188568"/>
                  <a:pt x="374373" y="188568"/>
                </a:cubicBezTo>
                <a:close/>
                <a:moveTo>
                  <a:pt x="204203" y="188568"/>
                </a:moveTo>
                <a:cubicBezTo>
                  <a:pt x="209997" y="188568"/>
                  <a:pt x="214426" y="190007"/>
                  <a:pt x="217379" y="192812"/>
                </a:cubicBezTo>
                <a:cubicBezTo>
                  <a:pt x="220332" y="195654"/>
                  <a:pt x="221845" y="200194"/>
                  <a:pt x="221845" y="206358"/>
                </a:cubicBezTo>
                <a:lnTo>
                  <a:pt x="221845" y="237509"/>
                </a:lnTo>
                <a:lnTo>
                  <a:pt x="213430" y="237509"/>
                </a:lnTo>
                <a:lnTo>
                  <a:pt x="213430" y="206616"/>
                </a:lnTo>
                <a:cubicBezTo>
                  <a:pt x="213430" y="202999"/>
                  <a:pt x="212618" y="200268"/>
                  <a:pt x="210994" y="198533"/>
                </a:cubicBezTo>
                <a:cubicBezTo>
                  <a:pt x="209407" y="196798"/>
                  <a:pt x="206823" y="195950"/>
                  <a:pt x="203354" y="195950"/>
                </a:cubicBezTo>
                <a:cubicBezTo>
                  <a:pt x="198703" y="195950"/>
                  <a:pt x="195234" y="197204"/>
                  <a:pt x="193130" y="199677"/>
                </a:cubicBezTo>
                <a:cubicBezTo>
                  <a:pt x="190952" y="202187"/>
                  <a:pt x="189882" y="206432"/>
                  <a:pt x="189882" y="212300"/>
                </a:cubicBezTo>
                <a:lnTo>
                  <a:pt x="189882" y="237509"/>
                </a:lnTo>
                <a:lnTo>
                  <a:pt x="181430" y="237509"/>
                </a:lnTo>
                <a:lnTo>
                  <a:pt x="181430" y="189417"/>
                </a:lnTo>
                <a:lnTo>
                  <a:pt x="188442" y="189417"/>
                </a:lnTo>
                <a:lnTo>
                  <a:pt x="189476" y="195138"/>
                </a:lnTo>
                <a:cubicBezTo>
                  <a:pt x="190915" y="193218"/>
                  <a:pt x="192835" y="191668"/>
                  <a:pt x="195160" y="190524"/>
                </a:cubicBezTo>
                <a:cubicBezTo>
                  <a:pt x="197854" y="189232"/>
                  <a:pt x="200881" y="188568"/>
                  <a:pt x="204203" y="188568"/>
                </a:cubicBezTo>
                <a:close/>
                <a:moveTo>
                  <a:pt x="479924" y="188561"/>
                </a:moveTo>
                <a:cubicBezTo>
                  <a:pt x="482397" y="188561"/>
                  <a:pt x="484648" y="188856"/>
                  <a:pt x="486641" y="189410"/>
                </a:cubicBezTo>
                <a:lnTo>
                  <a:pt x="503361" y="189410"/>
                </a:lnTo>
                <a:lnTo>
                  <a:pt x="503361" y="195168"/>
                </a:lnTo>
                <a:lnTo>
                  <a:pt x="495241" y="196127"/>
                </a:lnTo>
                <a:cubicBezTo>
                  <a:pt x="495795" y="197013"/>
                  <a:pt x="496348" y="198046"/>
                  <a:pt x="496791" y="199264"/>
                </a:cubicBezTo>
                <a:cubicBezTo>
                  <a:pt x="497455" y="200925"/>
                  <a:pt x="497788" y="202845"/>
                  <a:pt x="497788" y="204948"/>
                </a:cubicBezTo>
                <a:cubicBezTo>
                  <a:pt x="497788" y="209710"/>
                  <a:pt x="496127" y="213548"/>
                  <a:pt x="492842" y="216390"/>
                </a:cubicBezTo>
                <a:cubicBezTo>
                  <a:pt x="489631" y="219232"/>
                  <a:pt x="485128" y="220672"/>
                  <a:pt x="479518" y="220672"/>
                </a:cubicBezTo>
                <a:cubicBezTo>
                  <a:pt x="478189" y="220672"/>
                  <a:pt x="476897" y="220561"/>
                  <a:pt x="475716" y="220340"/>
                </a:cubicBezTo>
                <a:cubicBezTo>
                  <a:pt x="473059" y="221816"/>
                  <a:pt x="471767" y="223551"/>
                  <a:pt x="471767" y="225654"/>
                </a:cubicBezTo>
                <a:cubicBezTo>
                  <a:pt x="471767" y="226725"/>
                  <a:pt x="472173" y="227426"/>
                  <a:pt x="473022" y="227906"/>
                </a:cubicBezTo>
                <a:cubicBezTo>
                  <a:pt x="473944" y="228460"/>
                  <a:pt x="475642" y="228755"/>
                  <a:pt x="478078" y="228755"/>
                </a:cubicBezTo>
                <a:lnTo>
                  <a:pt x="486346" y="228755"/>
                </a:lnTo>
                <a:cubicBezTo>
                  <a:pt x="491550" y="228755"/>
                  <a:pt x="495610" y="229862"/>
                  <a:pt x="498452" y="232077"/>
                </a:cubicBezTo>
                <a:cubicBezTo>
                  <a:pt x="501331" y="234328"/>
                  <a:pt x="502770" y="237650"/>
                  <a:pt x="502770" y="241931"/>
                </a:cubicBezTo>
                <a:cubicBezTo>
                  <a:pt x="502770" y="247320"/>
                  <a:pt x="500556" y="251491"/>
                  <a:pt x="496237" y="254333"/>
                </a:cubicBezTo>
                <a:cubicBezTo>
                  <a:pt x="491993" y="257101"/>
                  <a:pt x="485755" y="258504"/>
                  <a:pt x="477709" y="258504"/>
                </a:cubicBezTo>
                <a:cubicBezTo>
                  <a:pt x="471471" y="258504"/>
                  <a:pt x="466599" y="257323"/>
                  <a:pt x="463167" y="254960"/>
                </a:cubicBezTo>
                <a:cubicBezTo>
                  <a:pt x="459697" y="252561"/>
                  <a:pt x="457926" y="249129"/>
                  <a:pt x="457926" y="244773"/>
                </a:cubicBezTo>
                <a:cubicBezTo>
                  <a:pt x="457926" y="241784"/>
                  <a:pt x="458885" y="239126"/>
                  <a:pt x="460805" y="236949"/>
                </a:cubicBezTo>
                <a:cubicBezTo>
                  <a:pt x="462429" y="235103"/>
                  <a:pt x="464569" y="233774"/>
                  <a:pt x="467264" y="232926"/>
                </a:cubicBezTo>
                <a:cubicBezTo>
                  <a:pt x="466599" y="232409"/>
                  <a:pt x="465972" y="231781"/>
                  <a:pt x="465455" y="231043"/>
                </a:cubicBezTo>
                <a:cubicBezTo>
                  <a:pt x="464533" y="229788"/>
                  <a:pt x="464090" y="228349"/>
                  <a:pt x="464090" y="226688"/>
                </a:cubicBezTo>
                <a:cubicBezTo>
                  <a:pt x="464090" y="224842"/>
                  <a:pt x="464606" y="223218"/>
                  <a:pt x="465603" y="221816"/>
                </a:cubicBezTo>
                <a:cubicBezTo>
                  <a:pt x="466378" y="220709"/>
                  <a:pt x="467522" y="219638"/>
                  <a:pt x="469072" y="218605"/>
                </a:cubicBezTo>
                <a:cubicBezTo>
                  <a:pt x="467042" y="217498"/>
                  <a:pt x="465308" y="215910"/>
                  <a:pt x="463979" y="213770"/>
                </a:cubicBezTo>
                <a:cubicBezTo>
                  <a:pt x="462392" y="211297"/>
                  <a:pt x="461580" y="208418"/>
                  <a:pt x="461580" y="205244"/>
                </a:cubicBezTo>
                <a:cubicBezTo>
                  <a:pt x="461580" y="199929"/>
                  <a:pt x="463204" y="195795"/>
                  <a:pt x="466415" y="192879"/>
                </a:cubicBezTo>
                <a:cubicBezTo>
                  <a:pt x="469589" y="190037"/>
                  <a:pt x="474129" y="188561"/>
                  <a:pt x="479924" y="188561"/>
                </a:cubicBezTo>
                <a:close/>
                <a:moveTo>
                  <a:pt x="250154" y="188559"/>
                </a:moveTo>
                <a:cubicBezTo>
                  <a:pt x="255247" y="188559"/>
                  <a:pt x="260304" y="189630"/>
                  <a:pt x="265176" y="191697"/>
                </a:cubicBezTo>
                <a:lnTo>
                  <a:pt x="265803" y="191955"/>
                </a:lnTo>
                <a:lnTo>
                  <a:pt x="262740" y="198931"/>
                </a:lnTo>
                <a:lnTo>
                  <a:pt x="262112" y="198709"/>
                </a:lnTo>
                <a:cubicBezTo>
                  <a:pt x="257536" y="196790"/>
                  <a:pt x="253328" y="195830"/>
                  <a:pt x="249637" y="195830"/>
                </a:cubicBezTo>
                <a:cubicBezTo>
                  <a:pt x="246426" y="195830"/>
                  <a:pt x="243990" y="196347"/>
                  <a:pt x="242403" y="197307"/>
                </a:cubicBezTo>
                <a:cubicBezTo>
                  <a:pt x="240890" y="198266"/>
                  <a:pt x="240151" y="199484"/>
                  <a:pt x="240151" y="201108"/>
                </a:cubicBezTo>
                <a:cubicBezTo>
                  <a:pt x="240151" y="202216"/>
                  <a:pt x="240447" y="203138"/>
                  <a:pt x="241000" y="203914"/>
                </a:cubicBezTo>
                <a:cubicBezTo>
                  <a:pt x="241591" y="204689"/>
                  <a:pt x="242551" y="205464"/>
                  <a:pt x="243879" y="206239"/>
                </a:cubicBezTo>
                <a:cubicBezTo>
                  <a:pt x="245245" y="206977"/>
                  <a:pt x="247976" y="208158"/>
                  <a:pt x="251962" y="209634"/>
                </a:cubicBezTo>
                <a:cubicBezTo>
                  <a:pt x="257646" y="211701"/>
                  <a:pt x="261411" y="213768"/>
                  <a:pt x="263441" y="215909"/>
                </a:cubicBezTo>
                <a:cubicBezTo>
                  <a:pt x="265508" y="218087"/>
                  <a:pt x="266578" y="220818"/>
                  <a:pt x="266578" y="224103"/>
                </a:cubicBezTo>
                <a:cubicBezTo>
                  <a:pt x="266578" y="228643"/>
                  <a:pt x="264844" y="232223"/>
                  <a:pt x="261411" y="234696"/>
                </a:cubicBezTo>
                <a:cubicBezTo>
                  <a:pt x="258089" y="237132"/>
                  <a:pt x="253365" y="238387"/>
                  <a:pt x="247386" y="238387"/>
                </a:cubicBezTo>
                <a:cubicBezTo>
                  <a:pt x="241074" y="238387"/>
                  <a:pt x="236091" y="237353"/>
                  <a:pt x="232548" y="235323"/>
                </a:cubicBezTo>
                <a:lnTo>
                  <a:pt x="232216" y="235139"/>
                </a:lnTo>
                <a:lnTo>
                  <a:pt x="232216" y="227092"/>
                </a:lnTo>
                <a:lnTo>
                  <a:pt x="233176" y="227572"/>
                </a:lnTo>
                <a:cubicBezTo>
                  <a:pt x="235353" y="228680"/>
                  <a:pt x="237752" y="229565"/>
                  <a:pt x="240262" y="230230"/>
                </a:cubicBezTo>
                <a:cubicBezTo>
                  <a:pt x="242772" y="230857"/>
                  <a:pt x="245208" y="231189"/>
                  <a:pt x="247533" y="231189"/>
                </a:cubicBezTo>
                <a:cubicBezTo>
                  <a:pt x="251113" y="231189"/>
                  <a:pt x="253845" y="230599"/>
                  <a:pt x="255727" y="229492"/>
                </a:cubicBezTo>
                <a:cubicBezTo>
                  <a:pt x="257536" y="228421"/>
                  <a:pt x="258385" y="226871"/>
                  <a:pt x="258385" y="224693"/>
                </a:cubicBezTo>
                <a:cubicBezTo>
                  <a:pt x="258385" y="223069"/>
                  <a:pt x="257683" y="221704"/>
                  <a:pt x="256281" y="220523"/>
                </a:cubicBezTo>
                <a:cubicBezTo>
                  <a:pt x="254731" y="219305"/>
                  <a:pt x="251704" y="217791"/>
                  <a:pt x="247201" y="216057"/>
                </a:cubicBezTo>
                <a:cubicBezTo>
                  <a:pt x="242772" y="214396"/>
                  <a:pt x="239709" y="212993"/>
                  <a:pt x="237826" y="211738"/>
                </a:cubicBezTo>
                <a:cubicBezTo>
                  <a:pt x="235907" y="210483"/>
                  <a:pt x="234467" y="209044"/>
                  <a:pt x="233508" y="207420"/>
                </a:cubicBezTo>
                <a:cubicBezTo>
                  <a:pt x="232548" y="205759"/>
                  <a:pt x="232068" y="203803"/>
                  <a:pt x="232068" y="201551"/>
                </a:cubicBezTo>
                <a:cubicBezTo>
                  <a:pt x="232068" y="197528"/>
                  <a:pt x="233729" y="194317"/>
                  <a:pt x="237014" y="191992"/>
                </a:cubicBezTo>
                <a:cubicBezTo>
                  <a:pt x="240188" y="189703"/>
                  <a:pt x="244617" y="188559"/>
                  <a:pt x="250154" y="188559"/>
                </a:cubicBezTo>
                <a:close/>
                <a:moveTo>
                  <a:pt x="791869" y="178562"/>
                </a:moveTo>
                <a:lnTo>
                  <a:pt x="797147" y="178562"/>
                </a:lnTo>
                <a:lnTo>
                  <a:pt x="797147" y="189414"/>
                </a:lnTo>
                <a:lnTo>
                  <a:pt x="810693" y="189414"/>
                </a:lnTo>
                <a:lnTo>
                  <a:pt x="810693" y="196279"/>
                </a:lnTo>
                <a:lnTo>
                  <a:pt x="797147" y="196279"/>
                </a:lnTo>
                <a:lnTo>
                  <a:pt x="797147" y="223112"/>
                </a:lnTo>
                <a:cubicBezTo>
                  <a:pt x="797147" y="225732"/>
                  <a:pt x="797737" y="227762"/>
                  <a:pt x="798955" y="229128"/>
                </a:cubicBezTo>
                <a:cubicBezTo>
                  <a:pt x="800173" y="230494"/>
                  <a:pt x="801797" y="231158"/>
                  <a:pt x="803975" y="231158"/>
                </a:cubicBezTo>
                <a:cubicBezTo>
                  <a:pt x="805193" y="231158"/>
                  <a:pt x="806374" y="231084"/>
                  <a:pt x="807481" y="230900"/>
                </a:cubicBezTo>
                <a:cubicBezTo>
                  <a:pt x="808589" y="230715"/>
                  <a:pt x="809511" y="230531"/>
                  <a:pt x="810176" y="230346"/>
                </a:cubicBezTo>
                <a:lnTo>
                  <a:pt x="811025" y="230088"/>
                </a:lnTo>
                <a:lnTo>
                  <a:pt x="811025" y="236842"/>
                </a:lnTo>
                <a:lnTo>
                  <a:pt x="810656" y="237027"/>
                </a:lnTo>
                <a:cubicBezTo>
                  <a:pt x="809807" y="237433"/>
                  <a:pt x="808663" y="237728"/>
                  <a:pt x="807075" y="237986"/>
                </a:cubicBezTo>
                <a:cubicBezTo>
                  <a:pt x="805562" y="238245"/>
                  <a:pt x="804160" y="238355"/>
                  <a:pt x="802942" y="238355"/>
                </a:cubicBezTo>
                <a:cubicBezTo>
                  <a:pt x="793493" y="238355"/>
                  <a:pt x="788695" y="233336"/>
                  <a:pt x="788695" y="223407"/>
                </a:cubicBezTo>
                <a:lnTo>
                  <a:pt x="788695" y="196279"/>
                </a:lnTo>
                <a:lnTo>
                  <a:pt x="782014" y="196279"/>
                </a:lnTo>
                <a:lnTo>
                  <a:pt x="782014" y="191739"/>
                </a:lnTo>
                <a:lnTo>
                  <a:pt x="788805" y="188749"/>
                </a:lnTo>
                <a:close/>
                <a:moveTo>
                  <a:pt x="157766" y="173425"/>
                </a:moveTo>
                <a:lnTo>
                  <a:pt x="166366" y="173425"/>
                </a:lnTo>
                <a:lnTo>
                  <a:pt x="166366" y="237131"/>
                </a:lnTo>
                <a:lnTo>
                  <a:pt x="157766" y="237131"/>
                </a:lnTo>
                <a:close/>
                <a:moveTo>
                  <a:pt x="770346" y="172053"/>
                </a:moveTo>
                <a:cubicBezTo>
                  <a:pt x="771638" y="172053"/>
                  <a:pt x="772782" y="172496"/>
                  <a:pt x="773742" y="173382"/>
                </a:cubicBezTo>
                <a:cubicBezTo>
                  <a:pt x="774701" y="174268"/>
                  <a:pt x="775218" y="175633"/>
                  <a:pt x="775218" y="177405"/>
                </a:cubicBezTo>
                <a:cubicBezTo>
                  <a:pt x="775218" y="179214"/>
                  <a:pt x="774701" y="180542"/>
                  <a:pt x="773742" y="181465"/>
                </a:cubicBezTo>
                <a:cubicBezTo>
                  <a:pt x="772819" y="182388"/>
                  <a:pt x="771675" y="182831"/>
                  <a:pt x="770346" y="182831"/>
                </a:cubicBezTo>
                <a:cubicBezTo>
                  <a:pt x="768980" y="182831"/>
                  <a:pt x="767799" y="182388"/>
                  <a:pt x="766876" y="181465"/>
                </a:cubicBezTo>
                <a:cubicBezTo>
                  <a:pt x="765954" y="180542"/>
                  <a:pt x="765474" y="179177"/>
                  <a:pt x="765474" y="177405"/>
                </a:cubicBezTo>
                <a:cubicBezTo>
                  <a:pt x="765474" y="175596"/>
                  <a:pt x="765954" y="174268"/>
                  <a:pt x="766913" y="173382"/>
                </a:cubicBezTo>
                <a:cubicBezTo>
                  <a:pt x="767799" y="172496"/>
                  <a:pt x="768980" y="172053"/>
                  <a:pt x="770346" y="172053"/>
                </a:cubicBezTo>
                <a:close/>
                <a:moveTo>
                  <a:pt x="726156" y="172053"/>
                </a:moveTo>
                <a:cubicBezTo>
                  <a:pt x="727448" y="172053"/>
                  <a:pt x="728592" y="172496"/>
                  <a:pt x="729552" y="173382"/>
                </a:cubicBezTo>
                <a:cubicBezTo>
                  <a:pt x="730511" y="174268"/>
                  <a:pt x="731028" y="175633"/>
                  <a:pt x="731028" y="177405"/>
                </a:cubicBezTo>
                <a:cubicBezTo>
                  <a:pt x="731028" y="179214"/>
                  <a:pt x="730511" y="180542"/>
                  <a:pt x="729552" y="181465"/>
                </a:cubicBezTo>
                <a:cubicBezTo>
                  <a:pt x="728629" y="182388"/>
                  <a:pt x="727485" y="182831"/>
                  <a:pt x="726156" y="182831"/>
                </a:cubicBezTo>
                <a:cubicBezTo>
                  <a:pt x="724790" y="182831"/>
                  <a:pt x="723609" y="182388"/>
                  <a:pt x="722686" y="181465"/>
                </a:cubicBezTo>
                <a:cubicBezTo>
                  <a:pt x="721764" y="180542"/>
                  <a:pt x="721284" y="179177"/>
                  <a:pt x="721284" y="177405"/>
                </a:cubicBezTo>
                <a:cubicBezTo>
                  <a:pt x="721284" y="175596"/>
                  <a:pt x="721764" y="174268"/>
                  <a:pt x="722723" y="173382"/>
                </a:cubicBezTo>
                <a:cubicBezTo>
                  <a:pt x="723609" y="172496"/>
                  <a:pt x="724790" y="172053"/>
                  <a:pt x="726156" y="172053"/>
                </a:cubicBezTo>
                <a:close/>
                <a:moveTo>
                  <a:pt x="392294" y="172053"/>
                </a:moveTo>
                <a:cubicBezTo>
                  <a:pt x="393585" y="172053"/>
                  <a:pt x="394730" y="172496"/>
                  <a:pt x="395689" y="173382"/>
                </a:cubicBezTo>
                <a:cubicBezTo>
                  <a:pt x="396649" y="174268"/>
                  <a:pt x="397166" y="175633"/>
                  <a:pt x="397166" y="177405"/>
                </a:cubicBezTo>
                <a:cubicBezTo>
                  <a:pt x="397166" y="179214"/>
                  <a:pt x="396649" y="180579"/>
                  <a:pt x="395689" y="181465"/>
                </a:cubicBezTo>
                <a:cubicBezTo>
                  <a:pt x="394766" y="182388"/>
                  <a:pt x="393585" y="182831"/>
                  <a:pt x="392294" y="182831"/>
                </a:cubicBezTo>
                <a:cubicBezTo>
                  <a:pt x="390928" y="182831"/>
                  <a:pt x="389747" y="182388"/>
                  <a:pt x="388824" y="181465"/>
                </a:cubicBezTo>
                <a:cubicBezTo>
                  <a:pt x="387901" y="180542"/>
                  <a:pt x="387422" y="179177"/>
                  <a:pt x="387422" y="177405"/>
                </a:cubicBezTo>
                <a:cubicBezTo>
                  <a:pt x="387422" y="175596"/>
                  <a:pt x="387901" y="174268"/>
                  <a:pt x="388824" y="173382"/>
                </a:cubicBezTo>
                <a:cubicBezTo>
                  <a:pt x="389747" y="172496"/>
                  <a:pt x="390928" y="172053"/>
                  <a:pt x="392294" y="172053"/>
                </a:cubicBezTo>
                <a:close/>
                <a:moveTo>
                  <a:pt x="334530" y="172053"/>
                </a:moveTo>
                <a:cubicBezTo>
                  <a:pt x="335821" y="172053"/>
                  <a:pt x="336966" y="172496"/>
                  <a:pt x="337925" y="173382"/>
                </a:cubicBezTo>
                <a:cubicBezTo>
                  <a:pt x="338885" y="174268"/>
                  <a:pt x="339402" y="175633"/>
                  <a:pt x="339402" y="177405"/>
                </a:cubicBezTo>
                <a:cubicBezTo>
                  <a:pt x="339402" y="179214"/>
                  <a:pt x="338885" y="180579"/>
                  <a:pt x="337925" y="181465"/>
                </a:cubicBezTo>
                <a:cubicBezTo>
                  <a:pt x="337002" y="182388"/>
                  <a:pt x="335821" y="182831"/>
                  <a:pt x="334530" y="182831"/>
                </a:cubicBezTo>
                <a:cubicBezTo>
                  <a:pt x="333164" y="182831"/>
                  <a:pt x="331983" y="182388"/>
                  <a:pt x="331060" y="181465"/>
                </a:cubicBezTo>
                <a:cubicBezTo>
                  <a:pt x="330137" y="180542"/>
                  <a:pt x="329658" y="179177"/>
                  <a:pt x="329658" y="177405"/>
                </a:cubicBezTo>
                <a:cubicBezTo>
                  <a:pt x="329658" y="175596"/>
                  <a:pt x="330137" y="174268"/>
                  <a:pt x="331060" y="173382"/>
                </a:cubicBezTo>
                <a:cubicBezTo>
                  <a:pt x="331983" y="172496"/>
                  <a:pt x="333164" y="172053"/>
                  <a:pt x="334530" y="172053"/>
                </a:cubicBezTo>
                <a:close/>
                <a:moveTo>
                  <a:pt x="668356" y="169796"/>
                </a:moveTo>
                <a:lnTo>
                  <a:pt x="676808" y="169796"/>
                </a:lnTo>
                <a:lnTo>
                  <a:pt x="676808" y="186590"/>
                </a:lnTo>
                <a:cubicBezTo>
                  <a:pt x="676808" y="189506"/>
                  <a:pt x="676734" y="192200"/>
                  <a:pt x="676586" y="194636"/>
                </a:cubicBezTo>
                <a:cubicBezTo>
                  <a:pt x="679945" y="190650"/>
                  <a:pt x="684743" y="188657"/>
                  <a:pt x="690796" y="188657"/>
                </a:cubicBezTo>
                <a:cubicBezTo>
                  <a:pt x="697108" y="188657"/>
                  <a:pt x="702091" y="190835"/>
                  <a:pt x="705634" y="195190"/>
                </a:cubicBezTo>
                <a:cubicBezTo>
                  <a:pt x="709103" y="199471"/>
                  <a:pt x="710875" y="205635"/>
                  <a:pt x="710875" y="213423"/>
                </a:cubicBezTo>
                <a:cubicBezTo>
                  <a:pt x="710875" y="221211"/>
                  <a:pt x="709103" y="227375"/>
                  <a:pt x="705597" y="231730"/>
                </a:cubicBezTo>
                <a:cubicBezTo>
                  <a:pt x="702017" y="236122"/>
                  <a:pt x="697071" y="238374"/>
                  <a:pt x="690796" y="238374"/>
                </a:cubicBezTo>
                <a:cubicBezTo>
                  <a:pt x="687659" y="238374"/>
                  <a:pt x="684780" y="237783"/>
                  <a:pt x="682160" y="236639"/>
                </a:cubicBezTo>
                <a:cubicBezTo>
                  <a:pt x="679798" y="235568"/>
                  <a:pt x="677731" y="233944"/>
                  <a:pt x="676033" y="231841"/>
                </a:cubicBezTo>
                <a:lnTo>
                  <a:pt x="674630" y="237525"/>
                </a:lnTo>
                <a:lnTo>
                  <a:pt x="668356" y="237525"/>
                </a:lnTo>
                <a:close/>
                <a:moveTo>
                  <a:pt x="743594" y="169394"/>
                </a:moveTo>
                <a:lnTo>
                  <a:pt x="752009" y="169394"/>
                </a:lnTo>
                <a:lnTo>
                  <a:pt x="752009" y="237122"/>
                </a:lnTo>
                <a:lnTo>
                  <a:pt x="743594" y="237122"/>
                </a:lnTo>
                <a:close/>
                <a:moveTo>
                  <a:pt x="778181" y="31202"/>
                </a:moveTo>
                <a:lnTo>
                  <a:pt x="754043" y="79664"/>
                </a:lnTo>
                <a:lnTo>
                  <a:pt x="802099" y="79664"/>
                </a:lnTo>
                <a:close/>
                <a:moveTo>
                  <a:pt x="357471" y="30700"/>
                </a:moveTo>
                <a:lnTo>
                  <a:pt x="357471" y="58973"/>
                </a:lnTo>
                <a:lnTo>
                  <a:pt x="412761" y="58973"/>
                </a:lnTo>
                <a:cubicBezTo>
                  <a:pt x="430292" y="58973"/>
                  <a:pt x="433946" y="51259"/>
                  <a:pt x="433946" y="44836"/>
                </a:cubicBezTo>
                <a:cubicBezTo>
                  <a:pt x="433946" y="38377"/>
                  <a:pt x="430292" y="30700"/>
                  <a:pt x="412761" y="30700"/>
                </a:cubicBezTo>
                <a:close/>
                <a:moveTo>
                  <a:pt x="224799" y="24987"/>
                </a:moveTo>
                <a:cubicBezTo>
                  <a:pt x="218008" y="24987"/>
                  <a:pt x="211955" y="25541"/>
                  <a:pt x="206824" y="26611"/>
                </a:cubicBezTo>
                <a:cubicBezTo>
                  <a:pt x="201657" y="27682"/>
                  <a:pt x="197080" y="29158"/>
                  <a:pt x="193315" y="31077"/>
                </a:cubicBezTo>
                <a:cubicBezTo>
                  <a:pt x="189514" y="32960"/>
                  <a:pt x="186266" y="35211"/>
                  <a:pt x="183682" y="37758"/>
                </a:cubicBezTo>
                <a:cubicBezTo>
                  <a:pt x="181099" y="40342"/>
                  <a:pt x="178995" y="43110"/>
                  <a:pt x="177481" y="46026"/>
                </a:cubicBezTo>
                <a:cubicBezTo>
                  <a:pt x="175931" y="48941"/>
                  <a:pt x="174824" y="52042"/>
                  <a:pt x="174196" y="55216"/>
                </a:cubicBezTo>
                <a:cubicBezTo>
                  <a:pt x="173532" y="58353"/>
                  <a:pt x="173237" y="61490"/>
                  <a:pt x="173237" y="64554"/>
                </a:cubicBezTo>
                <a:cubicBezTo>
                  <a:pt x="173237" y="67654"/>
                  <a:pt x="173532" y="70865"/>
                  <a:pt x="174196" y="74040"/>
                </a:cubicBezTo>
                <a:cubicBezTo>
                  <a:pt x="174824" y="77251"/>
                  <a:pt x="175931" y="80351"/>
                  <a:pt x="177481" y="83267"/>
                </a:cubicBezTo>
                <a:cubicBezTo>
                  <a:pt x="178995" y="86183"/>
                  <a:pt x="181099" y="88951"/>
                  <a:pt x="183682" y="91461"/>
                </a:cubicBezTo>
                <a:cubicBezTo>
                  <a:pt x="186266" y="94007"/>
                  <a:pt x="189514" y="96222"/>
                  <a:pt x="193315" y="98104"/>
                </a:cubicBezTo>
                <a:cubicBezTo>
                  <a:pt x="197117" y="99950"/>
                  <a:pt x="201657" y="101426"/>
                  <a:pt x="206824" y="102497"/>
                </a:cubicBezTo>
                <a:cubicBezTo>
                  <a:pt x="211955" y="103567"/>
                  <a:pt x="218008" y="104084"/>
                  <a:pt x="224799" y="104084"/>
                </a:cubicBezTo>
                <a:cubicBezTo>
                  <a:pt x="234912" y="104084"/>
                  <a:pt x="243401" y="102939"/>
                  <a:pt x="249934" y="100614"/>
                </a:cubicBezTo>
                <a:cubicBezTo>
                  <a:pt x="256541" y="98289"/>
                  <a:pt x="261856" y="95225"/>
                  <a:pt x="265694" y="91461"/>
                </a:cubicBezTo>
                <a:cubicBezTo>
                  <a:pt x="269533" y="87733"/>
                  <a:pt x="272227" y="83415"/>
                  <a:pt x="273777" y="78690"/>
                </a:cubicBezTo>
                <a:cubicBezTo>
                  <a:pt x="275254" y="74003"/>
                  <a:pt x="276029" y="69241"/>
                  <a:pt x="276029" y="64554"/>
                </a:cubicBezTo>
                <a:cubicBezTo>
                  <a:pt x="276029" y="59830"/>
                  <a:pt x="275254" y="55068"/>
                  <a:pt x="273777" y="50418"/>
                </a:cubicBezTo>
                <a:cubicBezTo>
                  <a:pt x="272264" y="45693"/>
                  <a:pt x="269533" y="41375"/>
                  <a:pt x="265694" y="37647"/>
                </a:cubicBezTo>
                <a:cubicBezTo>
                  <a:pt x="261856" y="33882"/>
                  <a:pt x="256541" y="30819"/>
                  <a:pt x="249934" y="28494"/>
                </a:cubicBezTo>
                <a:cubicBezTo>
                  <a:pt x="243364" y="26168"/>
                  <a:pt x="234912" y="24987"/>
                  <a:pt x="224799" y="24987"/>
                </a:cubicBezTo>
                <a:close/>
                <a:moveTo>
                  <a:pt x="9043" y="3354"/>
                </a:moveTo>
                <a:lnTo>
                  <a:pt x="133021" y="3428"/>
                </a:lnTo>
                <a:cubicBezTo>
                  <a:pt x="135494" y="3428"/>
                  <a:pt x="137487" y="5421"/>
                  <a:pt x="137487" y="7894"/>
                </a:cubicBezTo>
                <a:lnTo>
                  <a:pt x="137487" y="29191"/>
                </a:lnTo>
                <a:cubicBezTo>
                  <a:pt x="137487" y="30150"/>
                  <a:pt x="136712" y="30925"/>
                  <a:pt x="135752" y="30925"/>
                </a:cubicBezTo>
                <a:lnTo>
                  <a:pt x="31816" y="30888"/>
                </a:lnTo>
                <a:cubicBezTo>
                  <a:pt x="31816" y="36314"/>
                  <a:pt x="30967" y="37790"/>
                  <a:pt x="43258" y="38861"/>
                </a:cubicBezTo>
                <a:cubicBezTo>
                  <a:pt x="52744" y="39673"/>
                  <a:pt x="83231" y="42183"/>
                  <a:pt x="102202" y="44028"/>
                </a:cubicBezTo>
                <a:cubicBezTo>
                  <a:pt x="125934" y="46353"/>
                  <a:pt x="125971" y="83742"/>
                  <a:pt x="102276" y="86068"/>
                </a:cubicBezTo>
                <a:cubicBezTo>
                  <a:pt x="83304" y="87950"/>
                  <a:pt x="54257" y="90164"/>
                  <a:pt x="46026" y="90976"/>
                </a:cubicBezTo>
                <a:cubicBezTo>
                  <a:pt x="37795" y="91788"/>
                  <a:pt x="31853" y="93892"/>
                  <a:pt x="31853" y="99096"/>
                </a:cubicBezTo>
                <a:lnTo>
                  <a:pt x="31853" y="124084"/>
                </a:lnTo>
                <a:cubicBezTo>
                  <a:pt x="31853" y="125044"/>
                  <a:pt x="31078" y="125819"/>
                  <a:pt x="30118" y="125819"/>
                </a:cubicBezTo>
                <a:lnTo>
                  <a:pt x="4466" y="125819"/>
                </a:lnTo>
                <a:cubicBezTo>
                  <a:pt x="1993" y="125819"/>
                  <a:pt x="0" y="123826"/>
                  <a:pt x="0" y="121353"/>
                </a:cubicBezTo>
                <a:lnTo>
                  <a:pt x="37" y="91050"/>
                </a:lnTo>
                <a:cubicBezTo>
                  <a:pt x="37" y="83262"/>
                  <a:pt x="1735" y="74146"/>
                  <a:pt x="12107" y="72522"/>
                </a:cubicBezTo>
                <a:cubicBezTo>
                  <a:pt x="22441" y="70898"/>
                  <a:pt x="86442" y="67834"/>
                  <a:pt x="86442" y="67834"/>
                </a:cubicBezTo>
                <a:cubicBezTo>
                  <a:pt x="88361" y="66912"/>
                  <a:pt x="88324" y="64365"/>
                  <a:pt x="86405" y="63442"/>
                </a:cubicBezTo>
                <a:cubicBezTo>
                  <a:pt x="86405" y="63442"/>
                  <a:pt x="24102" y="61006"/>
                  <a:pt x="12623" y="59308"/>
                </a:cubicBezTo>
                <a:cubicBezTo>
                  <a:pt x="1145" y="57611"/>
                  <a:pt x="185" y="48457"/>
                  <a:pt x="222" y="40522"/>
                </a:cubicBezTo>
                <a:lnTo>
                  <a:pt x="185" y="11843"/>
                </a:lnTo>
                <a:cubicBezTo>
                  <a:pt x="222" y="7156"/>
                  <a:pt x="4208" y="3354"/>
                  <a:pt x="9043" y="3354"/>
                </a:cubicBezTo>
                <a:close/>
                <a:moveTo>
                  <a:pt x="472750" y="3281"/>
                </a:moveTo>
                <a:lnTo>
                  <a:pt x="504233" y="3281"/>
                </a:lnTo>
                <a:cubicBezTo>
                  <a:pt x="505710" y="3281"/>
                  <a:pt x="507075" y="4130"/>
                  <a:pt x="507703" y="5459"/>
                </a:cubicBezTo>
                <a:lnTo>
                  <a:pt x="553618" y="97768"/>
                </a:lnTo>
                <a:lnTo>
                  <a:pt x="599164" y="5459"/>
                </a:lnTo>
                <a:cubicBezTo>
                  <a:pt x="599828" y="4130"/>
                  <a:pt x="601157" y="3281"/>
                  <a:pt x="602633" y="3281"/>
                </a:cubicBezTo>
                <a:lnTo>
                  <a:pt x="634117" y="3281"/>
                </a:lnTo>
                <a:cubicBezTo>
                  <a:pt x="634855" y="3281"/>
                  <a:pt x="635335" y="4093"/>
                  <a:pt x="634966" y="4720"/>
                </a:cubicBezTo>
                <a:lnTo>
                  <a:pt x="572737" y="123679"/>
                </a:lnTo>
                <a:cubicBezTo>
                  <a:pt x="572035" y="124970"/>
                  <a:pt x="570707" y="125782"/>
                  <a:pt x="569267" y="125782"/>
                </a:cubicBezTo>
                <a:lnTo>
                  <a:pt x="541954" y="125782"/>
                </a:lnTo>
                <a:cubicBezTo>
                  <a:pt x="537821" y="125782"/>
                  <a:pt x="534019" y="123494"/>
                  <a:pt x="532100" y="119840"/>
                </a:cubicBezTo>
                <a:lnTo>
                  <a:pt x="471901" y="4720"/>
                </a:lnTo>
                <a:cubicBezTo>
                  <a:pt x="471532" y="4093"/>
                  <a:pt x="472012" y="3281"/>
                  <a:pt x="472750" y="3281"/>
                </a:cubicBezTo>
                <a:close/>
                <a:moveTo>
                  <a:pt x="659165" y="3215"/>
                </a:moveTo>
                <a:lnTo>
                  <a:pt x="677472" y="3215"/>
                </a:lnTo>
                <a:cubicBezTo>
                  <a:pt x="679612" y="3215"/>
                  <a:pt x="681347" y="4949"/>
                  <a:pt x="681347" y="7090"/>
                </a:cubicBezTo>
                <a:lnTo>
                  <a:pt x="681347" y="96706"/>
                </a:lnTo>
                <a:lnTo>
                  <a:pt x="681384" y="124055"/>
                </a:lnTo>
                <a:cubicBezTo>
                  <a:pt x="681384" y="125015"/>
                  <a:pt x="680609" y="125790"/>
                  <a:pt x="679649" y="125790"/>
                </a:cubicBezTo>
                <a:lnTo>
                  <a:pt x="653924" y="125827"/>
                </a:lnTo>
                <a:cubicBezTo>
                  <a:pt x="651451" y="125827"/>
                  <a:pt x="649458" y="123834"/>
                  <a:pt x="649458" y="121361"/>
                </a:cubicBezTo>
                <a:lnTo>
                  <a:pt x="649495" y="84452"/>
                </a:lnTo>
                <a:lnTo>
                  <a:pt x="649495" y="12848"/>
                </a:lnTo>
                <a:cubicBezTo>
                  <a:pt x="649495" y="7533"/>
                  <a:pt x="653813" y="3215"/>
                  <a:pt x="659165" y="3215"/>
                </a:cubicBezTo>
                <a:close/>
                <a:moveTo>
                  <a:pt x="766518" y="3188"/>
                </a:moveTo>
                <a:lnTo>
                  <a:pt x="793831" y="3188"/>
                </a:lnTo>
                <a:cubicBezTo>
                  <a:pt x="795270" y="3188"/>
                  <a:pt x="796599" y="4000"/>
                  <a:pt x="797300" y="5292"/>
                </a:cubicBezTo>
                <a:lnTo>
                  <a:pt x="859529" y="124250"/>
                </a:lnTo>
                <a:cubicBezTo>
                  <a:pt x="859861" y="124914"/>
                  <a:pt x="859382" y="125689"/>
                  <a:pt x="858643" y="125689"/>
                </a:cubicBezTo>
                <a:lnTo>
                  <a:pt x="840816" y="125689"/>
                </a:lnTo>
                <a:cubicBezTo>
                  <a:pt x="830999" y="125689"/>
                  <a:pt x="822030" y="120116"/>
                  <a:pt x="817637" y="111332"/>
                </a:cubicBezTo>
                <a:lnTo>
                  <a:pt x="813134" y="102178"/>
                </a:lnTo>
                <a:lnTo>
                  <a:pt x="742859" y="102178"/>
                </a:lnTo>
                <a:lnTo>
                  <a:pt x="732266" y="123512"/>
                </a:lnTo>
                <a:cubicBezTo>
                  <a:pt x="731602" y="124841"/>
                  <a:pt x="730273" y="125689"/>
                  <a:pt x="728797" y="125689"/>
                </a:cubicBezTo>
                <a:lnTo>
                  <a:pt x="697313" y="125689"/>
                </a:lnTo>
                <a:cubicBezTo>
                  <a:pt x="696575" y="125689"/>
                  <a:pt x="696095" y="124914"/>
                  <a:pt x="696465" y="124250"/>
                </a:cubicBezTo>
                <a:lnTo>
                  <a:pt x="756663" y="9167"/>
                </a:lnTo>
                <a:cubicBezTo>
                  <a:pt x="758583" y="5476"/>
                  <a:pt x="762384" y="3188"/>
                  <a:pt x="766518" y="3188"/>
                </a:cubicBezTo>
                <a:close/>
                <a:moveTo>
                  <a:pt x="417374" y="3166"/>
                </a:moveTo>
                <a:cubicBezTo>
                  <a:pt x="448858" y="3166"/>
                  <a:pt x="466205" y="17450"/>
                  <a:pt x="466205" y="43397"/>
                </a:cubicBezTo>
                <a:cubicBezTo>
                  <a:pt x="466205" y="68717"/>
                  <a:pt x="445647" y="77759"/>
                  <a:pt x="439372" y="79937"/>
                </a:cubicBezTo>
                <a:lnTo>
                  <a:pt x="438265" y="80343"/>
                </a:lnTo>
                <a:lnTo>
                  <a:pt x="472996" y="124154"/>
                </a:lnTo>
                <a:cubicBezTo>
                  <a:pt x="473513" y="124819"/>
                  <a:pt x="473033" y="125741"/>
                  <a:pt x="472221" y="125741"/>
                </a:cubicBezTo>
                <a:lnTo>
                  <a:pt x="439852" y="125741"/>
                </a:lnTo>
                <a:cubicBezTo>
                  <a:pt x="438745" y="125741"/>
                  <a:pt x="437674" y="125261"/>
                  <a:pt x="436936" y="124449"/>
                </a:cubicBezTo>
                <a:lnTo>
                  <a:pt x="411616" y="95697"/>
                </a:lnTo>
                <a:cubicBezTo>
                  <a:pt x="410768" y="94811"/>
                  <a:pt x="410029" y="94036"/>
                  <a:pt x="409291" y="93261"/>
                </a:cubicBezTo>
                <a:cubicBezTo>
                  <a:pt x="401430" y="85067"/>
                  <a:pt x="400027" y="83554"/>
                  <a:pt x="385411" y="83554"/>
                </a:cubicBezTo>
                <a:lnTo>
                  <a:pt x="357471" y="83554"/>
                </a:lnTo>
                <a:lnTo>
                  <a:pt x="357471" y="87983"/>
                </a:lnTo>
                <a:lnTo>
                  <a:pt x="357508" y="124043"/>
                </a:lnTo>
                <a:cubicBezTo>
                  <a:pt x="357508" y="125003"/>
                  <a:pt x="356732" y="125778"/>
                  <a:pt x="355773" y="125778"/>
                </a:cubicBezTo>
                <a:lnTo>
                  <a:pt x="330047" y="125815"/>
                </a:lnTo>
                <a:cubicBezTo>
                  <a:pt x="327574" y="125815"/>
                  <a:pt x="325581" y="123822"/>
                  <a:pt x="325581" y="121349"/>
                </a:cubicBezTo>
                <a:lnTo>
                  <a:pt x="325581" y="12910"/>
                </a:lnTo>
                <a:cubicBezTo>
                  <a:pt x="325581" y="7595"/>
                  <a:pt x="329900" y="3240"/>
                  <a:pt x="335214" y="3240"/>
                </a:cubicBezTo>
                <a:close/>
                <a:moveTo>
                  <a:pt x="224799" y="0"/>
                </a:moveTo>
                <a:cubicBezTo>
                  <a:pt x="237606" y="0"/>
                  <a:pt x="249344" y="1402"/>
                  <a:pt x="259641" y="4171"/>
                </a:cubicBezTo>
                <a:cubicBezTo>
                  <a:pt x="269865" y="6939"/>
                  <a:pt x="278723" y="11073"/>
                  <a:pt x="285884" y="16461"/>
                </a:cubicBezTo>
                <a:cubicBezTo>
                  <a:pt x="293044" y="21850"/>
                  <a:pt x="298617" y="28641"/>
                  <a:pt x="302456" y="36651"/>
                </a:cubicBezTo>
                <a:cubicBezTo>
                  <a:pt x="306294" y="44660"/>
                  <a:pt x="308251" y="54072"/>
                  <a:pt x="308251" y="64554"/>
                </a:cubicBezTo>
                <a:cubicBezTo>
                  <a:pt x="308251" y="75036"/>
                  <a:pt x="306294" y="84448"/>
                  <a:pt x="302456" y="92457"/>
                </a:cubicBezTo>
                <a:cubicBezTo>
                  <a:pt x="298617" y="100467"/>
                  <a:pt x="293044" y="107258"/>
                  <a:pt x="285884" y="112647"/>
                </a:cubicBezTo>
                <a:cubicBezTo>
                  <a:pt x="278723" y="118035"/>
                  <a:pt x="269865" y="122169"/>
                  <a:pt x="259641" y="124937"/>
                </a:cubicBezTo>
                <a:cubicBezTo>
                  <a:pt x="249344" y="127706"/>
                  <a:pt x="237643" y="129108"/>
                  <a:pt x="224799" y="129108"/>
                </a:cubicBezTo>
                <a:cubicBezTo>
                  <a:pt x="211955" y="129108"/>
                  <a:pt x="200217" y="127706"/>
                  <a:pt x="189883" y="124937"/>
                </a:cubicBezTo>
                <a:cubicBezTo>
                  <a:pt x="179548" y="122169"/>
                  <a:pt x="170653" y="118035"/>
                  <a:pt x="163419" y="112647"/>
                </a:cubicBezTo>
                <a:cubicBezTo>
                  <a:pt x="156222" y="107258"/>
                  <a:pt x="150575" y="100467"/>
                  <a:pt x="146699" y="92457"/>
                </a:cubicBezTo>
                <a:cubicBezTo>
                  <a:pt x="142787" y="84448"/>
                  <a:pt x="140794" y="75036"/>
                  <a:pt x="140794" y="64554"/>
                </a:cubicBezTo>
                <a:cubicBezTo>
                  <a:pt x="140794" y="54072"/>
                  <a:pt x="142787" y="44660"/>
                  <a:pt x="146699" y="36651"/>
                </a:cubicBezTo>
                <a:cubicBezTo>
                  <a:pt x="150575" y="28641"/>
                  <a:pt x="156222" y="21850"/>
                  <a:pt x="163419" y="16461"/>
                </a:cubicBezTo>
                <a:cubicBezTo>
                  <a:pt x="170653" y="11073"/>
                  <a:pt x="179548" y="6939"/>
                  <a:pt x="189883" y="4171"/>
                </a:cubicBezTo>
                <a:cubicBezTo>
                  <a:pt x="200217" y="1402"/>
                  <a:pt x="211955" y="0"/>
                  <a:pt x="224799" y="0"/>
                </a:cubicBezTo>
                <a:close/>
              </a:path>
            </a:pathLst>
          </a:custGeom>
          <a:solidFill>
            <a:srgbClr val="002BCB"/>
          </a:solidFill>
          <a:ln w="36633" cap="flat">
            <a:noFill/>
            <a:prstDash val="solid"/>
            <a:round/>
          </a:ln>
        </p:spPr>
        <p:txBody>
          <a:bodyPr rtlCol="0" anchor="ctr"/>
          <a:lstStyle/>
          <a:p>
            <a:endParaRPr lang="en-US"/>
          </a:p>
        </p:txBody>
      </p:sp>
    </p:spTree>
    <p:extLst>
      <p:ext uri="{BB962C8B-B14F-4D97-AF65-F5344CB8AC3E}">
        <p14:creationId xmlns:p14="http://schemas.microsoft.com/office/powerpoint/2010/main" val="1874481810"/>
      </p:ext>
    </p:extLst>
  </p:cSld>
  <p:clrMap bg1="lt1" tx1="dk1" bg2="lt2" tx2="dk2" accent1="accent1" accent2="accent2" accent3="accent3" accent4="accent4" accent5="accent5" accent6="accent6" hlink="hlink" folHlink="folHlink"/>
  <p:sldLayoutIdLst>
    <p:sldLayoutId id="2147483691" r:id="rId1"/>
    <p:sldLayoutId id="2147483668" r:id="rId2"/>
    <p:sldLayoutId id="2147483727" r:id="rId3"/>
    <p:sldLayoutId id="2147483729" r:id="rId4"/>
    <p:sldLayoutId id="2147483670" r:id="rId5"/>
    <p:sldLayoutId id="2147483672" r:id="rId6"/>
    <p:sldLayoutId id="2147483666" r:id="rId7"/>
    <p:sldLayoutId id="2147483701" r:id="rId8"/>
    <p:sldLayoutId id="2147483731" r:id="rId9"/>
    <p:sldLayoutId id="2147483693" r:id="rId10"/>
    <p:sldLayoutId id="2147483695" r:id="rId11"/>
    <p:sldLayoutId id="2147483704" r:id="rId12"/>
    <p:sldLayoutId id="2147483703" r:id="rId13"/>
    <p:sldLayoutId id="2147483707" r:id="rId14"/>
    <p:sldLayoutId id="2147483709" r:id="rId15"/>
    <p:sldLayoutId id="2147483726" r:id="rId16"/>
    <p:sldLayoutId id="2147483711" r:id="rId17"/>
    <p:sldLayoutId id="2147483728" r:id="rId18"/>
    <p:sldLayoutId id="2147483713" r:id="rId19"/>
    <p:sldLayoutId id="2147483719" r:id="rId20"/>
    <p:sldLayoutId id="2147483721" r:id="rId21"/>
    <p:sldLayoutId id="2147483730" r:id="rId22"/>
    <p:sldLayoutId id="2147483687" r:id="rId23"/>
    <p:sldLayoutId id="2147483725" r:id="rId24"/>
    <p:sldLayoutId id="2147483732" r:id="rId25"/>
  </p:sldLayoutIdLst>
  <p:hf sldNum="0" hdr="0" ftr="0"/>
  <p:txStyles>
    <p:titleStyle>
      <a:lvl1pPr algn="l" defTabSz="914400" rtl="0" eaLnBrk="1" latinLnBrk="0" hangingPunct="1">
        <a:lnSpc>
          <a:spcPct val="80000"/>
        </a:lnSpc>
        <a:spcBef>
          <a:spcPct val="0"/>
        </a:spcBef>
        <a:spcAft>
          <a:spcPts val="0"/>
        </a:spcAft>
        <a:buNone/>
        <a:defRPr lang="en-US" sz="2400" kern="1200" spc="20" baseline="0" dirty="0">
          <a:solidFill>
            <a:schemeClr val="accent1"/>
          </a:solidFill>
          <a:latin typeface="+mj-lt"/>
          <a:ea typeface="+mj-ea"/>
          <a:cs typeface="+mj-cs"/>
        </a:defRPr>
      </a:lvl1pPr>
    </p:titleStyle>
    <p:bodyStyle>
      <a:lvl1pPr marL="268288" indent="-268288"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800" b="1"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400" kern="1200" dirty="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200" b="0" kern="1200" dirty="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5.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7.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2.jp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10.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E2C82A13-6A2A-629B-AE12-17C24D3740D8}"/>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96" t="-46806" r="361" b="-59678"/>
          <a:stretch/>
        </p:blipFill>
        <p:spPr>
          <a:xfrm>
            <a:off x="396000" y="2381478"/>
            <a:ext cx="11795998" cy="4143411"/>
          </a:xfrm>
          <a:solidFill>
            <a:schemeClr val="accent1"/>
          </a:solidFill>
        </p:spPr>
      </p:pic>
      <p:sp>
        <p:nvSpPr>
          <p:cNvPr id="8" name="Espace réservé du texte 7">
            <a:extLst>
              <a:ext uri="{FF2B5EF4-FFF2-40B4-BE49-F238E27FC236}">
                <a16:creationId xmlns:a16="http://schemas.microsoft.com/office/drawing/2014/main" id="{A8D328A5-A61F-1157-16DA-AD15C40E579C}"/>
              </a:ext>
            </a:extLst>
          </p:cNvPr>
          <p:cNvSpPr>
            <a:spLocks noGrp="1"/>
          </p:cNvSpPr>
          <p:nvPr>
            <p:ph type="body" sz="quarter" idx="16"/>
          </p:nvPr>
        </p:nvSpPr>
        <p:spPr>
          <a:xfrm>
            <a:off x="395999" y="1218333"/>
            <a:ext cx="8052882" cy="422405"/>
          </a:xfrm>
        </p:spPr>
        <p:txBody>
          <a:bodyPr/>
          <a:lstStyle/>
          <a:p>
            <a:r>
              <a:rPr lang="fr-FR" dirty="0" err="1"/>
              <a:t>January</a:t>
            </a:r>
            <a:r>
              <a:rPr lang="fr-FR" dirty="0"/>
              <a:t> 2024</a:t>
            </a:r>
          </a:p>
        </p:txBody>
      </p:sp>
      <p:sp>
        <p:nvSpPr>
          <p:cNvPr id="5" name="Titre 4">
            <a:extLst>
              <a:ext uri="{FF2B5EF4-FFF2-40B4-BE49-F238E27FC236}">
                <a16:creationId xmlns:a16="http://schemas.microsoft.com/office/drawing/2014/main" id="{32EF02FD-EE06-E907-2919-EE9CF2467BD9}"/>
              </a:ext>
            </a:extLst>
          </p:cNvPr>
          <p:cNvSpPr>
            <a:spLocks noGrp="1"/>
          </p:cNvSpPr>
          <p:nvPr>
            <p:ph type="title"/>
          </p:nvPr>
        </p:nvSpPr>
        <p:spPr/>
        <p:txBody>
          <a:bodyPr>
            <a:normAutofit/>
          </a:bodyPr>
          <a:lstStyle/>
          <a:p>
            <a:r>
              <a:rPr lang="fr-FR" sz="3200" dirty="0" err="1">
                <a:solidFill>
                  <a:srgbClr val="0024D3"/>
                </a:solidFill>
                <a:sym typeface="Trebuchet MS" panose="020B0603020202020204" pitchFamily="34" charset="0"/>
              </a:rPr>
              <a:t>Embracing</a:t>
            </a:r>
            <a:r>
              <a:rPr lang="fr-FR" sz="3200" dirty="0">
                <a:solidFill>
                  <a:srgbClr val="0024D3"/>
                </a:solidFill>
                <a:sym typeface="Trebuchet MS" panose="020B0603020202020204" pitchFamily="34" charset="0"/>
              </a:rPr>
              <a:t> </a:t>
            </a:r>
            <a:r>
              <a:rPr lang="fr-FR" sz="3200" dirty="0" err="1">
                <a:solidFill>
                  <a:srgbClr val="0024D3"/>
                </a:solidFill>
                <a:sym typeface="Trebuchet MS" panose="020B0603020202020204" pitchFamily="34" charset="0"/>
              </a:rPr>
              <a:t>our</a:t>
            </a:r>
            <a:r>
              <a:rPr lang="fr-FR" sz="3200" dirty="0">
                <a:solidFill>
                  <a:srgbClr val="0024D3"/>
                </a:solidFill>
                <a:sym typeface="Trebuchet MS" panose="020B0603020202020204" pitchFamily="34" charset="0"/>
              </a:rPr>
              <a:t> values</a:t>
            </a:r>
            <a:endParaRPr lang="fr-FR" sz="3200" dirty="0"/>
          </a:p>
        </p:txBody>
      </p:sp>
      <p:cxnSp>
        <p:nvCxnSpPr>
          <p:cNvPr id="9" name="Straight Connector 14">
            <a:extLst>
              <a:ext uri="{FF2B5EF4-FFF2-40B4-BE49-F238E27FC236}">
                <a16:creationId xmlns:a16="http://schemas.microsoft.com/office/drawing/2014/main" id="{DCA64B83-5CF6-96CF-1029-3A854CEA773F}"/>
              </a:ext>
            </a:extLst>
          </p:cNvPr>
          <p:cNvCxnSpPr>
            <a:cxnSpLocks/>
          </p:cNvCxnSpPr>
          <p:nvPr/>
        </p:nvCxnSpPr>
        <p:spPr>
          <a:xfrm>
            <a:off x="384627" y="964283"/>
            <a:ext cx="245245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BJPseudoFooter">
            <a:extLst>
              <a:ext uri="{FF2B5EF4-FFF2-40B4-BE49-F238E27FC236}">
                <a16:creationId xmlns:a16="http://schemas.microsoft.com/office/drawing/2014/main" id="{A87EDF90-2632-4479-906B-4464EA184ADB}"/>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269385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692C97A0-BE5E-47AD-A01A-91D0C93173F5}"/>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9" name="Picture Placeholder 7">
            <a:extLst>
              <a:ext uri="{FF2B5EF4-FFF2-40B4-BE49-F238E27FC236}">
                <a16:creationId xmlns:a16="http://schemas.microsoft.com/office/drawing/2014/main" id="{BF14571D-8389-ECD0-5135-6C553ABC147A}"/>
              </a:ext>
            </a:extLst>
          </p:cNvPr>
          <p:cNvPicPr>
            <a:picLocks noChangeAspect="1"/>
          </p:cNvPicPr>
          <p:nvPr/>
        </p:nvPicPr>
        <p:blipFill>
          <a:blip r:embed="rId4">
            <a:extLst>
              <a:ext uri="{28A0092B-C50C-407E-A947-70E740481C1C}">
                <a14:useLocalDpi xmlns:a14="http://schemas.microsoft.com/office/drawing/2010/main" val="0"/>
              </a:ext>
            </a:extLst>
          </a:blip>
          <a:srcRect l="10555" r="10555"/>
          <a:stretch/>
        </p:blipFill>
        <p:spPr>
          <a:xfrm>
            <a:off x="4605500" y="6923"/>
            <a:ext cx="7579618" cy="5400783"/>
          </a:xfrm>
          <a:custGeom>
            <a:avLst/>
            <a:gdLst>
              <a:gd name="connsiteX0" fmla="*/ 0 w 8668262"/>
              <a:gd name="connsiteY0" fmla="*/ 0 h 6176486"/>
              <a:gd name="connsiteX1" fmla="*/ 8668262 w 8668262"/>
              <a:gd name="connsiteY1" fmla="*/ 0 h 6176486"/>
              <a:gd name="connsiteX2" fmla="*/ 8668262 w 8668262"/>
              <a:gd name="connsiteY2" fmla="*/ 6176486 h 6176486"/>
              <a:gd name="connsiteX3" fmla="*/ 1630276 w 8668262"/>
              <a:gd name="connsiteY3" fmla="*/ 5924773 h 6176486"/>
              <a:gd name="connsiteX4" fmla="*/ 1027 w 8668262"/>
              <a:gd name="connsiteY4" fmla="*/ 4576941 h 6176486"/>
              <a:gd name="connsiteX5" fmla="*/ 0 w 8668262"/>
              <a:gd name="connsiteY5" fmla="*/ 4508759 h 617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8262" h="6176486">
                <a:moveTo>
                  <a:pt x="0" y="0"/>
                </a:moveTo>
                <a:lnTo>
                  <a:pt x="8668262" y="0"/>
                </a:lnTo>
                <a:lnTo>
                  <a:pt x="8668262" y="6176486"/>
                </a:lnTo>
                <a:cubicBezTo>
                  <a:pt x="5674096" y="6052187"/>
                  <a:pt x="2413259" y="5924773"/>
                  <a:pt x="1630276" y="5924773"/>
                </a:cubicBezTo>
                <a:cubicBezTo>
                  <a:pt x="290910" y="5924773"/>
                  <a:pt x="28586" y="5427231"/>
                  <a:pt x="1027" y="4576941"/>
                </a:cubicBezTo>
                <a:lnTo>
                  <a:pt x="0" y="4508759"/>
                </a:lnTo>
                <a:close/>
              </a:path>
            </a:pathLst>
          </a:custGeom>
        </p:spPr>
      </p:pic>
      <p:pic>
        <p:nvPicPr>
          <p:cNvPr id="5" name="Image 4" descr="Une image contenant texte, horloge, Police, Graphique&#10;&#10;Description générée automatiquement">
            <a:extLst>
              <a:ext uri="{FF2B5EF4-FFF2-40B4-BE49-F238E27FC236}">
                <a16:creationId xmlns:a16="http://schemas.microsoft.com/office/drawing/2014/main" id="{15BAF095-E73C-1E13-51ED-8B4255800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4234" y="1256807"/>
            <a:ext cx="3551252" cy="2508960"/>
          </a:xfrm>
          <a:prstGeom prst="rect">
            <a:avLst/>
          </a:prstGeom>
        </p:spPr>
      </p:pic>
      <p:sp>
        <p:nvSpPr>
          <p:cNvPr id="8" name="Titre 14">
            <a:extLst>
              <a:ext uri="{FF2B5EF4-FFF2-40B4-BE49-F238E27FC236}">
                <a16:creationId xmlns:a16="http://schemas.microsoft.com/office/drawing/2014/main" id="{5EE203DB-1DB8-5954-57FF-FE1EF5540317}"/>
              </a:ext>
            </a:extLst>
          </p:cNvPr>
          <p:cNvSpPr>
            <a:spLocks noGrp="1"/>
          </p:cNvSpPr>
          <p:nvPr>
            <p:ph type="title"/>
          </p:nvPr>
        </p:nvSpPr>
        <p:spPr>
          <a:xfrm>
            <a:off x="396000" y="33400"/>
            <a:ext cx="3340428" cy="816222"/>
          </a:xfrm>
        </p:spPr>
        <p:txBody>
          <a:bodyPr/>
          <a:lstStyle/>
          <a:p>
            <a:r>
              <a:rPr lang="en-US" dirty="0"/>
              <a:t>ACCOUNTABILITY</a:t>
            </a:r>
            <a:endParaRPr lang="en-GB" dirty="0"/>
          </a:p>
        </p:txBody>
      </p:sp>
      <p:pic>
        <p:nvPicPr>
          <p:cNvPr id="12" name="Image 11" descr="Une image contenant Police, texte, Graphique, logo&#10;&#10;Description générée automatiquement">
            <a:extLst>
              <a:ext uri="{FF2B5EF4-FFF2-40B4-BE49-F238E27FC236}">
                <a16:creationId xmlns:a16="http://schemas.microsoft.com/office/drawing/2014/main" id="{69EA380E-5231-A257-6C92-A32CE608C7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cxnSp>
        <p:nvCxnSpPr>
          <p:cNvPr id="13" name="Connecteur droit 12">
            <a:extLst>
              <a:ext uri="{FF2B5EF4-FFF2-40B4-BE49-F238E27FC236}">
                <a16:creationId xmlns:a16="http://schemas.microsoft.com/office/drawing/2014/main" id="{896ACCF3-5BC1-93F1-B5E3-7EAECFFF57F6}"/>
              </a:ext>
            </a:extLst>
          </p:cNvPr>
          <p:cNvCxnSpPr>
            <a:cxnSpLocks/>
          </p:cNvCxnSpPr>
          <p:nvPr/>
        </p:nvCxnSpPr>
        <p:spPr>
          <a:xfrm>
            <a:off x="390000" y="906366"/>
            <a:ext cx="2477953" cy="0"/>
          </a:xfrm>
          <a:prstGeom prst="line">
            <a:avLst/>
          </a:prstGeom>
          <a:ln w="28575">
            <a:solidFill>
              <a:srgbClr val="0024D3"/>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A81162F2-B123-5C49-C8DF-82283B1F952A}"/>
              </a:ext>
            </a:extLst>
          </p:cNvPr>
          <p:cNvSpPr txBox="1"/>
          <p:nvPr/>
        </p:nvSpPr>
        <p:spPr>
          <a:xfrm>
            <a:off x="315207" y="2557923"/>
            <a:ext cx="4088914" cy="2585323"/>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By taking full ownership </a:t>
            </a:r>
            <a:r>
              <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of our scope of responsibility, empowered by delegation and appropriate resources, with full transparency of successes and mistakes.</a:t>
            </a:r>
          </a:p>
          <a:p>
            <a:pPr marL="0" marR="0" lvl="1"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endParaRPr>
          </a:p>
          <a:p>
            <a:pPr marL="0" marR="0" lvl="1"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By committing </a:t>
            </a:r>
            <a:r>
              <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to delivering results, creating value and having a positive impact on society.</a:t>
            </a:r>
          </a:p>
        </p:txBody>
      </p:sp>
      <p:sp>
        <p:nvSpPr>
          <p:cNvPr id="6" name="Titre 14">
            <a:extLst>
              <a:ext uri="{FF2B5EF4-FFF2-40B4-BE49-F238E27FC236}">
                <a16:creationId xmlns:a16="http://schemas.microsoft.com/office/drawing/2014/main" id="{EC96EDA9-B79C-6111-B829-F9D8A6B41AE3}"/>
              </a:ext>
            </a:extLst>
          </p:cNvPr>
          <p:cNvSpPr txBox="1">
            <a:spLocks/>
          </p:cNvSpPr>
          <p:nvPr/>
        </p:nvSpPr>
        <p:spPr>
          <a:xfrm>
            <a:off x="390000" y="1613173"/>
            <a:ext cx="4222752" cy="495558"/>
          </a:xfrm>
          <a:prstGeom prst="rect">
            <a:avLst/>
          </a:prstGeom>
        </p:spPr>
        <p:txBody>
          <a:bodyPr vert="horz" wrap="square" lIns="0" tIns="72000" rIns="0" bIns="144000" rtlCol="0" anchor="b" anchorCtr="0">
            <a:spAutoFit/>
          </a:bodyPr>
          <a:lstStyle>
            <a:lvl1pPr algn="l" defTabSz="914400" rtl="0" eaLnBrk="1" latinLnBrk="0" hangingPunct="1">
              <a:lnSpc>
                <a:spcPct val="80000"/>
              </a:lnSpc>
              <a:spcBef>
                <a:spcPct val="0"/>
              </a:spcBef>
              <a:spcAft>
                <a:spcPts val="0"/>
              </a:spcAft>
              <a:buNone/>
              <a:defRPr lang="en-US" sz="2400" kern="1200" spc="20" baseline="0" dirty="0">
                <a:solidFill>
                  <a:schemeClr val="accent1"/>
                </a:solidFill>
                <a:latin typeface="+mj-lt"/>
                <a:ea typeface="+mj-ea"/>
                <a:cs typeface="+mj-cs"/>
              </a:defRPr>
            </a:lvl1pPr>
          </a:lstStyle>
          <a:p>
            <a:r>
              <a:rPr lang="fr-FR" sz="2200" dirty="0" err="1"/>
              <a:t>We</a:t>
            </a:r>
            <a:r>
              <a:rPr lang="fr-FR" sz="2200" dirty="0"/>
              <a:t> </a:t>
            </a:r>
            <a:r>
              <a:rPr lang="fr-FR" sz="2200" dirty="0" err="1"/>
              <a:t>build</a:t>
            </a:r>
            <a:r>
              <a:rPr lang="fr-FR" sz="2200" dirty="0"/>
              <a:t> on </a:t>
            </a:r>
            <a:r>
              <a:rPr lang="fr-FR" sz="2200" dirty="0" err="1"/>
              <a:t>accountability</a:t>
            </a:r>
            <a:endParaRPr lang="fr-FR" sz="2200" dirty="0"/>
          </a:p>
        </p:txBody>
      </p:sp>
    </p:spTree>
    <p:extLst>
      <p:ext uri="{BB962C8B-B14F-4D97-AF65-F5344CB8AC3E}">
        <p14:creationId xmlns:p14="http://schemas.microsoft.com/office/powerpoint/2010/main" val="45883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692C97A0-BE5E-47AD-A01A-91D0C93173F5}"/>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9" name="Picture Placeholder 7">
            <a:extLst>
              <a:ext uri="{FF2B5EF4-FFF2-40B4-BE49-F238E27FC236}">
                <a16:creationId xmlns:a16="http://schemas.microsoft.com/office/drawing/2014/main" id="{BF14571D-8389-ECD0-5135-6C553ABC147A}"/>
              </a:ext>
            </a:extLst>
          </p:cNvPr>
          <p:cNvPicPr>
            <a:picLocks noChangeAspect="1"/>
          </p:cNvPicPr>
          <p:nvPr/>
        </p:nvPicPr>
        <p:blipFill>
          <a:blip r:embed="rId4">
            <a:extLst>
              <a:ext uri="{28A0092B-C50C-407E-A947-70E740481C1C}">
                <a14:useLocalDpi xmlns:a14="http://schemas.microsoft.com/office/drawing/2010/main" val="0"/>
              </a:ext>
            </a:extLst>
          </a:blip>
          <a:srcRect l="3225" r="3225"/>
          <a:stretch/>
        </p:blipFill>
        <p:spPr>
          <a:xfrm>
            <a:off x="4605500" y="6923"/>
            <a:ext cx="7579618" cy="5400783"/>
          </a:xfrm>
          <a:custGeom>
            <a:avLst/>
            <a:gdLst>
              <a:gd name="connsiteX0" fmla="*/ 0 w 8668262"/>
              <a:gd name="connsiteY0" fmla="*/ 0 h 6176486"/>
              <a:gd name="connsiteX1" fmla="*/ 8668262 w 8668262"/>
              <a:gd name="connsiteY1" fmla="*/ 0 h 6176486"/>
              <a:gd name="connsiteX2" fmla="*/ 8668262 w 8668262"/>
              <a:gd name="connsiteY2" fmla="*/ 6176486 h 6176486"/>
              <a:gd name="connsiteX3" fmla="*/ 1630276 w 8668262"/>
              <a:gd name="connsiteY3" fmla="*/ 5924773 h 6176486"/>
              <a:gd name="connsiteX4" fmla="*/ 1027 w 8668262"/>
              <a:gd name="connsiteY4" fmla="*/ 4576941 h 6176486"/>
              <a:gd name="connsiteX5" fmla="*/ 0 w 8668262"/>
              <a:gd name="connsiteY5" fmla="*/ 4508759 h 617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8262" h="6176486">
                <a:moveTo>
                  <a:pt x="0" y="0"/>
                </a:moveTo>
                <a:lnTo>
                  <a:pt x="8668262" y="0"/>
                </a:lnTo>
                <a:lnTo>
                  <a:pt x="8668262" y="6176486"/>
                </a:lnTo>
                <a:cubicBezTo>
                  <a:pt x="5674096" y="6052187"/>
                  <a:pt x="2413259" y="5924773"/>
                  <a:pt x="1630276" y="5924773"/>
                </a:cubicBezTo>
                <a:cubicBezTo>
                  <a:pt x="290910" y="5924773"/>
                  <a:pt x="28586" y="5427231"/>
                  <a:pt x="1027" y="4576941"/>
                </a:cubicBezTo>
                <a:lnTo>
                  <a:pt x="0" y="4508759"/>
                </a:lnTo>
                <a:close/>
              </a:path>
            </a:pathLst>
          </a:custGeom>
        </p:spPr>
      </p:pic>
      <p:pic>
        <p:nvPicPr>
          <p:cNvPr id="5" name="Image 4" descr="Une image contenant texte, invertébré, logo, Police&#10;&#10;Description générée automatiquement">
            <a:extLst>
              <a:ext uri="{FF2B5EF4-FFF2-40B4-BE49-F238E27FC236}">
                <a16:creationId xmlns:a16="http://schemas.microsoft.com/office/drawing/2014/main" id="{E3383874-00EB-8E99-AC98-B9C78FEA47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1311" y="484107"/>
            <a:ext cx="5067995" cy="3580538"/>
          </a:xfrm>
          <a:prstGeom prst="rect">
            <a:avLst/>
          </a:prstGeom>
        </p:spPr>
      </p:pic>
      <p:sp>
        <p:nvSpPr>
          <p:cNvPr id="8" name="Titre 14">
            <a:extLst>
              <a:ext uri="{FF2B5EF4-FFF2-40B4-BE49-F238E27FC236}">
                <a16:creationId xmlns:a16="http://schemas.microsoft.com/office/drawing/2014/main" id="{3AE10FBD-139A-FA9F-4D4D-05D07AC2474E}"/>
              </a:ext>
            </a:extLst>
          </p:cNvPr>
          <p:cNvSpPr>
            <a:spLocks noGrp="1"/>
          </p:cNvSpPr>
          <p:nvPr>
            <p:ph type="title"/>
          </p:nvPr>
        </p:nvSpPr>
        <p:spPr>
          <a:xfrm>
            <a:off x="395999" y="33400"/>
            <a:ext cx="2504855" cy="816222"/>
          </a:xfrm>
        </p:spPr>
        <p:txBody>
          <a:bodyPr/>
          <a:lstStyle/>
          <a:p>
            <a:r>
              <a:rPr lang="en-US" dirty="0"/>
              <a:t>TEAMWORK</a:t>
            </a:r>
            <a:endParaRPr lang="en-GB" dirty="0"/>
          </a:p>
        </p:txBody>
      </p:sp>
      <p:pic>
        <p:nvPicPr>
          <p:cNvPr id="12" name="Image 11" descr="Une image contenant Police, texte, Graphique, logo&#10;&#10;Description générée automatiquement">
            <a:extLst>
              <a:ext uri="{FF2B5EF4-FFF2-40B4-BE49-F238E27FC236}">
                <a16:creationId xmlns:a16="http://schemas.microsoft.com/office/drawing/2014/main" id="{44F37CF8-24F2-83A1-FBDB-4F67F92201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cxnSp>
        <p:nvCxnSpPr>
          <p:cNvPr id="13" name="Connecteur droit 12">
            <a:extLst>
              <a:ext uri="{FF2B5EF4-FFF2-40B4-BE49-F238E27FC236}">
                <a16:creationId xmlns:a16="http://schemas.microsoft.com/office/drawing/2014/main" id="{91A9E275-15BB-D5A1-4C9C-D0496D014940}"/>
              </a:ext>
            </a:extLst>
          </p:cNvPr>
          <p:cNvCxnSpPr>
            <a:cxnSpLocks/>
          </p:cNvCxnSpPr>
          <p:nvPr/>
        </p:nvCxnSpPr>
        <p:spPr>
          <a:xfrm>
            <a:off x="390000" y="906366"/>
            <a:ext cx="2477953" cy="0"/>
          </a:xfrm>
          <a:prstGeom prst="line">
            <a:avLst/>
          </a:prstGeom>
          <a:ln w="28575">
            <a:solidFill>
              <a:srgbClr val="0024D3"/>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A54271FE-4716-E004-1ECF-DBB99464D9EB}"/>
              </a:ext>
            </a:extLst>
          </p:cNvPr>
          <p:cNvSpPr txBox="1"/>
          <p:nvPr/>
        </p:nvSpPr>
        <p:spPr>
          <a:xfrm>
            <a:off x="315207" y="2557923"/>
            <a:ext cx="4088914" cy="2585323"/>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By leveraging strengths and diversity </a:t>
            </a:r>
            <a:r>
              <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of profiles, engaging them in constructive dialogue, while involving our entire ecosystem to build a sustainable future.</a:t>
            </a:r>
          </a:p>
          <a:p>
            <a:pPr marL="0" marR="0" lvl="1"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endParaRPr>
          </a:p>
          <a:p>
            <a:pPr marL="0" marR="0" lvl="1"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By attracting and developing </a:t>
            </a:r>
            <a:r>
              <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the best talents and ensuring robust succession.</a:t>
            </a:r>
          </a:p>
        </p:txBody>
      </p:sp>
      <p:sp>
        <p:nvSpPr>
          <p:cNvPr id="17" name="Titre 14">
            <a:extLst>
              <a:ext uri="{FF2B5EF4-FFF2-40B4-BE49-F238E27FC236}">
                <a16:creationId xmlns:a16="http://schemas.microsoft.com/office/drawing/2014/main" id="{1D459152-0186-97F2-75F9-8C2EF41ECA17}"/>
              </a:ext>
            </a:extLst>
          </p:cNvPr>
          <p:cNvSpPr txBox="1">
            <a:spLocks/>
          </p:cNvSpPr>
          <p:nvPr/>
        </p:nvSpPr>
        <p:spPr>
          <a:xfrm>
            <a:off x="390000" y="1613173"/>
            <a:ext cx="4222752" cy="495558"/>
          </a:xfrm>
          <a:prstGeom prst="rect">
            <a:avLst/>
          </a:prstGeom>
        </p:spPr>
        <p:txBody>
          <a:bodyPr vert="horz" wrap="square" lIns="0" tIns="72000" rIns="0" bIns="144000" rtlCol="0" anchor="b" anchorCtr="0">
            <a:spAutoFit/>
          </a:bodyPr>
          <a:lstStyle>
            <a:lvl1pPr algn="l" defTabSz="914400" rtl="0" eaLnBrk="1" latinLnBrk="0" hangingPunct="1">
              <a:lnSpc>
                <a:spcPct val="80000"/>
              </a:lnSpc>
              <a:spcBef>
                <a:spcPct val="0"/>
              </a:spcBef>
              <a:spcAft>
                <a:spcPts val="0"/>
              </a:spcAft>
              <a:buNone/>
              <a:defRPr lang="en-US" sz="2400" kern="1200" spc="20" baseline="0" dirty="0">
                <a:solidFill>
                  <a:schemeClr val="accent1"/>
                </a:solidFill>
                <a:latin typeface="+mj-lt"/>
                <a:ea typeface="+mj-ea"/>
                <a:cs typeface="+mj-cs"/>
              </a:defRPr>
            </a:lvl1pPr>
          </a:lstStyle>
          <a:p>
            <a:r>
              <a:rPr lang="fr-FR" sz="2200" dirty="0" err="1"/>
              <a:t>We</a:t>
            </a:r>
            <a:r>
              <a:rPr lang="fr-FR" sz="2200" dirty="0"/>
              <a:t> </a:t>
            </a:r>
            <a:r>
              <a:rPr lang="fr-FR" sz="2200" dirty="0" err="1"/>
              <a:t>cultivate</a:t>
            </a:r>
            <a:r>
              <a:rPr lang="fr-FR" sz="2200" dirty="0"/>
              <a:t> </a:t>
            </a:r>
            <a:r>
              <a:rPr lang="fr-FR" sz="2200" dirty="0" err="1"/>
              <a:t>teamwork</a:t>
            </a:r>
            <a:endParaRPr lang="fr-FR" sz="2200" dirty="0"/>
          </a:p>
        </p:txBody>
      </p:sp>
    </p:spTree>
    <p:extLst>
      <p:ext uri="{BB962C8B-B14F-4D97-AF65-F5344CB8AC3E}">
        <p14:creationId xmlns:p14="http://schemas.microsoft.com/office/powerpoint/2010/main" val="99572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692C97A0-BE5E-47AD-A01A-91D0C93173F5}"/>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9" name="Picture Placeholder 7">
            <a:extLst>
              <a:ext uri="{FF2B5EF4-FFF2-40B4-BE49-F238E27FC236}">
                <a16:creationId xmlns:a16="http://schemas.microsoft.com/office/drawing/2014/main" id="{BF14571D-8389-ECD0-5135-6C553ABC147A}"/>
              </a:ext>
            </a:extLst>
          </p:cNvPr>
          <p:cNvPicPr>
            <a:picLocks noChangeAspect="1"/>
          </p:cNvPicPr>
          <p:nvPr/>
        </p:nvPicPr>
        <p:blipFill>
          <a:blip r:embed="rId4">
            <a:alphaModFix amt="90000"/>
            <a:extLst>
              <a:ext uri="{28A0092B-C50C-407E-A947-70E740481C1C}">
                <a14:useLocalDpi xmlns:a14="http://schemas.microsoft.com/office/drawing/2010/main" val="0"/>
              </a:ext>
            </a:extLst>
          </a:blip>
          <a:srcRect l="2845" r="2845"/>
          <a:stretch/>
        </p:blipFill>
        <p:spPr>
          <a:xfrm>
            <a:off x="4605500" y="6923"/>
            <a:ext cx="7579618" cy="5400783"/>
          </a:xfrm>
          <a:custGeom>
            <a:avLst/>
            <a:gdLst>
              <a:gd name="connsiteX0" fmla="*/ 0 w 8668262"/>
              <a:gd name="connsiteY0" fmla="*/ 0 h 6176486"/>
              <a:gd name="connsiteX1" fmla="*/ 8668262 w 8668262"/>
              <a:gd name="connsiteY1" fmla="*/ 0 h 6176486"/>
              <a:gd name="connsiteX2" fmla="*/ 8668262 w 8668262"/>
              <a:gd name="connsiteY2" fmla="*/ 6176486 h 6176486"/>
              <a:gd name="connsiteX3" fmla="*/ 1630276 w 8668262"/>
              <a:gd name="connsiteY3" fmla="*/ 5924773 h 6176486"/>
              <a:gd name="connsiteX4" fmla="*/ 1027 w 8668262"/>
              <a:gd name="connsiteY4" fmla="*/ 4576941 h 6176486"/>
              <a:gd name="connsiteX5" fmla="*/ 0 w 8668262"/>
              <a:gd name="connsiteY5" fmla="*/ 4508759 h 617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8262" h="6176486">
                <a:moveTo>
                  <a:pt x="0" y="0"/>
                </a:moveTo>
                <a:lnTo>
                  <a:pt x="8668262" y="0"/>
                </a:lnTo>
                <a:lnTo>
                  <a:pt x="8668262" y="6176486"/>
                </a:lnTo>
                <a:cubicBezTo>
                  <a:pt x="5674096" y="6052187"/>
                  <a:pt x="2413259" y="5924773"/>
                  <a:pt x="1630276" y="5924773"/>
                </a:cubicBezTo>
                <a:cubicBezTo>
                  <a:pt x="290910" y="5924773"/>
                  <a:pt x="28586" y="5427231"/>
                  <a:pt x="1027" y="4576941"/>
                </a:cubicBezTo>
                <a:lnTo>
                  <a:pt x="0" y="4508759"/>
                </a:lnTo>
                <a:close/>
              </a:path>
            </a:pathLst>
          </a:custGeom>
        </p:spPr>
      </p:pic>
      <p:pic>
        <p:nvPicPr>
          <p:cNvPr id="5" name="Image 4" descr="Une image contenant texte, Police, Graphique, graphisme&#10;&#10;Description générée automatiquement">
            <a:extLst>
              <a:ext uri="{FF2B5EF4-FFF2-40B4-BE49-F238E27FC236}">
                <a16:creationId xmlns:a16="http://schemas.microsoft.com/office/drawing/2014/main" id="{ED70E29F-7081-D226-D9C9-C430CEA99F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309067"/>
            <a:ext cx="4880871" cy="3448335"/>
          </a:xfrm>
          <a:prstGeom prst="rect">
            <a:avLst/>
          </a:prstGeom>
        </p:spPr>
      </p:pic>
      <p:sp>
        <p:nvSpPr>
          <p:cNvPr id="8" name="Titre 14">
            <a:extLst>
              <a:ext uri="{FF2B5EF4-FFF2-40B4-BE49-F238E27FC236}">
                <a16:creationId xmlns:a16="http://schemas.microsoft.com/office/drawing/2014/main" id="{B26EA37F-8708-734C-DBE2-7581026C72EA}"/>
              </a:ext>
            </a:extLst>
          </p:cNvPr>
          <p:cNvSpPr>
            <a:spLocks noGrp="1"/>
          </p:cNvSpPr>
          <p:nvPr>
            <p:ph type="title"/>
          </p:nvPr>
        </p:nvSpPr>
        <p:spPr>
          <a:xfrm>
            <a:off x="396000" y="328866"/>
            <a:ext cx="1750852" cy="520756"/>
          </a:xfrm>
        </p:spPr>
        <p:txBody>
          <a:bodyPr/>
          <a:lstStyle/>
          <a:p>
            <a:r>
              <a:rPr lang="en-US" dirty="0"/>
              <a:t>AGILITY</a:t>
            </a:r>
            <a:endParaRPr lang="en-GB" dirty="0"/>
          </a:p>
        </p:txBody>
      </p:sp>
      <p:pic>
        <p:nvPicPr>
          <p:cNvPr id="12" name="Image 11" descr="Une image contenant Police, texte, Graphique, logo&#10;&#10;Description générée automatiquement">
            <a:extLst>
              <a:ext uri="{FF2B5EF4-FFF2-40B4-BE49-F238E27FC236}">
                <a16:creationId xmlns:a16="http://schemas.microsoft.com/office/drawing/2014/main" id="{ECDA32B5-885B-AF8A-74B8-AE6094B970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cxnSp>
        <p:nvCxnSpPr>
          <p:cNvPr id="13" name="Connecteur droit 12">
            <a:extLst>
              <a:ext uri="{FF2B5EF4-FFF2-40B4-BE49-F238E27FC236}">
                <a16:creationId xmlns:a16="http://schemas.microsoft.com/office/drawing/2014/main" id="{290E324E-4750-DC6F-8363-D93AAA1F69F4}"/>
              </a:ext>
            </a:extLst>
          </p:cNvPr>
          <p:cNvCxnSpPr>
            <a:cxnSpLocks/>
          </p:cNvCxnSpPr>
          <p:nvPr/>
        </p:nvCxnSpPr>
        <p:spPr>
          <a:xfrm>
            <a:off x="390000" y="906366"/>
            <a:ext cx="2477953" cy="0"/>
          </a:xfrm>
          <a:prstGeom prst="line">
            <a:avLst/>
          </a:prstGeom>
          <a:ln w="28575">
            <a:solidFill>
              <a:srgbClr val="0024D3"/>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A2A1A87-8ADA-7793-6ADE-A9F9B1A24270}"/>
              </a:ext>
            </a:extLst>
          </p:cNvPr>
          <p:cNvSpPr txBox="1"/>
          <p:nvPr/>
        </p:nvSpPr>
        <p:spPr>
          <a:xfrm>
            <a:off x="315207" y="2557923"/>
            <a:ext cx="4088914" cy="2585323"/>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By demonstrating </a:t>
            </a:r>
            <a:r>
              <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situational awareness, willingness and ability to constantly learn to perform successfully in a fast-changing environment.</a:t>
            </a:r>
          </a:p>
          <a:p>
            <a:pPr marL="0" marR="0" lvl="1"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endParaRPr>
          </a:p>
          <a:p>
            <a:pPr marL="0" marR="0" lvl="1"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By taking initiative </a:t>
            </a:r>
            <a:r>
              <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to successfully navigate unknown and unforeseen challenges.</a:t>
            </a:r>
          </a:p>
        </p:txBody>
      </p:sp>
      <p:sp>
        <p:nvSpPr>
          <p:cNvPr id="11" name="Titre 14">
            <a:extLst>
              <a:ext uri="{FF2B5EF4-FFF2-40B4-BE49-F238E27FC236}">
                <a16:creationId xmlns:a16="http://schemas.microsoft.com/office/drawing/2014/main" id="{844F9CCC-B28E-2F2C-422D-9B42CD9F573D}"/>
              </a:ext>
            </a:extLst>
          </p:cNvPr>
          <p:cNvSpPr txBox="1">
            <a:spLocks/>
          </p:cNvSpPr>
          <p:nvPr/>
        </p:nvSpPr>
        <p:spPr>
          <a:xfrm>
            <a:off x="390000" y="1613173"/>
            <a:ext cx="4222752" cy="495558"/>
          </a:xfrm>
          <a:prstGeom prst="rect">
            <a:avLst/>
          </a:prstGeom>
        </p:spPr>
        <p:txBody>
          <a:bodyPr vert="horz" wrap="square" lIns="0" tIns="72000" rIns="0" bIns="144000" rtlCol="0" anchor="b" anchorCtr="0">
            <a:spAutoFit/>
          </a:bodyPr>
          <a:lstStyle>
            <a:lvl1pPr algn="l" defTabSz="914400" rtl="0" eaLnBrk="1" latinLnBrk="0" hangingPunct="1">
              <a:lnSpc>
                <a:spcPct val="80000"/>
              </a:lnSpc>
              <a:spcBef>
                <a:spcPct val="0"/>
              </a:spcBef>
              <a:spcAft>
                <a:spcPts val="0"/>
              </a:spcAft>
              <a:buNone/>
              <a:defRPr lang="en-US" sz="2400" kern="1200" spc="20" baseline="0" dirty="0">
                <a:solidFill>
                  <a:schemeClr val="accent1"/>
                </a:solidFill>
                <a:latin typeface="+mj-lt"/>
                <a:ea typeface="+mj-ea"/>
                <a:cs typeface="+mj-cs"/>
              </a:defRPr>
            </a:lvl1pPr>
          </a:lstStyle>
          <a:p>
            <a:r>
              <a:rPr lang="fr-FR" sz="2200" dirty="0" err="1"/>
              <a:t>We</a:t>
            </a:r>
            <a:r>
              <a:rPr lang="fr-FR" sz="2200" dirty="0"/>
              <a:t> </a:t>
            </a:r>
            <a:r>
              <a:rPr lang="fr-FR" sz="2200" dirty="0" err="1"/>
              <a:t>embrace</a:t>
            </a:r>
            <a:r>
              <a:rPr lang="fr-FR" sz="2200" dirty="0"/>
              <a:t> agility</a:t>
            </a:r>
          </a:p>
        </p:txBody>
      </p:sp>
    </p:spTree>
    <p:extLst>
      <p:ext uri="{BB962C8B-B14F-4D97-AF65-F5344CB8AC3E}">
        <p14:creationId xmlns:p14="http://schemas.microsoft.com/office/powerpoint/2010/main" val="358389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692C97A0-BE5E-47AD-A01A-91D0C93173F5}"/>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9" name="Picture Placeholder 7">
            <a:extLst>
              <a:ext uri="{FF2B5EF4-FFF2-40B4-BE49-F238E27FC236}">
                <a16:creationId xmlns:a16="http://schemas.microsoft.com/office/drawing/2014/main" id="{BF14571D-8389-ECD0-5135-6C553ABC147A}"/>
              </a:ext>
            </a:extLst>
          </p:cNvPr>
          <p:cNvPicPr>
            <a:picLocks noChangeAspect="1"/>
          </p:cNvPicPr>
          <p:nvPr/>
        </p:nvPicPr>
        <p:blipFill>
          <a:blip r:embed="rId4">
            <a:extLst>
              <a:ext uri="{28A0092B-C50C-407E-A947-70E740481C1C}">
                <a14:useLocalDpi xmlns:a14="http://schemas.microsoft.com/office/drawing/2010/main" val="0"/>
              </a:ext>
            </a:extLst>
          </a:blip>
          <a:srcRect l="3244" r="3244"/>
          <a:stretch/>
        </p:blipFill>
        <p:spPr>
          <a:xfrm>
            <a:off x="4605500" y="6923"/>
            <a:ext cx="7579618" cy="5400783"/>
          </a:xfrm>
          <a:custGeom>
            <a:avLst/>
            <a:gdLst>
              <a:gd name="connsiteX0" fmla="*/ 0 w 8668262"/>
              <a:gd name="connsiteY0" fmla="*/ 0 h 6176486"/>
              <a:gd name="connsiteX1" fmla="*/ 8668262 w 8668262"/>
              <a:gd name="connsiteY1" fmla="*/ 0 h 6176486"/>
              <a:gd name="connsiteX2" fmla="*/ 8668262 w 8668262"/>
              <a:gd name="connsiteY2" fmla="*/ 6176486 h 6176486"/>
              <a:gd name="connsiteX3" fmla="*/ 1630276 w 8668262"/>
              <a:gd name="connsiteY3" fmla="*/ 5924773 h 6176486"/>
              <a:gd name="connsiteX4" fmla="*/ 1027 w 8668262"/>
              <a:gd name="connsiteY4" fmla="*/ 4576941 h 6176486"/>
              <a:gd name="connsiteX5" fmla="*/ 0 w 8668262"/>
              <a:gd name="connsiteY5" fmla="*/ 4508759 h 617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8262" h="6176486">
                <a:moveTo>
                  <a:pt x="0" y="0"/>
                </a:moveTo>
                <a:lnTo>
                  <a:pt x="8668262" y="0"/>
                </a:lnTo>
                <a:lnTo>
                  <a:pt x="8668262" y="6176486"/>
                </a:lnTo>
                <a:cubicBezTo>
                  <a:pt x="5674096" y="6052187"/>
                  <a:pt x="2413259" y="5924773"/>
                  <a:pt x="1630276" y="5924773"/>
                </a:cubicBezTo>
                <a:cubicBezTo>
                  <a:pt x="290910" y="5924773"/>
                  <a:pt x="28586" y="5427231"/>
                  <a:pt x="1027" y="4576941"/>
                </a:cubicBezTo>
                <a:lnTo>
                  <a:pt x="0" y="4508759"/>
                </a:lnTo>
                <a:close/>
              </a:path>
            </a:pathLst>
          </a:custGeom>
        </p:spPr>
      </p:pic>
      <p:pic>
        <p:nvPicPr>
          <p:cNvPr id="5" name="Image 4" descr="Une image contenant texte, Graphique, graphisme, Police&#10;&#10;Description générée automatiquement">
            <a:extLst>
              <a:ext uri="{FF2B5EF4-FFF2-40B4-BE49-F238E27FC236}">
                <a16:creationId xmlns:a16="http://schemas.microsoft.com/office/drawing/2014/main" id="{A59FFA5F-5B50-21FC-DC82-2F606E705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0066" y="2440831"/>
            <a:ext cx="3797991" cy="2683281"/>
          </a:xfrm>
          <a:prstGeom prst="rect">
            <a:avLst/>
          </a:prstGeom>
        </p:spPr>
      </p:pic>
      <p:sp>
        <p:nvSpPr>
          <p:cNvPr id="8" name="Titre 14">
            <a:extLst>
              <a:ext uri="{FF2B5EF4-FFF2-40B4-BE49-F238E27FC236}">
                <a16:creationId xmlns:a16="http://schemas.microsoft.com/office/drawing/2014/main" id="{9F085F5F-68CA-A561-2019-3A9AB271115E}"/>
              </a:ext>
            </a:extLst>
          </p:cNvPr>
          <p:cNvSpPr>
            <a:spLocks noGrp="1"/>
          </p:cNvSpPr>
          <p:nvPr>
            <p:ph type="title"/>
          </p:nvPr>
        </p:nvSpPr>
        <p:spPr>
          <a:xfrm>
            <a:off x="396000" y="328866"/>
            <a:ext cx="1750852" cy="520756"/>
          </a:xfrm>
        </p:spPr>
        <p:txBody>
          <a:bodyPr/>
          <a:lstStyle/>
          <a:p>
            <a:r>
              <a:rPr lang="en-US" dirty="0"/>
              <a:t>RESPECT</a:t>
            </a:r>
            <a:endParaRPr lang="en-GB" dirty="0"/>
          </a:p>
        </p:txBody>
      </p:sp>
      <p:pic>
        <p:nvPicPr>
          <p:cNvPr id="12" name="Image 11" descr="Une image contenant Police, texte, Graphique, logo&#10;&#10;Description générée automatiquement">
            <a:extLst>
              <a:ext uri="{FF2B5EF4-FFF2-40B4-BE49-F238E27FC236}">
                <a16:creationId xmlns:a16="http://schemas.microsoft.com/office/drawing/2014/main" id="{8A5A09F4-3265-A9C1-2377-5D3F676C65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cxnSp>
        <p:nvCxnSpPr>
          <p:cNvPr id="13" name="Connecteur droit 12">
            <a:extLst>
              <a:ext uri="{FF2B5EF4-FFF2-40B4-BE49-F238E27FC236}">
                <a16:creationId xmlns:a16="http://schemas.microsoft.com/office/drawing/2014/main" id="{FF85D6D8-D424-E13D-5AF6-13F09E24BBAF}"/>
              </a:ext>
            </a:extLst>
          </p:cNvPr>
          <p:cNvCxnSpPr>
            <a:cxnSpLocks/>
          </p:cNvCxnSpPr>
          <p:nvPr/>
        </p:nvCxnSpPr>
        <p:spPr>
          <a:xfrm>
            <a:off x="390000" y="906366"/>
            <a:ext cx="2477953" cy="0"/>
          </a:xfrm>
          <a:prstGeom prst="line">
            <a:avLst/>
          </a:prstGeom>
          <a:ln w="28575">
            <a:solidFill>
              <a:srgbClr val="0024D3"/>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F02601B7-B06B-6583-811F-F0994A60B7B6}"/>
              </a:ext>
            </a:extLst>
          </p:cNvPr>
          <p:cNvSpPr txBox="1"/>
          <p:nvPr/>
        </p:nvSpPr>
        <p:spPr>
          <a:xfrm>
            <a:off x="315207" y="2557923"/>
            <a:ext cx="4088914" cy="2031325"/>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By building long-term relationships </a:t>
            </a:r>
            <a:r>
              <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with stakeholders and treating them fairly with respect.</a:t>
            </a:r>
          </a:p>
          <a:p>
            <a:pPr marL="0" marR="0" lvl="1"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endParaRPr>
          </a:p>
          <a:p>
            <a:pPr marL="0" marR="0" lvl="1"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By developing a trustful and caring </a:t>
            </a:r>
            <a:r>
              <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environment where all talents can grow to their ultimate potential.</a:t>
            </a:r>
          </a:p>
        </p:txBody>
      </p:sp>
      <p:sp>
        <p:nvSpPr>
          <p:cNvPr id="6" name="Titre 14">
            <a:extLst>
              <a:ext uri="{FF2B5EF4-FFF2-40B4-BE49-F238E27FC236}">
                <a16:creationId xmlns:a16="http://schemas.microsoft.com/office/drawing/2014/main" id="{920B6659-2FA0-3813-0AD7-DF0FC1FB258F}"/>
              </a:ext>
            </a:extLst>
          </p:cNvPr>
          <p:cNvSpPr txBox="1">
            <a:spLocks/>
          </p:cNvSpPr>
          <p:nvPr/>
        </p:nvSpPr>
        <p:spPr>
          <a:xfrm>
            <a:off x="390000" y="1613173"/>
            <a:ext cx="4222752" cy="495558"/>
          </a:xfrm>
          <a:prstGeom prst="rect">
            <a:avLst/>
          </a:prstGeom>
        </p:spPr>
        <p:txBody>
          <a:bodyPr vert="horz" wrap="square" lIns="0" tIns="72000" rIns="0" bIns="144000" rtlCol="0" anchor="b" anchorCtr="0">
            <a:spAutoFit/>
          </a:bodyPr>
          <a:lstStyle>
            <a:lvl1pPr algn="l" defTabSz="914400" rtl="0" eaLnBrk="1" latinLnBrk="0" hangingPunct="1">
              <a:lnSpc>
                <a:spcPct val="80000"/>
              </a:lnSpc>
              <a:spcBef>
                <a:spcPct val="0"/>
              </a:spcBef>
              <a:spcAft>
                <a:spcPts val="0"/>
              </a:spcAft>
              <a:buNone/>
              <a:defRPr lang="en-US" sz="2400" kern="1200" spc="20" baseline="0" dirty="0">
                <a:solidFill>
                  <a:schemeClr val="accent1"/>
                </a:solidFill>
                <a:latin typeface="+mj-lt"/>
                <a:ea typeface="+mj-ea"/>
                <a:cs typeface="+mj-cs"/>
              </a:defRPr>
            </a:lvl1pPr>
          </a:lstStyle>
          <a:p>
            <a:r>
              <a:rPr lang="fr-FR" sz="2200" dirty="0" err="1"/>
              <a:t>We</a:t>
            </a:r>
            <a:r>
              <a:rPr lang="fr-FR" sz="2200" dirty="0"/>
              <a:t> </a:t>
            </a:r>
            <a:r>
              <a:rPr lang="fr-FR" sz="2200" dirty="0" err="1"/>
              <a:t>act</a:t>
            </a:r>
            <a:r>
              <a:rPr lang="fr-FR" sz="2200" dirty="0"/>
              <a:t> </a:t>
            </a:r>
            <a:r>
              <a:rPr lang="fr-FR" sz="2200" dirty="0" err="1"/>
              <a:t>with</a:t>
            </a:r>
            <a:r>
              <a:rPr lang="fr-FR" sz="2200" dirty="0"/>
              <a:t> respect</a:t>
            </a:r>
          </a:p>
        </p:txBody>
      </p:sp>
    </p:spTree>
    <p:extLst>
      <p:ext uri="{BB962C8B-B14F-4D97-AF65-F5344CB8AC3E}">
        <p14:creationId xmlns:p14="http://schemas.microsoft.com/office/powerpoint/2010/main" val="18529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BBFCC4B-A65E-57EA-1594-BABE5C0369F7}"/>
              </a:ext>
            </a:extLst>
          </p:cNvPr>
          <p:cNvSpPr txBox="1"/>
          <p:nvPr/>
        </p:nvSpPr>
        <p:spPr>
          <a:xfrm>
            <a:off x="315207" y="2557923"/>
            <a:ext cx="4088914" cy="2031325"/>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By constantly looking for innovation,</a:t>
            </a:r>
            <a:r>
              <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 listening to open new business perspectives.</a:t>
            </a:r>
          </a:p>
          <a:p>
            <a:pPr marL="0" marR="0" lvl="1"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endParaRPr>
          </a:p>
          <a:p>
            <a:pPr marL="0" marR="0" lvl="1"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By welcoming diversity </a:t>
            </a:r>
            <a:r>
              <a:rPr kumimoji="0" lang="en-US" sz="1800" b="0" i="0" u="none" strike="noStrike" kern="1200" cap="none" spc="0" normalizeH="0" baseline="0" noProof="0" dirty="0">
                <a:ln>
                  <a:noFill/>
                </a:ln>
                <a:solidFill>
                  <a:srgbClr val="0024D3"/>
                </a:solidFill>
                <a:effectLst/>
                <a:uLnTx/>
                <a:uFillTx/>
                <a:latin typeface="Arial" panose="020B0604020202020204" pitchFamily="34" charset="0"/>
                <a:ea typeface="Open Sans" pitchFamily="2" charset="0"/>
                <a:cs typeface="Arial" panose="020B0604020202020204" pitchFamily="34" charset="0"/>
              </a:rPr>
              <a:t>of ideas and experiences, and building an inclusive culture.</a:t>
            </a:r>
          </a:p>
        </p:txBody>
      </p:sp>
      <p:sp>
        <p:nvSpPr>
          <p:cNvPr id="2" name="BJPseudoFooter">
            <a:extLst>
              <a:ext uri="{FF2B5EF4-FFF2-40B4-BE49-F238E27FC236}">
                <a16:creationId xmlns:a16="http://schemas.microsoft.com/office/drawing/2014/main" id="{692C97A0-BE5E-47AD-A01A-91D0C93173F5}"/>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9" name="Picture Placeholder 7">
            <a:extLst>
              <a:ext uri="{FF2B5EF4-FFF2-40B4-BE49-F238E27FC236}">
                <a16:creationId xmlns:a16="http://schemas.microsoft.com/office/drawing/2014/main" id="{BF14571D-8389-ECD0-5135-6C553ABC147A}"/>
              </a:ext>
            </a:extLst>
          </p:cNvPr>
          <p:cNvPicPr>
            <a:picLocks noChangeAspect="1"/>
          </p:cNvPicPr>
          <p:nvPr/>
        </p:nvPicPr>
        <p:blipFill>
          <a:blip r:embed="rId4">
            <a:extLst>
              <a:ext uri="{28A0092B-C50C-407E-A947-70E740481C1C}">
                <a14:useLocalDpi xmlns:a14="http://schemas.microsoft.com/office/drawing/2010/main" val="0"/>
              </a:ext>
            </a:extLst>
          </a:blip>
          <a:srcRect l="3276" r="3276"/>
          <a:stretch/>
        </p:blipFill>
        <p:spPr>
          <a:xfrm>
            <a:off x="4605500" y="6923"/>
            <a:ext cx="7579618" cy="5400783"/>
          </a:xfrm>
          <a:custGeom>
            <a:avLst/>
            <a:gdLst>
              <a:gd name="connsiteX0" fmla="*/ 0 w 8668262"/>
              <a:gd name="connsiteY0" fmla="*/ 0 h 6176486"/>
              <a:gd name="connsiteX1" fmla="*/ 8668262 w 8668262"/>
              <a:gd name="connsiteY1" fmla="*/ 0 h 6176486"/>
              <a:gd name="connsiteX2" fmla="*/ 8668262 w 8668262"/>
              <a:gd name="connsiteY2" fmla="*/ 6176486 h 6176486"/>
              <a:gd name="connsiteX3" fmla="*/ 1630276 w 8668262"/>
              <a:gd name="connsiteY3" fmla="*/ 5924773 h 6176486"/>
              <a:gd name="connsiteX4" fmla="*/ 1027 w 8668262"/>
              <a:gd name="connsiteY4" fmla="*/ 4576941 h 6176486"/>
              <a:gd name="connsiteX5" fmla="*/ 0 w 8668262"/>
              <a:gd name="connsiteY5" fmla="*/ 4508759 h 617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8262" h="6176486">
                <a:moveTo>
                  <a:pt x="0" y="0"/>
                </a:moveTo>
                <a:lnTo>
                  <a:pt x="8668262" y="0"/>
                </a:lnTo>
                <a:lnTo>
                  <a:pt x="8668262" y="6176486"/>
                </a:lnTo>
                <a:cubicBezTo>
                  <a:pt x="5674096" y="6052187"/>
                  <a:pt x="2413259" y="5924773"/>
                  <a:pt x="1630276" y="5924773"/>
                </a:cubicBezTo>
                <a:cubicBezTo>
                  <a:pt x="290910" y="5924773"/>
                  <a:pt x="28586" y="5427231"/>
                  <a:pt x="1027" y="4576941"/>
                </a:cubicBezTo>
                <a:lnTo>
                  <a:pt x="0" y="4508759"/>
                </a:lnTo>
                <a:close/>
              </a:path>
            </a:pathLst>
          </a:custGeom>
        </p:spPr>
      </p:pic>
      <p:pic>
        <p:nvPicPr>
          <p:cNvPr id="5" name="Image 4" descr="Une image contenant texte, Police, Graphique, graphisme&#10;&#10;Description générée automatiquement">
            <a:extLst>
              <a:ext uri="{FF2B5EF4-FFF2-40B4-BE49-F238E27FC236}">
                <a16:creationId xmlns:a16="http://schemas.microsoft.com/office/drawing/2014/main" id="{73023490-4687-F8E2-BC32-34B3027C45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7085" y="2592933"/>
            <a:ext cx="4044915" cy="2857733"/>
          </a:xfrm>
          <a:prstGeom prst="rect">
            <a:avLst/>
          </a:prstGeom>
        </p:spPr>
      </p:pic>
      <p:sp>
        <p:nvSpPr>
          <p:cNvPr id="8" name="Titre 14">
            <a:extLst>
              <a:ext uri="{FF2B5EF4-FFF2-40B4-BE49-F238E27FC236}">
                <a16:creationId xmlns:a16="http://schemas.microsoft.com/office/drawing/2014/main" id="{B1837070-49D9-3EAC-0D14-A6C1D85438BE}"/>
              </a:ext>
            </a:extLst>
          </p:cNvPr>
          <p:cNvSpPr>
            <a:spLocks noGrp="1"/>
          </p:cNvSpPr>
          <p:nvPr>
            <p:ph type="title"/>
          </p:nvPr>
        </p:nvSpPr>
        <p:spPr>
          <a:xfrm>
            <a:off x="395999" y="-262065"/>
            <a:ext cx="3624207" cy="1111687"/>
          </a:xfrm>
        </p:spPr>
        <p:txBody>
          <a:bodyPr/>
          <a:lstStyle/>
          <a:p>
            <a:r>
              <a:rPr lang="en-US" dirty="0"/>
              <a:t>OPEN-MINDEDNESS</a:t>
            </a:r>
            <a:endParaRPr lang="en-GB" dirty="0"/>
          </a:p>
        </p:txBody>
      </p:sp>
      <p:pic>
        <p:nvPicPr>
          <p:cNvPr id="12" name="Image 11" descr="Une image contenant Police, texte, Graphique, logo&#10;&#10;Description générée automatiquement">
            <a:extLst>
              <a:ext uri="{FF2B5EF4-FFF2-40B4-BE49-F238E27FC236}">
                <a16:creationId xmlns:a16="http://schemas.microsoft.com/office/drawing/2014/main" id="{E93DBBF0-1D6B-E517-B497-406EF51806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cxnSp>
        <p:nvCxnSpPr>
          <p:cNvPr id="13" name="Connecteur droit 12">
            <a:extLst>
              <a:ext uri="{FF2B5EF4-FFF2-40B4-BE49-F238E27FC236}">
                <a16:creationId xmlns:a16="http://schemas.microsoft.com/office/drawing/2014/main" id="{01C96442-B3EC-DAF3-6661-F173E80167C5}"/>
              </a:ext>
            </a:extLst>
          </p:cNvPr>
          <p:cNvCxnSpPr>
            <a:cxnSpLocks/>
          </p:cNvCxnSpPr>
          <p:nvPr/>
        </p:nvCxnSpPr>
        <p:spPr>
          <a:xfrm>
            <a:off x="390000" y="906366"/>
            <a:ext cx="2477953" cy="0"/>
          </a:xfrm>
          <a:prstGeom prst="line">
            <a:avLst/>
          </a:prstGeom>
          <a:ln w="28575">
            <a:solidFill>
              <a:srgbClr val="0024D3"/>
            </a:solidFill>
          </a:ln>
        </p:spPr>
        <p:style>
          <a:lnRef idx="1">
            <a:schemeClr val="accent1"/>
          </a:lnRef>
          <a:fillRef idx="0">
            <a:schemeClr val="accent1"/>
          </a:fillRef>
          <a:effectRef idx="0">
            <a:schemeClr val="accent1"/>
          </a:effectRef>
          <a:fontRef idx="minor">
            <a:schemeClr val="tx1"/>
          </a:fontRef>
        </p:style>
      </p:cxnSp>
      <p:sp>
        <p:nvSpPr>
          <p:cNvPr id="6" name="Titre 14">
            <a:extLst>
              <a:ext uri="{FF2B5EF4-FFF2-40B4-BE49-F238E27FC236}">
                <a16:creationId xmlns:a16="http://schemas.microsoft.com/office/drawing/2014/main" id="{4DC37762-B6B4-B2E1-2AFD-F62CF88C0932}"/>
              </a:ext>
            </a:extLst>
          </p:cNvPr>
          <p:cNvSpPr txBox="1">
            <a:spLocks/>
          </p:cNvSpPr>
          <p:nvPr/>
        </p:nvSpPr>
        <p:spPr>
          <a:xfrm>
            <a:off x="390000" y="1594586"/>
            <a:ext cx="4222752" cy="766401"/>
          </a:xfrm>
          <a:prstGeom prst="rect">
            <a:avLst/>
          </a:prstGeom>
        </p:spPr>
        <p:txBody>
          <a:bodyPr vert="horz" wrap="square" lIns="0" tIns="72000" rIns="0" bIns="144000" rtlCol="0" anchor="b" anchorCtr="0">
            <a:spAutoFit/>
          </a:bodyPr>
          <a:lstStyle>
            <a:lvl1pPr algn="l" defTabSz="914400" rtl="0" eaLnBrk="1" latinLnBrk="0" hangingPunct="1">
              <a:lnSpc>
                <a:spcPct val="80000"/>
              </a:lnSpc>
              <a:spcBef>
                <a:spcPct val="0"/>
              </a:spcBef>
              <a:spcAft>
                <a:spcPts val="0"/>
              </a:spcAft>
              <a:buNone/>
              <a:defRPr lang="en-US" sz="2400" kern="1200" spc="20" baseline="0" dirty="0">
                <a:solidFill>
                  <a:schemeClr val="accent1"/>
                </a:solidFill>
                <a:latin typeface="+mj-lt"/>
                <a:ea typeface="+mj-ea"/>
                <a:cs typeface="+mj-cs"/>
              </a:defRPr>
            </a:lvl1pPr>
          </a:lstStyle>
          <a:p>
            <a:r>
              <a:rPr lang="fr-FR" sz="2200" dirty="0" err="1"/>
              <a:t>We</a:t>
            </a:r>
            <a:r>
              <a:rPr lang="fr-FR" sz="2200" dirty="0"/>
              <a:t> </a:t>
            </a:r>
            <a:r>
              <a:rPr lang="fr-FR" sz="2200" dirty="0" err="1"/>
              <a:t>believe</a:t>
            </a:r>
            <a:r>
              <a:rPr lang="fr-FR" sz="2200" dirty="0"/>
              <a:t> in </a:t>
            </a:r>
          </a:p>
          <a:p>
            <a:r>
              <a:rPr lang="fr-FR" sz="2200" dirty="0"/>
              <a:t>open-</a:t>
            </a:r>
            <a:r>
              <a:rPr lang="fr-FR" sz="2200" dirty="0" err="1"/>
              <a:t>mindedness</a:t>
            </a:r>
            <a:endParaRPr lang="fr-FR" sz="2200" dirty="0"/>
          </a:p>
        </p:txBody>
      </p:sp>
    </p:spTree>
    <p:extLst>
      <p:ext uri="{BB962C8B-B14F-4D97-AF65-F5344CB8AC3E}">
        <p14:creationId xmlns:p14="http://schemas.microsoft.com/office/powerpoint/2010/main" val="34453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3FA410-458C-A296-481D-452AB535056A}"/>
              </a:ext>
            </a:extLst>
          </p:cNvPr>
          <p:cNvSpPr/>
          <p:nvPr/>
        </p:nvSpPr>
        <p:spPr>
          <a:xfrm>
            <a:off x="348342" y="326572"/>
            <a:ext cx="11495316" cy="580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Graphic 6">
            <a:extLst>
              <a:ext uri="{FF2B5EF4-FFF2-40B4-BE49-F238E27FC236}">
                <a16:creationId xmlns:a16="http://schemas.microsoft.com/office/drawing/2014/main" id="{691AEACF-3D3F-A1CB-F33F-CC646E108673}"/>
              </a:ext>
            </a:extLst>
          </p:cNvPr>
          <p:cNvSpPr/>
          <p:nvPr/>
        </p:nvSpPr>
        <p:spPr>
          <a:xfrm>
            <a:off x="6771256" y="326572"/>
            <a:ext cx="5086050" cy="5431971"/>
          </a:xfrm>
          <a:custGeom>
            <a:avLst/>
            <a:gdLst>
              <a:gd name="connsiteX0" fmla="*/ -1075 w 6685797"/>
              <a:gd name="connsiteY0" fmla="*/ -653 h 6856216"/>
              <a:gd name="connsiteX1" fmla="*/ -1075 w 6685797"/>
              <a:gd name="connsiteY1" fmla="*/ 4976743 h 6856216"/>
              <a:gd name="connsiteX2" fmla="*/ 1848616 w 6685797"/>
              <a:gd name="connsiteY2" fmla="*/ 6697933 h 6856216"/>
              <a:gd name="connsiteX3" fmla="*/ 6684723 w 6685797"/>
              <a:gd name="connsiteY3" fmla="*/ 6855564 h 6856216"/>
              <a:gd name="connsiteX4" fmla="*/ 6684723 w 6685797"/>
              <a:gd name="connsiteY4" fmla="*/ -653 h 6856216"/>
              <a:gd name="connsiteX5" fmla="*/ -1075 w 6685797"/>
              <a:gd name="connsiteY5" fmla="*/ -653 h 685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5797" h="6856216">
                <a:moveTo>
                  <a:pt x="-1075" y="-653"/>
                </a:moveTo>
                <a:lnTo>
                  <a:pt x="-1075" y="4976743"/>
                </a:lnTo>
                <a:cubicBezTo>
                  <a:pt x="-1075" y="6057922"/>
                  <a:pt x="229269" y="6697933"/>
                  <a:pt x="1848616" y="6697933"/>
                </a:cubicBezTo>
                <a:cubicBezTo>
                  <a:pt x="2461809" y="6697933"/>
                  <a:pt x="4416174" y="6766706"/>
                  <a:pt x="6684723" y="6855564"/>
                </a:cubicBezTo>
                <a:lnTo>
                  <a:pt x="6684723" y="-653"/>
                </a:lnTo>
                <a:lnTo>
                  <a:pt x="-1075" y="-653"/>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10" name="Title 3">
            <a:extLst>
              <a:ext uri="{FF2B5EF4-FFF2-40B4-BE49-F238E27FC236}">
                <a16:creationId xmlns:a16="http://schemas.microsoft.com/office/drawing/2014/main" id="{6ED88DDB-F2CA-E8CB-4216-EF1C69FEFBBD}"/>
              </a:ext>
            </a:extLst>
          </p:cNvPr>
          <p:cNvSpPr txBox="1">
            <a:spLocks/>
          </p:cNvSpPr>
          <p:nvPr/>
        </p:nvSpPr>
        <p:spPr>
          <a:xfrm>
            <a:off x="7078838" y="3120082"/>
            <a:ext cx="4333006" cy="430887"/>
          </a:xfrm>
          <a:prstGeom prst="rect">
            <a:avLst/>
          </a:prstGeom>
        </p:spPr>
        <p:txBody>
          <a:bodyPr lIns="0" tIns="0" rIns="0" bIns="0">
            <a:noAutofit/>
          </a:bodyPr>
          <a:lstStyle>
            <a:lvl1pPr algn="l" defTabSz="914400" rtl="0" eaLnBrk="1" latinLnBrk="0" hangingPunct="1">
              <a:lnSpc>
                <a:spcPct val="80000"/>
              </a:lnSpc>
              <a:spcBef>
                <a:spcPct val="0"/>
              </a:spcBef>
              <a:spcAft>
                <a:spcPts val="0"/>
              </a:spcAft>
              <a:buNone/>
              <a:defRPr lang="en-US" sz="2400" kern="1200" spc="20" baseline="0" dirty="0">
                <a:solidFill>
                  <a:schemeClr val="accent1"/>
                </a:solidFill>
                <a:latin typeface="+mj-lt"/>
                <a:ea typeface="+mj-ea"/>
                <a:cs typeface="+mj-cs"/>
              </a:defRPr>
            </a:lvl1pPr>
          </a:lstStyle>
          <a:p>
            <a:pPr algn="r">
              <a:lnSpc>
                <a:spcPct val="100000"/>
              </a:lnSpc>
            </a:pPr>
            <a:r>
              <a:rPr lang="fr-FR" sz="3600" dirty="0" err="1">
                <a:solidFill>
                  <a:schemeClr val="bg1"/>
                </a:solidFill>
              </a:rPr>
              <a:t>FORVIA’s</a:t>
            </a:r>
            <a:r>
              <a:rPr lang="fr-FR" sz="3600" dirty="0">
                <a:solidFill>
                  <a:schemeClr val="bg1"/>
                </a:solidFill>
              </a:rPr>
              <a:t> values and us</a:t>
            </a:r>
          </a:p>
        </p:txBody>
      </p:sp>
      <p:sp>
        <p:nvSpPr>
          <p:cNvPr id="11" name="Text Placeholder 18">
            <a:extLst>
              <a:ext uri="{FF2B5EF4-FFF2-40B4-BE49-F238E27FC236}">
                <a16:creationId xmlns:a16="http://schemas.microsoft.com/office/drawing/2014/main" id="{FF993255-9FF5-8B3A-C633-066CA0CCF6A1}"/>
              </a:ext>
            </a:extLst>
          </p:cNvPr>
          <p:cNvSpPr txBox="1">
            <a:spLocks/>
          </p:cNvSpPr>
          <p:nvPr/>
        </p:nvSpPr>
        <p:spPr>
          <a:xfrm>
            <a:off x="9770373" y="1503631"/>
            <a:ext cx="1641476" cy="1477328"/>
          </a:xfrm>
          <a:prstGeom prst="rect">
            <a:avLst/>
          </a:prstGeom>
        </p:spPr>
        <p:txBody>
          <a:bodyPr vert="horz" wrap="none" lIns="0" tIns="0" rIns="0" bIns="0" rtlCol="0" anchor="b" anchorCtr="0">
            <a:spAutoFit/>
          </a:bodyPr>
          <a:lstStyle>
            <a:lvl1pPr marL="0" indent="0" algn="r" defTabSz="914400" rtl="0" eaLnBrk="1" latinLnBrk="0" hangingPunct="1">
              <a:lnSpc>
                <a:spcPct val="100000"/>
              </a:lnSpc>
              <a:spcBef>
                <a:spcPts val="600"/>
              </a:spcBef>
              <a:buClr>
                <a:schemeClr val="accent1"/>
              </a:buClr>
              <a:buSzPct val="100000"/>
              <a:buFont typeface="Segoe UI Symbol" panose="020B0502040204020203" pitchFamily="34" charset="0"/>
              <a:buNone/>
              <a:defRPr lang="en-US" sz="9600" b="1" kern="1200">
                <a:solidFill>
                  <a:schemeClr val="accent1"/>
                </a:solidFill>
                <a:latin typeface="+mj-lt"/>
                <a:ea typeface="+mn-ea"/>
                <a:cs typeface="+mn-cs"/>
              </a:defRPr>
            </a:lvl1pPr>
            <a:lvl2pPr marL="6858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400" kern="1200" dirty="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200" b="0" kern="1200" dirty="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accent3"/>
                </a:solidFill>
              </a:rPr>
              <a:t>03</a:t>
            </a:r>
          </a:p>
        </p:txBody>
      </p:sp>
      <p:sp>
        <p:nvSpPr>
          <p:cNvPr id="2" name="BJPseudoFooter">
            <a:extLst>
              <a:ext uri="{FF2B5EF4-FFF2-40B4-BE49-F238E27FC236}">
                <a16:creationId xmlns:a16="http://schemas.microsoft.com/office/drawing/2014/main" id="{D64EA310-FD80-43FE-8EE3-4A6F855B9A6E}"/>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18" name="Image 17" descr="Une image contenant texte, horloge, Police, Graphique&#10;&#10;Description générée automatiquement">
            <a:extLst>
              <a:ext uri="{FF2B5EF4-FFF2-40B4-BE49-F238E27FC236}">
                <a16:creationId xmlns:a16="http://schemas.microsoft.com/office/drawing/2014/main" id="{89AECD32-94EA-2306-9CD1-4562F3B8F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882" y="446518"/>
            <a:ext cx="2204225" cy="1557285"/>
          </a:xfrm>
          <a:prstGeom prst="rect">
            <a:avLst/>
          </a:prstGeom>
        </p:spPr>
      </p:pic>
      <p:pic>
        <p:nvPicPr>
          <p:cNvPr id="20" name="Image 19" descr="Une image contenant texte, Police, Graphique, graphisme&#10;&#10;Description générée automatiquement">
            <a:extLst>
              <a:ext uri="{FF2B5EF4-FFF2-40B4-BE49-F238E27FC236}">
                <a16:creationId xmlns:a16="http://schemas.microsoft.com/office/drawing/2014/main" id="{AC9BDAAD-00F3-E1CA-43C2-631A199CE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0941" y="2348971"/>
            <a:ext cx="2641583" cy="1866278"/>
          </a:xfrm>
          <a:prstGeom prst="rect">
            <a:avLst/>
          </a:prstGeom>
        </p:spPr>
      </p:pic>
      <p:pic>
        <p:nvPicPr>
          <p:cNvPr id="22" name="Image 21" descr="Une image contenant texte, Graphique, Police, graphisme&#10;&#10;Description générée automatiquement">
            <a:extLst>
              <a:ext uri="{FF2B5EF4-FFF2-40B4-BE49-F238E27FC236}">
                <a16:creationId xmlns:a16="http://schemas.microsoft.com/office/drawing/2014/main" id="{9E92E94A-252A-699C-E17C-CC0D5ECDE6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2487"/>
            <a:ext cx="3349543" cy="2366452"/>
          </a:xfrm>
          <a:prstGeom prst="rect">
            <a:avLst/>
          </a:prstGeom>
        </p:spPr>
      </p:pic>
      <p:pic>
        <p:nvPicPr>
          <p:cNvPr id="24" name="Image 23" descr="Une image contenant texte, Police, Graphique, graphisme&#10;&#10;Description générée automatiquement">
            <a:extLst>
              <a:ext uri="{FF2B5EF4-FFF2-40B4-BE49-F238E27FC236}">
                <a16:creationId xmlns:a16="http://schemas.microsoft.com/office/drawing/2014/main" id="{B62924FB-604E-9E4B-8100-94056BF430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7523" y="4185067"/>
            <a:ext cx="2641584" cy="1866279"/>
          </a:xfrm>
          <a:prstGeom prst="rect">
            <a:avLst/>
          </a:prstGeom>
        </p:spPr>
      </p:pic>
      <p:pic>
        <p:nvPicPr>
          <p:cNvPr id="26" name="Image 25" descr="Une image contenant texte, Graphique, graphisme, Police&#10;&#10;Description générée automatiquement">
            <a:extLst>
              <a:ext uri="{FF2B5EF4-FFF2-40B4-BE49-F238E27FC236}">
                <a16:creationId xmlns:a16="http://schemas.microsoft.com/office/drawing/2014/main" id="{D741C037-C1F5-A21B-8915-4C5C71BD6B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4943" y="2113377"/>
            <a:ext cx="2342706" cy="1655121"/>
          </a:xfrm>
          <a:prstGeom prst="rect">
            <a:avLst/>
          </a:prstGeom>
        </p:spPr>
      </p:pic>
      <p:pic>
        <p:nvPicPr>
          <p:cNvPr id="28" name="Image 27" descr="Une image contenant texte, invertébré, logo, Police&#10;&#10;Description générée automatiquement">
            <a:extLst>
              <a:ext uri="{FF2B5EF4-FFF2-40B4-BE49-F238E27FC236}">
                <a16:creationId xmlns:a16="http://schemas.microsoft.com/office/drawing/2014/main" id="{11605681-B3DC-FCE3-4ED8-739F59192A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998" y="2980955"/>
            <a:ext cx="2988717" cy="2111529"/>
          </a:xfrm>
          <a:prstGeom prst="rect">
            <a:avLst/>
          </a:prstGeom>
        </p:spPr>
      </p:pic>
      <p:pic>
        <p:nvPicPr>
          <p:cNvPr id="3" name="Image 2" descr="Une image contenant Police, texte, Graphique, logo&#10;&#10;Description générée automatiquement">
            <a:extLst>
              <a:ext uri="{FF2B5EF4-FFF2-40B4-BE49-F238E27FC236}">
                <a16:creationId xmlns:a16="http://schemas.microsoft.com/office/drawing/2014/main" id="{C342669C-9960-437E-697D-90833F785B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spTree>
    <p:extLst>
      <p:ext uri="{BB962C8B-B14F-4D97-AF65-F5344CB8AC3E}">
        <p14:creationId xmlns:p14="http://schemas.microsoft.com/office/powerpoint/2010/main" val="143535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E5D0FF9-BFF6-5CC9-3CC7-E33E6ECE8EA5}"/>
              </a:ext>
            </a:extLst>
          </p:cNvPr>
          <p:cNvSpPr/>
          <p:nvPr/>
        </p:nvSpPr>
        <p:spPr>
          <a:xfrm>
            <a:off x="186744" y="734096"/>
            <a:ext cx="3979571" cy="393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5" name="Image 54" descr="Une image contenant texte, table, boutique, table de salle à manger&#10;&#10;Description générée automatiquement">
            <a:extLst>
              <a:ext uri="{FF2B5EF4-FFF2-40B4-BE49-F238E27FC236}">
                <a16:creationId xmlns:a16="http://schemas.microsoft.com/office/drawing/2014/main" id="{A5255AB2-98EB-3A9F-DD2D-B052725E8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7990" y="2"/>
            <a:ext cx="11784011" cy="1551665"/>
          </a:xfrm>
          <a:custGeom>
            <a:avLst/>
            <a:gdLst>
              <a:gd name="connsiteX0" fmla="*/ 0 w 11784011"/>
              <a:gd name="connsiteY0" fmla="*/ 0 h 1551665"/>
              <a:gd name="connsiteX1" fmla="*/ 11784011 w 11784011"/>
              <a:gd name="connsiteY1" fmla="*/ 0 h 1551665"/>
              <a:gd name="connsiteX2" fmla="*/ 11784011 w 11784011"/>
              <a:gd name="connsiteY2" fmla="*/ 1551665 h 1551665"/>
              <a:gd name="connsiteX3" fmla="*/ 11128477 w 11784011"/>
              <a:gd name="connsiteY3" fmla="*/ 1535940 h 1551665"/>
              <a:gd name="connsiteX4" fmla="*/ 1673537 w 11784011"/>
              <a:gd name="connsiteY4" fmla="*/ 1338241 h 1551665"/>
              <a:gd name="connsiteX5" fmla="*/ 2514 w 11784011"/>
              <a:gd name="connsiteY5" fmla="*/ 562426 h 1551665"/>
              <a:gd name="connsiteX6" fmla="*/ 0 w 11784011"/>
              <a:gd name="connsiteY6" fmla="*/ 468773 h 155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4011" h="1551665">
                <a:moveTo>
                  <a:pt x="0" y="0"/>
                </a:moveTo>
                <a:lnTo>
                  <a:pt x="11784011" y="0"/>
                </a:lnTo>
                <a:lnTo>
                  <a:pt x="11784011" y="1551665"/>
                </a:lnTo>
                <a:lnTo>
                  <a:pt x="11128477" y="1535940"/>
                </a:lnTo>
                <a:cubicBezTo>
                  <a:pt x="7679121" y="1453467"/>
                  <a:pt x="2680190" y="1338241"/>
                  <a:pt x="1673537" y="1338241"/>
                </a:cubicBezTo>
                <a:cubicBezTo>
                  <a:pt x="299795" y="1338241"/>
                  <a:pt x="30774" y="1051836"/>
                  <a:pt x="2514" y="562426"/>
                </a:cubicBezTo>
                <a:lnTo>
                  <a:pt x="0" y="468773"/>
                </a:lnTo>
                <a:close/>
              </a:path>
            </a:pathLst>
          </a:custGeom>
        </p:spPr>
      </p:pic>
      <p:sp>
        <p:nvSpPr>
          <p:cNvPr id="20" name="Titre 19">
            <a:extLst>
              <a:ext uri="{FF2B5EF4-FFF2-40B4-BE49-F238E27FC236}">
                <a16:creationId xmlns:a16="http://schemas.microsoft.com/office/drawing/2014/main" id="{19D0BE48-AA98-54EA-23BC-8148FA1346AE}"/>
              </a:ext>
            </a:extLst>
          </p:cNvPr>
          <p:cNvSpPr>
            <a:spLocks noGrp="1"/>
          </p:cNvSpPr>
          <p:nvPr>
            <p:ph type="title"/>
          </p:nvPr>
        </p:nvSpPr>
        <p:spPr>
          <a:xfrm>
            <a:off x="396000" y="1551954"/>
            <a:ext cx="11412000" cy="900000"/>
          </a:xfrm>
        </p:spPr>
        <p:txBody>
          <a:bodyPr/>
          <a:lstStyle/>
          <a:p>
            <a:r>
              <a:rPr lang="fr-FR" dirty="0"/>
              <a:t>How do the values </a:t>
            </a:r>
            <a:r>
              <a:rPr lang="fr-FR" dirty="0" err="1"/>
              <a:t>apply</a:t>
            </a:r>
            <a:r>
              <a:rPr lang="fr-FR" dirty="0"/>
              <a:t> to us?</a:t>
            </a:r>
          </a:p>
        </p:txBody>
      </p:sp>
      <p:sp>
        <p:nvSpPr>
          <p:cNvPr id="21" name="Espace réservé du texte 20">
            <a:extLst>
              <a:ext uri="{FF2B5EF4-FFF2-40B4-BE49-F238E27FC236}">
                <a16:creationId xmlns:a16="http://schemas.microsoft.com/office/drawing/2014/main" id="{82541682-AF90-113B-787B-4DB2C902A129}"/>
              </a:ext>
            </a:extLst>
          </p:cNvPr>
          <p:cNvSpPr>
            <a:spLocks noGrp="1"/>
          </p:cNvSpPr>
          <p:nvPr>
            <p:ph type="body" sz="quarter" idx="13"/>
          </p:nvPr>
        </p:nvSpPr>
        <p:spPr>
          <a:xfrm>
            <a:off x="396000" y="2451954"/>
            <a:ext cx="11412000" cy="930236"/>
          </a:xfrm>
        </p:spPr>
        <p:txBody>
          <a:bodyPr/>
          <a:lstStyle/>
          <a:p>
            <a:r>
              <a:rPr lang="fr-FR" dirty="0"/>
              <a:t>Group</a:t>
            </a:r>
            <a:r>
              <a:rPr lang="fr-FR" b="0" spc="90" dirty="0"/>
              <a:t> discussion</a:t>
            </a:r>
          </a:p>
          <a:p>
            <a:pPr>
              <a:spcBef>
                <a:spcPts val="600"/>
              </a:spcBef>
            </a:pPr>
            <a:r>
              <a:rPr lang="fr-FR" sz="2800" b="1" dirty="0">
                <a:solidFill>
                  <a:schemeClr val="accent1"/>
                </a:solidFill>
                <a:latin typeface="Arial Black"/>
              </a:rPr>
              <a:t>    </a:t>
            </a:r>
            <a:r>
              <a:rPr lang="fr-FR" b="1" dirty="0">
                <a:solidFill>
                  <a:schemeClr val="accent1"/>
                </a:solidFill>
                <a:latin typeface="Arial Black"/>
              </a:rPr>
              <a:t> </a:t>
            </a:r>
            <a:r>
              <a:rPr lang="fr-FR" sz="2800" b="1" dirty="0">
                <a:solidFill>
                  <a:schemeClr val="accent1"/>
                </a:solidFill>
                <a:latin typeface="Arial Black"/>
              </a:rPr>
              <a:t>30’ </a:t>
            </a:r>
          </a:p>
        </p:txBody>
      </p:sp>
      <p:cxnSp>
        <p:nvCxnSpPr>
          <p:cNvPr id="25" name="Straight Connector 14">
            <a:extLst>
              <a:ext uri="{FF2B5EF4-FFF2-40B4-BE49-F238E27FC236}">
                <a16:creationId xmlns:a16="http://schemas.microsoft.com/office/drawing/2014/main" id="{3AAFCBA4-8329-9EF3-3EB6-484C1A2329DE}"/>
              </a:ext>
            </a:extLst>
          </p:cNvPr>
          <p:cNvCxnSpPr>
            <a:cxnSpLocks/>
          </p:cNvCxnSpPr>
          <p:nvPr/>
        </p:nvCxnSpPr>
        <p:spPr>
          <a:xfrm>
            <a:off x="384627" y="2451954"/>
            <a:ext cx="245245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7" name="Ellipse 26">
            <a:extLst>
              <a:ext uri="{FF2B5EF4-FFF2-40B4-BE49-F238E27FC236}">
                <a16:creationId xmlns:a16="http://schemas.microsoft.com/office/drawing/2014/main" id="{4DD90003-F98F-A9E7-9EF6-1F4A73D2DE3F}"/>
              </a:ext>
            </a:extLst>
          </p:cNvPr>
          <p:cNvSpPr>
            <a:spLocks/>
          </p:cNvSpPr>
          <p:nvPr/>
        </p:nvSpPr>
        <p:spPr>
          <a:xfrm>
            <a:off x="407988" y="2869969"/>
            <a:ext cx="467878" cy="46787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p>
        </p:txBody>
      </p:sp>
      <p:grpSp>
        <p:nvGrpSpPr>
          <p:cNvPr id="28" name="Graphique 121">
            <a:extLst>
              <a:ext uri="{FF2B5EF4-FFF2-40B4-BE49-F238E27FC236}">
                <a16:creationId xmlns:a16="http://schemas.microsoft.com/office/drawing/2014/main" id="{1DF2E259-3BA8-3F0D-B24E-1D898E2AADDF}"/>
              </a:ext>
            </a:extLst>
          </p:cNvPr>
          <p:cNvGrpSpPr/>
          <p:nvPr/>
        </p:nvGrpSpPr>
        <p:grpSpPr>
          <a:xfrm>
            <a:off x="529971" y="2977166"/>
            <a:ext cx="223912" cy="253484"/>
            <a:chOff x="5848350" y="3143250"/>
            <a:chExt cx="504825" cy="571500"/>
          </a:xfrm>
          <a:noFill/>
        </p:grpSpPr>
        <p:sp>
          <p:nvSpPr>
            <p:cNvPr id="29" name="Forme libre : forme 28">
              <a:extLst>
                <a:ext uri="{FF2B5EF4-FFF2-40B4-BE49-F238E27FC236}">
                  <a16:creationId xmlns:a16="http://schemas.microsoft.com/office/drawing/2014/main" id="{902154EE-89F7-D57E-1819-02A786461E3C}"/>
                </a:ext>
              </a:extLst>
            </p:cNvPr>
            <p:cNvSpPr/>
            <p:nvPr/>
          </p:nvSpPr>
          <p:spPr>
            <a:xfrm>
              <a:off x="6019800" y="3143250"/>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noFill/>
            <a:ln w="1905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30" name="Forme libre : forme 29">
              <a:extLst>
                <a:ext uri="{FF2B5EF4-FFF2-40B4-BE49-F238E27FC236}">
                  <a16:creationId xmlns:a16="http://schemas.microsoft.com/office/drawing/2014/main" id="{926B1F4E-7BBA-1984-8265-80C9D101779F}"/>
                </a:ext>
              </a:extLst>
            </p:cNvPr>
            <p:cNvSpPr/>
            <p:nvPr/>
          </p:nvSpPr>
          <p:spPr>
            <a:xfrm>
              <a:off x="6096000" y="3143250"/>
              <a:ext cx="9525" cy="28575"/>
            </a:xfrm>
            <a:custGeom>
              <a:avLst/>
              <a:gdLst>
                <a:gd name="connsiteX0" fmla="*/ 0 w 9525"/>
                <a:gd name="connsiteY0" fmla="*/ 0 h 28575"/>
                <a:gd name="connsiteX1" fmla="*/ 0 w 9525"/>
                <a:gd name="connsiteY1" fmla="*/ 28575 h 28575"/>
              </a:gdLst>
              <a:ahLst/>
              <a:cxnLst>
                <a:cxn ang="0">
                  <a:pos x="connsiteX0" y="connsiteY0"/>
                </a:cxn>
                <a:cxn ang="0">
                  <a:pos x="connsiteX1" y="connsiteY1"/>
                </a:cxn>
              </a:cxnLst>
              <a:rect l="l" t="t" r="r" b="b"/>
              <a:pathLst>
                <a:path w="9525" h="28575">
                  <a:moveTo>
                    <a:pt x="0" y="0"/>
                  </a:moveTo>
                  <a:lnTo>
                    <a:pt x="0" y="28575"/>
                  </a:lnTo>
                </a:path>
              </a:pathLst>
            </a:custGeom>
            <a:noFill/>
            <a:ln w="1905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31" name="Forme libre : forme 30">
              <a:extLst>
                <a:ext uri="{FF2B5EF4-FFF2-40B4-BE49-F238E27FC236}">
                  <a16:creationId xmlns:a16="http://schemas.microsoft.com/office/drawing/2014/main" id="{BF3C862B-CE3F-1F17-BC9C-71C7C876EA33}"/>
                </a:ext>
              </a:extLst>
            </p:cNvPr>
            <p:cNvSpPr/>
            <p:nvPr/>
          </p:nvSpPr>
          <p:spPr>
            <a:xfrm>
              <a:off x="5848350" y="3219450"/>
              <a:ext cx="495300" cy="495300"/>
            </a:xfrm>
            <a:custGeom>
              <a:avLst/>
              <a:gdLst>
                <a:gd name="connsiteX0" fmla="*/ 495300 w 495300"/>
                <a:gd name="connsiteY0" fmla="*/ 247650 h 495300"/>
                <a:gd name="connsiteX1" fmla="*/ 247650 w 495300"/>
                <a:gd name="connsiteY1" fmla="*/ 495300 h 495300"/>
                <a:gd name="connsiteX2" fmla="*/ 0 w 495300"/>
                <a:gd name="connsiteY2" fmla="*/ 247650 h 495300"/>
                <a:gd name="connsiteX3" fmla="*/ 247650 w 495300"/>
                <a:gd name="connsiteY3" fmla="*/ 0 h 495300"/>
                <a:gd name="connsiteX4" fmla="*/ 495300 w 495300"/>
                <a:gd name="connsiteY4" fmla="*/ 24765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495300">
                  <a:moveTo>
                    <a:pt x="495300" y="247650"/>
                  </a:moveTo>
                  <a:cubicBezTo>
                    <a:pt x="495300" y="384423"/>
                    <a:pt x="384423" y="495300"/>
                    <a:pt x="247650" y="495300"/>
                  </a:cubicBezTo>
                  <a:cubicBezTo>
                    <a:pt x="110877" y="495300"/>
                    <a:pt x="0" y="384423"/>
                    <a:pt x="0" y="247650"/>
                  </a:cubicBezTo>
                  <a:cubicBezTo>
                    <a:pt x="0" y="110877"/>
                    <a:pt x="110877" y="0"/>
                    <a:pt x="247650" y="0"/>
                  </a:cubicBezTo>
                  <a:cubicBezTo>
                    <a:pt x="384423" y="0"/>
                    <a:pt x="495300" y="110877"/>
                    <a:pt x="495300" y="247650"/>
                  </a:cubicBezTo>
                  <a:close/>
                </a:path>
              </a:pathLst>
            </a:custGeom>
            <a:noFill/>
            <a:ln w="1905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32" name="Forme libre : forme 31">
              <a:extLst>
                <a:ext uri="{FF2B5EF4-FFF2-40B4-BE49-F238E27FC236}">
                  <a16:creationId xmlns:a16="http://schemas.microsoft.com/office/drawing/2014/main" id="{4343B8FE-9F55-5B7B-AE28-495B8882AD9D}"/>
                </a:ext>
              </a:extLst>
            </p:cNvPr>
            <p:cNvSpPr/>
            <p:nvPr/>
          </p:nvSpPr>
          <p:spPr>
            <a:xfrm>
              <a:off x="6014418" y="3349790"/>
              <a:ext cx="120034" cy="155927"/>
            </a:xfrm>
            <a:custGeom>
              <a:avLst/>
              <a:gdLst>
                <a:gd name="connsiteX0" fmla="*/ 50302 w 120034"/>
                <a:gd name="connsiteY0" fmla="*/ 139065 h 155927"/>
                <a:gd name="connsiteX1" fmla="*/ 0 w 120034"/>
                <a:gd name="connsiteY1" fmla="*/ 0 h 155927"/>
                <a:gd name="connsiteX2" fmla="*/ 112852 w 120034"/>
                <a:gd name="connsiteY2" fmla="*/ 95564 h 155927"/>
                <a:gd name="connsiteX3" fmla="*/ 104192 w 120034"/>
                <a:gd name="connsiteY3" fmla="*/ 148745 h 155927"/>
                <a:gd name="connsiteX4" fmla="*/ 51011 w 120034"/>
                <a:gd name="connsiteY4" fmla="*/ 140085 h 155927"/>
                <a:gd name="connsiteX5" fmla="*/ 50302 w 120034"/>
                <a:gd name="connsiteY5" fmla="*/ 139065 h 1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4" h="155927">
                  <a:moveTo>
                    <a:pt x="50302" y="139065"/>
                  </a:moveTo>
                  <a:cubicBezTo>
                    <a:pt x="38291" y="121787"/>
                    <a:pt x="0" y="0"/>
                    <a:pt x="0" y="0"/>
                  </a:cubicBezTo>
                  <a:cubicBezTo>
                    <a:pt x="0" y="0"/>
                    <a:pt x="100841" y="78257"/>
                    <a:pt x="112852" y="95564"/>
                  </a:cubicBezTo>
                  <a:cubicBezTo>
                    <a:pt x="125146" y="112641"/>
                    <a:pt x="121269" y="136451"/>
                    <a:pt x="104192" y="148745"/>
                  </a:cubicBezTo>
                  <a:cubicBezTo>
                    <a:pt x="87115" y="161039"/>
                    <a:pt x="63305" y="157162"/>
                    <a:pt x="51011" y="140085"/>
                  </a:cubicBezTo>
                  <a:cubicBezTo>
                    <a:pt x="50769" y="139749"/>
                    <a:pt x="50532" y="139409"/>
                    <a:pt x="50302" y="139065"/>
                  </a:cubicBezTo>
                  <a:close/>
                </a:path>
              </a:pathLst>
            </a:custGeom>
            <a:noFill/>
            <a:ln w="1905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33" name="Forme libre : forme 32">
              <a:extLst>
                <a:ext uri="{FF2B5EF4-FFF2-40B4-BE49-F238E27FC236}">
                  <a16:creationId xmlns:a16="http://schemas.microsoft.com/office/drawing/2014/main" id="{DB66A167-63AC-135F-DD87-45EA8FD5AAA8}"/>
                </a:ext>
              </a:extLst>
            </p:cNvPr>
            <p:cNvSpPr/>
            <p:nvPr/>
          </p:nvSpPr>
          <p:spPr>
            <a:xfrm>
              <a:off x="6096000" y="3276600"/>
              <a:ext cx="9525" cy="38100"/>
            </a:xfrm>
            <a:custGeom>
              <a:avLst/>
              <a:gdLst>
                <a:gd name="connsiteX0" fmla="*/ 0 w 9525"/>
                <a:gd name="connsiteY0" fmla="*/ 0 h 38100"/>
                <a:gd name="connsiteX1" fmla="*/ 0 w 9525"/>
                <a:gd name="connsiteY1" fmla="*/ 38100 h 38100"/>
              </a:gdLst>
              <a:ahLst/>
              <a:cxnLst>
                <a:cxn ang="0">
                  <a:pos x="connsiteX0" y="connsiteY0"/>
                </a:cxn>
                <a:cxn ang="0">
                  <a:pos x="connsiteX1" y="connsiteY1"/>
                </a:cxn>
              </a:cxnLst>
              <a:rect l="l" t="t" r="r" b="b"/>
              <a:pathLst>
                <a:path w="9525" h="38100">
                  <a:moveTo>
                    <a:pt x="0" y="0"/>
                  </a:moveTo>
                  <a:lnTo>
                    <a:pt x="0" y="38100"/>
                  </a:lnTo>
                </a:path>
              </a:pathLst>
            </a:custGeom>
            <a:noFill/>
            <a:ln w="1905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34" name="Forme libre : forme 33">
              <a:extLst>
                <a:ext uri="{FF2B5EF4-FFF2-40B4-BE49-F238E27FC236}">
                  <a16:creationId xmlns:a16="http://schemas.microsoft.com/office/drawing/2014/main" id="{F020D4F2-C6E5-0550-79F2-E361B41D18C3}"/>
                </a:ext>
              </a:extLst>
            </p:cNvPr>
            <p:cNvSpPr/>
            <p:nvPr/>
          </p:nvSpPr>
          <p:spPr>
            <a:xfrm>
              <a:off x="6248400" y="3467100"/>
              <a:ext cx="38100" cy="9525"/>
            </a:xfrm>
            <a:custGeom>
              <a:avLst/>
              <a:gdLst>
                <a:gd name="connsiteX0" fmla="*/ 38100 w 38100"/>
                <a:gd name="connsiteY0" fmla="*/ 0 h 9525"/>
                <a:gd name="connsiteX1" fmla="*/ 0 w 38100"/>
                <a:gd name="connsiteY1" fmla="*/ 0 h 9525"/>
              </a:gdLst>
              <a:ahLst/>
              <a:cxnLst>
                <a:cxn ang="0">
                  <a:pos x="connsiteX0" y="connsiteY0"/>
                </a:cxn>
                <a:cxn ang="0">
                  <a:pos x="connsiteX1" y="connsiteY1"/>
                </a:cxn>
              </a:cxnLst>
              <a:rect l="l" t="t" r="r" b="b"/>
              <a:pathLst>
                <a:path w="38100" h="9525">
                  <a:moveTo>
                    <a:pt x="38100" y="0"/>
                  </a:moveTo>
                  <a:lnTo>
                    <a:pt x="0" y="0"/>
                  </a:lnTo>
                </a:path>
              </a:pathLst>
            </a:custGeom>
            <a:noFill/>
            <a:ln w="1905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35" name="Forme libre : forme 34">
              <a:extLst>
                <a:ext uri="{FF2B5EF4-FFF2-40B4-BE49-F238E27FC236}">
                  <a16:creationId xmlns:a16="http://schemas.microsoft.com/office/drawing/2014/main" id="{EA575276-2E59-ED78-1BB1-6499199EF135}"/>
                </a:ext>
              </a:extLst>
            </p:cNvPr>
            <p:cNvSpPr/>
            <p:nvPr/>
          </p:nvSpPr>
          <p:spPr>
            <a:xfrm>
              <a:off x="6096000" y="3619500"/>
              <a:ext cx="9525" cy="38100"/>
            </a:xfrm>
            <a:custGeom>
              <a:avLst/>
              <a:gdLst>
                <a:gd name="connsiteX0" fmla="*/ 0 w 9525"/>
                <a:gd name="connsiteY0" fmla="*/ 38100 h 38100"/>
                <a:gd name="connsiteX1" fmla="*/ 0 w 9525"/>
                <a:gd name="connsiteY1" fmla="*/ 0 h 38100"/>
              </a:gdLst>
              <a:ahLst/>
              <a:cxnLst>
                <a:cxn ang="0">
                  <a:pos x="connsiteX0" y="connsiteY0"/>
                </a:cxn>
                <a:cxn ang="0">
                  <a:pos x="connsiteX1" y="connsiteY1"/>
                </a:cxn>
              </a:cxnLst>
              <a:rect l="l" t="t" r="r" b="b"/>
              <a:pathLst>
                <a:path w="9525" h="38100">
                  <a:moveTo>
                    <a:pt x="0" y="38100"/>
                  </a:moveTo>
                  <a:lnTo>
                    <a:pt x="0" y="0"/>
                  </a:lnTo>
                </a:path>
              </a:pathLst>
            </a:custGeom>
            <a:noFill/>
            <a:ln w="1905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36" name="Forme libre : forme 35">
              <a:extLst>
                <a:ext uri="{FF2B5EF4-FFF2-40B4-BE49-F238E27FC236}">
                  <a16:creationId xmlns:a16="http://schemas.microsoft.com/office/drawing/2014/main" id="{A6730A36-F51E-1620-B8BC-EB73A6FC7C19}"/>
                </a:ext>
              </a:extLst>
            </p:cNvPr>
            <p:cNvSpPr/>
            <p:nvPr/>
          </p:nvSpPr>
          <p:spPr>
            <a:xfrm>
              <a:off x="5905500" y="3467100"/>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noFill/>
            <a:ln w="1905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37" name="Forme libre : forme 36">
              <a:extLst>
                <a:ext uri="{FF2B5EF4-FFF2-40B4-BE49-F238E27FC236}">
                  <a16:creationId xmlns:a16="http://schemas.microsoft.com/office/drawing/2014/main" id="{C330DF8E-48DF-608D-022E-1CEEC1274882}"/>
                </a:ext>
              </a:extLst>
            </p:cNvPr>
            <p:cNvSpPr/>
            <p:nvPr/>
          </p:nvSpPr>
          <p:spPr>
            <a:xfrm>
              <a:off x="6267450" y="3209925"/>
              <a:ext cx="85725" cy="85725"/>
            </a:xfrm>
            <a:custGeom>
              <a:avLst/>
              <a:gdLst>
                <a:gd name="connsiteX0" fmla="*/ 0 w 85725"/>
                <a:gd name="connsiteY0" fmla="*/ 0 h 85725"/>
                <a:gd name="connsiteX1" fmla="*/ 85725 w 85725"/>
                <a:gd name="connsiteY1" fmla="*/ 85725 h 85725"/>
              </a:gdLst>
              <a:ahLst/>
              <a:cxnLst>
                <a:cxn ang="0">
                  <a:pos x="connsiteX0" y="connsiteY0"/>
                </a:cxn>
                <a:cxn ang="0">
                  <a:pos x="connsiteX1" y="connsiteY1"/>
                </a:cxn>
              </a:cxnLst>
              <a:rect l="l" t="t" r="r" b="b"/>
              <a:pathLst>
                <a:path w="85725" h="85725">
                  <a:moveTo>
                    <a:pt x="0" y="0"/>
                  </a:moveTo>
                  <a:lnTo>
                    <a:pt x="85725" y="85725"/>
                  </a:lnTo>
                </a:path>
              </a:pathLst>
            </a:custGeom>
            <a:noFill/>
            <a:ln w="19050" cap="rnd">
              <a:solidFill>
                <a:schemeClr val="bg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39" name="Rectangle : avec coin arrondi 38">
            <a:extLst>
              <a:ext uri="{FF2B5EF4-FFF2-40B4-BE49-F238E27FC236}">
                <a16:creationId xmlns:a16="http://schemas.microsoft.com/office/drawing/2014/main" id="{E21831C6-3F99-9ACD-0487-21769ABDA6CA}"/>
              </a:ext>
            </a:extLst>
          </p:cNvPr>
          <p:cNvSpPr/>
          <p:nvPr/>
        </p:nvSpPr>
        <p:spPr>
          <a:xfrm rot="10800000">
            <a:off x="3615424" y="3006738"/>
            <a:ext cx="4025068" cy="2955909"/>
          </a:xfrm>
          <a:prstGeom prst="round1Rect">
            <a:avLst>
              <a:gd name="adj" fmla="val 0"/>
            </a:avLst>
          </a:prstGeom>
          <a:solidFill>
            <a:schemeClr val="bg1">
              <a:lumMod val="95000"/>
            </a:schemeClr>
          </a:solidFill>
          <a:ln>
            <a:noFill/>
          </a:ln>
          <a:effectLst>
            <a:outerShdw dist="635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p>
        </p:txBody>
      </p:sp>
      <p:sp>
        <p:nvSpPr>
          <p:cNvPr id="40" name="Rectangle : avec coin arrondi 39">
            <a:extLst>
              <a:ext uri="{FF2B5EF4-FFF2-40B4-BE49-F238E27FC236}">
                <a16:creationId xmlns:a16="http://schemas.microsoft.com/office/drawing/2014/main" id="{C3079EAF-FC3A-ED0F-30E2-B63394A60BD5}"/>
              </a:ext>
            </a:extLst>
          </p:cNvPr>
          <p:cNvSpPr/>
          <p:nvPr/>
        </p:nvSpPr>
        <p:spPr>
          <a:xfrm rot="10800000">
            <a:off x="7758940" y="3006739"/>
            <a:ext cx="4025068" cy="2955907"/>
          </a:xfrm>
          <a:prstGeom prst="round1Rect">
            <a:avLst>
              <a:gd name="adj" fmla="val 0"/>
            </a:avLst>
          </a:prstGeom>
          <a:solidFill>
            <a:schemeClr val="bg1">
              <a:lumMod val="95000"/>
            </a:schemeClr>
          </a:solidFill>
          <a:ln>
            <a:noFill/>
          </a:ln>
          <a:effectLst>
            <a:outerShdw dist="63500" dir="5400000" algn="t"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p>
        </p:txBody>
      </p:sp>
      <p:grpSp>
        <p:nvGrpSpPr>
          <p:cNvPr id="2" name="Groupe 1">
            <a:extLst>
              <a:ext uri="{FF2B5EF4-FFF2-40B4-BE49-F238E27FC236}">
                <a16:creationId xmlns:a16="http://schemas.microsoft.com/office/drawing/2014/main" id="{5F43D0A5-A76F-A82B-7A89-9A7A8360C9B9}"/>
              </a:ext>
            </a:extLst>
          </p:cNvPr>
          <p:cNvGrpSpPr/>
          <p:nvPr/>
        </p:nvGrpSpPr>
        <p:grpSpPr>
          <a:xfrm>
            <a:off x="396000" y="3771705"/>
            <a:ext cx="1159218" cy="1159218"/>
            <a:chOff x="396000" y="4145584"/>
            <a:chExt cx="1159218" cy="1159218"/>
          </a:xfrm>
        </p:grpSpPr>
        <p:sp>
          <p:nvSpPr>
            <p:cNvPr id="41" name="Ellipse 40">
              <a:extLst>
                <a:ext uri="{FF2B5EF4-FFF2-40B4-BE49-F238E27FC236}">
                  <a16:creationId xmlns:a16="http://schemas.microsoft.com/office/drawing/2014/main" id="{C8963B16-457E-AD9B-95BF-652FF4227588}"/>
                </a:ext>
              </a:extLst>
            </p:cNvPr>
            <p:cNvSpPr/>
            <p:nvPr/>
          </p:nvSpPr>
          <p:spPr>
            <a:xfrm>
              <a:off x="396000" y="4145584"/>
              <a:ext cx="1159218" cy="1159218"/>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p>
          </p:txBody>
        </p:sp>
        <p:grpSp>
          <p:nvGrpSpPr>
            <p:cNvPr id="43" name="Grouper 57">
              <a:extLst>
                <a:ext uri="{FF2B5EF4-FFF2-40B4-BE49-F238E27FC236}">
                  <a16:creationId xmlns:a16="http://schemas.microsoft.com/office/drawing/2014/main" id="{93C867E0-C5AB-96B2-37B8-5AE49F1E200D}"/>
                </a:ext>
              </a:extLst>
            </p:cNvPr>
            <p:cNvGrpSpPr/>
            <p:nvPr/>
          </p:nvGrpSpPr>
          <p:grpSpPr>
            <a:xfrm>
              <a:off x="708206" y="4511453"/>
              <a:ext cx="534808" cy="427482"/>
              <a:chOff x="2188884" y="2100843"/>
              <a:chExt cx="466725" cy="373063"/>
            </a:xfrm>
          </p:grpSpPr>
          <p:sp>
            <p:nvSpPr>
              <p:cNvPr id="44" name="Freeform 34">
                <a:extLst>
                  <a:ext uri="{FF2B5EF4-FFF2-40B4-BE49-F238E27FC236}">
                    <a16:creationId xmlns:a16="http://schemas.microsoft.com/office/drawing/2014/main" id="{1D4AFE6A-19D0-E9C5-D02F-04B4ACCA1A9B}"/>
                  </a:ext>
                </a:extLst>
              </p:cNvPr>
              <p:cNvSpPr>
                <a:spLocks noChangeArrowheads="1"/>
              </p:cNvSpPr>
              <p:nvPr/>
            </p:nvSpPr>
            <p:spPr bwMode="auto">
              <a:xfrm>
                <a:off x="2301597" y="2100843"/>
                <a:ext cx="354012" cy="322263"/>
              </a:xfrm>
              <a:custGeom>
                <a:avLst/>
                <a:gdLst>
                  <a:gd name="T0" fmla="*/ 490 w 985"/>
                  <a:gd name="T1" fmla="*/ 0 h 896"/>
                  <a:gd name="T2" fmla="*/ 984 w 985"/>
                  <a:gd name="T3" fmla="*/ 404 h 896"/>
                  <a:gd name="T4" fmla="*/ 866 w 985"/>
                  <a:gd name="T5" fmla="*/ 666 h 896"/>
                  <a:gd name="T6" fmla="*/ 908 w 985"/>
                  <a:gd name="T7" fmla="*/ 858 h 896"/>
                  <a:gd name="T8" fmla="*/ 882 w 985"/>
                  <a:gd name="T9" fmla="*/ 889 h 896"/>
                  <a:gd name="T10" fmla="*/ 662 w 985"/>
                  <a:gd name="T11" fmla="*/ 782 h 896"/>
                  <a:gd name="T12" fmla="*/ 493 w 985"/>
                  <a:gd name="T13" fmla="*/ 807 h 896"/>
                  <a:gd name="T14" fmla="*/ 0 w 985"/>
                  <a:gd name="T15" fmla="*/ 404 h 896"/>
                  <a:gd name="T16" fmla="*/ 490 w 985"/>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5" h="896">
                    <a:moveTo>
                      <a:pt x="490" y="0"/>
                    </a:moveTo>
                    <a:cubicBezTo>
                      <a:pt x="761" y="0"/>
                      <a:pt x="984" y="181"/>
                      <a:pt x="984" y="404"/>
                    </a:cubicBezTo>
                    <a:cubicBezTo>
                      <a:pt x="984" y="506"/>
                      <a:pt x="939" y="596"/>
                      <a:pt x="866" y="666"/>
                    </a:cubicBezTo>
                    <a:cubicBezTo>
                      <a:pt x="868" y="726"/>
                      <a:pt x="882" y="796"/>
                      <a:pt x="908" y="858"/>
                    </a:cubicBezTo>
                    <a:cubicBezTo>
                      <a:pt x="913" y="875"/>
                      <a:pt x="899" y="895"/>
                      <a:pt x="882" y="889"/>
                    </a:cubicBezTo>
                    <a:cubicBezTo>
                      <a:pt x="775" y="864"/>
                      <a:pt x="707" y="822"/>
                      <a:pt x="662" y="782"/>
                    </a:cubicBezTo>
                    <a:cubicBezTo>
                      <a:pt x="609" y="799"/>
                      <a:pt x="552" y="807"/>
                      <a:pt x="493" y="807"/>
                    </a:cubicBezTo>
                    <a:cubicBezTo>
                      <a:pt x="223" y="807"/>
                      <a:pt x="0" y="627"/>
                      <a:pt x="0" y="404"/>
                    </a:cubicBezTo>
                    <a:cubicBezTo>
                      <a:pt x="0" y="181"/>
                      <a:pt x="220" y="0"/>
                      <a:pt x="490" y="0"/>
                    </a:cubicBezTo>
                  </a:path>
                </a:pathLst>
              </a:custGeom>
              <a:noFill/>
              <a:ln w="25400" cap="rnd">
                <a:solidFill>
                  <a:schemeClr val="accent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5" name="Freeform 35">
                <a:extLst>
                  <a:ext uri="{FF2B5EF4-FFF2-40B4-BE49-F238E27FC236}">
                    <a16:creationId xmlns:a16="http://schemas.microsoft.com/office/drawing/2014/main" id="{D42DB84D-8771-FF5B-9616-428F31970DB9}"/>
                  </a:ext>
                </a:extLst>
              </p:cNvPr>
              <p:cNvSpPr>
                <a:spLocks noChangeArrowheads="1"/>
              </p:cNvSpPr>
              <p:nvPr/>
            </p:nvSpPr>
            <p:spPr bwMode="auto">
              <a:xfrm>
                <a:off x="2334934" y="2205618"/>
                <a:ext cx="147638" cy="155575"/>
              </a:xfrm>
              <a:custGeom>
                <a:avLst/>
                <a:gdLst>
                  <a:gd name="T0" fmla="*/ 394 w 412"/>
                  <a:gd name="T1" fmla="*/ 429 h 430"/>
                  <a:gd name="T2" fmla="*/ 411 w 412"/>
                  <a:gd name="T3" fmla="*/ 336 h 430"/>
                  <a:gd name="T4" fmla="*/ 0 w 412"/>
                  <a:gd name="T5" fmla="*/ 0 h 430"/>
                </a:gdLst>
                <a:ahLst/>
                <a:cxnLst>
                  <a:cxn ang="0">
                    <a:pos x="T0" y="T1"/>
                  </a:cxn>
                  <a:cxn ang="0">
                    <a:pos x="T2" y="T3"/>
                  </a:cxn>
                  <a:cxn ang="0">
                    <a:pos x="T4" y="T5"/>
                  </a:cxn>
                </a:cxnLst>
                <a:rect l="0" t="0" r="r" b="b"/>
                <a:pathLst>
                  <a:path w="412" h="430">
                    <a:moveTo>
                      <a:pt x="394" y="429"/>
                    </a:moveTo>
                    <a:cubicBezTo>
                      <a:pt x="405" y="398"/>
                      <a:pt x="411" y="367"/>
                      <a:pt x="411" y="336"/>
                    </a:cubicBezTo>
                    <a:cubicBezTo>
                      <a:pt x="411" y="152"/>
                      <a:pt x="229" y="0"/>
                      <a:pt x="0" y="0"/>
                    </a:cubicBezTo>
                  </a:path>
                </a:pathLst>
              </a:custGeom>
              <a:noFill/>
              <a:ln w="25400" cap="rnd">
                <a:solidFill>
                  <a:schemeClr val="accent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46" name="Freeform 36">
                <a:extLst>
                  <a:ext uri="{FF2B5EF4-FFF2-40B4-BE49-F238E27FC236}">
                    <a16:creationId xmlns:a16="http://schemas.microsoft.com/office/drawing/2014/main" id="{F8D209E1-9FFD-D450-16BB-50830A796364}"/>
                  </a:ext>
                </a:extLst>
              </p:cNvPr>
              <p:cNvSpPr>
                <a:spLocks noChangeArrowheads="1"/>
              </p:cNvSpPr>
              <p:nvPr/>
            </p:nvSpPr>
            <p:spPr bwMode="auto">
              <a:xfrm>
                <a:off x="2188884" y="2215143"/>
                <a:ext cx="244475" cy="258763"/>
              </a:xfrm>
              <a:custGeom>
                <a:avLst/>
                <a:gdLst>
                  <a:gd name="T0" fmla="*/ 254 w 677"/>
                  <a:gd name="T1" fmla="*/ 0 h 718"/>
                  <a:gd name="T2" fmla="*/ 0 w 677"/>
                  <a:gd name="T3" fmla="*/ 311 h 718"/>
                  <a:gd name="T4" fmla="*/ 99 w 677"/>
                  <a:gd name="T5" fmla="*/ 528 h 718"/>
                  <a:gd name="T6" fmla="*/ 65 w 677"/>
                  <a:gd name="T7" fmla="*/ 689 h 718"/>
                  <a:gd name="T8" fmla="*/ 87 w 677"/>
                  <a:gd name="T9" fmla="*/ 714 h 718"/>
                  <a:gd name="T10" fmla="*/ 271 w 677"/>
                  <a:gd name="T11" fmla="*/ 624 h 718"/>
                  <a:gd name="T12" fmla="*/ 412 w 677"/>
                  <a:gd name="T13" fmla="*/ 644 h 718"/>
                  <a:gd name="T14" fmla="*/ 676 w 677"/>
                  <a:gd name="T15" fmla="*/ 565 h 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7" h="718">
                    <a:moveTo>
                      <a:pt x="254" y="0"/>
                    </a:moveTo>
                    <a:cubicBezTo>
                      <a:pt x="104" y="51"/>
                      <a:pt x="0" y="170"/>
                      <a:pt x="0" y="311"/>
                    </a:cubicBezTo>
                    <a:cubicBezTo>
                      <a:pt x="0" y="396"/>
                      <a:pt x="37" y="472"/>
                      <a:pt x="99" y="528"/>
                    </a:cubicBezTo>
                    <a:cubicBezTo>
                      <a:pt x="96" y="579"/>
                      <a:pt x="85" y="635"/>
                      <a:pt x="65" y="689"/>
                    </a:cubicBezTo>
                    <a:cubicBezTo>
                      <a:pt x="59" y="703"/>
                      <a:pt x="71" y="717"/>
                      <a:pt x="87" y="714"/>
                    </a:cubicBezTo>
                    <a:cubicBezTo>
                      <a:pt x="175" y="692"/>
                      <a:pt x="234" y="658"/>
                      <a:pt x="271" y="624"/>
                    </a:cubicBezTo>
                    <a:cubicBezTo>
                      <a:pt x="316" y="638"/>
                      <a:pt x="361" y="644"/>
                      <a:pt x="412" y="644"/>
                    </a:cubicBezTo>
                    <a:cubicBezTo>
                      <a:pt x="514" y="644"/>
                      <a:pt x="607" y="613"/>
                      <a:pt x="676" y="565"/>
                    </a:cubicBezTo>
                  </a:path>
                </a:pathLst>
              </a:custGeom>
              <a:noFill/>
              <a:ln w="25400" cap="rnd">
                <a:solidFill>
                  <a:schemeClr val="accent1"/>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48" name="Textfeld 63">
            <a:extLst>
              <a:ext uri="{FF2B5EF4-FFF2-40B4-BE49-F238E27FC236}">
                <a16:creationId xmlns:a16="http://schemas.microsoft.com/office/drawing/2014/main" id="{529D1056-0A00-2532-D204-39A783BA0BD5}"/>
              </a:ext>
            </a:extLst>
          </p:cNvPr>
          <p:cNvSpPr txBox="1"/>
          <p:nvPr/>
        </p:nvSpPr>
        <p:spPr>
          <a:xfrm>
            <a:off x="3982571" y="3400602"/>
            <a:ext cx="3435912" cy="2215991"/>
          </a:xfrm>
          <a:prstGeom prst="rect">
            <a:avLst/>
          </a:prstGeom>
          <a:noFill/>
        </p:spPr>
        <p:txBody>
          <a:bodyPr wrap="square" lIns="0" tIns="0" rIns="0" bIns="0">
            <a:spAutoFit/>
          </a:bodyPr>
          <a:lstStyle/>
          <a:p>
            <a:pPr marL="268288" indent="-268288">
              <a:spcBef>
                <a:spcPts val="600"/>
              </a:spcBef>
              <a:buClr>
                <a:schemeClr val="accent1"/>
              </a:buClr>
              <a:buSzPct val="100000"/>
              <a:buFont typeface="Segoe UI Symbol" panose="020B0502040204020203" pitchFamily="34" charset="0"/>
              <a:buChar char="❯"/>
              <a:defRPr/>
            </a:pPr>
            <a:r>
              <a:rPr lang="en-US" sz="2400" dirty="0"/>
              <a:t>Choose 1 or 2 recent group milestones (contract, project, innovation, event…) and analyze how it reflects our values.</a:t>
            </a:r>
            <a:endParaRPr lang="en-US" sz="2400" dirty="0">
              <a:solidFill>
                <a:schemeClr val="accent1"/>
              </a:solidFill>
              <a:latin typeface="+mj-lt"/>
              <a:ea typeface="+mj-ea"/>
              <a:cs typeface="+mj-cs"/>
            </a:endParaRPr>
          </a:p>
        </p:txBody>
      </p:sp>
      <p:sp>
        <p:nvSpPr>
          <p:cNvPr id="49" name="Textfeld 63">
            <a:extLst>
              <a:ext uri="{FF2B5EF4-FFF2-40B4-BE49-F238E27FC236}">
                <a16:creationId xmlns:a16="http://schemas.microsoft.com/office/drawing/2014/main" id="{882053E5-0ACA-93F7-5A39-A950AAAA44E4}"/>
              </a:ext>
            </a:extLst>
          </p:cNvPr>
          <p:cNvSpPr txBox="1"/>
          <p:nvPr/>
        </p:nvSpPr>
        <p:spPr>
          <a:xfrm>
            <a:off x="8126088" y="3400602"/>
            <a:ext cx="3546366" cy="1846659"/>
          </a:xfrm>
          <a:prstGeom prst="rect">
            <a:avLst/>
          </a:prstGeom>
          <a:noFill/>
        </p:spPr>
        <p:txBody>
          <a:bodyPr wrap="square" lIns="0" tIns="0" rIns="0" bIns="0">
            <a:spAutoFit/>
          </a:bodyPr>
          <a:lstStyle/>
          <a:p>
            <a:pPr marL="268288" indent="-268288">
              <a:spcBef>
                <a:spcPts val="600"/>
              </a:spcBef>
              <a:buClr>
                <a:schemeClr val="accent1"/>
              </a:buClr>
              <a:buSzPct val="100000"/>
              <a:buFont typeface="Segoe UI Symbol" panose="020B0502040204020203" pitchFamily="34" charset="0"/>
              <a:buChar char="❯"/>
              <a:defRPr/>
            </a:pPr>
            <a:r>
              <a:rPr lang="en-US" sz="2400" dirty="0"/>
              <a:t>Find and share examples illustrating how </a:t>
            </a:r>
            <a:r>
              <a:rPr lang="en-US" sz="2400"/>
              <a:t>you can embody </a:t>
            </a:r>
            <a:r>
              <a:rPr lang="en-US" sz="2400" dirty="0"/>
              <a:t>FORVIA’s values daily, at your level.</a:t>
            </a:r>
          </a:p>
        </p:txBody>
      </p:sp>
      <p:sp>
        <p:nvSpPr>
          <p:cNvPr id="52" name="Textfeld 63">
            <a:extLst>
              <a:ext uri="{FF2B5EF4-FFF2-40B4-BE49-F238E27FC236}">
                <a16:creationId xmlns:a16="http://schemas.microsoft.com/office/drawing/2014/main" id="{08719C9E-68E2-3739-085A-B0FD43ECB714}"/>
              </a:ext>
            </a:extLst>
          </p:cNvPr>
          <p:cNvSpPr txBox="1"/>
          <p:nvPr/>
        </p:nvSpPr>
        <p:spPr>
          <a:xfrm>
            <a:off x="407987" y="5119664"/>
            <a:ext cx="2926968" cy="492443"/>
          </a:xfrm>
          <a:prstGeom prst="rect">
            <a:avLst/>
          </a:prstGeom>
          <a:noFill/>
        </p:spPr>
        <p:txBody>
          <a:bodyPr wrap="square" lIns="0" tIns="0" rIns="0" bIns="0">
            <a:spAutoFit/>
          </a:bodyPr>
          <a:lstStyle/>
          <a:p>
            <a:pPr>
              <a:spcBef>
                <a:spcPts val="600"/>
              </a:spcBef>
              <a:buClr>
                <a:schemeClr val="accent1"/>
              </a:buClr>
              <a:buSzPct val="100000"/>
              <a:defRPr/>
            </a:pPr>
            <a:r>
              <a:rPr lang="en-US" sz="1600" b="1" dirty="0"/>
              <a:t>It’s up to us to transform</a:t>
            </a:r>
            <a:r>
              <a:rPr lang="en-US" sz="1600" b="1" dirty="0">
                <a:solidFill>
                  <a:schemeClr val="accent1"/>
                </a:solidFill>
              </a:rPr>
              <a:t> FORVIA’s values into actions!</a:t>
            </a:r>
          </a:p>
        </p:txBody>
      </p:sp>
      <p:sp>
        <p:nvSpPr>
          <p:cNvPr id="57" name="Forme libre : forme 56">
            <a:extLst>
              <a:ext uri="{FF2B5EF4-FFF2-40B4-BE49-F238E27FC236}">
                <a16:creationId xmlns:a16="http://schemas.microsoft.com/office/drawing/2014/main" id="{9506F5BF-4679-DB4A-42A3-2C8361945724}"/>
              </a:ext>
            </a:extLst>
          </p:cNvPr>
          <p:cNvSpPr/>
          <p:nvPr/>
        </p:nvSpPr>
        <p:spPr>
          <a:xfrm>
            <a:off x="407991" y="0"/>
            <a:ext cx="11784011" cy="1551665"/>
          </a:xfrm>
          <a:custGeom>
            <a:avLst/>
            <a:gdLst>
              <a:gd name="connsiteX0" fmla="*/ 0 w 11784011"/>
              <a:gd name="connsiteY0" fmla="*/ 0 h 1551665"/>
              <a:gd name="connsiteX1" fmla="*/ 11784011 w 11784011"/>
              <a:gd name="connsiteY1" fmla="*/ 0 h 1551665"/>
              <a:gd name="connsiteX2" fmla="*/ 11784011 w 11784011"/>
              <a:gd name="connsiteY2" fmla="*/ 1551665 h 1551665"/>
              <a:gd name="connsiteX3" fmla="*/ 11128477 w 11784011"/>
              <a:gd name="connsiteY3" fmla="*/ 1535940 h 1551665"/>
              <a:gd name="connsiteX4" fmla="*/ 1673537 w 11784011"/>
              <a:gd name="connsiteY4" fmla="*/ 1338241 h 1551665"/>
              <a:gd name="connsiteX5" fmla="*/ 2514 w 11784011"/>
              <a:gd name="connsiteY5" fmla="*/ 562426 h 1551665"/>
              <a:gd name="connsiteX6" fmla="*/ 0 w 11784011"/>
              <a:gd name="connsiteY6" fmla="*/ 468773 h 155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4011" h="1551665">
                <a:moveTo>
                  <a:pt x="0" y="0"/>
                </a:moveTo>
                <a:lnTo>
                  <a:pt x="11784011" y="0"/>
                </a:lnTo>
                <a:lnTo>
                  <a:pt x="11784011" y="1551665"/>
                </a:lnTo>
                <a:lnTo>
                  <a:pt x="11128477" y="1535940"/>
                </a:lnTo>
                <a:cubicBezTo>
                  <a:pt x="7679121" y="1453467"/>
                  <a:pt x="2680190" y="1338241"/>
                  <a:pt x="1673537" y="1338241"/>
                </a:cubicBezTo>
                <a:cubicBezTo>
                  <a:pt x="299795" y="1338241"/>
                  <a:pt x="30774" y="1051836"/>
                  <a:pt x="2514" y="562426"/>
                </a:cubicBezTo>
                <a:lnTo>
                  <a:pt x="0" y="468773"/>
                </a:lnTo>
                <a:close/>
              </a:path>
            </a:pathLst>
          </a:custGeom>
          <a:solidFill>
            <a:srgbClr val="32222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latin typeface="Arial"/>
            </a:endParaRPr>
          </a:p>
        </p:txBody>
      </p:sp>
      <p:sp>
        <p:nvSpPr>
          <p:cNvPr id="3" name="BJPseudoFooter">
            <a:extLst>
              <a:ext uri="{FF2B5EF4-FFF2-40B4-BE49-F238E27FC236}">
                <a16:creationId xmlns:a16="http://schemas.microsoft.com/office/drawing/2014/main" id="{6B2BD705-CB89-4CA1-B9BF-9B0A5C13E906}"/>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4" name="Image 3" descr="Une image contenant Police, texte, Graphique, logo&#10;&#10;Description générée automatiquement">
            <a:extLst>
              <a:ext uri="{FF2B5EF4-FFF2-40B4-BE49-F238E27FC236}">
                <a16:creationId xmlns:a16="http://schemas.microsoft.com/office/drawing/2014/main" id="{2EEF8C74-A169-AE9C-6120-7549A1FC8A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spTree>
    <p:extLst>
      <p:ext uri="{BB962C8B-B14F-4D97-AF65-F5344CB8AC3E}">
        <p14:creationId xmlns:p14="http://schemas.microsoft.com/office/powerpoint/2010/main" val="342684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3FA410-458C-A296-481D-452AB535056A}"/>
              </a:ext>
            </a:extLst>
          </p:cNvPr>
          <p:cNvSpPr/>
          <p:nvPr/>
        </p:nvSpPr>
        <p:spPr>
          <a:xfrm>
            <a:off x="348342" y="326572"/>
            <a:ext cx="11495316" cy="580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Graphic 6">
            <a:extLst>
              <a:ext uri="{FF2B5EF4-FFF2-40B4-BE49-F238E27FC236}">
                <a16:creationId xmlns:a16="http://schemas.microsoft.com/office/drawing/2014/main" id="{691AEACF-3D3F-A1CB-F33F-CC646E108673}"/>
              </a:ext>
            </a:extLst>
          </p:cNvPr>
          <p:cNvSpPr/>
          <p:nvPr/>
        </p:nvSpPr>
        <p:spPr>
          <a:xfrm>
            <a:off x="6771256" y="326572"/>
            <a:ext cx="5086050" cy="5431971"/>
          </a:xfrm>
          <a:custGeom>
            <a:avLst/>
            <a:gdLst>
              <a:gd name="connsiteX0" fmla="*/ -1075 w 6685797"/>
              <a:gd name="connsiteY0" fmla="*/ -653 h 6856216"/>
              <a:gd name="connsiteX1" fmla="*/ -1075 w 6685797"/>
              <a:gd name="connsiteY1" fmla="*/ 4976743 h 6856216"/>
              <a:gd name="connsiteX2" fmla="*/ 1848616 w 6685797"/>
              <a:gd name="connsiteY2" fmla="*/ 6697933 h 6856216"/>
              <a:gd name="connsiteX3" fmla="*/ 6684723 w 6685797"/>
              <a:gd name="connsiteY3" fmla="*/ 6855564 h 6856216"/>
              <a:gd name="connsiteX4" fmla="*/ 6684723 w 6685797"/>
              <a:gd name="connsiteY4" fmla="*/ -653 h 6856216"/>
              <a:gd name="connsiteX5" fmla="*/ -1075 w 6685797"/>
              <a:gd name="connsiteY5" fmla="*/ -653 h 685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5797" h="6856216">
                <a:moveTo>
                  <a:pt x="-1075" y="-653"/>
                </a:moveTo>
                <a:lnTo>
                  <a:pt x="-1075" y="4976743"/>
                </a:lnTo>
                <a:cubicBezTo>
                  <a:pt x="-1075" y="6057922"/>
                  <a:pt x="229269" y="6697933"/>
                  <a:pt x="1848616" y="6697933"/>
                </a:cubicBezTo>
                <a:cubicBezTo>
                  <a:pt x="2461809" y="6697933"/>
                  <a:pt x="4416174" y="6766706"/>
                  <a:pt x="6684723" y="6855564"/>
                </a:cubicBezTo>
                <a:lnTo>
                  <a:pt x="6684723" y="-653"/>
                </a:lnTo>
                <a:lnTo>
                  <a:pt x="-1075" y="-653"/>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10" name="Title 3">
            <a:extLst>
              <a:ext uri="{FF2B5EF4-FFF2-40B4-BE49-F238E27FC236}">
                <a16:creationId xmlns:a16="http://schemas.microsoft.com/office/drawing/2014/main" id="{6ED88DDB-F2CA-E8CB-4216-EF1C69FEFBBD}"/>
              </a:ext>
            </a:extLst>
          </p:cNvPr>
          <p:cNvSpPr txBox="1">
            <a:spLocks/>
          </p:cNvSpPr>
          <p:nvPr/>
        </p:nvSpPr>
        <p:spPr>
          <a:xfrm>
            <a:off x="7078838" y="3120082"/>
            <a:ext cx="4333006" cy="430887"/>
          </a:xfrm>
          <a:prstGeom prst="rect">
            <a:avLst/>
          </a:prstGeom>
        </p:spPr>
        <p:txBody>
          <a:bodyPr lIns="0" tIns="0" rIns="0" bIns="0">
            <a:noAutofit/>
          </a:bodyPr>
          <a:lstStyle>
            <a:lvl1pPr algn="l" defTabSz="914400" rtl="0" eaLnBrk="1" latinLnBrk="0" hangingPunct="1">
              <a:lnSpc>
                <a:spcPct val="80000"/>
              </a:lnSpc>
              <a:spcBef>
                <a:spcPct val="0"/>
              </a:spcBef>
              <a:spcAft>
                <a:spcPts val="0"/>
              </a:spcAft>
              <a:buNone/>
              <a:defRPr lang="en-US" sz="2400" kern="1200" spc="20" baseline="0" dirty="0">
                <a:solidFill>
                  <a:schemeClr val="accent1"/>
                </a:solidFill>
                <a:latin typeface="+mj-lt"/>
                <a:ea typeface="+mj-ea"/>
                <a:cs typeface="+mj-cs"/>
              </a:defRPr>
            </a:lvl1pPr>
          </a:lstStyle>
          <a:p>
            <a:pPr algn="r">
              <a:lnSpc>
                <a:spcPct val="100000"/>
              </a:lnSpc>
            </a:pPr>
            <a:r>
              <a:rPr lang="fr-FR" sz="3600" dirty="0">
                <a:solidFill>
                  <a:schemeClr val="bg1"/>
                </a:solidFill>
              </a:rPr>
              <a:t>Wrap up &amp;</a:t>
            </a:r>
          </a:p>
          <a:p>
            <a:pPr algn="r">
              <a:lnSpc>
                <a:spcPct val="100000"/>
              </a:lnSpc>
            </a:pPr>
            <a:r>
              <a:rPr lang="fr-FR" sz="3600" dirty="0">
                <a:solidFill>
                  <a:schemeClr val="bg1"/>
                </a:solidFill>
              </a:rPr>
              <a:t>conclusion</a:t>
            </a:r>
          </a:p>
        </p:txBody>
      </p:sp>
      <p:sp>
        <p:nvSpPr>
          <p:cNvPr id="11" name="Text Placeholder 18">
            <a:extLst>
              <a:ext uri="{FF2B5EF4-FFF2-40B4-BE49-F238E27FC236}">
                <a16:creationId xmlns:a16="http://schemas.microsoft.com/office/drawing/2014/main" id="{FF993255-9FF5-8B3A-C633-066CA0CCF6A1}"/>
              </a:ext>
            </a:extLst>
          </p:cNvPr>
          <p:cNvSpPr txBox="1">
            <a:spLocks/>
          </p:cNvSpPr>
          <p:nvPr/>
        </p:nvSpPr>
        <p:spPr>
          <a:xfrm>
            <a:off x="9770374" y="1503633"/>
            <a:ext cx="1641476" cy="1477328"/>
          </a:xfrm>
          <a:prstGeom prst="rect">
            <a:avLst/>
          </a:prstGeom>
        </p:spPr>
        <p:txBody>
          <a:bodyPr vert="horz" wrap="none" lIns="0" tIns="0" rIns="0" bIns="0" rtlCol="0" anchor="b" anchorCtr="0">
            <a:spAutoFit/>
          </a:bodyPr>
          <a:lstStyle>
            <a:lvl1pPr marL="0" indent="0" algn="r" defTabSz="914400" rtl="0" eaLnBrk="1" latinLnBrk="0" hangingPunct="1">
              <a:lnSpc>
                <a:spcPct val="100000"/>
              </a:lnSpc>
              <a:spcBef>
                <a:spcPts val="600"/>
              </a:spcBef>
              <a:buClr>
                <a:schemeClr val="accent1"/>
              </a:buClr>
              <a:buSzPct val="100000"/>
              <a:buFont typeface="Segoe UI Symbol" panose="020B0502040204020203" pitchFamily="34" charset="0"/>
              <a:buNone/>
              <a:defRPr lang="en-US" sz="9600" b="1" kern="1200">
                <a:solidFill>
                  <a:schemeClr val="accent1"/>
                </a:solidFill>
                <a:latin typeface="+mj-lt"/>
                <a:ea typeface="+mn-ea"/>
                <a:cs typeface="+mn-cs"/>
              </a:defRPr>
            </a:lvl1pPr>
            <a:lvl2pPr marL="6858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400" kern="1200" dirty="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200" b="0" kern="1200" dirty="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accent4"/>
                </a:solidFill>
              </a:rPr>
              <a:t>04</a:t>
            </a:r>
          </a:p>
        </p:txBody>
      </p:sp>
      <p:sp>
        <p:nvSpPr>
          <p:cNvPr id="2" name="BJPseudoFooter">
            <a:extLst>
              <a:ext uri="{FF2B5EF4-FFF2-40B4-BE49-F238E27FC236}">
                <a16:creationId xmlns:a16="http://schemas.microsoft.com/office/drawing/2014/main" id="{D64EA310-FD80-43FE-8EE3-4A6F855B9A6E}"/>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18" name="Image 17" descr="Une image contenant texte, horloge, Police, Graphique&#10;&#10;Description générée automatiquement">
            <a:extLst>
              <a:ext uri="{FF2B5EF4-FFF2-40B4-BE49-F238E27FC236}">
                <a16:creationId xmlns:a16="http://schemas.microsoft.com/office/drawing/2014/main" id="{89AECD32-94EA-2306-9CD1-4562F3B8F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882" y="446518"/>
            <a:ext cx="2204225" cy="1557285"/>
          </a:xfrm>
          <a:prstGeom prst="rect">
            <a:avLst/>
          </a:prstGeom>
        </p:spPr>
      </p:pic>
      <p:pic>
        <p:nvPicPr>
          <p:cNvPr id="20" name="Image 19" descr="Une image contenant texte, Police, Graphique, graphisme&#10;&#10;Description générée automatiquement">
            <a:extLst>
              <a:ext uri="{FF2B5EF4-FFF2-40B4-BE49-F238E27FC236}">
                <a16:creationId xmlns:a16="http://schemas.microsoft.com/office/drawing/2014/main" id="{AC9BDAAD-00F3-E1CA-43C2-631A199CE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0941" y="2348971"/>
            <a:ext cx="2641583" cy="1866278"/>
          </a:xfrm>
          <a:prstGeom prst="rect">
            <a:avLst/>
          </a:prstGeom>
        </p:spPr>
      </p:pic>
      <p:pic>
        <p:nvPicPr>
          <p:cNvPr id="22" name="Image 21" descr="Une image contenant texte, Graphique, Police, graphisme&#10;&#10;Description générée automatiquement">
            <a:extLst>
              <a:ext uri="{FF2B5EF4-FFF2-40B4-BE49-F238E27FC236}">
                <a16:creationId xmlns:a16="http://schemas.microsoft.com/office/drawing/2014/main" id="{9E92E94A-252A-699C-E17C-CC0D5ECDE6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2487"/>
            <a:ext cx="3349543" cy="2366452"/>
          </a:xfrm>
          <a:prstGeom prst="rect">
            <a:avLst/>
          </a:prstGeom>
        </p:spPr>
      </p:pic>
      <p:pic>
        <p:nvPicPr>
          <p:cNvPr id="24" name="Image 23" descr="Une image contenant texte, Police, Graphique, graphisme&#10;&#10;Description générée automatiquement">
            <a:extLst>
              <a:ext uri="{FF2B5EF4-FFF2-40B4-BE49-F238E27FC236}">
                <a16:creationId xmlns:a16="http://schemas.microsoft.com/office/drawing/2014/main" id="{B62924FB-604E-9E4B-8100-94056BF430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7523" y="4185067"/>
            <a:ext cx="2641584" cy="1866279"/>
          </a:xfrm>
          <a:prstGeom prst="rect">
            <a:avLst/>
          </a:prstGeom>
        </p:spPr>
      </p:pic>
      <p:pic>
        <p:nvPicPr>
          <p:cNvPr id="26" name="Image 25" descr="Une image contenant texte, Graphique, graphisme, Police&#10;&#10;Description générée automatiquement">
            <a:extLst>
              <a:ext uri="{FF2B5EF4-FFF2-40B4-BE49-F238E27FC236}">
                <a16:creationId xmlns:a16="http://schemas.microsoft.com/office/drawing/2014/main" id="{D741C037-C1F5-A21B-8915-4C5C71BD6B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4943" y="2113377"/>
            <a:ext cx="2342706" cy="1655121"/>
          </a:xfrm>
          <a:prstGeom prst="rect">
            <a:avLst/>
          </a:prstGeom>
        </p:spPr>
      </p:pic>
      <p:pic>
        <p:nvPicPr>
          <p:cNvPr id="28" name="Image 27" descr="Une image contenant texte, invertébré, logo, Police&#10;&#10;Description générée automatiquement">
            <a:extLst>
              <a:ext uri="{FF2B5EF4-FFF2-40B4-BE49-F238E27FC236}">
                <a16:creationId xmlns:a16="http://schemas.microsoft.com/office/drawing/2014/main" id="{11605681-B3DC-FCE3-4ED8-739F59192A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998" y="2980955"/>
            <a:ext cx="2988717" cy="2111529"/>
          </a:xfrm>
          <a:prstGeom prst="rect">
            <a:avLst/>
          </a:prstGeom>
        </p:spPr>
      </p:pic>
      <p:pic>
        <p:nvPicPr>
          <p:cNvPr id="4" name="Image 3" descr="Une image contenant Police, texte, Graphique, logo&#10;&#10;Description générée automatiquement">
            <a:extLst>
              <a:ext uri="{FF2B5EF4-FFF2-40B4-BE49-F238E27FC236}">
                <a16:creationId xmlns:a16="http://schemas.microsoft.com/office/drawing/2014/main" id="{F16F45F8-251B-42A5-BA41-03737CFCBE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spTree>
    <p:extLst>
      <p:ext uri="{BB962C8B-B14F-4D97-AF65-F5344CB8AC3E}">
        <p14:creationId xmlns:p14="http://schemas.microsoft.com/office/powerpoint/2010/main" val="779536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AAFFEB87-583C-4A98-83FD-E8FA231E41AD}"/>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85496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2" name="Connecteur droit 41">
            <a:extLst>
              <a:ext uri="{FF2B5EF4-FFF2-40B4-BE49-F238E27FC236}">
                <a16:creationId xmlns:a16="http://schemas.microsoft.com/office/drawing/2014/main" id="{C1253754-C991-F47E-BDDF-569028CED034}"/>
              </a:ext>
            </a:extLst>
          </p:cNvPr>
          <p:cNvCxnSpPr>
            <a:cxnSpLocks/>
          </p:cNvCxnSpPr>
          <p:nvPr/>
        </p:nvCxnSpPr>
        <p:spPr>
          <a:xfrm>
            <a:off x="8447964" y="3602966"/>
            <a:ext cx="2777249" cy="0"/>
          </a:xfrm>
          <a:prstGeom prst="line">
            <a:avLst/>
          </a:prstGeom>
          <a:noFill/>
          <a:ln w="12700" cap="rnd" cmpd="sng" algn="ctr">
            <a:solidFill>
              <a:schemeClr val="accent1"/>
            </a:solidFill>
            <a:prstDash val="solid"/>
            <a:miter lim="800000"/>
          </a:ln>
          <a:effectLst/>
        </p:spPr>
      </p:cxnSp>
      <p:cxnSp>
        <p:nvCxnSpPr>
          <p:cNvPr id="86" name="Connecteur droit 85">
            <a:extLst>
              <a:ext uri="{FF2B5EF4-FFF2-40B4-BE49-F238E27FC236}">
                <a16:creationId xmlns:a16="http://schemas.microsoft.com/office/drawing/2014/main" id="{3B8E7C2C-2A1C-3872-679D-AB144A905A73}"/>
              </a:ext>
            </a:extLst>
          </p:cNvPr>
          <p:cNvCxnSpPr>
            <a:cxnSpLocks/>
          </p:cNvCxnSpPr>
          <p:nvPr/>
        </p:nvCxnSpPr>
        <p:spPr>
          <a:xfrm>
            <a:off x="5527343" y="929653"/>
            <a:ext cx="5697870" cy="0"/>
          </a:xfrm>
          <a:prstGeom prst="line">
            <a:avLst/>
          </a:prstGeom>
          <a:noFill/>
          <a:ln w="12700" cap="rnd" cmpd="sng" algn="ctr">
            <a:solidFill>
              <a:schemeClr val="accent1"/>
            </a:solidFill>
            <a:prstDash val="solid"/>
            <a:miter lim="800000"/>
          </a:ln>
          <a:effectLst/>
        </p:spPr>
      </p:cxnSp>
      <p:graphicFrame>
        <p:nvGraphicFramePr>
          <p:cNvPr id="25" name="Graphique 24">
            <a:extLst>
              <a:ext uri="{FF2B5EF4-FFF2-40B4-BE49-F238E27FC236}">
                <a16:creationId xmlns:a16="http://schemas.microsoft.com/office/drawing/2014/main" id="{1340446A-FC09-F961-BB64-17C143730FFC}"/>
              </a:ext>
            </a:extLst>
          </p:cNvPr>
          <p:cNvGraphicFramePr/>
          <p:nvPr/>
        </p:nvGraphicFramePr>
        <p:xfrm>
          <a:off x="2097453" y="1105592"/>
          <a:ext cx="7619822" cy="5079881"/>
        </p:xfrm>
        <a:graphic>
          <a:graphicData uri="http://schemas.openxmlformats.org/drawingml/2006/chart">
            <c:chart xmlns:c="http://schemas.openxmlformats.org/drawingml/2006/chart" xmlns:r="http://schemas.openxmlformats.org/officeDocument/2006/relationships" r:id="rId4"/>
          </a:graphicData>
        </a:graphic>
      </p:graphicFrame>
      <p:sp>
        <p:nvSpPr>
          <p:cNvPr id="6" name="Titre 5">
            <a:extLst>
              <a:ext uri="{FF2B5EF4-FFF2-40B4-BE49-F238E27FC236}">
                <a16:creationId xmlns:a16="http://schemas.microsoft.com/office/drawing/2014/main" id="{8B9E22CC-0E9C-FE0A-CFC0-27E0EA5FEF05}"/>
              </a:ext>
            </a:extLst>
          </p:cNvPr>
          <p:cNvSpPr>
            <a:spLocks noGrp="1"/>
          </p:cNvSpPr>
          <p:nvPr>
            <p:ph type="title"/>
          </p:nvPr>
        </p:nvSpPr>
        <p:spPr/>
        <p:txBody>
          <a:bodyPr/>
          <a:lstStyle/>
          <a:p>
            <a:r>
              <a:rPr lang="fr-FR"/>
              <a:t>Workshop agenda </a:t>
            </a:r>
          </a:p>
        </p:txBody>
      </p:sp>
      <p:pic>
        <p:nvPicPr>
          <p:cNvPr id="30" name="Image 29" descr="Une image contenant texte, personne&#10;&#10;Description générée automatiquement">
            <a:extLst>
              <a:ext uri="{FF2B5EF4-FFF2-40B4-BE49-F238E27FC236}">
                <a16:creationId xmlns:a16="http://schemas.microsoft.com/office/drawing/2014/main" id="{B7CD88E7-3965-C5E0-D0C2-FF3AB8C257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47562" y="1685731"/>
            <a:ext cx="3919602" cy="3919601"/>
          </a:xfrm>
          <a:custGeom>
            <a:avLst/>
            <a:gdLst>
              <a:gd name="connsiteX0" fmla="*/ 1701800 w 3403600"/>
              <a:gd name="connsiteY0" fmla="*/ 0 h 3403600"/>
              <a:gd name="connsiteX1" fmla="*/ 3403600 w 3403600"/>
              <a:gd name="connsiteY1" fmla="*/ 1701800 h 3403600"/>
              <a:gd name="connsiteX2" fmla="*/ 1701800 w 3403600"/>
              <a:gd name="connsiteY2" fmla="*/ 3403600 h 3403600"/>
              <a:gd name="connsiteX3" fmla="*/ 0 w 3403600"/>
              <a:gd name="connsiteY3" fmla="*/ 1701800 h 3403600"/>
              <a:gd name="connsiteX4" fmla="*/ 1701800 w 3403600"/>
              <a:gd name="connsiteY4" fmla="*/ 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00" h="3403600">
                <a:moveTo>
                  <a:pt x="1701800" y="0"/>
                </a:moveTo>
                <a:cubicBezTo>
                  <a:pt x="2641678" y="0"/>
                  <a:pt x="3403600" y="761922"/>
                  <a:pt x="3403600" y="1701800"/>
                </a:cubicBezTo>
                <a:cubicBezTo>
                  <a:pt x="3403600" y="2641678"/>
                  <a:pt x="2641678" y="3403600"/>
                  <a:pt x="1701800" y="3403600"/>
                </a:cubicBezTo>
                <a:cubicBezTo>
                  <a:pt x="761922" y="3403600"/>
                  <a:pt x="0" y="2641678"/>
                  <a:pt x="0" y="1701800"/>
                </a:cubicBezTo>
                <a:cubicBezTo>
                  <a:pt x="0" y="761922"/>
                  <a:pt x="761922" y="0"/>
                  <a:pt x="1701800" y="0"/>
                </a:cubicBezTo>
                <a:close/>
              </a:path>
            </a:pathLst>
          </a:custGeom>
        </p:spPr>
      </p:pic>
      <p:sp>
        <p:nvSpPr>
          <p:cNvPr id="43" name="Espace réservé du texte 36">
            <a:extLst>
              <a:ext uri="{FF2B5EF4-FFF2-40B4-BE49-F238E27FC236}">
                <a16:creationId xmlns:a16="http://schemas.microsoft.com/office/drawing/2014/main" id="{2FCEEE16-C4D6-A10D-0667-92E17AC165F0}"/>
              </a:ext>
            </a:extLst>
          </p:cNvPr>
          <p:cNvSpPr txBox="1">
            <a:spLocks/>
          </p:cNvSpPr>
          <p:nvPr/>
        </p:nvSpPr>
        <p:spPr>
          <a:xfrm>
            <a:off x="9170859" y="1040975"/>
            <a:ext cx="2342934" cy="1807400"/>
          </a:xfrm>
          <a:prstGeom prst="rect">
            <a:avLst/>
          </a:prstGeom>
        </p:spPr>
        <p:txBody>
          <a:bodyPr vert="horz" wrap="square" lIns="0" tIns="72000" rIns="0" bIns="72000" rtlCol="0">
            <a:spAutoFit/>
          </a:bodyPr>
          <a:lstStyle>
            <a:lvl1pPr marL="268288" indent="-268288"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800" b="1"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400" kern="1200" dirty="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200" b="0" kern="1200" dirty="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lang="en-US" sz="12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Presentation </a:t>
            </a:r>
            <a:br>
              <a:rPr lang="en-US" sz="2400" dirty="0"/>
            </a:br>
            <a:r>
              <a:rPr lang="en-US" sz="2400" dirty="0"/>
              <a:t>of FORVIA’s </a:t>
            </a:r>
            <a:br>
              <a:rPr lang="en-US" sz="2400" dirty="0"/>
            </a:br>
            <a:r>
              <a:rPr lang="en-US" sz="2400" dirty="0"/>
              <a:t>values</a:t>
            </a:r>
            <a:br>
              <a:rPr lang="en-US" sz="2400" dirty="0"/>
            </a:br>
            <a:r>
              <a:rPr lang="en-US" sz="3600" dirty="0">
                <a:solidFill>
                  <a:schemeClr val="accent2"/>
                </a:solidFill>
                <a:latin typeface="Arial Black"/>
              </a:rPr>
              <a:t>10’</a:t>
            </a:r>
            <a:endParaRPr lang="en-US" sz="2800" dirty="0">
              <a:solidFill>
                <a:schemeClr val="accent2"/>
              </a:solidFill>
              <a:latin typeface="Arial Black"/>
            </a:endParaRPr>
          </a:p>
        </p:txBody>
      </p:sp>
      <p:sp>
        <p:nvSpPr>
          <p:cNvPr id="56" name="Espace réservé du texte 36">
            <a:extLst>
              <a:ext uri="{FF2B5EF4-FFF2-40B4-BE49-F238E27FC236}">
                <a16:creationId xmlns:a16="http://schemas.microsoft.com/office/drawing/2014/main" id="{B64F049F-7E12-F0D3-1172-855941C5A2EB}"/>
              </a:ext>
            </a:extLst>
          </p:cNvPr>
          <p:cNvSpPr txBox="1">
            <a:spLocks/>
          </p:cNvSpPr>
          <p:nvPr/>
        </p:nvSpPr>
        <p:spPr>
          <a:xfrm>
            <a:off x="9221945" y="3720365"/>
            <a:ext cx="2386621" cy="1561178"/>
          </a:xfrm>
          <a:prstGeom prst="rect">
            <a:avLst/>
          </a:prstGeom>
        </p:spPr>
        <p:txBody>
          <a:bodyPr vert="horz" wrap="square" lIns="0" tIns="72000" rIns="0" bIns="72000" rtlCol="0">
            <a:spAutoFit/>
          </a:bodyPr>
          <a:lstStyle>
            <a:lvl1pPr marL="268288" indent="-268288"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800" b="1"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400" kern="1200" dirty="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200" b="0" kern="1200" dirty="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lang="en-US" sz="12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FORVIA’s values and us</a:t>
            </a:r>
            <a:br>
              <a:rPr lang="en-US" sz="2400" dirty="0"/>
            </a:br>
            <a:r>
              <a:rPr lang="en-US" sz="4400" dirty="0">
                <a:solidFill>
                  <a:schemeClr val="accent3"/>
                </a:solidFill>
                <a:latin typeface="Arial Black"/>
              </a:rPr>
              <a:t>30’</a:t>
            </a:r>
            <a:endParaRPr lang="en-US" sz="2800" dirty="0">
              <a:solidFill>
                <a:schemeClr val="accent3"/>
              </a:solidFill>
              <a:latin typeface="Arial Black"/>
            </a:endParaRPr>
          </a:p>
        </p:txBody>
      </p:sp>
      <p:sp>
        <p:nvSpPr>
          <p:cNvPr id="72" name="Espace réservé du texte 36">
            <a:extLst>
              <a:ext uri="{FF2B5EF4-FFF2-40B4-BE49-F238E27FC236}">
                <a16:creationId xmlns:a16="http://schemas.microsoft.com/office/drawing/2014/main" id="{C681D400-C827-B7EE-4B4C-84B9F183EDE2}"/>
              </a:ext>
            </a:extLst>
          </p:cNvPr>
          <p:cNvSpPr txBox="1">
            <a:spLocks/>
          </p:cNvSpPr>
          <p:nvPr/>
        </p:nvSpPr>
        <p:spPr>
          <a:xfrm>
            <a:off x="878547" y="5077889"/>
            <a:ext cx="2643513" cy="945625"/>
          </a:xfrm>
          <a:prstGeom prst="rect">
            <a:avLst/>
          </a:prstGeom>
        </p:spPr>
        <p:txBody>
          <a:bodyPr vert="horz" wrap="square" lIns="0" tIns="72000" rIns="0" bIns="72000" rtlCol="0">
            <a:spAutoFit/>
          </a:bodyPr>
          <a:lstStyle>
            <a:lvl1pPr marL="268288" indent="-268288"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800" b="1"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400" kern="1200" dirty="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200" b="0" kern="1200" dirty="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lang="en-US" sz="12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Conclusion</a:t>
            </a:r>
            <a:br>
              <a:rPr lang="en-US" sz="2400" dirty="0"/>
            </a:br>
            <a:r>
              <a:rPr lang="en-US" sz="2800" dirty="0">
                <a:solidFill>
                  <a:schemeClr val="accent4"/>
                </a:solidFill>
                <a:latin typeface="Arial Black"/>
              </a:rPr>
              <a:t>5’</a:t>
            </a:r>
          </a:p>
        </p:txBody>
      </p:sp>
      <p:sp>
        <p:nvSpPr>
          <p:cNvPr id="68" name="Ellipse 67">
            <a:extLst>
              <a:ext uri="{FF2B5EF4-FFF2-40B4-BE49-F238E27FC236}">
                <a16:creationId xmlns:a16="http://schemas.microsoft.com/office/drawing/2014/main" id="{3F2B3122-21A5-1130-B561-CD09B18152D3}"/>
              </a:ext>
            </a:extLst>
          </p:cNvPr>
          <p:cNvSpPr/>
          <p:nvPr/>
        </p:nvSpPr>
        <p:spPr>
          <a:xfrm>
            <a:off x="3947562" y="1685731"/>
            <a:ext cx="3919602" cy="3919601"/>
          </a:xfrm>
          <a:prstGeom prst="ellipse">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latin typeface="Arial"/>
            </a:endParaRPr>
          </a:p>
        </p:txBody>
      </p:sp>
      <p:sp>
        <p:nvSpPr>
          <p:cNvPr id="67" name="Espace réservé du texte 36">
            <a:extLst>
              <a:ext uri="{FF2B5EF4-FFF2-40B4-BE49-F238E27FC236}">
                <a16:creationId xmlns:a16="http://schemas.microsoft.com/office/drawing/2014/main" id="{4A5CF03F-11B4-BFED-AD73-723023EBA6D5}"/>
              </a:ext>
            </a:extLst>
          </p:cNvPr>
          <p:cNvSpPr txBox="1">
            <a:spLocks/>
          </p:cNvSpPr>
          <p:nvPr/>
        </p:nvSpPr>
        <p:spPr>
          <a:xfrm>
            <a:off x="891366" y="2197373"/>
            <a:ext cx="3544583" cy="1684289"/>
          </a:xfrm>
          <a:prstGeom prst="rect">
            <a:avLst/>
          </a:prstGeom>
        </p:spPr>
        <p:txBody>
          <a:bodyPr vert="horz" wrap="square" lIns="0" tIns="72000" rIns="0" bIns="72000" rtlCol="0">
            <a:spAutoFit/>
          </a:bodyPr>
          <a:lstStyle>
            <a:lvl1pPr marL="268288" indent="-268288"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800" b="1"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400" kern="1200" dirty="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200" b="0" kern="1200" dirty="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lang="en-US" sz="12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Intro – </a:t>
            </a:r>
            <a:br>
              <a:rPr lang="en-US" sz="2400" dirty="0"/>
            </a:br>
            <a:r>
              <a:rPr lang="en-US" sz="2400" dirty="0"/>
              <a:t>Why this </a:t>
            </a:r>
            <a:br>
              <a:rPr lang="en-US" sz="2400" dirty="0"/>
            </a:br>
            <a:r>
              <a:rPr lang="en-US" sz="2400" dirty="0"/>
              <a:t>workshop </a:t>
            </a:r>
            <a:br>
              <a:rPr lang="en-US" sz="2400" dirty="0"/>
            </a:br>
            <a:r>
              <a:rPr lang="en-US" sz="2800" dirty="0">
                <a:solidFill>
                  <a:srgbClr val="0024D3"/>
                </a:solidFill>
                <a:latin typeface="Arial Black"/>
              </a:rPr>
              <a:t>2’</a:t>
            </a:r>
          </a:p>
        </p:txBody>
      </p:sp>
      <p:grpSp>
        <p:nvGrpSpPr>
          <p:cNvPr id="9" name="Graphique 35">
            <a:extLst>
              <a:ext uri="{FF2B5EF4-FFF2-40B4-BE49-F238E27FC236}">
                <a16:creationId xmlns:a16="http://schemas.microsoft.com/office/drawing/2014/main" id="{9E4B8ECA-A506-7B3E-454A-E984F3525A64}"/>
              </a:ext>
            </a:extLst>
          </p:cNvPr>
          <p:cNvGrpSpPr/>
          <p:nvPr/>
        </p:nvGrpSpPr>
        <p:grpSpPr>
          <a:xfrm>
            <a:off x="5587250" y="3063617"/>
            <a:ext cx="840750" cy="951792"/>
            <a:chOff x="5848350" y="3143250"/>
            <a:chExt cx="504825" cy="571500"/>
          </a:xfrm>
          <a:noFill/>
        </p:grpSpPr>
        <p:sp>
          <p:nvSpPr>
            <p:cNvPr id="10" name="Forme libre : forme 9">
              <a:extLst>
                <a:ext uri="{FF2B5EF4-FFF2-40B4-BE49-F238E27FC236}">
                  <a16:creationId xmlns:a16="http://schemas.microsoft.com/office/drawing/2014/main" id="{A1818531-AFEF-715F-BBA8-9B61D538F383}"/>
                </a:ext>
              </a:extLst>
            </p:cNvPr>
            <p:cNvSpPr/>
            <p:nvPr/>
          </p:nvSpPr>
          <p:spPr>
            <a:xfrm>
              <a:off x="6019800" y="3143250"/>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ln w="38100" cap="sq">
              <a:solidFill>
                <a:schemeClr val="bg1"/>
              </a:solid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42FB008D-DCAC-DD91-E603-1DA658E1ACD5}"/>
                </a:ext>
              </a:extLst>
            </p:cNvPr>
            <p:cNvSpPr/>
            <p:nvPr/>
          </p:nvSpPr>
          <p:spPr>
            <a:xfrm>
              <a:off x="6096000" y="3143250"/>
              <a:ext cx="9525" cy="28575"/>
            </a:xfrm>
            <a:custGeom>
              <a:avLst/>
              <a:gdLst>
                <a:gd name="connsiteX0" fmla="*/ 0 w 9525"/>
                <a:gd name="connsiteY0" fmla="*/ 0 h 28575"/>
                <a:gd name="connsiteX1" fmla="*/ 0 w 9525"/>
                <a:gd name="connsiteY1" fmla="*/ 28575 h 28575"/>
              </a:gdLst>
              <a:ahLst/>
              <a:cxnLst>
                <a:cxn ang="0">
                  <a:pos x="connsiteX0" y="connsiteY0"/>
                </a:cxn>
                <a:cxn ang="0">
                  <a:pos x="connsiteX1" y="connsiteY1"/>
                </a:cxn>
              </a:cxnLst>
              <a:rect l="l" t="t" r="r" b="b"/>
              <a:pathLst>
                <a:path w="9525" h="28575">
                  <a:moveTo>
                    <a:pt x="0" y="0"/>
                  </a:moveTo>
                  <a:lnTo>
                    <a:pt x="0" y="28575"/>
                  </a:lnTo>
                </a:path>
              </a:pathLst>
            </a:custGeom>
            <a:ln w="38100" cap="sq">
              <a:solidFill>
                <a:schemeClr val="bg1"/>
              </a:solid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052D2D5A-8F13-1CBB-82BC-D517F7D121ED}"/>
                </a:ext>
              </a:extLst>
            </p:cNvPr>
            <p:cNvSpPr/>
            <p:nvPr/>
          </p:nvSpPr>
          <p:spPr>
            <a:xfrm>
              <a:off x="5848350" y="3219450"/>
              <a:ext cx="495300" cy="495300"/>
            </a:xfrm>
            <a:custGeom>
              <a:avLst/>
              <a:gdLst>
                <a:gd name="connsiteX0" fmla="*/ 495300 w 495300"/>
                <a:gd name="connsiteY0" fmla="*/ 247650 h 495300"/>
                <a:gd name="connsiteX1" fmla="*/ 247650 w 495300"/>
                <a:gd name="connsiteY1" fmla="*/ 495300 h 495300"/>
                <a:gd name="connsiteX2" fmla="*/ 0 w 495300"/>
                <a:gd name="connsiteY2" fmla="*/ 247650 h 495300"/>
                <a:gd name="connsiteX3" fmla="*/ 247650 w 495300"/>
                <a:gd name="connsiteY3" fmla="*/ 0 h 495300"/>
                <a:gd name="connsiteX4" fmla="*/ 495300 w 495300"/>
                <a:gd name="connsiteY4" fmla="*/ 24765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495300">
                  <a:moveTo>
                    <a:pt x="495300" y="247650"/>
                  </a:moveTo>
                  <a:cubicBezTo>
                    <a:pt x="495300" y="384423"/>
                    <a:pt x="384423" y="495300"/>
                    <a:pt x="247650" y="495300"/>
                  </a:cubicBezTo>
                  <a:cubicBezTo>
                    <a:pt x="110877" y="495300"/>
                    <a:pt x="0" y="384423"/>
                    <a:pt x="0" y="247650"/>
                  </a:cubicBezTo>
                  <a:cubicBezTo>
                    <a:pt x="0" y="110877"/>
                    <a:pt x="110877" y="0"/>
                    <a:pt x="247650" y="0"/>
                  </a:cubicBezTo>
                  <a:cubicBezTo>
                    <a:pt x="384423" y="0"/>
                    <a:pt x="495300" y="110877"/>
                    <a:pt x="495300" y="247650"/>
                  </a:cubicBezTo>
                  <a:close/>
                </a:path>
              </a:pathLst>
            </a:custGeom>
            <a:noFill/>
            <a:ln w="38100" cap="sq">
              <a:solidFill>
                <a:schemeClr val="bg1"/>
              </a:solid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6DF59EEA-D07C-4426-A3C2-C2D8076D27A7}"/>
                </a:ext>
              </a:extLst>
            </p:cNvPr>
            <p:cNvSpPr/>
            <p:nvPr/>
          </p:nvSpPr>
          <p:spPr>
            <a:xfrm>
              <a:off x="6014418" y="3349790"/>
              <a:ext cx="120034" cy="155927"/>
            </a:xfrm>
            <a:custGeom>
              <a:avLst/>
              <a:gdLst>
                <a:gd name="connsiteX0" fmla="*/ 50302 w 120034"/>
                <a:gd name="connsiteY0" fmla="*/ 139065 h 155927"/>
                <a:gd name="connsiteX1" fmla="*/ 0 w 120034"/>
                <a:gd name="connsiteY1" fmla="*/ 0 h 155927"/>
                <a:gd name="connsiteX2" fmla="*/ 112852 w 120034"/>
                <a:gd name="connsiteY2" fmla="*/ 95564 h 155927"/>
                <a:gd name="connsiteX3" fmla="*/ 104192 w 120034"/>
                <a:gd name="connsiteY3" fmla="*/ 148745 h 155927"/>
                <a:gd name="connsiteX4" fmla="*/ 51011 w 120034"/>
                <a:gd name="connsiteY4" fmla="*/ 140085 h 155927"/>
                <a:gd name="connsiteX5" fmla="*/ 50302 w 120034"/>
                <a:gd name="connsiteY5" fmla="*/ 139065 h 1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034" h="155927">
                  <a:moveTo>
                    <a:pt x="50302" y="139065"/>
                  </a:moveTo>
                  <a:cubicBezTo>
                    <a:pt x="38291" y="121787"/>
                    <a:pt x="0" y="0"/>
                    <a:pt x="0" y="0"/>
                  </a:cubicBezTo>
                  <a:cubicBezTo>
                    <a:pt x="0" y="0"/>
                    <a:pt x="100841" y="78257"/>
                    <a:pt x="112852" y="95564"/>
                  </a:cubicBezTo>
                  <a:cubicBezTo>
                    <a:pt x="125146" y="112642"/>
                    <a:pt x="121269" y="136451"/>
                    <a:pt x="104192" y="148745"/>
                  </a:cubicBezTo>
                  <a:cubicBezTo>
                    <a:pt x="87115" y="161039"/>
                    <a:pt x="63305" y="157162"/>
                    <a:pt x="51011" y="140085"/>
                  </a:cubicBezTo>
                  <a:cubicBezTo>
                    <a:pt x="50769" y="139749"/>
                    <a:pt x="50532" y="139409"/>
                    <a:pt x="50302" y="139065"/>
                  </a:cubicBezTo>
                  <a:close/>
                </a:path>
              </a:pathLst>
            </a:custGeom>
            <a:noFill/>
            <a:ln w="38100" cap="sq">
              <a:solidFill>
                <a:schemeClr val="bg1"/>
              </a:solid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CB873304-7CB6-9B25-A8E4-69522D7C22EF}"/>
                </a:ext>
              </a:extLst>
            </p:cNvPr>
            <p:cNvSpPr/>
            <p:nvPr/>
          </p:nvSpPr>
          <p:spPr>
            <a:xfrm>
              <a:off x="6096000" y="3276600"/>
              <a:ext cx="9525" cy="38100"/>
            </a:xfrm>
            <a:custGeom>
              <a:avLst/>
              <a:gdLst>
                <a:gd name="connsiteX0" fmla="*/ 0 w 9525"/>
                <a:gd name="connsiteY0" fmla="*/ 0 h 38100"/>
                <a:gd name="connsiteX1" fmla="*/ 0 w 9525"/>
                <a:gd name="connsiteY1" fmla="*/ 38100 h 38100"/>
              </a:gdLst>
              <a:ahLst/>
              <a:cxnLst>
                <a:cxn ang="0">
                  <a:pos x="connsiteX0" y="connsiteY0"/>
                </a:cxn>
                <a:cxn ang="0">
                  <a:pos x="connsiteX1" y="connsiteY1"/>
                </a:cxn>
              </a:cxnLst>
              <a:rect l="l" t="t" r="r" b="b"/>
              <a:pathLst>
                <a:path w="9525" h="38100">
                  <a:moveTo>
                    <a:pt x="0" y="0"/>
                  </a:moveTo>
                  <a:lnTo>
                    <a:pt x="0" y="38100"/>
                  </a:lnTo>
                </a:path>
              </a:pathLst>
            </a:custGeom>
            <a:ln w="38100" cap="sq">
              <a:solidFill>
                <a:schemeClr val="bg1"/>
              </a:solid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6230E73E-DE6B-79CF-EA53-7BBB0AF5A500}"/>
                </a:ext>
              </a:extLst>
            </p:cNvPr>
            <p:cNvSpPr/>
            <p:nvPr/>
          </p:nvSpPr>
          <p:spPr>
            <a:xfrm>
              <a:off x="6248400" y="3467100"/>
              <a:ext cx="38100" cy="9525"/>
            </a:xfrm>
            <a:custGeom>
              <a:avLst/>
              <a:gdLst>
                <a:gd name="connsiteX0" fmla="*/ 38100 w 38100"/>
                <a:gd name="connsiteY0" fmla="*/ 0 h 9525"/>
                <a:gd name="connsiteX1" fmla="*/ 0 w 38100"/>
                <a:gd name="connsiteY1" fmla="*/ 0 h 9525"/>
              </a:gdLst>
              <a:ahLst/>
              <a:cxnLst>
                <a:cxn ang="0">
                  <a:pos x="connsiteX0" y="connsiteY0"/>
                </a:cxn>
                <a:cxn ang="0">
                  <a:pos x="connsiteX1" y="connsiteY1"/>
                </a:cxn>
              </a:cxnLst>
              <a:rect l="l" t="t" r="r" b="b"/>
              <a:pathLst>
                <a:path w="38100" h="9525">
                  <a:moveTo>
                    <a:pt x="38100" y="0"/>
                  </a:moveTo>
                  <a:lnTo>
                    <a:pt x="0" y="0"/>
                  </a:lnTo>
                </a:path>
              </a:pathLst>
            </a:custGeom>
            <a:ln w="38100" cap="sq">
              <a:solidFill>
                <a:schemeClr val="bg1"/>
              </a:solid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8AFB95D4-836F-A928-5906-0BD74AFB8D3D}"/>
                </a:ext>
              </a:extLst>
            </p:cNvPr>
            <p:cNvSpPr/>
            <p:nvPr/>
          </p:nvSpPr>
          <p:spPr>
            <a:xfrm>
              <a:off x="6096000" y="3619500"/>
              <a:ext cx="9525" cy="38100"/>
            </a:xfrm>
            <a:custGeom>
              <a:avLst/>
              <a:gdLst>
                <a:gd name="connsiteX0" fmla="*/ 0 w 9525"/>
                <a:gd name="connsiteY0" fmla="*/ 38100 h 38100"/>
                <a:gd name="connsiteX1" fmla="*/ 0 w 9525"/>
                <a:gd name="connsiteY1" fmla="*/ 0 h 38100"/>
              </a:gdLst>
              <a:ahLst/>
              <a:cxnLst>
                <a:cxn ang="0">
                  <a:pos x="connsiteX0" y="connsiteY0"/>
                </a:cxn>
                <a:cxn ang="0">
                  <a:pos x="connsiteX1" y="connsiteY1"/>
                </a:cxn>
              </a:cxnLst>
              <a:rect l="l" t="t" r="r" b="b"/>
              <a:pathLst>
                <a:path w="9525" h="38100">
                  <a:moveTo>
                    <a:pt x="0" y="38100"/>
                  </a:moveTo>
                  <a:lnTo>
                    <a:pt x="0" y="0"/>
                  </a:lnTo>
                </a:path>
              </a:pathLst>
            </a:custGeom>
            <a:ln w="38100" cap="sq">
              <a:solidFill>
                <a:schemeClr val="bg1"/>
              </a:solid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BF641BB4-7FB8-7C97-C018-89D3DEE141E2}"/>
                </a:ext>
              </a:extLst>
            </p:cNvPr>
            <p:cNvSpPr/>
            <p:nvPr/>
          </p:nvSpPr>
          <p:spPr>
            <a:xfrm>
              <a:off x="5905500" y="3467100"/>
              <a:ext cx="38100" cy="9525"/>
            </a:xfrm>
            <a:custGeom>
              <a:avLst/>
              <a:gdLst>
                <a:gd name="connsiteX0" fmla="*/ 0 w 38100"/>
                <a:gd name="connsiteY0" fmla="*/ 0 h 9525"/>
                <a:gd name="connsiteX1" fmla="*/ 38100 w 38100"/>
                <a:gd name="connsiteY1" fmla="*/ 0 h 9525"/>
              </a:gdLst>
              <a:ahLst/>
              <a:cxnLst>
                <a:cxn ang="0">
                  <a:pos x="connsiteX0" y="connsiteY0"/>
                </a:cxn>
                <a:cxn ang="0">
                  <a:pos x="connsiteX1" y="connsiteY1"/>
                </a:cxn>
              </a:cxnLst>
              <a:rect l="l" t="t" r="r" b="b"/>
              <a:pathLst>
                <a:path w="38100" h="9525">
                  <a:moveTo>
                    <a:pt x="0" y="0"/>
                  </a:moveTo>
                  <a:lnTo>
                    <a:pt x="38100" y="0"/>
                  </a:lnTo>
                </a:path>
              </a:pathLst>
            </a:custGeom>
            <a:ln w="38100" cap="sq">
              <a:solidFill>
                <a:schemeClr val="bg1"/>
              </a:solid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A27328FD-2079-89BE-A960-DD28C90AABDF}"/>
                </a:ext>
              </a:extLst>
            </p:cNvPr>
            <p:cNvSpPr/>
            <p:nvPr/>
          </p:nvSpPr>
          <p:spPr>
            <a:xfrm>
              <a:off x="6267450" y="3209925"/>
              <a:ext cx="85725" cy="85725"/>
            </a:xfrm>
            <a:custGeom>
              <a:avLst/>
              <a:gdLst>
                <a:gd name="connsiteX0" fmla="*/ 0 w 85725"/>
                <a:gd name="connsiteY0" fmla="*/ 0 h 85725"/>
                <a:gd name="connsiteX1" fmla="*/ 85725 w 85725"/>
                <a:gd name="connsiteY1" fmla="*/ 85725 h 85725"/>
              </a:gdLst>
              <a:ahLst/>
              <a:cxnLst>
                <a:cxn ang="0">
                  <a:pos x="connsiteX0" y="connsiteY0"/>
                </a:cxn>
                <a:cxn ang="0">
                  <a:pos x="connsiteX1" y="connsiteY1"/>
                </a:cxn>
              </a:cxnLst>
              <a:rect l="l" t="t" r="r" b="b"/>
              <a:pathLst>
                <a:path w="85725" h="85725">
                  <a:moveTo>
                    <a:pt x="0" y="0"/>
                  </a:moveTo>
                  <a:lnTo>
                    <a:pt x="85725" y="85725"/>
                  </a:lnTo>
                </a:path>
              </a:pathLst>
            </a:custGeom>
            <a:ln w="38100" cap="sq">
              <a:solidFill>
                <a:schemeClr val="bg1"/>
              </a:solidFill>
              <a:prstDash val="solid"/>
              <a:miter/>
            </a:ln>
          </p:spPr>
          <p:txBody>
            <a:bodyPr rtlCol="0" anchor="ctr"/>
            <a:lstStyle/>
            <a:p>
              <a:endParaRPr lang="fr-FR"/>
            </a:p>
          </p:txBody>
        </p:sp>
      </p:grpSp>
      <p:grpSp>
        <p:nvGrpSpPr>
          <p:cNvPr id="7" name="Groupe 6">
            <a:extLst>
              <a:ext uri="{FF2B5EF4-FFF2-40B4-BE49-F238E27FC236}">
                <a16:creationId xmlns:a16="http://schemas.microsoft.com/office/drawing/2014/main" id="{857A34F5-FCF9-E681-DDD5-26CE8D36D10F}"/>
              </a:ext>
            </a:extLst>
          </p:cNvPr>
          <p:cNvGrpSpPr/>
          <p:nvPr/>
        </p:nvGrpSpPr>
        <p:grpSpPr>
          <a:xfrm>
            <a:off x="5184250" y="1231765"/>
            <a:ext cx="268036" cy="414603"/>
            <a:chOff x="5184250" y="1231765"/>
            <a:chExt cx="268036" cy="414603"/>
          </a:xfrm>
        </p:grpSpPr>
        <p:sp>
          <p:nvSpPr>
            <p:cNvPr id="29" name="Chevron 52">
              <a:extLst>
                <a:ext uri="{FF2B5EF4-FFF2-40B4-BE49-F238E27FC236}">
                  <a16:creationId xmlns:a16="http://schemas.microsoft.com/office/drawing/2014/main" id="{F5818D90-90B5-3A22-60FD-00AA03776AC8}"/>
                </a:ext>
              </a:extLst>
            </p:cNvPr>
            <p:cNvSpPr/>
            <p:nvPr/>
          </p:nvSpPr>
          <p:spPr>
            <a:xfrm rot="20625745">
              <a:off x="5205130" y="1231765"/>
              <a:ext cx="247156" cy="414603"/>
            </a:xfrm>
            <a:prstGeom prst="chevron">
              <a:avLst>
                <a:gd name="adj" fmla="val 67989"/>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Forme libre 4">
              <a:extLst>
                <a:ext uri="{FF2B5EF4-FFF2-40B4-BE49-F238E27FC236}">
                  <a16:creationId xmlns:a16="http://schemas.microsoft.com/office/drawing/2014/main" id="{093AF1B0-AB28-4AC7-B238-0388476B3FBF}"/>
                </a:ext>
              </a:extLst>
            </p:cNvPr>
            <p:cNvSpPr/>
            <p:nvPr/>
          </p:nvSpPr>
          <p:spPr>
            <a:xfrm>
              <a:off x="5184250" y="1322636"/>
              <a:ext cx="238540" cy="237508"/>
            </a:xfrm>
            <a:custGeom>
              <a:avLst/>
              <a:gdLst>
                <a:gd name="connsiteX0" fmla="*/ 23854 w 238540"/>
                <a:gd name="connsiteY0" fmla="*/ 0 h 254442"/>
                <a:gd name="connsiteX1" fmla="*/ 238540 w 238540"/>
                <a:gd name="connsiteY1" fmla="*/ 103367 h 254442"/>
                <a:gd name="connsiteX2" fmla="*/ 159027 w 238540"/>
                <a:gd name="connsiteY2" fmla="*/ 254442 h 254442"/>
                <a:gd name="connsiteX3" fmla="*/ 0 w 238540"/>
                <a:gd name="connsiteY3" fmla="*/ 254442 h 254442"/>
                <a:gd name="connsiteX4" fmla="*/ 79513 w 238540"/>
                <a:gd name="connsiteY4" fmla="*/ 31805 h 254442"/>
                <a:gd name="connsiteX5" fmla="*/ 79513 w 238540"/>
                <a:gd name="connsiteY5" fmla="*/ 39757 h 254442"/>
                <a:gd name="connsiteX6" fmla="*/ 79513 w 238540"/>
                <a:gd name="connsiteY6" fmla="*/ 39757 h 254442"/>
                <a:gd name="connsiteX0" fmla="*/ 74654 w 238540"/>
                <a:gd name="connsiteY0" fmla="*/ 0 h 237508"/>
                <a:gd name="connsiteX1" fmla="*/ 238540 w 238540"/>
                <a:gd name="connsiteY1" fmla="*/ 86433 h 237508"/>
                <a:gd name="connsiteX2" fmla="*/ 159027 w 238540"/>
                <a:gd name="connsiteY2" fmla="*/ 237508 h 237508"/>
                <a:gd name="connsiteX3" fmla="*/ 0 w 238540"/>
                <a:gd name="connsiteY3" fmla="*/ 237508 h 237508"/>
                <a:gd name="connsiteX4" fmla="*/ 79513 w 238540"/>
                <a:gd name="connsiteY4" fmla="*/ 14871 h 237508"/>
                <a:gd name="connsiteX5" fmla="*/ 79513 w 238540"/>
                <a:gd name="connsiteY5" fmla="*/ 22823 h 237508"/>
                <a:gd name="connsiteX6" fmla="*/ 79513 w 238540"/>
                <a:gd name="connsiteY6" fmla="*/ 22823 h 23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540" h="237508">
                  <a:moveTo>
                    <a:pt x="74654" y="0"/>
                  </a:moveTo>
                  <a:lnTo>
                    <a:pt x="238540" y="86433"/>
                  </a:lnTo>
                  <a:lnTo>
                    <a:pt x="159027" y="237508"/>
                  </a:lnTo>
                  <a:lnTo>
                    <a:pt x="0" y="237508"/>
                  </a:lnTo>
                  <a:lnTo>
                    <a:pt x="79513" y="14871"/>
                  </a:lnTo>
                  <a:lnTo>
                    <a:pt x="79513" y="22823"/>
                  </a:lnTo>
                  <a:lnTo>
                    <a:pt x="79513" y="22823"/>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e 31">
            <a:extLst>
              <a:ext uri="{FF2B5EF4-FFF2-40B4-BE49-F238E27FC236}">
                <a16:creationId xmlns:a16="http://schemas.microsoft.com/office/drawing/2014/main" id="{D93AD152-1249-4D1A-B0D8-A15C6005E280}"/>
              </a:ext>
            </a:extLst>
          </p:cNvPr>
          <p:cNvGrpSpPr/>
          <p:nvPr/>
        </p:nvGrpSpPr>
        <p:grpSpPr>
          <a:xfrm rot="4084260">
            <a:off x="7688681" y="2214615"/>
            <a:ext cx="268036" cy="414603"/>
            <a:chOff x="5184250" y="1231765"/>
            <a:chExt cx="268036" cy="414603"/>
          </a:xfrm>
          <a:solidFill>
            <a:schemeClr val="accent2"/>
          </a:solidFill>
        </p:grpSpPr>
        <p:sp>
          <p:nvSpPr>
            <p:cNvPr id="33" name="Chevron 52">
              <a:extLst>
                <a:ext uri="{FF2B5EF4-FFF2-40B4-BE49-F238E27FC236}">
                  <a16:creationId xmlns:a16="http://schemas.microsoft.com/office/drawing/2014/main" id="{57A8EEB1-4AA3-8100-385D-7DE628BD9311}"/>
                </a:ext>
              </a:extLst>
            </p:cNvPr>
            <p:cNvSpPr/>
            <p:nvPr/>
          </p:nvSpPr>
          <p:spPr>
            <a:xfrm rot="20625745">
              <a:off x="5205130" y="1231765"/>
              <a:ext cx="247156" cy="414603"/>
            </a:xfrm>
            <a:prstGeom prst="chevron">
              <a:avLst>
                <a:gd name="adj" fmla="val 67989"/>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Forme libre 33">
              <a:extLst>
                <a:ext uri="{FF2B5EF4-FFF2-40B4-BE49-F238E27FC236}">
                  <a16:creationId xmlns:a16="http://schemas.microsoft.com/office/drawing/2014/main" id="{CCDA0B3C-F62E-77A0-71CF-9C65D4A11135}"/>
                </a:ext>
              </a:extLst>
            </p:cNvPr>
            <p:cNvSpPr/>
            <p:nvPr/>
          </p:nvSpPr>
          <p:spPr>
            <a:xfrm>
              <a:off x="5184250" y="1322636"/>
              <a:ext cx="238540" cy="237508"/>
            </a:xfrm>
            <a:custGeom>
              <a:avLst/>
              <a:gdLst>
                <a:gd name="connsiteX0" fmla="*/ 23854 w 238540"/>
                <a:gd name="connsiteY0" fmla="*/ 0 h 254442"/>
                <a:gd name="connsiteX1" fmla="*/ 238540 w 238540"/>
                <a:gd name="connsiteY1" fmla="*/ 103367 h 254442"/>
                <a:gd name="connsiteX2" fmla="*/ 159027 w 238540"/>
                <a:gd name="connsiteY2" fmla="*/ 254442 h 254442"/>
                <a:gd name="connsiteX3" fmla="*/ 0 w 238540"/>
                <a:gd name="connsiteY3" fmla="*/ 254442 h 254442"/>
                <a:gd name="connsiteX4" fmla="*/ 79513 w 238540"/>
                <a:gd name="connsiteY4" fmla="*/ 31805 h 254442"/>
                <a:gd name="connsiteX5" fmla="*/ 79513 w 238540"/>
                <a:gd name="connsiteY5" fmla="*/ 39757 h 254442"/>
                <a:gd name="connsiteX6" fmla="*/ 79513 w 238540"/>
                <a:gd name="connsiteY6" fmla="*/ 39757 h 254442"/>
                <a:gd name="connsiteX0" fmla="*/ 74654 w 238540"/>
                <a:gd name="connsiteY0" fmla="*/ 0 h 237508"/>
                <a:gd name="connsiteX1" fmla="*/ 238540 w 238540"/>
                <a:gd name="connsiteY1" fmla="*/ 86433 h 237508"/>
                <a:gd name="connsiteX2" fmla="*/ 159027 w 238540"/>
                <a:gd name="connsiteY2" fmla="*/ 237508 h 237508"/>
                <a:gd name="connsiteX3" fmla="*/ 0 w 238540"/>
                <a:gd name="connsiteY3" fmla="*/ 237508 h 237508"/>
                <a:gd name="connsiteX4" fmla="*/ 79513 w 238540"/>
                <a:gd name="connsiteY4" fmla="*/ 14871 h 237508"/>
                <a:gd name="connsiteX5" fmla="*/ 79513 w 238540"/>
                <a:gd name="connsiteY5" fmla="*/ 22823 h 237508"/>
                <a:gd name="connsiteX6" fmla="*/ 79513 w 238540"/>
                <a:gd name="connsiteY6" fmla="*/ 22823 h 23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540" h="237508">
                  <a:moveTo>
                    <a:pt x="74654" y="0"/>
                  </a:moveTo>
                  <a:lnTo>
                    <a:pt x="238540" y="86433"/>
                  </a:lnTo>
                  <a:lnTo>
                    <a:pt x="159027" y="237508"/>
                  </a:lnTo>
                  <a:lnTo>
                    <a:pt x="0" y="237508"/>
                  </a:lnTo>
                  <a:lnTo>
                    <a:pt x="79513" y="14871"/>
                  </a:lnTo>
                  <a:lnTo>
                    <a:pt x="79513" y="22823"/>
                  </a:lnTo>
                  <a:lnTo>
                    <a:pt x="79513" y="2282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e 34">
            <a:extLst>
              <a:ext uri="{FF2B5EF4-FFF2-40B4-BE49-F238E27FC236}">
                <a16:creationId xmlns:a16="http://schemas.microsoft.com/office/drawing/2014/main" id="{E445EBAC-654F-CDCF-7393-5C0EA6246D32}"/>
              </a:ext>
            </a:extLst>
          </p:cNvPr>
          <p:cNvGrpSpPr/>
          <p:nvPr/>
        </p:nvGrpSpPr>
        <p:grpSpPr>
          <a:xfrm rot="12720942">
            <a:off x="4976532" y="5577352"/>
            <a:ext cx="268036" cy="414603"/>
            <a:chOff x="5184250" y="1231765"/>
            <a:chExt cx="268036" cy="414603"/>
          </a:xfrm>
          <a:solidFill>
            <a:schemeClr val="accent3"/>
          </a:solidFill>
        </p:grpSpPr>
        <p:sp>
          <p:nvSpPr>
            <p:cNvPr id="36" name="Chevron 52">
              <a:extLst>
                <a:ext uri="{FF2B5EF4-FFF2-40B4-BE49-F238E27FC236}">
                  <a16:creationId xmlns:a16="http://schemas.microsoft.com/office/drawing/2014/main" id="{1C2B904A-E248-D857-6290-F6AB2C8BCC36}"/>
                </a:ext>
              </a:extLst>
            </p:cNvPr>
            <p:cNvSpPr/>
            <p:nvPr/>
          </p:nvSpPr>
          <p:spPr>
            <a:xfrm rot="20625745">
              <a:off x="5205130" y="1231765"/>
              <a:ext cx="247156" cy="414603"/>
            </a:xfrm>
            <a:prstGeom prst="chevron">
              <a:avLst>
                <a:gd name="adj" fmla="val 67989"/>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Forme libre 36">
              <a:extLst>
                <a:ext uri="{FF2B5EF4-FFF2-40B4-BE49-F238E27FC236}">
                  <a16:creationId xmlns:a16="http://schemas.microsoft.com/office/drawing/2014/main" id="{76F8A4B6-CF74-C763-C8A0-131433E56540}"/>
                </a:ext>
              </a:extLst>
            </p:cNvPr>
            <p:cNvSpPr/>
            <p:nvPr/>
          </p:nvSpPr>
          <p:spPr>
            <a:xfrm>
              <a:off x="5184250" y="1322636"/>
              <a:ext cx="238540" cy="237508"/>
            </a:xfrm>
            <a:custGeom>
              <a:avLst/>
              <a:gdLst>
                <a:gd name="connsiteX0" fmla="*/ 23854 w 238540"/>
                <a:gd name="connsiteY0" fmla="*/ 0 h 254442"/>
                <a:gd name="connsiteX1" fmla="*/ 238540 w 238540"/>
                <a:gd name="connsiteY1" fmla="*/ 103367 h 254442"/>
                <a:gd name="connsiteX2" fmla="*/ 159027 w 238540"/>
                <a:gd name="connsiteY2" fmla="*/ 254442 h 254442"/>
                <a:gd name="connsiteX3" fmla="*/ 0 w 238540"/>
                <a:gd name="connsiteY3" fmla="*/ 254442 h 254442"/>
                <a:gd name="connsiteX4" fmla="*/ 79513 w 238540"/>
                <a:gd name="connsiteY4" fmla="*/ 31805 h 254442"/>
                <a:gd name="connsiteX5" fmla="*/ 79513 w 238540"/>
                <a:gd name="connsiteY5" fmla="*/ 39757 h 254442"/>
                <a:gd name="connsiteX6" fmla="*/ 79513 w 238540"/>
                <a:gd name="connsiteY6" fmla="*/ 39757 h 254442"/>
                <a:gd name="connsiteX0" fmla="*/ 74654 w 238540"/>
                <a:gd name="connsiteY0" fmla="*/ 0 h 237508"/>
                <a:gd name="connsiteX1" fmla="*/ 238540 w 238540"/>
                <a:gd name="connsiteY1" fmla="*/ 86433 h 237508"/>
                <a:gd name="connsiteX2" fmla="*/ 159027 w 238540"/>
                <a:gd name="connsiteY2" fmla="*/ 237508 h 237508"/>
                <a:gd name="connsiteX3" fmla="*/ 0 w 238540"/>
                <a:gd name="connsiteY3" fmla="*/ 237508 h 237508"/>
                <a:gd name="connsiteX4" fmla="*/ 79513 w 238540"/>
                <a:gd name="connsiteY4" fmla="*/ 14871 h 237508"/>
                <a:gd name="connsiteX5" fmla="*/ 79513 w 238540"/>
                <a:gd name="connsiteY5" fmla="*/ 22823 h 237508"/>
                <a:gd name="connsiteX6" fmla="*/ 79513 w 238540"/>
                <a:gd name="connsiteY6" fmla="*/ 22823 h 23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540" h="237508">
                  <a:moveTo>
                    <a:pt x="74654" y="0"/>
                  </a:moveTo>
                  <a:lnTo>
                    <a:pt x="238540" y="86433"/>
                  </a:lnTo>
                  <a:lnTo>
                    <a:pt x="159027" y="237508"/>
                  </a:lnTo>
                  <a:lnTo>
                    <a:pt x="0" y="237508"/>
                  </a:lnTo>
                  <a:lnTo>
                    <a:pt x="79513" y="14871"/>
                  </a:lnTo>
                  <a:lnTo>
                    <a:pt x="79513" y="22823"/>
                  </a:lnTo>
                  <a:lnTo>
                    <a:pt x="79513" y="22823"/>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5F7776EC-666B-3E25-11D4-E304EE166666}"/>
              </a:ext>
            </a:extLst>
          </p:cNvPr>
          <p:cNvSpPr/>
          <p:nvPr/>
        </p:nvSpPr>
        <p:spPr>
          <a:xfrm>
            <a:off x="3666653" y="4789684"/>
            <a:ext cx="597529" cy="190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Connecteur droit 54">
            <a:extLst>
              <a:ext uri="{FF2B5EF4-FFF2-40B4-BE49-F238E27FC236}">
                <a16:creationId xmlns:a16="http://schemas.microsoft.com/office/drawing/2014/main" id="{6788AB5B-D5F5-EBB0-9267-D913376C4047}"/>
              </a:ext>
            </a:extLst>
          </p:cNvPr>
          <p:cNvCxnSpPr>
            <a:cxnSpLocks/>
          </p:cNvCxnSpPr>
          <p:nvPr/>
        </p:nvCxnSpPr>
        <p:spPr>
          <a:xfrm>
            <a:off x="907961" y="4976589"/>
            <a:ext cx="3283793" cy="0"/>
          </a:xfrm>
          <a:prstGeom prst="line">
            <a:avLst/>
          </a:prstGeom>
          <a:noFill/>
          <a:ln w="12700" cap="rnd" cmpd="sng" algn="ctr">
            <a:solidFill>
              <a:schemeClr val="accent1"/>
            </a:solidFill>
            <a:prstDash val="solid"/>
            <a:miter lim="800000"/>
          </a:ln>
          <a:effectLst/>
        </p:spPr>
      </p:cxnSp>
      <p:sp>
        <p:nvSpPr>
          <p:cNvPr id="44" name="Rectangle 43">
            <a:extLst>
              <a:ext uri="{FF2B5EF4-FFF2-40B4-BE49-F238E27FC236}">
                <a16:creationId xmlns:a16="http://schemas.microsoft.com/office/drawing/2014/main" id="{04CB1BF8-E1CA-C3F3-F676-D70EE0D64F4D}"/>
              </a:ext>
            </a:extLst>
          </p:cNvPr>
          <p:cNvSpPr/>
          <p:nvPr/>
        </p:nvSpPr>
        <p:spPr>
          <a:xfrm>
            <a:off x="3774940" y="2130705"/>
            <a:ext cx="597529" cy="190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 name="Connecteur droit 70">
            <a:extLst>
              <a:ext uri="{FF2B5EF4-FFF2-40B4-BE49-F238E27FC236}">
                <a16:creationId xmlns:a16="http://schemas.microsoft.com/office/drawing/2014/main" id="{07E58009-E932-7CF0-92B3-6CCEFEC35C83}"/>
              </a:ext>
            </a:extLst>
          </p:cNvPr>
          <p:cNvCxnSpPr>
            <a:cxnSpLocks/>
          </p:cNvCxnSpPr>
          <p:nvPr/>
        </p:nvCxnSpPr>
        <p:spPr>
          <a:xfrm>
            <a:off x="907961" y="2126980"/>
            <a:ext cx="3459502" cy="0"/>
          </a:xfrm>
          <a:prstGeom prst="line">
            <a:avLst/>
          </a:prstGeom>
          <a:noFill/>
          <a:ln w="12700" cap="rnd" cmpd="sng" algn="ctr">
            <a:solidFill>
              <a:schemeClr val="accent1"/>
            </a:solidFill>
            <a:prstDash val="solid"/>
            <a:miter lim="800000"/>
          </a:ln>
          <a:effectLst/>
        </p:spPr>
      </p:cxnSp>
      <p:sp>
        <p:nvSpPr>
          <p:cNvPr id="2" name="BJPseudoFooter">
            <a:extLst>
              <a:ext uri="{FF2B5EF4-FFF2-40B4-BE49-F238E27FC236}">
                <a16:creationId xmlns:a16="http://schemas.microsoft.com/office/drawing/2014/main" id="{52215FC5-CFB1-45CC-BCC2-B4A49D942328}"/>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3" name="Image 2" descr="Une image contenant Police, texte, Graphique, logo&#10;&#10;Description générée automatiquement">
            <a:extLst>
              <a:ext uri="{FF2B5EF4-FFF2-40B4-BE49-F238E27FC236}">
                <a16:creationId xmlns:a16="http://schemas.microsoft.com/office/drawing/2014/main" id="{686DD866-3A4A-C3D0-A44D-27C10B2C73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cxnSp>
        <p:nvCxnSpPr>
          <p:cNvPr id="4" name="Connecteur droit 3">
            <a:extLst>
              <a:ext uri="{FF2B5EF4-FFF2-40B4-BE49-F238E27FC236}">
                <a16:creationId xmlns:a16="http://schemas.microsoft.com/office/drawing/2014/main" id="{47AB98B2-9E95-03AD-52D7-4AB685C5CA7D}"/>
              </a:ext>
            </a:extLst>
          </p:cNvPr>
          <p:cNvCxnSpPr>
            <a:cxnSpLocks/>
          </p:cNvCxnSpPr>
          <p:nvPr/>
        </p:nvCxnSpPr>
        <p:spPr>
          <a:xfrm>
            <a:off x="390000" y="906366"/>
            <a:ext cx="2477953" cy="0"/>
          </a:xfrm>
          <a:prstGeom prst="line">
            <a:avLst/>
          </a:prstGeom>
          <a:ln w="28575">
            <a:solidFill>
              <a:srgbClr val="002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1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3FA410-458C-A296-481D-452AB535056A}"/>
              </a:ext>
            </a:extLst>
          </p:cNvPr>
          <p:cNvSpPr/>
          <p:nvPr/>
        </p:nvSpPr>
        <p:spPr>
          <a:xfrm>
            <a:off x="348342" y="326572"/>
            <a:ext cx="11495316" cy="580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Graphic 6">
            <a:extLst>
              <a:ext uri="{FF2B5EF4-FFF2-40B4-BE49-F238E27FC236}">
                <a16:creationId xmlns:a16="http://schemas.microsoft.com/office/drawing/2014/main" id="{691AEACF-3D3F-A1CB-F33F-CC646E108673}"/>
              </a:ext>
            </a:extLst>
          </p:cNvPr>
          <p:cNvSpPr/>
          <p:nvPr/>
        </p:nvSpPr>
        <p:spPr>
          <a:xfrm>
            <a:off x="6771256" y="326572"/>
            <a:ext cx="5086050" cy="5431971"/>
          </a:xfrm>
          <a:custGeom>
            <a:avLst/>
            <a:gdLst>
              <a:gd name="connsiteX0" fmla="*/ -1075 w 6685797"/>
              <a:gd name="connsiteY0" fmla="*/ -653 h 6856216"/>
              <a:gd name="connsiteX1" fmla="*/ -1075 w 6685797"/>
              <a:gd name="connsiteY1" fmla="*/ 4976743 h 6856216"/>
              <a:gd name="connsiteX2" fmla="*/ 1848616 w 6685797"/>
              <a:gd name="connsiteY2" fmla="*/ 6697933 h 6856216"/>
              <a:gd name="connsiteX3" fmla="*/ 6684723 w 6685797"/>
              <a:gd name="connsiteY3" fmla="*/ 6855564 h 6856216"/>
              <a:gd name="connsiteX4" fmla="*/ 6684723 w 6685797"/>
              <a:gd name="connsiteY4" fmla="*/ -653 h 6856216"/>
              <a:gd name="connsiteX5" fmla="*/ -1075 w 6685797"/>
              <a:gd name="connsiteY5" fmla="*/ -653 h 685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5797" h="6856216">
                <a:moveTo>
                  <a:pt x="-1075" y="-653"/>
                </a:moveTo>
                <a:lnTo>
                  <a:pt x="-1075" y="4976743"/>
                </a:lnTo>
                <a:cubicBezTo>
                  <a:pt x="-1075" y="6057922"/>
                  <a:pt x="229269" y="6697933"/>
                  <a:pt x="1848616" y="6697933"/>
                </a:cubicBezTo>
                <a:cubicBezTo>
                  <a:pt x="2461809" y="6697933"/>
                  <a:pt x="4416174" y="6766706"/>
                  <a:pt x="6684723" y="6855564"/>
                </a:cubicBezTo>
                <a:lnTo>
                  <a:pt x="6684723" y="-653"/>
                </a:lnTo>
                <a:lnTo>
                  <a:pt x="-1075" y="-653"/>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10" name="Title 3">
            <a:extLst>
              <a:ext uri="{FF2B5EF4-FFF2-40B4-BE49-F238E27FC236}">
                <a16:creationId xmlns:a16="http://schemas.microsoft.com/office/drawing/2014/main" id="{6ED88DDB-F2CA-E8CB-4216-EF1C69FEFBBD}"/>
              </a:ext>
            </a:extLst>
          </p:cNvPr>
          <p:cNvSpPr txBox="1">
            <a:spLocks/>
          </p:cNvSpPr>
          <p:nvPr/>
        </p:nvSpPr>
        <p:spPr>
          <a:xfrm>
            <a:off x="7373256" y="3120082"/>
            <a:ext cx="4038587" cy="430887"/>
          </a:xfrm>
          <a:prstGeom prst="rect">
            <a:avLst/>
          </a:prstGeom>
        </p:spPr>
        <p:txBody>
          <a:bodyPr lIns="0" tIns="0" rIns="0" bIns="0">
            <a:noAutofit/>
          </a:bodyPr>
          <a:lstStyle>
            <a:lvl1pPr algn="l" defTabSz="914400" rtl="0" eaLnBrk="1" latinLnBrk="0" hangingPunct="1">
              <a:lnSpc>
                <a:spcPct val="80000"/>
              </a:lnSpc>
              <a:spcBef>
                <a:spcPct val="0"/>
              </a:spcBef>
              <a:spcAft>
                <a:spcPts val="0"/>
              </a:spcAft>
              <a:buNone/>
              <a:defRPr lang="en-US" sz="2400" kern="1200" spc="20" baseline="0" dirty="0">
                <a:solidFill>
                  <a:schemeClr val="accent1"/>
                </a:solidFill>
                <a:latin typeface="+mj-lt"/>
                <a:ea typeface="+mj-ea"/>
                <a:cs typeface="+mj-cs"/>
              </a:defRPr>
            </a:lvl1pPr>
          </a:lstStyle>
          <a:p>
            <a:pPr algn="r">
              <a:lnSpc>
                <a:spcPct val="100000"/>
              </a:lnSpc>
            </a:pPr>
            <a:r>
              <a:rPr lang="fr-FR" sz="3600">
                <a:solidFill>
                  <a:schemeClr val="bg1"/>
                </a:solidFill>
              </a:rPr>
              <a:t>Introduction</a:t>
            </a:r>
          </a:p>
        </p:txBody>
      </p:sp>
      <p:sp>
        <p:nvSpPr>
          <p:cNvPr id="11" name="Text Placeholder 18">
            <a:extLst>
              <a:ext uri="{FF2B5EF4-FFF2-40B4-BE49-F238E27FC236}">
                <a16:creationId xmlns:a16="http://schemas.microsoft.com/office/drawing/2014/main" id="{FF993255-9FF5-8B3A-C633-066CA0CCF6A1}"/>
              </a:ext>
            </a:extLst>
          </p:cNvPr>
          <p:cNvSpPr txBox="1">
            <a:spLocks/>
          </p:cNvSpPr>
          <p:nvPr/>
        </p:nvSpPr>
        <p:spPr>
          <a:xfrm>
            <a:off x="9770371" y="1503627"/>
            <a:ext cx="1641476" cy="1477328"/>
          </a:xfrm>
          <a:prstGeom prst="rect">
            <a:avLst/>
          </a:prstGeom>
        </p:spPr>
        <p:txBody>
          <a:bodyPr vert="horz" wrap="none" lIns="0" tIns="0" rIns="0" bIns="0" rtlCol="0" anchor="b" anchorCtr="0">
            <a:spAutoFit/>
          </a:bodyPr>
          <a:lstStyle>
            <a:lvl1pPr marL="0" indent="0" algn="r" defTabSz="914400" rtl="0" eaLnBrk="1" latinLnBrk="0" hangingPunct="1">
              <a:lnSpc>
                <a:spcPct val="100000"/>
              </a:lnSpc>
              <a:spcBef>
                <a:spcPts val="600"/>
              </a:spcBef>
              <a:buClr>
                <a:schemeClr val="accent1"/>
              </a:buClr>
              <a:buSzPct val="100000"/>
              <a:buFont typeface="Segoe UI Symbol" panose="020B0502040204020203" pitchFamily="34" charset="0"/>
              <a:buNone/>
              <a:defRPr lang="en-US" sz="9600" b="1" kern="1200">
                <a:solidFill>
                  <a:schemeClr val="accent1"/>
                </a:solidFill>
                <a:latin typeface="+mj-lt"/>
                <a:ea typeface="+mn-ea"/>
                <a:cs typeface="+mn-cs"/>
              </a:defRPr>
            </a:lvl1pPr>
            <a:lvl2pPr marL="6858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400" kern="1200" dirty="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200" b="0" kern="1200" dirty="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01</a:t>
            </a:r>
          </a:p>
        </p:txBody>
      </p:sp>
      <p:sp>
        <p:nvSpPr>
          <p:cNvPr id="2" name="BJPseudoFooter">
            <a:extLst>
              <a:ext uri="{FF2B5EF4-FFF2-40B4-BE49-F238E27FC236}">
                <a16:creationId xmlns:a16="http://schemas.microsoft.com/office/drawing/2014/main" id="{D64EA310-FD80-43FE-8EE3-4A6F855B9A6E}"/>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18" name="Image 17" descr="Une image contenant texte, horloge, Police, Graphique&#10;&#10;Description générée automatiquement">
            <a:extLst>
              <a:ext uri="{FF2B5EF4-FFF2-40B4-BE49-F238E27FC236}">
                <a16:creationId xmlns:a16="http://schemas.microsoft.com/office/drawing/2014/main" id="{89AECD32-94EA-2306-9CD1-4562F3B8F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882" y="446518"/>
            <a:ext cx="2204225" cy="1557285"/>
          </a:xfrm>
          <a:prstGeom prst="rect">
            <a:avLst/>
          </a:prstGeom>
        </p:spPr>
      </p:pic>
      <p:pic>
        <p:nvPicPr>
          <p:cNvPr id="20" name="Image 19" descr="Une image contenant texte, Police, Graphique, graphisme&#10;&#10;Description générée automatiquement">
            <a:extLst>
              <a:ext uri="{FF2B5EF4-FFF2-40B4-BE49-F238E27FC236}">
                <a16:creationId xmlns:a16="http://schemas.microsoft.com/office/drawing/2014/main" id="{AC9BDAAD-00F3-E1CA-43C2-631A199CE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0941" y="2348971"/>
            <a:ext cx="2641583" cy="1866278"/>
          </a:xfrm>
          <a:prstGeom prst="rect">
            <a:avLst/>
          </a:prstGeom>
        </p:spPr>
      </p:pic>
      <p:pic>
        <p:nvPicPr>
          <p:cNvPr id="22" name="Image 21" descr="Une image contenant texte, Graphique, Police, graphisme&#10;&#10;Description générée automatiquement">
            <a:extLst>
              <a:ext uri="{FF2B5EF4-FFF2-40B4-BE49-F238E27FC236}">
                <a16:creationId xmlns:a16="http://schemas.microsoft.com/office/drawing/2014/main" id="{9E92E94A-252A-699C-E17C-CC0D5ECDE6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52487"/>
            <a:ext cx="3349543" cy="2366452"/>
          </a:xfrm>
          <a:prstGeom prst="rect">
            <a:avLst/>
          </a:prstGeom>
        </p:spPr>
      </p:pic>
      <p:pic>
        <p:nvPicPr>
          <p:cNvPr id="24" name="Image 23" descr="Une image contenant texte, Police, Graphique, graphisme&#10;&#10;Description générée automatiquement">
            <a:extLst>
              <a:ext uri="{FF2B5EF4-FFF2-40B4-BE49-F238E27FC236}">
                <a16:creationId xmlns:a16="http://schemas.microsoft.com/office/drawing/2014/main" id="{B62924FB-604E-9E4B-8100-94056BF430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7523" y="4185067"/>
            <a:ext cx="2641584" cy="1866279"/>
          </a:xfrm>
          <a:prstGeom prst="rect">
            <a:avLst/>
          </a:prstGeom>
        </p:spPr>
      </p:pic>
      <p:pic>
        <p:nvPicPr>
          <p:cNvPr id="26" name="Image 25" descr="Une image contenant texte, Graphique, graphisme, Police&#10;&#10;Description générée automatiquement">
            <a:extLst>
              <a:ext uri="{FF2B5EF4-FFF2-40B4-BE49-F238E27FC236}">
                <a16:creationId xmlns:a16="http://schemas.microsoft.com/office/drawing/2014/main" id="{D741C037-C1F5-A21B-8915-4C5C71BD6B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4943" y="2113377"/>
            <a:ext cx="2342706" cy="1655121"/>
          </a:xfrm>
          <a:prstGeom prst="rect">
            <a:avLst/>
          </a:prstGeom>
        </p:spPr>
      </p:pic>
      <p:pic>
        <p:nvPicPr>
          <p:cNvPr id="28" name="Image 27" descr="Une image contenant texte, invertébré, logo, Police&#10;&#10;Description générée automatiquement">
            <a:extLst>
              <a:ext uri="{FF2B5EF4-FFF2-40B4-BE49-F238E27FC236}">
                <a16:creationId xmlns:a16="http://schemas.microsoft.com/office/drawing/2014/main" id="{11605681-B3DC-FCE3-4ED8-739F59192A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998" y="2980955"/>
            <a:ext cx="2988717" cy="2111529"/>
          </a:xfrm>
          <a:prstGeom prst="rect">
            <a:avLst/>
          </a:prstGeom>
        </p:spPr>
      </p:pic>
      <p:pic>
        <p:nvPicPr>
          <p:cNvPr id="3" name="Image 2" descr="Une image contenant Police, texte, Graphique, logo&#10;&#10;Description générée automatiquement">
            <a:extLst>
              <a:ext uri="{FF2B5EF4-FFF2-40B4-BE49-F238E27FC236}">
                <a16:creationId xmlns:a16="http://schemas.microsoft.com/office/drawing/2014/main" id="{827D8AC0-4A17-F188-1C8F-FD705676B2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spTree>
    <p:extLst>
      <p:ext uri="{BB962C8B-B14F-4D97-AF65-F5344CB8AC3E}">
        <p14:creationId xmlns:p14="http://schemas.microsoft.com/office/powerpoint/2010/main" val="195819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 coins arrondis 19">
            <a:extLst>
              <a:ext uri="{FF2B5EF4-FFF2-40B4-BE49-F238E27FC236}">
                <a16:creationId xmlns:a16="http://schemas.microsoft.com/office/drawing/2014/main" id="{D1B08921-2F81-06B0-4DE9-B1F9A77EF285}"/>
              </a:ext>
            </a:extLst>
          </p:cNvPr>
          <p:cNvSpPr/>
          <p:nvPr/>
        </p:nvSpPr>
        <p:spPr>
          <a:xfrm>
            <a:off x="403667" y="2023157"/>
            <a:ext cx="5636293" cy="3939494"/>
          </a:xfrm>
          <a:prstGeom prst="roundRect">
            <a:avLst>
              <a:gd name="adj" fmla="val 0"/>
            </a:avLst>
          </a:prstGeom>
          <a:solidFill>
            <a:schemeClr val="bg1">
              <a:lumMod val="95000"/>
            </a:schemeClr>
          </a:solidFill>
          <a:ln>
            <a:noFill/>
          </a:ln>
          <a:effectLst>
            <a:outerShdw dist="63500" dir="5400000" algn="t" rotWithShape="0">
              <a:schemeClr val="accent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fr-FR"/>
          </a:p>
        </p:txBody>
      </p:sp>
      <p:sp>
        <p:nvSpPr>
          <p:cNvPr id="21" name="Rectangle : coins arrondis 20">
            <a:extLst>
              <a:ext uri="{FF2B5EF4-FFF2-40B4-BE49-F238E27FC236}">
                <a16:creationId xmlns:a16="http://schemas.microsoft.com/office/drawing/2014/main" id="{D3C16AA6-8538-D49F-0E45-F06334A511E4}"/>
              </a:ext>
            </a:extLst>
          </p:cNvPr>
          <p:cNvSpPr/>
          <p:nvPr/>
        </p:nvSpPr>
        <p:spPr>
          <a:xfrm>
            <a:off x="6152039" y="2023157"/>
            <a:ext cx="5655961" cy="3939494"/>
          </a:xfrm>
          <a:prstGeom prst="roundRect">
            <a:avLst>
              <a:gd name="adj" fmla="val 0"/>
            </a:avLst>
          </a:prstGeom>
          <a:solidFill>
            <a:schemeClr val="bg1">
              <a:lumMod val="95000"/>
            </a:schemeClr>
          </a:solidFill>
          <a:ln>
            <a:noFill/>
          </a:ln>
          <a:effectLst>
            <a:outerShdw dist="63500" dir="5400000" algn="t" rotWithShape="0">
              <a:schemeClr val="accent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fr-FR"/>
          </a:p>
        </p:txBody>
      </p:sp>
      <p:sp>
        <p:nvSpPr>
          <p:cNvPr id="19" name="Ellipse 18">
            <a:extLst>
              <a:ext uri="{FF2B5EF4-FFF2-40B4-BE49-F238E27FC236}">
                <a16:creationId xmlns:a16="http://schemas.microsoft.com/office/drawing/2014/main" id="{ED5B1DF6-59A2-7726-3F0B-BBCFF9039B01}"/>
              </a:ext>
            </a:extLst>
          </p:cNvPr>
          <p:cNvSpPr/>
          <p:nvPr/>
        </p:nvSpPr>
        <p:spPr>
          <a:xfrm>
            <a:off x="5043714" y="3564164"/>
            <a:ext cx="2104572" cy="210457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p>
        </p:txBody>
      </p:sp>
      <p:sp>
        <p:nvSpPr>
          <p:cNvPr id="12" name="Ellipse 11">
            <a:extLst>
              <a:ext uri="{FF2B5EF4-FFF2-40B4-BE49-F238E27FC236}">
                <a16:creationId xmlns:a16="http://schemas.microsoft.com/office/drawing/2014/main" id="{A222033A-A6B9-5158-7A93-8851C03BD4B0}"/>
              </a:ext>
            </a:extLst>
          </p:cNvPr>
          <p:cNvSpPr/>
          <p:nvPr/>
        </p:nvSpPr>
        <p:spPr>
          <a:xfrm>
            <a:off x="5402541" y="3922991"/>
            <a:ext cx="1386918" cy="1386918"/>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p>
        </p:txBody>
      </p:sp>
      <p:sp>
        <p:nvSpPr>
          <p:cNvPr id="2" name="Titre 1">
            <a:extLst>
              <a:ext uri="{FF2B5EF4-FFF2-40B4-BE49-F238E27FC236}">
                <a16:creationId xmlns:a16="http://schemas.microsoft.com/office/drawing/2014/main" id="{10903620-3708-F8EA-ABCC-8AF5F306D644}"/>
              </a:ext>
            </a:extLst>
          </p:cNvPr>
          <p:cNvSpPr>
            <a:spLocks noGrp="1"/>
          </p:cNvSpPr>
          <p:nvPr>
            <p:ph type="title"/>
          </p:nvPr>
        </p:nvSpPr>
        <p:spPr/>
        <p:txBody>
          <a:bodyPr/>
          <a:lstStyle/>
          <a:p>
            <a:r>
              <a:rPr lang="fr-FR"/>
              <a:t>Workshop objectives</a:t>
            </a:r>
          </a:p>
        </p:txBody>
      </p:sp>
      <p:grpSp>
        <p:nvGrpSpPr>
          <p:cNvPr id="6" name="Graphique 4">
            <a:extLst>
              <a:ext uri="{FF2B5EF4-FFF2-40B4-BE49-F238E27FC236}">
                <a16:creationId xmlns:a16="http://schemas.microsoft.com/office/drawing/2014/main" id="{A4D49580-E589-9CE8-06CB-3878AB6B443A}"/>
              </a:ext>
            </a:extLst>
          </p:cNvPr>
          <p:cNvGrpSpPr/>
          <p:nvPr/>
        </p:nvGrpSpPr>
        <p:grpSpPr>
          <a:xfrm>
            <a:off x="5828345" y="4348797"/>
            <a:ext cx="535310" cy="535306"/>
            <a:chOff x="5953125" y="3295650"/>
            <a:chExt cx="276225" cy="276225"/>
          </a:xfrm>
          <a:noFill/>
        </p:grpSpPr>
        <p:sp>
          <p:nvSpPr>
            <p:cNvPr id="7" name="Forme libre : forme 6">
              <a:extLst>
                <a:ext uri="{FF2B5EF4-FFF2-40B4-BE49-F238E27FC236}">
                  <a16:creationId xmlns:a16="http://schemas.microsoft.com/office/drawing/2014/main" id="{E3730FB7-2497-6341-FCED-68ED3E4B24F6}"/>
                </a:ext>
              </a:extLst>
            </p:cNvPr>
            <p:cNvSpPr/>
            <p:nvPr/>
          </p:nvSpPr>
          <p:spPr>
            <a:xfrm>
              <a:off x="5953125" y="3343275"/>
              <a:ext cx="228600" cy="228600"/>
            </a:xfrm>
            <a:custGeom>
              <a:avLst/>
              <a:gdLst>
                <a:gd name="connsiteX0" fmla="*/ 224990 w 228600"/>
                <a:gd name="connsiteY0" fmla="*/ 85687 h 228600"/>
                <a:gd name="connsiteX1" fmla="*/ 228600 w 228600"/>
                <a:gd name="connsiteY1" fmla="*/ 114300 h 228600"/>
                <a:gd name="connsiteX2" fmla="*/ 114300 w 228600"/>
                <a:gd name="connsiteY2" fmla="*/ 228600 h 228600"/>
                <a:gd name="connsiteX3" fmla="*/ 0 w 228600"/>
                <a:gd name="connsiteY3" fmla="*/ 114300 h 228600"/>
                <a:gd name="connsiteX4" fmla="*/ 114300 w 228600"/>
                <a:gd name="connsiteY4" fmla="*/ 0 h 228600"/>
                <a:gd name="connsiteX5" fmla="*/ 142904 w 228600"/>
                <a:gd name="connsiteY5" fmla="*/ 361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28600">
                  <a:moveTo>
                    <a:pt x="224990" y="85687"/>
                  </a:moveTo>
                  <a:cubicBezTo>
                    <a:pt x="227343" y="94831"/>
                    <a:pt x="228600" y="104423"/>
                    <a:pt x="228600" y="114300"/>
                  </a:cubicBezTo>
                  <a:cubicBezTo>
                    <a:pt x="228600" y="177422"/>
                    <a:pt x="177422" y="228600"/>
                    <a:pt x="114300" y="228600"/>
                  </a:cubicBezTo>
                  <a:cubicBezTo>
                    <a:pt x="51178" y="228600"/>
                    <a:pt x="0" y="177422"/>
                    <a:pt x="0" y="114300"/>
                  </a:cubicBezTo>
                  <a:cubicBezTo>
                    <a:pt x="0" y="51178"/>
                    <a:pt x="51178" y="0"/>
                    <a:pt x="114300" y="0"/>
                  </a:cubicBezTo>
                  <a:cubicBezTo>
                    <a:pt x="124177" y="0"/>
                    <a:pt x="133769" y="1257"/>
                    <a:pt x="142904" y="3610"/>
                  </a:cubicBezTo>
                </a:path>
              </a:pathLst>
            </a:custGeom>
            <a:noFill/>
            <a:ln w="25400" cap="sq">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8" name="Forme libre : forme 7">
              <a:extLst>
                <a:ext uri="{FF2B5EF4-FFF2-40B4-BE49-F238E27FC236}">
                  <a16:creationId xmlns:a16="http://schemas.microsoft.com/office/drawing/2014/main" id="{B07DF5BE-98D1-B734-9628-5FBBE9E10F3B}"/>
                </a:ext>
              </a:extLst>
            </p:cNvPr>
            <p:cNvSpPr/>
            <p:nvPr/>
          </p:nvSpPr>
          <p:spPr>
            <a:xfrm>
              <a:off x="6000750" y="339090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noFill/>
            <a:ln w="25400" cap="sq">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9" name="Forme libre : forme 8">
              <a:extLst>
                <a:ext uri="{FF2B5EF4-FFF2-40B4-BE49-F238E27FC236}">
                  <a16:creationId xmlns:a16="http://schemas.microsoft.com/office/drawing/2014/main" id="{B460CB2B-04E2-BDB3-F169-53C6EDA6DC08}"/>
                </a:ext>
              </a:extLst>
            </p:cNvPr>
            <p:cNvSpPr/>
            <p:nvPr/>
          </p:nvSpPr>
          <p:spPr>
            <a:xfrm>
              <a:off x="6067425" y="3305175"/>
              <a:ext cx="152400" cy="152400"/>
            </a:xfrm>
            <a:custGeom>
              <a:avLst/>
              <a:gdLst>
                <a:gd name="connsiteX0" fmla="*/ 0 w 152400"/>
                <a:gd name="connsiteY0" fmla="*/ 152400 h 152400"/>
                <a:gd name="connsiteX1" fmla="*/ 152400 w 152400"/>
                <a:gd name="connsiteY1" fmla="*/ 0 h 152400"/>
              </a:gdLst>
              <a:ahLst/>
              <a:cxnLst>
                <a:cxn ang="0">
                  <a:pos x="connsiteX0" y="connsiteY0"/>
                </a:cxn>
                <a:cxn ang="0">
                  <a:pos x="connsiteX1" y="connsiteY1"/>
                </a:cxn>
              </a:cxnLst>
              <a:rect l="l" t="t" r="r" b="b"/>
              <a:pathLst>
                <a:path w="152400" h="152400">
                  <a:moveTo>
                    <a:pt x="0" y="152400"/>
                  </a:moveTo>
                  <a:lnTo>
                    <a:pt x="152400" y="0"/>
                  </a:lnTo>
                </a:path>
              </a:pathLst>
            </a:custGeom>
            <a:noFill/>
            <a:ln w="25400" cap="sq">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Forme libre : forme 9">
              <a:extLst>
                <a:ext uri="{FF2B5EF4-FFF2-40B4-BE49-F238E27FC236}">
                  <a16:creationId xmlns:a16="http://schemas.microsoft.com/office/drawing/2014/main" id="{59617C5A-79F8-5A79-7D89-2B6D82C141A9}"/>
                </a:ext>
              </a:extLst>
            </p:cNvPr>
            <p:cNvSpPr/>
            <p:nvPr/>
          </p:nvSpPr>
          <p:spPr>
            <a:xfrm>
              <a:off x="6134100" y="3295650"/>
              <a:ext cx="95250" cy="95250"/>
            </a:xfrm>
            <a:custGeom>
              <a:avLst/>
              <a:gdLst>
                <a:gd name="connsiteX0" fmla="*/ 47625 w 95250"/>
                <a:gd name="connsiteY0" fmla="*/ 47625 h 95250"/>
                <a:gd name="connsiteX1" fmla="*/ 38100 w 95250"/>
                <a:gd name="connsiteY1" fmla="*/ 0 h 95250"/>
                <a:gd name="connsiteX2" fmla="*/ 0 w 95250"/>
                <a:gd name="connsiteY2" fmla="*/ 38100 h 95250"/>
                <a:gd name="connsiteX3" fmla="*/ 9525 w 95250"/>
                <a:gd name="connsiteY3" fmla="*/ 85725 h 95250"/>
                <a:gd name="connsiteX4" fmla="*/ 57150 w 95250"/>
                <a:gd name="connsiteY4" fmla="*/ 95250 h 95250"/>
                <a:gd name="connsiteX5" fmla="*/ 95250 w 95250"/>
                <a:gd name="connsiteY5" fmla="*/ 571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95250">
                  <a:moveTo>
                    <a:pt x="47625" y="47625"/>
                  </a:moveTo>
                  <a:lnTo>
                    <a:pt x="38100" y="0"/>
                  </a:lnTo>
                  <a:lnTo>
                    <a:pt x="0" y="38100"/>
                  </a:lnTo>
                  <a:lnTo>
                    <a:pt x="9525" y="85725"/>
                  </a:lnTo>
                  <a:lnTo>
                    <a:pt x="57150" y="95250"/>
                  </a:lnTo>
                  <a:lnTo>
                    <a:pt x="95250" y="57150"/>
                  </a:lnTo>
                  <a:close/>
                </a:path>
              </a:pathLst>
            </a:custGeom>
            <a:noFill/>
            <a:ln w="25400" cap="sq">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23" name="Textfeld 63">
            <a:extLst>
              <a:ext uri="{FF2B5EF4-FFF2-40B4-BE49-F238E27FC236}">
                <a16:creationId xmlns:a16="http://schemas.microsoft.com/office/drawing/2014/main" id="{5137FE95-90E2-F053-1152-FAAFB7336F26}"/>
              </a:ext>
            </a:extLst>
          </p:cNvPr>
          <p:cNvSpPr txBox="1"/>
          <p:nvPr/>
        </p:nvSpPr>
        <p:spPr>
          <a:xfrm>
            <a:off x="1332827" y="4201607"/>
            <a:ext cx="3479714" cy="738664"/>
          </a:xfrm>
          <a:prstGeom prst="rect">
            <a:avLst/>
          </a:prstGeom>
          <a:noFill/>
        </p:spPr>
        <p:txBody>
          <a:bodyPr wrap="square" lIns="0" tIns="0" rIns="0" bIns="0" anchor="ctr" anchorCtr="0">
            <a:spAutoFit/>
          </a:bodyPr>
          <a:lstStyle/>
          <a:p>
            <a:pPr lvl="0" algn="ctr">
              <a:spcBef>
                <a:spcPts val="600"/>
              </a:spcBef>
              <a:buClr>
                <a:schemeClr val="accent1"/>
              </a:buClr>
              <a:buSzPct val="100000"/>
              <a:defRPr/>
            </a:pPr>
            <a:r>
              <a:rPr lang="en-US" sz="2400" b="1" dirty="0">
                <a:latin typeface="Arial"/>
              </a:rPr>
              <a:t>Share &amp; Explain FORVIA’s values</a:t>
            </a:r>
          </a:p>
        </p:txBody>
      </p:sp>
      <p:sp>
        <p:nvSpPr>
          <p:cNvPr id="24" name="Textfeld 63">
            <a:extLst>
              <a:ext uri="{FF2B5EF4-FFF2-40B4-BE49-F238E27FC236}">
                <a16:creationId xmlns:a16="http://schemas.microsoft.com/office/drawing/2014/main" id="{32968419-CCBF-A079-5581-72E137B136B4}"/>
              </a:ext>
            </a:extLst>
          </p:cNvPr>
          <p:cNvSpPr txBox="1"/>
          <p:nvPr/>
        </p:nvSpPr>
        <p:spPr>
          <a:xfrm>
            <a:off x="7511473" y="3832275"/>
            <a:ext cx="3479714" cy="1477328"/>
          </a:xfrm>
          <a:prstGeom prst="rect">
            <a:avLst/>
          </a:prstGeom>
          <a:noFill/>
        </p:spPr>
        <p:txBody>
          <a:bodyPr wrap="square" lIns="0" tIns="0" rIns="0" bIns="0" anchor="ctr" anchorCtr="0">
            <a:spAutoFit/>
          </a:bodyPr>
          <a:lstStyle/>
          <a:p>
            <a:pPr lvl="0" algn="ctr">
              <a:spcBef>
                <a:spcPts val="600"/>
              </a:spcBef>
              <a:buClr>
                <a:schemeClr val="accent1"/>
              </a:buClr>
              <a:buSzPct val="100000"/>
              <a:defRPr/>
            </a:pPr>
            <a:r>
              <a:rPr lang="en-US" sz="2400" b="1" dirty="0">
                <a:latin typeface="Arial"/>
              </a:rPr>
              <a:t>Highlight how we can embody these values, in our missions and within our team</a:t>
            </a:r>
          </a:p>
        </p:txBody>
      </p:sp>
      <p:sp>
        <p:nvSpPr>
          <p:cNvPr id="3" name="BJPseudoFooter">
            <a:extLst>
              <a:ext uri="{FF2B5EF4-FFF2-40B4-BE49-F238E27FC236}">
                <a16:creationId xmlns:a16="http://schemas.microsoft.com/office/drawing/2014/main" id="{76CFF988-7DE1-4608-99FF-09F1E70D9F75}"/>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4" name="Picture Placeholder 7">
            <a:extLst>
              <a:ext uri="{FF2B5EF4-FFF2-40B4-BE49-F238E27FC236}">
                <a16:creationId xmlns:a16="http://schemas.microsoft.com/office/drawing/2014/main" id="{D3EB14E0-2D4B-8145-5C41-E13BEA49DB57}"/>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2926" t="16917" r="2764" b="32848"/>
          <a:stretch/>
        </p:blipFill>
        <p:spPr>
          <a:xfrm>
            <a:off x="6148537" y="1257761"/>
            <a:ext cx="5638530" cy="2018263"/>
          </a:xfrm>
          <a:custGeom>
            <a:avLst/>
            <a:gdLst>
              <a:gd name="connsiteX0" fmla="*/ 0 w 8668262"/>
              <a:gd name="connsiteY0" fmla="*/ 0 h 6176486"/>
              <a:gd name="connsiteX1" fmla="*/ 8668262 w 8668262"/>
              <a:gd name="connsiteY1" fmla="*/ 0 h 6176486"/>
              <a:gd name="connsiteX2" fmla="*/ 8668262 w 8668262"/>
              <a:gd name="connsiteY2" fmla="*/ 6176486 h 6176486"/>
              <a:gd name="connsiteX3" fmla="*/ 1630276 w 8668262"/>
              <a:gd name="connsiteY3" fmla="*/ 5924773 h 6176486"/>
              <a:gd name="connsiteX4" fmla="*/ 1027 w 8668262"/>
              <a:gd name="connsiteY4" fmla="*/ 4576941 h 6176486"/>
              <a:gd name="connsiteX5" fmla="*/ 0 w 8668262"/>
              <a:gd name="connsiteY5" fmla="*/ 4508759 h 617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8262" h="6176486">
                <a:moveTo>
                  <a:pt x="0" y="0"/>
                </a:moveTo>
                <a:lnTo>
                  <a:pt x="8668262" y="0"/>
                </a:lnTo>
                <a:lnTo>
                  <a:pt x="8668262" y="6176486"/>
                </a:lnTo>
                <a:cubicBezTo>
                  <a:pt x="5674096" y="6052187"/>
                  <a:pt x="2413259" y="5924773"/>
                  <a:pt x="1630276" y="5924773"/>
                </a:cubicBezTo>
                <a:cubicBezTo>
                  <a:pt x="290910" y="5924773"/>
                  <a:pt x="28586" y="5427231"/>
                  <a:pt x="1027" y="4576941"/>
                </a:cubicBezTo>
                <a:lnTo>
                  <a:pt x="0" y="4508759"/>
                </a:lnTo>
                <a:close/>
              </a:path>
            </a:pathLst>
          </a:custGeom>
        </p:spPr>
      </p:pic>
      <p:pic>
        <p:nvPicPr>
          <p:cNvPr id="5" name="Picture Placeholder 7">
            <a:extLst>
              <a:ext uri="{FF2B5EF4-FFF2-40B4-BE49-F238E27FC236}">
                <a16:creationId xmlns:a16="http://schemas.microsoft.com/office/drawing/2014/main" id="{0442D715-AD59-CFA3-8298-83B0AF8F8C49}"/>
              </a:ext>
            </a:extLst>
          </p:cNvPr>
          <p:cNvPicPr>
            <a:picLocks noChangeAspect="1"/>
          </p:cNvPicPr>
          <p:nvPr/>
        </p:nvPicPr>
        <p:blipFill>
          <a:blip r:embed="rId5">
            <a:extLst>
              <a:ext uri="{28A0092B-C50C-407E-A947-70E740481C1C}">
                <a14:useLocalDpi xmlns:a14="http://schemas.microsoft.com/office/drawing/2010/main" val="0"/>
              </a:ext>
            </a:extLst>
          </a:blip>
          <a:srcRect t="18185" b="18185"/>
          <a:stretch/>
        </p:blipFill>
        <p:spPr>
          <a:xfrm>
            <a:off x="411322" y="1257761"/>
            <a:ext cx="5638530" cy="2018263"/>
          </a:xfrm>
          <a:custGeom>
            <a:avLst/>
            <a:gdLst>
              <a:gd name="connsiteX0" fmla="*/ 0 w 8668262"/>
              <a:gd name="connsiteY0" fmla="*/ 0 h 6176486"/>
              <a:gd name="connsiteX1" fmla="*/ 8668262 w 8668262"/>
              <a:gd name="connsiteY1" fmla="*/ 0 h 6176486"/>
              <a:gd name="connsiteX2" fmla="*/ 8668262 w 8668262"/>
              <a:gd name="connsiteY2" fmla="*/ 6176486 h 6176486"/>
              <a:gd name="connsiteX3" fmla="*/ 1630276 w 8668262"/>
              <a:gd name="connsiteY3" fmla="*/ 5924773 h 6176486"/>
              <a:gd name="connsiteX4" fmla="*/ 1027 w 8668262"/>
              <a:gd name="connsiteY4" fmla="*/ 4576941 h 6176486"/>
              <a:gd name="connsiteX5" fmla="*/ 0 w 8668262"/>
              <a:gd name="connsiteY5" fmla="*/ 4508759 h 617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8262" h="6176486">
                <a:moveTo>
                  <a:pt x="0" y="0"/>
                </a:moveTo>
                <a:lnTo>
                  <a:pt x="8668262" y="0"/>
                </a:lnTo>
                <a:lnTo>
                  <a:pt x="8668262" y="6176486"/>
                </a:lnTo>
                <a:cubicBezTo>
                  <a:pt x="5674096" y="6052187"/>
                  <a:pt x="2413259" y="5924773"/>
                  <a:pt x="1630276" y="5924773"/>
                </a:cubicBezTo>
                <a:cubicBezTo>
                  <a:pt x="290910" y="5924773"/>
                  <a:pt x="28586" y="5427231"/>
                  <a:pt x="1027" y="4576941"/>
                </a:cubicBezTo>
                <a:lnTo>
                  <a:pt x="0" y="4508759"/>
                </a:lnTo>
                <a:close/>
              </a:path>
            </a:pathLst>
          </a:custGeom>
        </p:spPr>
      </p:pic>
      <p:pic>
        <p:nvPicPr>
          <p:cNvPr id="11" name="Image 10" descr="Une image contenant Police, texte, Graphique, logo&#10;&#10;Description générée automatiquement">
            <a:extLst>
              <a:ext uri="{FF2B5EF4-FFF2-40B4-BE49-F238E27FC236}">
                <a16:creationId xmlns:a16="http://schemas.microsoft.com/office/drawing/2014/main" id="{40D1D331-DC5B-0441-50A3-875DA12222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cxnSp>
        <p:nvCxnSpPr>
          <p:cNvPr id="13" name="Connecteur droit 12">
            <a:extLst>
              <a:ext uri="{FF2B5EF4-FFF2-40B4-BE49-F238E27FC236}">
                <a16:creationId xmlns:a16="http://schemas.microsoft.com/office/drawing/2014/main" id="{5BFDA1D5-BC22-6C2C-DF34-F6A599ED5178}"/>
              </a:ext>
            </a:extLst>
          </p:cNvPr>
          <p:cNvCxnSpPr>
            <a:cxnSpLocks/>
          </p:cNvCxnSpPr>
          <p:nvPr/>
        </p:nvCxnSpPr>
        <p:spPr>
          <a:xfrm>
            <a:off x="390000" y="906366"/>
            <a:ext cx="2477953" cy="0"/>
          </a:xfrm>
          <a:prstGeom prst="line">
            <a:avLst/>
          </a:prstGeom>
          <a:ln w="28575">
            <a:solidFill>
              <a:srgbClr val="002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20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E3FA410-458C-A296-481D-452AB535056A}"/>
              </a:ext>
            </a:extLst>
          </p:cNvPr>
          <p:cNvSpPr/>
          <p:nvPr/>
        </p:nvSpPr>
        <p:spPr>
          <a:xfrm>
            <a:off x="348342" y="355601"/>
            <a:ext cx="11495316" cy="580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Graphic 6">
            <a:extLst>
              <a:ext uri="{FF2B5EF4-FFF2-40B4-BE49-F238E27FC236}">
                <a16:creationId xmlns:a16="http://schemas.microsoft.com/office/drawing/2014/main" id="{691AEACF-3D3F-A1CB-F33F-CC646E108673}"/>
              </a:ext>
            </a:extLst>
          </p:cNvPr>
          <p:cNvSpPr/>
          <p:nvPr/>
        </p:nvSpPr>
        <p:spPr>
          <a:xfrm>
            <a:off x="6771256" y="326572"/>
            <a:ext cx="5086050" cy="5431971"/>
          </a:xfrm>
          <a:custGeom>
            <a:avLst/>
            <a:gdLst>
              <a:gd name="connsiteX0" fmla="*/ -1075 w 6685797"/>
              <a:gd name="connsiteY0" fmla="*/ -653 h 6856216"/>
              <a:gd name="connsiteX1" fmla="*/ -1075 w 6685797"/>
              <a:gd name="connsiteY1" fmla="*/ 4976743 h 6856216"/>
              <a:gd name="connsiteX2" fmla="*/ 1848616 w 6685797"/>
              <a:gd name="connsiteY2" fmla="*/ 6697933 h 6856216"/>
              <a:gd name="connsiteX3" fmla="*/ 6684723 w 6685797"/>
              <a:gd name="connsiteY3" fmla="*/ 6855564 h 6856216"/>
              <a:gd name="connsiteX4" fmla="*/ 6684723 w 6685797"/>
              <a:gd name="connsiteY4" fmla="*/ -653 h 6856216"/>
              <a:gd name="connsiteX5" fmla="*/ -1075 w 6685797"/>
              <a:gd name="connsiteY5" fmla="*/ -653 h 6856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5797" h="6856216">
                <a:moveTo>
                  <a:pt x="-1075" y="-653"/>
                </a:moveTo>
                <a:lnTo>
                  <a:pt x="-1075" y="4976743"/>
                </a:lnTo>
                <a:cubicBezTo>
                  <a:pt x="-1075" y="6057922"/>
                  <a:pt x="229269" y="6697933"/>
                  <a:pt x="1848616" y="6697933"/>
                </a:cubicBezTo>
                <a:cubicBezTo>
                  <a:pt x="2461809" y="6697933"/>
                  <a:pt x="4416174" y="6766706"/>
                  <a:pt x="6684723" y="6855564"/>
                </a:cubicBezTo>
                <a:lnTo>
                  <a:pt x="6684723" y="-653"/>
                </a:lnTo>
                <a:lnTo>
                  <a:pt x="-1075" y="-653"/>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10" name="Title 3">
            <a:extLst>
              <a:ext uri="{FF2B5EF4-FFF2-40B4-BE49-F238E27FC236}">
                <a16:creationId xmlns:a16="http://schemas.microsoft.com/office/drawing/2014/main" id="{6ED88DDB-F2CA-E8CB-4216-EF1C69FEFBBD}"/>
              </a:ext>
            </a:extLst>
          </p:cNvPr>
          <p:cNvSpPr txBox="1">
            <a:spLocks/>
          </p:cNvSpPr>
          <p:nvPr/>
        </p:nvSpPr>
        <p:spPr>
          <a:xfrm>
            <a:off x="7078838" y="3120082"/>
            <a:ext cx="4333006" cy="430887"/>
          </a:xfrm>
          <a:prstGeom prst="rect">
            <a:avLst/>
          </a:prstGeom>
        </p:spPr>
        <p:txBody>
          <a:bodyPr lIns="0" tIns="0" rIns="0" bIns="0">
            <a:noAutofit/>
          </a:bodyPr>
          <a:lstStyle>
            <a:lvl1pPr algn="l" defTabSz="914400" rtl="0" eaLnBrk="1" latinLnBrk="0" hangingPunct="1">
              <a:lnSpc>
                <a:spcPct val="80000"/>
              </a:lnSpc>
              <a:spcBef>
                <a:spcPct val="0"/>
              </a:spcBef>
              <a:spcAft>
                <a:spcPts val="0"/>
              </a:spcAft>
              <a:buNone/>
              <a:defRPr lang="en-US" sz="2400" kern="1200" spc="20" baseline="0" dirty="0">
                <a:solidFill>
                  <a:schemeClr val="accent1"/>
                </a:solidFill>
                <a:latin typeface="+mj-lt"/>
                <a:ea typeface="+mj-ea"/>
                <a:cs typeface="+mj-cs"/>
              </a:defRPr>
            </a:lvl1pPr>
          </a:lstStyle>
          <a:p>
            <a:pPr algn="r">
              <a:lnSpc>
                <a:spcPct val="100000"/>
              </a:lnSpc>
            </a:pPr>
            <a:r>
              <a:rPr lang="fr-FR" sz="3600" dirty="0" err="1">
                <a:solidFill>
                  <a:schemeClr val="bg1"/>
                </a:solidFill>
              </a:rPr>
              <a:t>FORVIA’s</a:t>
            </a:r>
            <a:r>
              <a:rPr lang="fr-FR" sz="3600" dirty="0">
                <a:solidFill>
                  <a:schemeClr val="bg1"/>
                </a:solidFill>
              </a:rPr>
              <a:t> values</a:t>
            </a:r>
          </a:p>
        </p:txBody>
      </p:sp>
      <p:sp>
        <p:nvSpPr>
          <p:cNvPr id="11" name="Text Placeholder 18">
            <a:extLst>
              <a:ext uri="{FF2B5EF4-FFF2-40B4-BE49-F238E27FC236}">
                <a16:creationId xmlns:a16="http://schemas.microsoft.com/office/drawing/2014/main" id="{FF993255-9FF5-8B3A-C633-066CA0CCF6A1}"/>
              </a:ext>
            </a:extLst>
          </p:cNvPr>
          <p:cNvSpPr txBox="1">
            <a:spLocks/>
          </p:cNvSpPr>
          <p:nvPr/>
        </p:nvSpPr>
        <p:spPr>
          <a:xfrm>
            <a:off x="9770372" y="1503629"/>
            <a:ext cx="1641476" cy="1477328"/>
          </a:xfrm>
          <a:prstGeom prst="rect">
            <a:avLst/>
          </a:prstGeom>
        </p:spPr>
        <p:txBody>
          <a:bodyPr vert="horz" wrap="none" lIns="0" tIns="0" rIns="0" bIns="0" rtlCol="0" anchor="b" anchorCtr="0">
            <a:spAutoFit/>
          </a:bodyPr>
          <a:lstStyle>
            <a:lvl1pPr marL="0" indent="0" algn="r" defTabSz="914400" rtl="0" eaLnBrk="1" latinLnBrk="0" hangingPunct="1">
              <a:lnSpc>
                <a:spcPct val="100000"/>
              </a:lnSpc>
              <a:spcBef>
                <a:spcPts val="600"/>
              </a:spcBef>
              <a:buClr>
                <a:schemeClr val="accent1"/>
              </a:buClr>
              <a:buSzPct val="100000"/>
              <a:buFont typeface="Segoe UI Symbol" panose="020B0502040204020203" pitchFamily="34" charset="0"/>
              <a:buNone/>
              <a:defRPr lang="en-US" sz="9600" b="1" kern="1200">
                <a:solidFill>
                  <a:schemeClr val="accent1"/>
                </a:solidFill>
                <a:latin typeface="+mj-lt"/>
                <a:ea typeface="+mn-ea"/>
                <a:cs typeface="+mn-cs"/>
              </a:defRPr>
            </a:lvl1pPr>
            <a:lvl2pPr marL="6858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SzPct val="100000"/>
              <a:buFont typeface="Segoe UI Symbol" panose="020B0502040204020203" pitchFamily="34" charset="0"/>
              <a:buChar char="⚬"/>
              <a:defRPr lang="en-US" sz="1400" kern="1200" dirty="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SzPct val="100000"/>
              <a:buFont typeface="Arial" panose="020B0604020202020204" pitchFamily="34" charset="0"/>
              <a:buChar char="•"/>
              <a:defRPr lang="en-US" sz="1200" b="0" kern="1200" dirty="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accent1"/>
              </a:buClr>
              <a:buFont typeface="Arial" panose="020B0604020202020204" pitchFamily="34" charset="0"/>
              <a:buChar char="•"/>
              <a:defRPr sz="12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accent2"/>
                </a:solidFill>
              </a:rPr>
              <a:t>02</a:t>
            </a:r>
          </a:p>
        </p:txBody>
      </p:sp>
      <p:sp>
        <p:nvSpPr>
          <p:cNvPr id="2" name="BJPseudoFooter">
            <a:extLst>
              <a:ext uri="{FF2B5EF4-FFF2-40B4-BE49-F238E27FC236}">
                <a16:creationId xmlns:a16="http://schemas.microsoft.com/office/drawing/2014/main" id="{D64EA310-FD80-43FE-8EE3-4A6F855B9A6E}"/>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18" name="Image 17" descr="Une image contenant texte, horloge, Police, Graphique&#10;&#10;Description générée automatiquement">
            <a:extLst>
              <a:ext uri="{FF2B5EF4-FFF2-40B4-BE49-F238E27FC236}">
                <a16:creationId xmlns:a16="http://schemas.microsoft.com/office/drawing/2014/main" id="{89AECD32-94EA-2306-9CD1-4562F3B8F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2882" y="475547"/>
            <a:ext cx="2204225" cy="1557285"/>
          </a:xfrm>
          <a:prstGeom prst="rect">
            <a:avLst/>
          </a:prstGeom>
        </p:spPr>
      </p:pic>
      <p:pic>
        <p:nvPicPr>
          <p:cNvPr id="20" name="Image 19" descr="Une image contenant texte, Police, Graphique, graphisme&#10;&#10;Description générée automatiquement">
            <a:extLst>
              <a:ext uri="{FF2B5EF4-FFF2-40B4-BE49-F238E27FC236}">
                <a16:creationId xmlns:a16="http://schemas.microsoft.com/office/drawing/2014/main" id="{AC9BDAAD-00F3-E1CA-43C2-631A199CE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0941" y="2378000"/>
            <a:ext cx="2641583" cy="1866278"/>
          </a:xfrm>
          <a:prstGeom prst="rect">
            <a:avLst/>
          </a:prstGeom>
        </p:spPr>
      </p:pic>
      <p:pic>
        <p:nvPicPr>
          <p:cNvPr id="22" name="Image 21" descr="Une image contenant texte, Graphique, Police, graphisme&#10;&#10;Description générée automatiquement">
            <a:extLst>
              <a:ext uri="{FF2B5EF4-FFF2-40B4-BE49-F238E27FC236}">
                <a16:creationId xmlns:a16="http://schemas.microsoft.com/office/drawing/2014/main" id="{9E92E94A-252A-699C-E17C-CC0D5ECDE6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81516"/>
            <a:ext cx="3349543" cy="2366452"/>
          </a:xfrm>
          <a:prstGeom prst="rect">
            <a:avLst/>
          </a:prstGeom>
        </p:spPr>
      </p:pic>
      <p:pic>
        <p:nvPicPr>
          <p:cNvPr id="24" name="Image 23" descr="Une image contenant texte, Police, Graphique, graphisme&#10;&#10;Description générée automatiquement">
            <a:extLst>
              <a:ext uri="{FF2B5EF4-FFF2-40B4-BE49-F238E27FC236}">
                <a16:creationId xmlns:a16="http://schemas.microsoft.com/office/drawing/2014/main" id="{B62924FB-604E-9E4B-8100-94056BF430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7523" y="4214096"/>
            <a:ext cx="2641584" cy="1866279"/>
          </a:xfrm>
          <a:prstGeom prst="rect">
            <a:avLst/>
          </a:prstGeom>
        </p:spPr>
      </p:pic>
      <p:pic>
        <p:nvPicPr>
          <p:cNvPr id="26" name="Image 25" descr="Une image contenant texte, Graphique, graphisme, Police&#10;&#10;Description générée automatiquement">
            <a:extLst>
              <a:ext uri="{FF2B5EF4-FFF2-40B4-BE49-F238E27FC236}">
                <a16:creationId xmlns:a16="http://schemas.microsoft.com/office/drawing/2014/main" id="{D741C037-C1F5-A21B-8915-4C5C71BD6B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4943" y="2142406"/>
            <a:ext cx="2342706" cy="1655121"/>
          </a:xfrm>
          <a:prstGeom prst="rect">
            <a:avLst/>
          </a:prstGeom>
        </p:spPr>
      </p:pic>
      <p:pic>
        <p:nvPicPr>
          <p:cNvPr id="28" name="Image 27" descr="Une image contenant texte, invertébré, logo, Police&#10;&#10;Description générée automatiquement">
            <a:extLst>
              <a:ext uri="{FF2B5EF4-FFF2-40B4-BE49-F238E27FC236}">
                <a16:creationId xmlns:a16="http://schemas.microsoft.com/office/drawing/2014/main" id="{11605681-B3DC-FCE3-4ED8-739F59192A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3998" y="3009984"/>
            <a:ext cx="2988717" cy="2111529"/>
          </a:xfrm>
          <a:prstGeom prst="rect">
            <a:avLst/>
          </a:prstGeom>
        </p:spPr>
      </p:pic>
      <p:pic>
        <p:nvPicPr>
          <p:cNvPr id="3" name="Image 2" descr="Une image contenant Police, texte, Graphique, logo&#10;&#10;Description générée automatiquement">
            <a:extLst>
              <a:ext uri="{FF2B5EF4-FFF2-40B4-BE49-F238E27FC236}">
                <a16:creationId xmlns:a16="http://schemas.microsoft.com/office/drawing/2014/main" id="{E90E3DBD-0F72-2440-2E03-42836C7A7E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spTree>
    <p:extLst>
      <p:ext uri="{BB962C8B-B14F-4D97-AF65-F5344CB8AC3E}">
        <p14:creationId xmlns:p14="http://schemas.microsoft.com/office/powerpoint/2010/main" val="173913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604EEFC0-46A7-A1A4-41AC-AD20047B2CE4}"/>
              </a:ext>
            </a:extLst>
          </p:cNvPr>
          <p:cNvSpPr>
            <a:spLocks noGrp="1"/>
          </p:cNvSpPr>
          <p:nvPr>
            <p:ph type="title"/>
          </p:nvPr>
        </p:nvSpPr>
        <p:spPr>
          <a:xfrm>
            <a:off x="396000" y="328866"/>
            <a:ext cx="11412000" cy="520756"/>
          </a:xfrm>
        </p:spPr>
        <p:txBody>
          <a:bodyPr/>
          <a:lstStyle/>
          <a:p>
            <a:r>
              <a:rPr lang="en-US" dirty="0"/>
              <a:t>The new FORVIA values</a:t>
            </a:r>
            <a:endParaRPr lang="en-GB" dirty="0"/>
          </a:p>
        </p:txBody>
      </p:sp>
      <p:sp>
        <p:nvSpPr>
          <p:cNvPr id="2" name="BJPseudoFooter">
            <a:extLst>
              <a:ext uri="{FF2B5EF4-FFF2-40B4-BE49-F238E27FC236}">
                <a16:creationId xmlns:a16="http://schemas.microsoft.com/office/drawing/2014/main" id="{692C97A0-BE5E-47AD-A01A-91D0C93173F5}"/>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sp>
        <p:nvSpPr>
          <p:cNvPr id="3" name="ZoneTexte 2">
            <a:extLst>
              <a:ext uri="{FF2B5EF4-FFF2-40B4-BE49-F238E27FC236}">
                <a16:creationId xmlns:a16="http://schemas.microsoft.com/office/drawing/2014/main" id="{6CBEB0CC-89B9-0079-BD00-9C2B8060AAD5}"/>
              </a:ext>
            </a:extLst>
          </p:cNvPr>
          <p:cNvSpPr txBox="1"/>
          <p:nvPr/>
        </p:nvSpPr>
        <p:spPr>
          <a:xfrm>
            <a:off x="384627" y="1596695"/>
            <a:ext cx="11233632" cy="3785652"/>
          </a:xfrm>
          <a:prstGeom prst="rect">
            <a:avLst/>
          </a:prstGeom>
          <a:noFill/>
        </p:spPr>
        <p:txBody>
          <a:bodyPr wrap="square">
            <a:spAutoFit/>
          </a:bodyPr>
          <a:lstStyle/>
          <a:p>
            <a:pPr marL="342900" lvl="0" indent="-342900" algn="just">
              <a:buFont typeface="Arial" panose="020B0604020202020204" pitchFamily="34" charset="0"/>
              <a:buChar char="•"/>
            </a:pPr>
            <a:r>
              <a:rPr lang="fr-FR" sz="2400" b="1" dirty="0" err="1">
                <a:solidFill>
                  <a:schemeClr val="bg2">
                    <a:lumMod val="50000"/>
                  </a:schemeClr>
                </a:solidFill>
              </a:rPr>
              <a:t>They</a:t>
            </a:r>
            <a:r>
              <a:rPr lang="fr-FR" sz="2400" b="1" dirty="0">
                <a:solidFill>
                  <a:schemeClr val="bg2">
                    <a:lumMod val="50000"/>
                  </a:schemeClr>
                </a:solidFill>
              </a:rPr>
              <a:t> are a new </a:t>
            </a:r>
            <a:r>
              <a:rPr lang="fr-FR" sz="2400" b="1" dirty="0" err="1">
                <a:solidFill>
                  <a:schemeClr val="bg2">
                    <a:lumMod val="50000"/>
                  </a:schemeClr>
                </a:solidFill>
              </a:rPr>
              <a:t>step</a:t>
            </a:r>
            <a:r>
              <a:rPr lang="fr-FR" sz="2400" b="1" dirty="0">
                <a:solidFill>
                  <a:schemeClr val="bg2">
                    <a:lumMod val="50000"/>
                  </a:schemeClr>
                </a:solidFill>
              </a:rPr>
              <a:t> in the construction of </a:t>
            </a:r>
            <a:r>
              <a:rPr lang="fr-FR" sz="2400" b="1" dirty="0" err="1">
                <a:solidFill>
                  <a:schemeClr val="bg2">
                    <a:lumMod val="50000"/>
                  </a:schemeClr>
                </a:solidFill>
              </a:rPr>
              <a:t>FORVIA’s</a:t>
            </a:r>
            <a:r>
              <a:rPr lang="fr-FR" sz="2400" b="1" dirty="0">
                <a:solidFill>
                  <a:schemeClr val="bg2">
                    <a:lumMod val="50000"/>
                  </a:schemeClr>
                </a:solidFill>
              </a:rPr>
              <a:t> </a:t>
            </a:r>
            <a:r>
              <a:rPr lang="fr-FR" sz="2400" b="1" dirty="0" err="1">
                <a:solidFill>
                  <a:schemeClr val="bg2">
                    <a:lumMod val="50000"/>
                  </a:schemeClr>
                </a:solidFill>
              </a:rPr>
              <a:t>identity</a:t>
            </a:r>
            <a:r>
              <a:rPr lang="fr-FR" sz="2400" b="1" dirty="0">
                <a:solidFill>
                  <a:schemeClr val="bg2">
                    <a:lumMod val="50000"/>
                  </a:schemeClr>
                </a:solidFill>
              </a:rPr>
              <a:t>.</a:t>
            </a:r>
          </a:p>
          <a:p>
            <a:pPr marL="342900" lvl="0" indent="-342900" algn="just">
              <a:buFont typeface="Arial" panose="020B0604020202020204" pitchFamily="34" charset="0"/>
              <a:buChar char="•"/>
            </a:pPr>
            <a:endParaRPr lang="fr-FR" sz="2400" b="1" dirty="0">
              <a:solidFill>
                <a:schemeClr val="bg2">
                  <a:lumMod val="50000"/>
                </a:schemeClr>
              </a:solidFill>
            </a:endParaRPr>
          </a:p>
          <a:p>
            <a:pPr marL="342900" indent="-342900" algn="just">
              <a:buFont typeface="Arial" panose="020B0604020202020204" pitchFamily="34" charset="0"/>
              <a:buChar char="•"/>
            </a:pPr>
            <a:endParaRPr lang="fr-FR" sz="2400" b="1" dirty="0">
              <a:solidFill>
                <a:schemeClr val="bg2">
                  <a:lumMod val="50000"/>
                </a:schemeClr>
              </a:solidFill>
            </a:endParaRPr>
          </a:p>
          <a:p>
            <a:pPr marL="342900" indent="-342900" algn="just">
              <a:buFont typeface="Arial" panose="020B0604020202020204" pitchFamily="34" charset="0"/>
              <a:buChar char="•"/>
            </a:pPr>
            <a:r>
              <a:rPr lang="en-US" sz="2400" b="1" dirty="0">
                <a:solidFill>
                  <a:schemeClr val="bg2">
                    <a:lumMod val="50000"/>
                  </a:schemeClr>
                </a:solidFill>
              </a:rPr>
              <a:t>They are the foundations of our common culture.</a:t>
            </a:r>
          </a:p>
          <a:p>
            <a:pPr marL="342900" indent="-342900" algn="just">
              <a:buFont typeface="Arial" panose="020B0604020202020204" pitchFamily="34" charset="0"/>
              <a:buChar char="•"/>
            </a:pPr>
            <a:endParaRPr lang="en-US" sz="2400" b="1" dirty="0">
              <a:solidFill>
                <a:schemeClr val="bg2">
                  <a:lumMod val="50000"/>
                </a:schemeClr>
              </a:solidFill>
            </a:endParaRPr>
          </a:p>
          <a:p>
            <a:pPr marL="342900" indent="-342900" algn="just">
              <a:buFont typeface="Arial" panose="020B0604020202020204" pitchFamily="34" charset="0"/>
              <a:buChar char="•"/>
            </a:pPr>
            <a:endParaRPr lang="en-US" sz="2400" b="1" dirty="0">
              <a:solidFill>
                <a:schemeClr val="bg2">
                  <a:lumMod val="50000"/>
                </a:schemeClr>
              </a:solidFill>
            </a:endParaRPr>
          </a:p>
          <a:p>
            <a:pPr marL="342900" indent="-342900" algn="just">
              <a:buFont typeface="Arial" panose="020B0604020202020204" pitchFamily="34" charset="0"/>
              <a:buChar char="•"/>
            </a:pPr>
            <a:r>
              <a:rPr lang="fr-FR" sz="2400" b="1" dirty="0" err="1">
                <a:solidFill>
                  <a:schemeClr val="bg2">
                    <a:lumMod val="50000"/>
                  </a:schemeClr>
                </a:solidFill>
              </a:rPr>
              <a:t>They</a:t>
            </a:r>
            <a:r>
              <a:rPr lang="fr-FR" sz="2400" b="1" dirty="0">
                <a:solidFill>
                  <a:schemeClr val="bg2">
                    <a:lumMod val="50000"/>
                  </a:schemeClr>
                </a:solidFill>
              </a:rPr>
              <a:t> </a:t>
            </a:r>
            <a:r>
              <a:rPr lang="fr-FR" sz="2400" b="1" dirty="0" err="1">
                <a:solidFill>
                  <a:schemeClr val="bg2">
                    <a:lumMod val="50000"/>
                  </a:schemeClr>
                </a:solidFill>
              </a:rPr>
              <a:t>were</a:t>
            </a:r>
            <a:r>
              <a:rPr lang="fr-FR" sz="2400" b="1" dirty="0">
                <a:solidFill>
                  <a:schemeClr val="bg2">
                    <a:lumMod val="50000"/>
                  </a:schemeClr>
                </a:solidFill>
              </a:rPr>
              <a:t> </a:t>
            </a:r>
            <a:r>
              <a:rPr lang="fr-FR" sz="2400" b="1" dirty="0" err="1">
                <a:solidFill>
                  <a:schemeClr val="bg2">
                    <a:lumMod val="50000"/>
                  </a:schemeClr>
                </a:solidFill>
              </a:rPr>
              <a:t>built</a:t>
            </a:r>
            <a:r>
              <a:rPr lang="fr-FR" sz="2400" b="1" dirty="0">
                <a:solidFill>
                  <a:schemeClr val="bg2">
                    <a:lumMod val="50000"/>
                  </a:schemeClr>
                </a:solidFill>
              </a:rPr>
              <a:t> in </a:t>
            </a:r>
            <a:r>
              <a:rPr lang="fr-FR" sz="2400" b="1" dirty="0" err="1">
                <a:solidFill>
                  <a:schemeClr val="bg2">
                    <a:lumMod val="50000"/>
                  </a:schemeClr>
                </a:solidFill>
              </a:rPr>
              <a:t>co</a:t>
            </a:r>
            <a:r>
              <a:rPr lang="fr-FR" sz="2400" b="1" dirty="0">
                <a:solidFill>
                  <a:schemeClr val="bg2">
                    <a:lumMod val="50000"/>
                  </a:schemeClr>
                </a:solidFill>
              </a:rPr>
              <a:t>-design </a:t>
            </a:r>
            <a:r>
              <a:rPr lang="fr-FR" sz="2400" b="1" dirty="0" err="1">
                <a:solidFill>
                  <a:schemeClr val="bg2">
                    <a:lumMod val="50000"/>
                  </a:schemeClr>
                </a:solidFill>
              </a:rPr>
              <a:t>between</a:t>
            </a:r>
            <a:r>
              <a:rPr lang="fr-FR" sz="2400" b="1" dirty="0">
                <a:solidFill>
                  <a:schemeClr val="bg2">
                    <a:lumMod val="50000"/>
                  </a:schemeClr>
                </a:solidFill>
              </a:rPr>
              <a:t> Faurecia &amp; HELLA, </a:t>
            </a:r>
            <a:r>
              <a:rPr lang="fr-FR" sz="2400" b="1" dirty="0" err="1">
                <a:solidFill>
                  <a:schemeClr val="bg2">
                    <a:lumMod val="50000"/>
                  </a:schemeClr>
                </a:solidFill>
              </a:rPr>
              <a:t>they</a:t>
            </a:r>
            <a:r>
              <a:rPr lang="fr-FR" sz="2400" b="1" dirty="0">
                <a:solidFill>
                  <a:schemeClr val="bg2">
                    <a:lumMod val="50000"/>
                  </a:schemeClr>
                </a:solidFill>
              </a:rPr>
              <a:t> </a:t>
            </a:r>
            <a:r>
              <a:rPr lang="fr-FR" sz="2400" b="1" dirty="0" err="1">
                <a:solidFill>
                  <a:schemeClr val="bg2">
                    <a:lumMod val="50000"/>
                  </a:schemeClr>
                </a:solidFill>
              </a:rPr>
              <a:t>reflect</a:t>
            </a:r>
            <a:r>
              <a:rPr lang="fr-FR" sz="2400" b="1" dirty="0">
                <a:solidFill>
                  <a:schemeClr val="bg2">
                    <a:lumMod val="50000"/>
                  </a:schemeClr>
                </a:solidFill>
              </a:rPr>
              <a:t> </a:t>
            </a:r>
            <a:r>
              <a:rPr lang="fr-FR" sz="2400" b="1" dirty="0" err="1">
                <a:solidFill>
                  <a:schemeClr val="bg2">
                    <a:lumMod val="50000"/>
                  </a:schemeClr>
                </a:solidFill>
              </a:rPr>
              <a:t>their</a:t>
            </a:r>
            <a:r>
              <a:rPr lang="fr-FR" sz="2400" b="1" dirty="0">
                <a:solidFill>
                  <a:schemeClr val="bg2">
                    <a:lumMod val="50000"/>
                  </a:schemeClr>
                </a:solidFill>
              </a:rPr>
              <a:t> </a:t>
            </a:r>
            <a:r>
              <a:rPr lang="fr-FR" sz="2400" b="1" dirty="0" err="1">
                <a:solidFill>
                  <a:schemeClr val="bg2">
                    <a:lumMod val="50000"/>
                  </a:schemeClr>
                </a:solidFill>
              </a:rPr>
              <a:t>historical</a:t>
            </a:r>
            <a:r>
              <a:rPr lang="fr-FR" sz="2400" b="1" dirty="0">
                <a:solidFill>
                  <a:schemeClr val="bg2">
                    <a:lumMod val="50000"/>
                  </a:schemeClr>
                </a:solidFill>
              </a:rPr>
              <a:t> values.</a:t>
            </a:r>
          </a:p>
          <a:p>
            <a:pPr marL="342900" indent="-342900" algn="just">
              <a:buFont typeface="Arial" panose="020B0604020202020204" pitchFamily="34" charset="0"/>
              <a:buChar char="•"/>
            </a:pPr>
            <a:endParaRPr lang="fr-FR" sz="2400" b="1" dirty="0">
              <a:solidFill>
                <a:schemeClr val="bg2">
                  <a:lumMod val="50000"/>
                </a:schemeClr>
              </a:solidFill>
            </a:endParaRPr>
          </a:p>
          <a:p>
            <a:pPr marL="342900" indent="-342900" algn="just">
              <a:buFont typeface="Arial" panose="020B0604020202020204" pitchFamily="34" charset="0"/>
              <a:buChar char="•"/>
            </a:pPr>
            <a:r>
              <a:rPr lang="en-US" sz="2400" b="1" dirty="0">
                <a:solidFill>
                  <a:schemeClr val="bg2">
                    <a:lumMod val="50000"/>
                  </a:schemeClr>
                </a:solidFill>
              </a:rPr>
              <a:t>They are also tailor-made for the current and future challenges we face</a:t>
            </a:r>
            <a:endParaRPr lang="fr-FR" sz="2400" b="1" dirty="0">
              <a:solidFill>
                <a:schemeClr val="bg2">
                  <a:lumMod val="50000"/>
                </a:schemeClr>
              </a:solidFill>
            </a:endParaRPr>
          </a:p>
        </p:txBody>
      </p:sp>
      <p:pic>
        <p:nvPicPr>
          <p:cNvPr id="5" name="Image 4" descr="Une image contenant Police, texte, Graphique, logo&#10;&#10;Description générée automatiquement">
            <a:extLst>
              <a:ext uri="{FF2B5EF4-FFF2-40B4-BE49-F238E27FC236}">
                <a16:creationId xmlns:a16="http://schemas.microsoft.com/office/drawing/2014/main" id="{151CC6ED-0423-C0F1-7119-52E5A7B14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cxnSp>
        <p:nvCxnSpPr>
          <p:cNvPr id="6" name="Connecteur droit 5">
            <a:extLst>
              <a:ext uri="{FF2B5EF4-FFF2-40B4-BE49-F238E27FC236}">
                <a16:creationId xmlns:a16="http://schemas.microsoft.com/office/drawing/2014/main" id="{700D33FF-E9AB-CD8D-B0D1-2FD5A075DE88}"/>
              </a:ext>
            </a:extLst>
          </p:cNvPr>
          <p:cNvCxnSpPr>
            <a:cxnSpLocks/>
          </p:cNvCxnSpPr>
          <p:nvPr/>
        </p:nvCxnSpPr>
        <p:spPr>
          <a:xfrm>
            <a:off x="390000" y="906366"/>
            <a:ext cx="2477953" cy="0"/>
          </a:xfrm>
          <a:prstGeom prst="line">
            <a:avLst/>
          </a:prstGeom>
          <a:ln w="28575">
            <a:solidFill>
              <a:srgbClr val="002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16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0805906-D718-6D45-A082-2D1431AF24A7}"/>
              </a:ext>
            </a:extLst>
          </p:cNvPr>
          <p:cNvPicPr>
            <a:picLocks noGrp="1" noChangeAspect="1"/>
          </p:cNvPicPr>
          <p:nvPr>
            <p:ph type="pic" sz="quarter" idx="17"/>
          </p:nvPr>
        </p:nvPicPr>
        <p:blipFill>
          <a:blip r:embed="rId4">
            <a:alphaModFix amt="0"/>
            <a:extLst>
              <a:ext uri="{28A0092B-C50C-407E-A947-70E740481C1C}">
                <a14:useLocalDpi xmlns:a14="http://schemas.microsoft.com/office/drawing/2010/main" val="0"/>
              </a:ext>
            </a:extLst>
          </a:blip>
          <a:srcRect l="10529" r="10529"/>
          <a:stretch/>
        </p:blipFill>
        <p:spPr>
          <a:xfrm>
            <a:off x="4140958" y="-7592"/>
            <a:ext cx="8668262" cy="6176486"/>
          </a:xfrm>
          <a:solidFill>
            <a:srgbClr val="0024D3"/>
          </a:solidFill>
        </p:spPr>
      </p:pic>
      <p:sp>
        <p:nvSpPr>
          <p:cNvPr id="10" name="Titre 14">
            <a:extLst>
              <a:ext uri="{FF2B5EF4-FFF2-40B4-BE49-F238E27FC236}">
                <a16:creationId xmlns:a16="http://schemas.microsoft.com/office/drawing/2014/main" id="{1FC319F1-B01E-E65C-D40D-CA19207435FE}"/>
              </a:ext>
            </a:extLst>
          </p:cNvPr>
          <p:cNvSpPr>
            <a:spLocks noGrp="1"/>
          </p:cNvSpPr>
          <p:nvPr>
            <p:ph type="title"/>
          </p:nvPr>
        </p:nvSpPr>
        <p:spPr>
          <a:xfrm>
            <a:off x="341787" y="45441"/>
            <a:ext cx="5314576" cy="816222"/>
          </a:xfrm>
        </p:spPr>
        <p:txBody>
          <a:bodyPr/>
          <a:lstStyle/>
          <a:p>
            <a:r>
              <a:rPr lang="en-GB" dirty="0"/>
              <a:t>The new FORVIA </a:t>
            </a:r>
            <a:br>
              <a:rPr lang="en-GB" dirty="0"/>
            </a:br>
            <a:r>
              <a:rPr lang="en-GB" dirty="0"/>
              <a:t>values</a:t>
            </a:r>
          </a:p>
        </p:txBody>
      </p:sp>
      <p:sp>
        <p:nvSpPr>
          <p:cNvPr id="2" name="BJPseudoFooter">
            <a:extLst>
              <a:ext uri="{FF2B5EF4-FFF2-40B4-BE49-F238E27FC236}">
                <a16:creationId xmlns:a16="http://schemas.microsoft.com/office/drawing/2014/main" id="{596D9EF8-8EFF-45FD-8020-9EB6DA1F2B27}"/>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pic>
        <p:nvPicPr>
          <p:cNvPr id="3" name="Image 2" descr="Une image contenant texte, horloge, Police, Graphique&#10;&#10;Description générée automatiquement">
            <a:extLst>
              <a:ext uri="{FF2B5EF4-FFF2-40B4-BE49-F238E27FC236}">
                <a16:creationId xmlns:a16="http://schemas.microsoft.com/office/drawing/2014/main" id="{236CE1A3-7766-8197-D399-FF75A0BDB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1768" y="73249"/>
            <a:ext cx="2204225" cy="1557285"/>
          </a:xfrm>
          <a:prstGeom prst="rect">
            <a:avLst/>
          </a:prstGeom>
        </p:spPr>
      </p:pic>
      <p:pic>
        <p:nvPicPr>
          <p:cNvPr id="4" name="Image 3" descr="Une image contenant texte, Police, Graphique, graphisme&#10;&#10;Description générée automatiquement">
            <a:extLst>
              <a:ext uri="{FF2B5EF4-FFF2-40B4-BE49-F238E27FC236}">
                <a16:creationId xmlns:a16="http://schemas.microsoft.com/office/drawing/2014/main" id="{A4890DBD-8B97-4E01-82B9-FCC797537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7298" y="3135430"/>
            <a:ext cx="2641583" cy="1866278"/>
          </a:xfrm>
          <a:prstGeom prst="rect">
            <a:avLst/>
          </a:prstGeom>
        </p:spPr>
      </p:pic>
      <p:pic>
        <p:nvPicPr>
          <p:cNvPr id="5" name="Image 4" descr="Une image contenant texte, Police, Graphique, graphisme&#10;&#10;Description générée automatiquement">
            <a:extLst>
              <a:ext uri="{FF2B5EF4-FFF2-40B4-BE49-F238E27FC236}">
                <a16:creationId xmlns:a16="http://schemas.microsoft.com/office/drawing/2014/main" id="{A36776A3-77F8-E84F-C656-937A9160CD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9596" y="3254546"/>
            <a:ext cx="2641584" cy="1866279"/>
          </a:xfrm>
          <a:prstGeom prst="rect">
            <a:avLst/>
          </a:prstGeom>
        </p:spPr>
      </p:pic>
      <p:pic>
        <p:nvPicPr>
          <p:cNvPr id="6" name="Image 5" descr="Une image contenant texte, Graphique, graphisme, Police&#10;&#10;Description générée automatiquement">
            <a:extLst>
              <a:ext uri="{FF2B5EF4-FFF2-40B4-BE49-F238E27FC236}">
                <a16:creationId xmlns:a16="http://schemas.microsoft.com/office/drawing/2014/main" id="{CA44E908-5CB0-316C-CFF2-D264956567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3287" y="4228594"/>
            <a:ext cx="2342706" cy="1655121"/>
          </a:xfrm>
          <a:prstGeom prst="rect">
            <a:avLst/>
          </a:prstGeom>
        </p:spPr>
      </p:pic>
      <p:pic>
        <p:nvPicPr>
          <p:cNvPr id="7" name="Image 6" descr="Une image contenant texte, Graphique, Police, graphisme&#10;&#10;Description générée automatiquement">
            <a:extLst>
              <a:ext uri="{FF2B5EF4-FFF2-40B4-BE49-F238E27FC236}">
                <a16:creationId xmlns:a16="http://schemas.microsoft.com/office/drawing/2014/main" id="{49D33A38-60D3-D966-58BA-E3EF75CE94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3643" y="740658"/>
            <a:ext cx="3349543" cy="2366452"/>
          </a:xfrm>
          <a:prstGeom prst="rect">
            <a:avLst/>
          </a:prstGeom>
        </p:spPr>
      </p:pic>
      <p:pic>
        <p:nvPicPr>
          <p:cNvPr id="9" name="Image 8" descr="Une image contenant texte, invertébré, logo, Police&#10;&#10;Description générée automatiquement">
            <a:extLst>
              <a:ext uri="{FF2B5EF4-FFF2-40B4-BE49-F238E27FC236}">
                <a16:creationId xmlns:a16="http://schemas.microsoft.com/office/drawing/2014/main" id="{14FEB133-38E1-C37A-4CC8-981E30D7CC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82656" y="480622"/>
            <a:ext cx="2988717" cy="2111529"/>
          </a:xfrm>
          <a:prstGeom prst="rect">
            <a:avLst/>
          </a:prstGeom>
        </p:spPr>
      </p:pic>
      <p:sp>
        <p:nvSpPr>
          <p:cNvPr id="11" name="ZoneTexte 10">
            <a:extLst>
              <a:ext uri="{FF2B5EF4-FFF2-40B4-BE49-F238E27FC236}">
                <a16:creationId xmlns:a16="http://schemas.microsoft.com/office/drawing/2014/main" id="{C79BB404-5284-D4DD-D2BC-E86AC800CB69}"/>
              </a:ext>
            </a:extLst>
          </p:cNvPr>
          <p:cNvSpPr txBox="1"/>
          <p:nvPr/>
        </p:nvSpPr>
        <p:spPr>
          <a:xfrm>
            <a:off x="602082" y="1570584"/>
            <a:ext cx="2557744" cy="523220"/>
          </a:xfrm>
          <a:prstGeom prst="rect">
            <a:avLst/>
          </a:prstGeom>
          <a:noFill/>
        </p:spPr>
        <p:txBody>
          <a:bodyPr wrap="square" rtlCol="0">
            <a:spAutoFit/>
          </a:bodyPr>
          <a:lstStyle/>
          <a:p>
            <a:r>
              <a:rPr lang="fr-FR" sz="2800" b="1" dirty="0">
                <a:solidFill>
                  <a:schemeClr val="tx2">
                    <a:lumMod val="75000"/>
                  </a:schemeClr>
                </a:solidFill>
              </a:rPr>
              <a:t>Drive</a:t>
            </a:r>
          </a:p>
        </p:txBody>
      </p:sp>
      <p:sp>
        <p:nvSpPr>
          <p:cNvPr id="12" name="ZoneTexte 11">
            <a:extLst>
              <a:ext uri="{FF2B5EF4-FFF2-40B4-BE49-F238E27FC236}">
                <a16:creationId xmlns:a16="http://schemas.microsoft.com/office/drawing/2014/main" id="{42B7B2FE-9671-4A3D-4815-956D34254289}"/>
              </a:ext>
            </a:extLst>
          </p:cNvPr>
          <p:cNvSpPr txBox="1"/>
          <p:nvPr/>
        </p:nvSpPr>
        <p:spPr>
          <a:xfrm>
            <a:off x="602081" y="2161623"/>
            <a:ext cx="3349543" cy="523220"/>
          </a:xfrm>
          <a:prstGeom prst="rect">
            <a:avLst/>
          </a:prstGeom>
          <a:noFill/>
        </p:spPr>
        <p:txBody>
          <a:bodyPr wrap="square" rtlCol="0">
            <a:spAutoFit/>
          </a:bodyPr>
          <a:lstStyle/>
          <a:p>
            <a:r>
              <a:rPr lang="fr-FR" sz="2800" b="1" dirty="0" err="1">
                <a:solidFill>
                  <a:schemeClr val="tx2">
                    <a:lumMod val="75000"/>
                  </a:schemeClr>
                </a:solidFill>
              </a:rPr>
              <a:t>Accountability</a:t>
            </a:r>
            <a:endParaRPr lang="fr-FR" sz="2800" b="1" dirty="0">
              <a:solidFill>
                <a:schemeClr val="tx2">
                  <a:lumMod val="75000"/>
                </a:schemeClr>
              </a:solidFill>
            </a:endParaRPr>
          </a:p>
        </p:txBody>
      </p:sp>
      <p:sp>
        <p:nvSpPr>
          <p:cNvPr id="13" name="ZoneTexte 12">
            <a:extLst>
              <a:ext uri="{FF2B5EF4-FFF2-40B4-BE49-F238E27FC236}">
                <a16:creationId xmlns:a16="http://schemas.microsoft.com/office/drawing/2014/main" id="{9A6EAF24-D838-9A48-5C77-7A4C5958FB91}"/>
              </a:ext>
            </a:extLst>
          </p:cNvPr>
          <p:cNvSpPr txBox="1"/>
          <p:nvPr/>
        </p:nvSpPr>
        <p:spPr>
          <a:xfrm>
            <a:off x="602082" y="2731326"/>
            <a:ext cx="2557744" cy="523220"/>
          </a:xfrm>
          <a:prstGeom prst="rect">
            <a:avLst/>
          </a:prstGeom>
          <a:noFill/>
        </p:spPr>
        <p:txBody>
          <a:bodyPr wrap="square" rtlCol="0">
            <a:spAutoFit/>
          </a:bodyPr>
          <a:lstStyle/>
          <a:p>
            <a:r>
              <a:rPr lang="fr-FR" sz="2800" b="1" dirty="0" err="1">
                <a:solidFill>
                  <a:schemeClr val="tx2">
                    <a:lumMod val="75000"/>
                  </a:schemeClr>
                </a:solidFill>
              </a:rPr>
              <a:t>Teamwork</a:t>
            </a:r>
            <a:endParaRPr lang="fr-FR" sz="2800" b="1" dirty="0">
              <a:solidFill>
                <a:schemeClr val="tx2">
                  <a:lumMod val="75000"/>
                </a:schemeClr>
              </a:solidFill>
            </a:endParaRPr>
          </a:p>
        </p:txBody>
      </p:sp>
      <p:sp>
        <p:nvSpPr>
          <p:cNvPr id="14" name="ZoneTexte 13">
            <a:extLst>
              <a:ext uri="{FF2B5EF4-FFF2-40B4-BE49-F238E27FC236}">
                <a16:creationId xmlns:a16="http://schemas.microsoft.com/office/drawing/2014/main" id="{A8CB779E-75AA-5F63-42ED-C83981BE7346}"/>
              </a:ext>
            </a:extLst>
          </p:cNvPr>
          <p:cNvSpPr txBox="1"/>
          <p:nvPr/>
        </p:nvSpPr>
        <p:spPr>
          <a:xfrm>
            <a:off x="602082" y="3316264"/>
            <a:ext cx="2557744" cy="523220"/>
          </a:xfrm>
          <a:prstGeom prst="rect">
            <a:avLst/>
          </a:prstGeom>
          <a:noFill/>
        </p:spPr>
        <p:txBody>
          <a:bodyPr wrap="square" rtlCol="0">
            <a:spAutoFit/>
          </a:bodyPr>
          <a:lstStyle/>
          <a:p>
            <a:r>
              <a:rPr lang="fr-FR" sz="2800" b="1" dirty="0">
                <a:solidFill>
                  <a:schemeClr val="tx2">
                    <a:lumMod val="75000"/>
                  </a:schemeClr>
                </a:solidFill>
              </a:rPr>
              <a:t>Agility</a:t>
            </a:r>
          </a:p>
        </p:txBody>
      </p:sp>
      <p:sp>
        <p:nvSpPr>
          <p:cNvPr id="15" name="ZoneTexte 14">
            <a:extLst>
              <a:ext uri="{FF2B5EF4-FFF2-40B4-BE49-F238E27FC236}">
                <a16:creationId xmlns:a16="http://schemas.microsoft.com/office/drawing/2014/main" id="{33872841-7503-0019-793B-5A02609D0718}"/>
              </a:ext>
            </a:extLst>
          </p:cNvPr>
          <p:cNvSpPr txBox="1"/>
          <p:nvPr/>
        </p:nvSpPr>
        <p:spPr>
          <a:xfrm>
            <a:off x="602082" y="4498233"/>
            <a:ext cx="3349542" cy="523220"/>
          </a:xfrm>
          <a:prstGeom prst="rect">
            <a:avLst/>
          </a:prstGeom>
          <a:noFill/>
        </p:spPr>
        <p:txBody>
          <a:bodyPr wrap="square" rtlCol="0">
            <a:spAutoFit/>
          </a:bodyPr>
          <a:lstStyle/>
          <a:p>
            <a:r>
              <a:rPr lang="fr-FR" sz="2800" b="1" dirty="0">
                <a:solidFill>
                  <a:schemeClr val="tx2">
                    <a:lumMod val="75000"/>
                  </a:schemeClr>
                </a:solidFill>
              </a:rPr>
              <a:t>Open-</a:t>
            </a:r>
            <a:r>
              <a:rPr lang="fr-FR" sz="2800" b="1" dirty="0" err="1">
                <a:solidFill>
                  <a:schemeClr val="tx2">
                    <a:lumMod val="75000"/>
                  </a:schemeClr>
                </a:solidFill>
              </a:rPr>
              <a:t>mindedness</a:t>
            </a:r>
            <a:endParaRPr lang="fr-FR" sz="2800" b="1" dirty="0">
              <a:solidFill>
                <a:schemeClr val="tx2">
                  <a:lumMod val="75000"/>
                </a:schemeClr>
              </a:solidFill>
            </a:endParaRPr>
          </a:p>
        </p:txBody>
      </p:sp>
      <p:sp>
        <p:nvSpPr>
          <p:cNvPr id="16" name="ZoneTexte 15">
            <a:extLst>
              <a:ext uri="{FF2B5EF4-FFF2-40B4-BE49-F238E27FC236}">
                <a16:creationId xmlns:a16="http://schemas.microsoft.com/office/drawing/2014/main" id="{3FCD4DA0-9F2F-F5AF-8B69-4B0EFAED5D53}"/>
              </a:ext>
            </a:extLst>
          </p:cNvPr>
          <p:cNvSpPr txBox="1"/>
          <p:nvPr/>
        </p:nvSpPr>
        <p:spPr>
          <a:xfrm>
            <a:off x="602082" y="3901203"/>
            <a:ext cx="2557744" cy="523220"/>
          </a:xfrm>
          <a:prstGeom prst="rect">
            <a:avLst/>
          </a:prstGeom>
          <a:noFill/>
        </p:spPr>
        <p:txBody>
          <a:bodyPr wrap="square" rtlCol="0">
            <a:spAutoFit/>
          </a:bodyPr>
          <a:lstStyle/>
          <a:p>
            <a:r>
              <a:rPr lang="fr-FR" sz="2800" b="1" dirty="0">
                <a:solidFill>
                  <a:schemeClr val="tx2">
                    <a:lumMod val="75000"/>
                  </a:schemeClr>
                </a:solidFill>
              </a:rPr>
              <a:t>Respect</a:t>
            </a:r>
          </a:p>
        </p:txBody>
      </p:sp>
      <p:sp>
        <p:nvSpPr>
          <p:cNvPr id="17" name="Ellipse 16">
            <a:extLst>
              <a:ext uri="{FF2B5EF4-FFF2-40B4-BE49-F238E27FC236}">
                <a16:creationId xmlns:a16="http://schemas.microsoft.com/office/drawing/2014/main" id="{88530E39-3D55-1196-4CB3-64B95701C550}"/>
              </a:ext>
            </a:extLst>
          </p:cNvPr>
          <p:cNvSpPr/>
          <p:nvPr/>
        </p:nvSpPr>
        <p:spPr>
          <a:xfrm>
            <a:off x="416221" y="1776817"/>
            <a:ext cx="107722" cy="107722"/>
          </a:xfrm>
          <a:prstGeom prst="ellipse">
            <a:avLst/>
          </a:prstGeom>
          <a:solidFill>
            <a:srgbClr val="F06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72B5B3E8-DC84-9E4E-199E-C955A00EE87C}"/>
              </a:ext>
            </a:extLst>
          </p:cNvPr>
          <p:cNvSpPr/>
          <p:nvPr/>
        </p:nvSpPr>
        <p:spPr>
          <a:xfrm>
            <a:off x="412296" y="2355653"/>
            <a:ext cx="107722" cy="107722"/>
          </a:xfrm>
          <a:prstGeom prst="ellipse">
            <a:avLst/>
          </a:prstGeom>
          <a:solidFill>
            <a:srgbClr val="F58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330227AA-FEBF-8F4E-1D52-C7DEF814EDCC}"/>
              </a:ext>
            </a:extLst>
          </p:cNvPr>
          <p:cNvSpPr/>
          <p:nvPr/>
        </p:nvSpPr>
        <p:spPr>
          <a:xfrm>
            <a:off x="412296" y="3517755"/>
            <a:ext cx="107722" cy="107722"/>
          </a:xfrm>
          <a:prstGeom prst="ellipse">
            <a:avLst/>
          </a:prstGeom>
          <a:solidFill>
            <a:srgbClr val="00B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FF6E6620-7D2C-4871-5E08-E23606A38A45}"/>
              </a:ext>
            </a:extLst>
          </p:cNvPr>
          <p:cNvSpPr/>
          <p:nvPr/>
        </p:nvSpPr>
        <p:spPr>
          <a:xfrm>
            <a:off x="412296" y="2952331"/>
            <a:ext cx="107722" cy="107722"/>
          </a:xfrm>
          <a:prstGeom prst="ellipse">
            <a:avLst/>
          </a:prstGeom>
          <a:solidFill>
            <a:srgbClr val="FED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59DC228C-651B-1849-8CDB-8BF4D1784C45}"/>
              </a:ext>
            </a:extLst>
          </p:cNvPr>
          <p:cNvSpPr/>
          <p:nvPr/>
        </p:nvSpPr>
        <p:spPr>
          <a:xfrm>
            <a:off x="412296" y="4114433"/>
            <a:ext cx="107722" cy="107722"/>
          </a:xfrm>
          <a:prstGeom prst="ellipse">
            <a:avLst/>
          </a:prstGeom>
          <a:solidFill>
            <a:srgbClr val="00A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796B3FDF-7E51-DC3D-1D9A-1E21D928EEA9}"/>
              </a:ext>
            </a:extLst>
          </p:cNvPr>
          <p:cNvSpPr/>
          <p:nvPr/>
        </p:nvSpPr>
        <p:spPr>
          <a:xfrm>
            <a:off x="412296" y="4699372"/>
            <a:ext cx="107722" cy="107722"/>
          </a:xfrm>
          <a:prstGeom prst="ellipse">
            <a:avLst/>
          </a:prstGeom>
          <a:solidFill>
            <a:srgbClr val="00A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descr="Une image contenant Police, texte, Graphique, logo&#10;&#10;Description générée automatiquement">
            <a:extLst>
              <a:ext uri="{FF2B5EF4-FFF2-40B4-BE49-F238E27FC236}">
                <a16:creationId xmlns:a16="http://schemas.microsoft.com/office/drawing/2014/main" id="{6AF475CB-EA70-24DE-029A-22489211A0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cxnSp>
        <p:nvCxnSpPr>
          <p:cNvPr id="24" name="Connecteur droit 23">
            <a:extLst>
              <a:ext uri="{FF2B5EF4-FFF2-40B4-BE49-F238E27FC236}">
                <a16:creationId xmlns:a16="http://schemas.microsoft.com/office/drawing/2014/main" id="{2FB9764E-A10F-3C50-7F81-0A3F02796953}"/>
              </a:ext>
            </a:extLst>
          </p:cNvPr>
          <p:cNvCxnSpPr>
            <a:cxnSpLocks/>
          </p:cNvCxnSpPr>
          <p:nvPr/>
        </p:nvCxnSpPr>
        <p:spPr>
          <a:xfrm>
            <a:off x="390000" y="906366"/>
            <a:ext cx="2477953" cy="0"/>
          </a:xfrm>
          <a:prstGeom prst="line">
            <a:avLst/>
          </a:prstGeom>
          <a:ln w="28575">
            <a:solidFill>
              <a:srgbClr val="002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390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604EEFC0-46A7-A1A4-41AC-AD20047B2CE4}"/>
              </a:ext>
            </a:extLst>
          </p:cNvPr>
          <p:cNvSpPr>
            <a:spLocks noGrp="1"/>
          </p:cNvSpPr>
          <p:nvPr>
            <p:ph type="title"/>
          </p:nvPr>
        </p:nvSpPr>
        <p:spPr>
          <a:xfrm>
            <a:off x="396000" y="244120"/>
            <a:ext cx="11412000" cy="520756"/>
          </a:xfrm>
        </p:spPr>
        <p:txBody>
          <a:bodyPr/>
          <a:lstStyle/>
          <a:p>
            <a:r>
              <a:rPr lang="en-US" dirty="0">
                <a:solidFill>
                  <a:srgbClr val="0024D3"/>
                </a:solidFill>
              </a:rPr>
              <a:t>The new FORVIA values</a:t>
            </a:r>
            <a:endParaRPr lang="en-GB" dirty="0">
              <a:solidFill>
                <a:srgbClr val="0024D3"/>
              </a:solidFill>
            </a:endParaRPr>
          </a:p>
        </p:txBody>
      </p:sp>
      <p:sp>
        <p:nvSpPr>
          <p:cNvPr id="2" name="BJPseudoFooter">
            <a:extLst>
              <a:ext uri="{FF2B5EF4-FFF2-40B4-BE49-F238E27FC236}">
                <a16:creationId xmlns:a16="http://schemas.microsoft.com/office/drawing/2014/main" id="{692C97A0-BE5E-47AD-A01A-91D0C93173F5}"/>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sp>
        <p:nvSpPr>
          <p:cNvPr id="4" name="ZoneTexte 3">
            <a:extLst>
              <a:ext uri="{FF2B5EF4-FFF2-40B4-BE49-F238E27FC236}">
                <a16:creationId xmlns:a16="http://schemas.microsoft.com/office/drawing/2014/main" id="{57826098-88BA-98A4-D265-8E4B072D933E}"/>
              </a:ext>
            </a:extLst>
          </p:cNvPr>
          <p:cNvSpPr txBox="1"/>
          <p:nvPr/>
        </p:nvSpPr>
        <p:spPr>
          <a:xfrm>
            <a:off x="708875" y="2386006"/>
            <a:ext cx="4146904" cy="461665"/>
          </a:xfrm>
          <a:prstGeom prst="rect">
            <a:avLst/>
          </a:prstGeom>
          <a:noFill/>
        </p:spPr>
        <p:txBody>
          <a:bodyPr wrap="square" rtlCol="0">
            <a:spAutoFit/>
          </a:bodyPr>
          <a:lstStyle/>
          <a:p>
            <a:r>
              <a:rPr lang="fr-FR" sz="2400" b="1" dirty="0" err="1">
                <a:solidFill>
                  <a:srgbClr val="0024D3"/>
                </a:solidFill>
              </a:rPr>
              <a:t>We</a:t>
            </a:r>
            <a:r>
              <a:rPr lang="fr-FR" sz="2400" b="1" dirty="0">
                <a:solidFill>
                  <a:srgbClr val="0024D3"/>
                </a:solidFill>
              </a:rPr>
              <a:t> </a:t>
            </a:r>
            <a:r>
              <a:rPr lang="fr-FR" sz="2400" b="1" dirty="0" err="1">
                <a:solidFill>
                  <a:srgbClr val="0024D3"/>
                </a:solidFill>
              </a:rPr>
              <a:t>build</a:t>
            </a:r>
            <a:r>
              <a:rPr lang="fr-FR" sz="2400" b="1" dirty="0">
                <a:solidFill>
                  <a:srgbClr val="0024D3"/>
                </a:solidFill>
              </a:rPr>
              <a:t> on </a:t>
            </a:r>
            <a:r>
              <a:rPr lang="fr-FR" sz="2400" b="1" dirty="0" err="1">
                <a:solidFill>
                  <a:srgbClr val="F58C35"/>
                </a:solidFill>
              </a:rPr>
              <a:t>accountability</a:t>
            </a:r>
            <a:r>
              <a:rPr lang="fr-FR" sz="2400" b="1" dirty="0">
                <a:solidFill>
                  <a:schemeClr val="bg1"/>
                </a:solidFill>
              </a:rPr>
              <a:t> </a:t>
            </a:r>
          </a:p>
        </p:txBody>
      </p:sp>
      <p:sp>
        <p:nvSpPr>
          <p:cNvPr id="7" name="ZoneTexte 6">
            <a:extLst>
              <a:ext uri="{FF2B5EF4-FFF2-40B4-BE49-F238E27FC236}">
                <a16:creationId xmlns:a16="http://schemas.microsoft.com/office/drawing/2014/main" id="{34241B48-F135-AD35-E2CD-4EA036261266}"/>
              </a:ext>
            </a:extLst>
          </p:cNvPr>
          <p:cNvSpPr txBox="1"/>
          <p:nvPr/>
        </p:nvSpPr>
        <p:spPr>
          <a:xfrm>
            <a:off x="708874" y="3144658"/>
            <a:ext cx="3721235" cy="461665"/>
          </a:xfrm>
          <a:prstGeom prst="rect">
            <a:avLst/>
          </a:prstGeom>
          <a:noFill/>
        </p:spPr>
        <p:txBody>
          <a:bodyPr wrap="square" rtlCol="0">
            <a:spAutoFit/>
          </a:bodyPr>
          <a:lstStyle/>
          <a:p>
            <a:r>
              <a:rPr lang="fr-FR" sz="2400" b="1" dirty="0" err="1">
                <a:solidFill>
                  <a:srgbClr val="0024D3"/>
                </a:solidFill>
              </a:rPr>
              <a:t>We</a:t>
            </a:r>
            <a:r>
              <a:rPr lang="fr-FR" sz="2400" b="1" dirty="0">
                <a:solidFill>
                  <a:srgbClr val="0024D3"/>
                </a:solidFill>
              </a:rPr>
              <a:t> </a:t>
            </a:r>
            <a:r>
              <a:rPr lang="fr-FR" sz="2400" b="1" dirty="0" err="1">
                <a:solidFill>
                  <a:srgbClr val="0024D3"/>
                </a:solidFill>
              </a:rPr>
              <a:t>cultivate</a:t>
            </a:r>
            <a:r>
              <a:rPr lang="fr-FR" sz="2400" b="1" dirty="0">
                <a:solidFill>
                  <a:srgbClr val="0024D3"/>
                </a:solidFill>
              </a:rPr>
              <a:t> </a:t>
            </a:r>
            <a:r>
              <a:rPr lang="fr-FR" sz="2400" b="1" dirty="0" err="1">
                <a:solidFill>
                  <a:srgbClr val="FED34C"/>
                </a:solidFill>
              </a:rPr>
              <a:t>teamwork</a:t>
            </a:r>
            <a:r>
              <a:rPr lang="fr-FR" sz="2400" b="1" dirty="0">
                <a:solidFill>
                  <a:schemeClr val="bg1"/>
                </a:solidFill>
              </a:rPr>
              <a:t> </a:t>
            </a:r>
          </a:p>
        </p:txBody>
      </p:sp>
      <p:sp>
        <p:nvSpPr>
          <p:cNvPr id="10" name="ZoneTexte 9">
            <a:extLst>
              <a:ext uri="{FF2B5EF4-FFF2-40B4-BE49-F238E27FC236}">
                <a16:creationId xmlns:a16="http://schemas.microsoft.com/office/drawing/2014/main" id="{1D4DF103-4D1C-9753-95C7-FB1FE5C5F6E5}"/>
              </a:ext>
            </a:extLst>
          </p:cNvPr>
          <p:cNvSpPr txBox="1"/>
          <p:nvPr/>
        </p:nvSpPr>
        <p:spPr>
          <a:xfrm>
            <a:off x="5601690" y="1610569"/>
            <a:ext cx="3589601" cy="461665"/>
          </a:xfrm>
          <a:prstGeom prst="rect">
            <a:avLst/>
          </a:prstGeom>
          <a:noFill/>
        </p:spPr>
        <p:txBody>
          <a:bodyPr wrap="square" rtlCol="0">
            <a:spAutoFit/>
          </a:bodyPr>
          <a:lstStyle/>
          <a:p>
            <a:r>
              <a:rPr lang="fr-FR" sz="2400" b="1" dirty="0" err="1">
                <a:solidFill>
                  <a:srgbClr val="0024D3"/>
                </a:solidFill>
              </a:rPr>
              <a:t>We</a:t>
            </a:r>
            <a:r>
              <a:rPr lang="fr-FR" sz="2400" b="1" dirty="0">
                <a:solidFill>
                  <a:srgbClr val="0024D3"/>
                </a:solidFill>
              </a:rPr>
              <a:t> </a:t>
            </a:r>
            <a:r>
              <a:rPr lang="fr-FR" sz="2400" b="1" dirty="0" err="1">
                <a:solidFill>
                  <a:srgbClr val="0024D3"/>
                </a:solidFill>
              </a:rPr>
              <a:t>embrace</a:t>
            </a:r>
            <a:r>
              <a:rPr lang="fr-FR" sz="2400" b="1" dirty="0">
                <a:solidFill>
                  <a:srgbClr val="0024D3"/>
                </a:solidFill>
              </a:rPr>
              <a:t> </a:t>
            </a:r>
            <a:r>
              <a:rPr lang="fr-FR" sz="2400" b="1" dirty="0">
                <a:solidFill>
                  <a:srgbClr val="00B48F"/>
                </a:solidFill>
              </a:rPr>
              <a:t>agility</a:t>
            </a:r>
            <a:r>
              <a:rPr lang="fr-FR" sz="2400" b="1" dirty="0">
                <a:solidFill>
                  <a:schemeClr val="bg1"/>
                </a:solidFill>
              </a:rPr>
              <a:t> </a:t>
            </a:r>
          </a:p>
        </p:txBody>
      </p:sp>
      <p:sp>
        <p:nvSpPr>
          <p:cNvPr id="13" name="ZoneTexte 12">
            <a:extLst>
              <a:ext uri="{FF2B5EF4-FFF2-40B4-BE49-F238E27FC236}">
                <a16:creationId xmlns:a16="http://schemas.microsoft.com/office/drawing/2014/main" id="{EDBD56A8-4DB9-9EC7-ABAE-FCF4CA075B07}"/>
              </a:ext>
            </a:extLst>
          </p:cNvPr>
          <p:cNvSpPr txBox="1"/>
          <p:nvPr/>
        </p:nvSpPr>
        <p:spPr>
          <a:xfrm>
            <a:off x="5601690" y="2386029"/>
            <a:ext cx="3920677" cy="461665"/>
          </a:xfrm>
          <a:prstGeom prst="rect">
            <a:avLst/>
          </a:prstGeom>
          <a:noFill/>
        </p:spPr>
        <p:txBody>
          <a:bodyPr wrap="square" rtlCol="0">
            <a:spAutoFit/>
          </a:bodyPr>
          <a:lstStyle/>
          <a:p>
            <a:r>
              <a:rPr lang="fr-FR" sz="2400" b="1" dirty="0" err="1">
                <a:solidFill>
                  <a:srgbClr val="0024D3"/>
                </a:solidFill>
              </a:rPr>
              <a:t>We</a:t>
            </a:r>
            <a:r>
              <a:rPr lang="fr-FR" sz="2400" b="1" dirty="0">
                <a:solidFill>
                  <a:srgbClr val="0024D3"/>
                </a:solidFill>
              </a:rPr>
              <a:t> </a:t>
            </a:r>
            <a:r>
              <a:rPr lang="fr-FR" sz="2400" b="1" dirty="0" err="1">
                <a:solidFill>
                  <a:srgbClr val="0024D3"/>
                </a:solidFill>
              </a:rPr>
              <a:t>act</a:t>
            </a:r>
            <a:r>
              <a:rPr lang="fr-FR" sz="2400" b="1" dirty="0">
                <a:solidFill>
                  <a:srgbClr val="0024D3"/>
                </a:solidFill>
              </a:rPr>
              <a:t> </a:t>
            </a:r>
            <a:r>
              <a:rPr lang="fr-FR" sz="2400" b="1" dirty="0" err="1">
                <a:solidFill>
                  <a:srgbClr val="0024D3"/>
                </a:solidFill>
              </a:rPr>
              <a:t>with</a:t>
            </a:r>
            <a:r>
              <a:rPr lang="fr-FR" sz="2400" b="1" dirty="0">
                <a:solidFill>
                  <a:srgbClr val="0024D3"/>
                </a:solidFill>
              </a:rPr>
              <a:t> </a:t>
            </a:r>
            <a:r>
              <a:rPr lang="fr-FR" sz="2400" b="1" dirty="0">
                <a:solidFill>
                  <a:srgbClr val="00A8BF"/>
                </a:solidFill>
              </a:rPr>
              <a:t>respect</a:t>
            </a:r>
            <a:r>
              <a:rPr lang="fr-FR" sz="2400" b="1" dirty="0">
                <a:solidFill>
                  <a:schemeClr val="bg1"/>
                </a:solidFill>
              </a:rPr>
              <a:t> </a:t>
            </a:r>
          </a:p>
        </p:txBody>
      </p:sp>
      <p:sp>
        <p:nvSpPr>
          <p:cNvPr id="17" name="ZoneTexte 16">
            <a:extLst>
              <a:ext uri="{FF2B5EF4-FFF2-40B4-BE49-F238E27FC236}">
                <a16:creationId xmlns:a16="http://schemas.microsoft.com/office/drawing/2014/main" id="{4764F301-E5CD-0FAC-C159-8A8C6D4BDD2A}"/>
              </a:ext>
            </a:extLst>
          </p:cNvPr>
          <p:cNvSpPr txBox="1"/>
          <p:nvPr/>
        </p:nvSpPr>
        <p:spPr>
          <a:xfrm>
            <a:off x="5601690" y="3136335"/>
            <a:ext cx="5386876" cy="461665"/>
          </a:xfrm>
          <a:prstGeom prst="rect">
            <a:avLst/>
          </a:prstGeom>
          <a:noFill/>
        </p:spPr>
        <p:txBody>
          <a:bodyPr wrap="square" rtlCol="0">
            <a:spAutoFit/>
          </a:bodyPr>
          <a:lstStyle/>
          <a:p>
            <a:r>
              <a:rPr lang="en-US" sz="2400" b="1">
                <a:solidFill>
                  <a:srgbClr val="0024D3"/>
                </a:solidFill>
              </a:rPr>
              <a:t>We believe in </a:t>
            </a:r>
            <a:r>
              <a:rPr lang="en-US" sz="2400" b="1">
                <a:solidFill>
                  <a:srgbClr val="00A9EB"/>
                </a:solidFill>
              </a:rPr>
              <a:t>open-mindedness</a:t>
            </a:r>
          </a:p>
        </p:txBody>
      </p:sp>
      <p:sp>
        <p:nvSpPr>
          <p:cNvPr id="20" name="ZoneTexte 19">
            <a:extLst>
              <a:ext uri="{FF2B5EF4-FFF2-40B4-BE49-F238E27FC236}">
                <a16:creationId xmlns:a16="http://schemas.microsoft.com/office/drawing/2014/main" id="{0BDF3FB8-1EF2-F9A8-65CE-9AF1988EDA20}"/>
              </a:ext>
            </a:extLst>
          </p:cNvPr>
          <p:cNvSpPr txBox="1"/>
          <p:nvPr/>
        </p:nvSpPr>
        <p:spPr>
          <a:xfrm>
            <a:off x="708874" y="1594077"/>
            <a:ext cx="3311333" cy="461665"/>
          </a:xfrm>
          <a:prstGeom prst="rect">
            <a:avLst/>
          </a:prstGeom>
          <a:noFill/>
        </p:spPr>
        <p:txBody>
          <a:bodyPr wrap="square" rtlCol="0">
            <a:spAutoFit/>
          </a:bodyPr>
          <a:lstStyle/>
          <a:p>
            <a:r>
              <a:rPr lang="fr-FR" sz="2400" b="1" dirty="0" err="1">
                <a:solidFill>
                  <a:srgbClr val="0024D3"/>
                </a:solidFill>
              </a:rPr>
              <a:t>We</a:t>
            </a:r>
            <a:r>
              <a:rPr lang="fr-FR" sz="2400" b="1" dirty="0">
                <a:solidFill>
                  <a:schemeClr val="bg1"/>
                </a:solidFill>
              </a:rPr>
              <a:t> </a:t>
            </a:r>
            <a:r>
              <a:rPr lang="fr-FR" sz="2400" b="1" dirty="0">
                <a:solidFill>
                  <a:srgbClr val="F06473"/>
                </a:solidFill>
              </a:rPr>
              <a:t>drive</a:t>
            </a:r>
            <a:r>
              <a:rPr lang="fr-FR" sz="2400" b="1" dirty="0">
                <a:solidFill>
                  <a:schemeClr val="bg1"/>
                </a:solidFill>
              </a:rPr>
              <a:t> </a:t>
            </a:r>
            <a:r>
              <a:rPr lang="fr-FR" sz="2400" b="1" dirty="0" err="1">
                <a:solidFill>
                  <a:srgbClr val="0024D3"/>
                </a:solidFill>
              </a:rPr>
              <a:t>with</a:t>
            </a:r>
            <a:r>
              <a:rPr lang="fr-FR" sz="2400" b="1" dirty="0">
                <a:solidFill>
                  <a:srgbClr val="0024D3"/>
                </a:solidFill>
              </a:rPr>
              <a:t> vision</a:t>
            </a:r>
          </a:p>
        </p:txBody>
      </p:sp>
      <p:sp>
        <p:nvSpPr>
          <p:cNvPr id="23" name="ZoneTexte 22">
            <a:extLst>
              <a:ext uri="{FF2B5EF4-FFF2-40B4-BE49-F238E27FC236}">
                <a16:creationId xmlns:a16="http://schemas.microsoft.com/office/drawing/2014/main" id="{FC7E4E4A-9424-9232-BDF9-73FF3745D774}"/>
              </a:ext>
            </a:extLst>
          </p:cNvPr>
          <p:cNvSpPr txBox="1"/>
          <p:nvPr/>
        </p:nvSpPr>
        <p:spPr>
          <a:xfrm>
            <a:off x="708874" y="4546686"/>
            <a:ext cx="3182685" cy="523220"/>
          </a:xfrm>
          <a:prstGeom prst="rect">
            <a:avLst/>
          </a:prstGeom>
          <a:noFill/>
        </p:spPr>
        <p:txBody>
          <a:bodyPr wrap="square" rtlCol="0">
            <a:spAutoFit/>
          </a:bodyPr>
          <a:lstStyle/>
          <a:p>
            <a:pPr algn="just"/>
            <a:r>
              <a:rPr lang="fr-FR" sz="2800" b="1" dirty="0">
                <a:solidFill>
                  <a:srgbClr val="0024D3"/>
                </a:solidFill>
              </a:rPr>
              <a:t>ONE MISSION:</a:t>
            </a:r>
          </a:p>
        </p:txBody>
      </p:sp>
      <p:sp>
        <p:nvSpPr>
          <p:cNvPr id="24" name="ZoneTexte 23">
            <a:extLst>
              <a:ext uri="{FF2B5EF4-FFF2-40B4-BE49-F238E27FC236}">
                <a16:creationId xmlns:a16="http://schemas.microsoft.com/office/drawing/2014/main" id="{A403A864-A8AF-4228-A593-9E956D54254E}"/>
              </a:ext>
            </a:extLst>
          </p:cNvPr>
          <p:cNvSpPr txBox="1"/>
          <p:nvPr/>
        </p:nvSpPr>
        <p:spPr>
          <a:xfrm>
            <a:off x="717703" y="5111772"/>
            <a:ext cx="11411999" cy="400110"/>
          </a:xfrm>
          <a:prstGeom prst="rect">
            <a:avLst/>
          </a:prstGeom>
          <a:noFill/>
        </p:spPr>
        <p:txBody>
          <a:bodyPr wrap="square" rtlCol="0">
            <a:spAutoFit/>
          </a:bodyPr>
          <a:lstStyle/>
          <a:p>
            <a:r>
              <a:rPr lang="fr-FR" sz="2000" dirty="0">
                <a:solidFill>
                  <a:srgbClr val="0024D3"/>
                </a:solidFill>
              </a:rPr>
              <a:t>WE PIONEER </a:t>
            </a:r>
            <a:r>
              <a:rPr lang="fr-FR" sz="2000" b="1" dirty="0">
                <a:solidFill>
                  <a:srgbClr val="0024D3"/>
                </a:solidFill>
              </a:rPr>
              <a:t>TECHNOLOGY </a:t>
            </a:r>
            <a:r>
              <a:rPr lang="fr-FR" sz="2000" dirty="0">
                <a:solidFill>
                  <a:srgbClr val="0024D3"/>
                </a:solidFill>
              </a:rPr>
              <a:t>FOR</a:t>
            </a:r>
            <a:r>
              <a:rPr lang="fr-FR" sz="2000" b="1" dirty="0">
                <a:solidFill>
                  <a:srgbClr val="0024D3"/>
                </a:solidFill>
              </a:rPr>
              <a:t> MOBILITY EXPERIENCES </a:t>
            </a:r>
            <a:r>
              <a:rPr lang="fr-FR" sz="2000" dirty="0">
                <a:solidFill>
                  <a:srgbClr val="0024D3"/>
                </a:solidFill>
              </a:rPr>
              <a:t>THAT</a:t>
            </a:r>
            <a:r>
              <a:rPr lang="fr-FR" sz="2000" b="1" dirty="0">
                <a:solidFill>
                  <a:srgbClr val="0024D3"/>
                </a:solidFill>
              </a:rPr>
              <a:t> MATTER TO PEOPLE</a:t>
            </a:r>
          </a:p>
        </p:txBody>
      </p:sp>
      <p:cxnSp>
        <p:nvCxnSpPr>
          <p:cNvPr id="27" name="Connecteur droit 26">
            <a:extLst>
              <a:ext uri="{FF2B5EF4-FFF2-40B4-BE49-F238E27FC236}">
                <a16:creationId xmlns:a16="http://schemas.microsoft.com/office/drawing/2014/main" id="{E0EC48E2-6B67-8ADA-D9A6-CCD1A04F2CE4}"/>
              </a:ext>
            </a:extLst>
          </p:cNvPr>
          <p:cNvCxnSpPr>
            <a:cxnSpLocks/>
          </p:cNvCxnSpPr>
          <p:nvPr/>
        </p:nvCxnSpPr>
        <p:spPr>
          <a:xfrm>
            <a:off x="390000" y="906366"/>
            <a:ext cx="247795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Police, texte, Graphique, logo&#10;&#10;Description générée automatiquement">
            <a:extLst>
              <a:ext uri="{FF2B5EF4-FFF2-40B4-BE49-F238E27FC236}">
                <a16:creationId xmlns:a16="http://schemas.microsoft.com/office/drawing/2014/main" id="{659AFBED-B3A6-4D2E-5D40-7F5B36ABB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spTree>
    <p:extLst>
      <p:ext uri="{BB962C8B-B14F-4D97-AF65-F5344CB8AC3E}">
        <p14:creationId xmlns:p14="http://schemas.microsoft.com/office/powerpoint/2010/main" val="184408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7">
            <a:extLst>
              <a:ext uri="{FF2B5EF4-FFF2-40B4-BE49-F238E27FC236}">
                <a16:creationId xmlns:a16="http://schemas.microsoft.com/office/drawing/2014/main" id="{817C8C62-B5D5-A356-9F1F-846EC8A3E272}"/>
              </a:ext>
            </a:extLst>
          </p:cNvPr>
          <p:cNvPicPr>
            <a:picLocks noChangeAspect="1"/>
          </p:cNvPicPr>
          <p:nvPr/>
        </p:nvPicPr>
        <p:blipFill rotWithShape="1">
          <a:blip r:embed="rId4">
            <a:extLst>
              <a:ext uri="{28A0092B-C50C-407E-A947-70E740481C1C}">
                <a14:useLocalDpi xmlns:a14="http://schemas.microsoft.com/office/drawing/2010/main" val="0"/>
              </a:ext>
            </a:extLst>
          </a:blip>
          <a:srcRect l="25464" t="-73" r="10257" b="31288"/>
          <a:stretch/>
        </p:blipFill>
        <p:spPr>
          <a:xfrm>
            <a:off x="4618752" y="-19581"/>
            <a:ext cx="7579618" cy="5400783"/>
          </a:xfrm>
          <a:custGeom>
            <a:avLst/>
            <a:gdLst>
              <a:gd name="connsiteX0" fmla="*/ 0 w 8668262"/>
              <a:gd name="connsiteY0" fmla="*/ 0 h 6176486"/>
              <a:gd name="connsiteX1" fmla="*/ 8668262 w 8668262"/>
              <a:gd name="connsiteY1" fmla="*/ 0 h 6176486"/>
              <a:gd name="connsiteX2" fmla="*/ 8668262 w 8668262"/>
              <a:gd name="connsiteY2" fmla="*/ 6176486 h 6176486"/>
              <a:gd name="connsiteX3" fmla="*/ 1630276 w 8668262"/>
              <a:gd name="connsiteY3" fmla="*/ 5924773 h 6176486"/>
              <a:gd name="connsiteX4" fmla="*/ 1027 w 8668262"/>
              <a:gd name="connsiteY4" fmla="*/ 4576941 h 6176486"/>
              <a:gd name="connsiteX5" fmla="*/ 0 w 8668262"/>
              <a:gd name="connsiteY5" fmla="*/ 4508759 h 617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8262" h="6176486">
                <a:moveTo>
                  <a:pt x="0" y="0"/>
                </a:moveTo>
                <a:lnTo>
                  <a:pt x="8668262" y="0"/>
                </a:lnTo>
                <a:lnTo>
                  <a:pt x="8668262" y="6176486"/>
                </a:lnTo>
                <a:cubicBezTo>
                  <a:pt x="5674096" y="6052187"/>
                  <a:pt x="2413259" y="5924773"/>
                  <a:pt x="1630276" y="5924773"/>
                </a:cubicBezTo>
                <a:cubicBezTo>
                  <a:pt x="290910" y="5924773"/>
                  <a:pt x="28586" y="5427231"/>
                  <a:pt x="1027" y="4576941"/>
                </a:cubicBezTo>
                <a:lnTo>
                  <a:pt x="0" y="4508759"/>
                </a:lnTo>
                <a:close/>
              </a:path>
            </a:pathLst>
          </a:custGeom>
        </p:spPr>
      </p:pic>
      <p:sp>
        <p:nvSpPr>
          <p:cNvPr id="2" name="BJPseudoFooter">
            <a:extLst>
              <a:ext uri="{FF2B5EF4-FFF2-40B4-BE49-F238E27FC236}">
                <a16:creationId xmlns:a16="http://schemas.microsoft.com/office/drawing/2014/main" id="{692C97A0-BE5E-47AD-A01A-91D0C93173F5}"/>
              </a:ext>
            </a:extLst>
          </p:cNvPr>
          <p:cNvSpPr txBox="1"/>
          <p:nvPr>
            <p:custDataLst>
              <p:tags r:id="rId1"/>
            </p:custDataLst>
          </p:nvPr>
        </p:nvSpPr>
        <p:spPr>
          <a:xfrm>
            <a:off x="127000" y="6737578"/>
            <a:ext cx="11938000" cy="107722"/>
          </a:xfrm>
          <a:prstGeom prst="rect">
            <a:avLst/>
          </a:prstGeom>
          <a:noFill/>
        </p:spPr>
        <p:txBody>
          <a:bodyPr vert="horz" rtlCol="0">
            <a:spAutoFit/>
          </a:bodyPr>
          <a:lstStyle/>
          <a:p>
            <a:r>
              <a:rPr lang="fr-FR" sz="100">
                <a:solidFill>
                  <a:srgbClr val="000000"/>
                </a:solidFill>
                <a:latin typeface="Times New Roman" panose="02020603050405020304" pitchFamily="18" charset="0"/>
              </a:rPr>
              <a:t> </a:t>
            </a:r>
          </a:p>
        </p:txBody>
      </p:sp>
      <p:sp>
        <p:nvSpPr>
          <p:cNvPr id="3" name="ZoneTexte 2">
            <a:extLst>
              <a:ext uri="{FF2B5EF4-FFF2-40B4-BE49-F238E27FC236}">
                <a16:creationId xmlns:a16="http://schemas.microsoft.com/office/drawing/2014/main" id="{948C056F-EDBA-0B42-DC6A-865578F2CC17}"/>
              </a:ext>
            </a:extLst>
          </p:cNvPr>
          <p:cNvSpPr txBox="1"/>
          <p:nvPr/>
        </p:nvSpPr>
        <p:spPr>
          <a:xfrm>
            <a:off x="315207" y="2557923"/>
            <a:ext cx="4088914" cy="2308324"/>
          </a:xfrm>
          <a:prstGeom prst="rect">
            <a:avLst/>
          </a:prstGeom>
          <a:noFill/>
        </p:spPr>
        <p:txBody>
          <a:bodyPr wrap="square" rtlCol="0">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D3"/>
                </a:solidFill>
                <a:effectLst>
                  <a:outerShdw blurRad="165100" sx="102000" sy="102000" algn="ctr" rotWithShape="0">
                    <a:srgbClr val="20D8E3">
                      <a:alpha val="23000"/>
                    </a:srgbClr>
                  </a:outerShdw>
                </a:effectLst>
                <a:uLnTx/>
                <a:uFillTx/>
                <a:latin typeface="Arial" panose="020B0604020202020204" pitchFamily="34" charset="0"/>
                <a:ea typeface="Open Sans" pitchFamily="2" charset="0"/>
                <a:cs typeface="Arial" panose="020B0604020202020204" pitchFamily="34" charset="0"/>
              </a:rPr>
              <a:t>By inspiring and leading </a:t>
            </a:r>
            <a:r>
              <a:rPr kumimoji="0" lang="en-US" sz="1800" b="0" i="0" u="none" strike="noStrike" kern="1200" cap="none" spc="0" normalizeH="0" baseline="0" noProof="0" dirty="0">
                <a:ln>
                  <a:noFill/>
                </a:ln>
                <a:solidFill>
                  <a:srgbClr val="0024D3"/>
                </a:solidFill>
                <a:effectLst>
                  <a:outerShdw blurRad="165100" sx="102000" sy="102000" algn="ctr" rotWithShape="0">
                    <a:srgbClr val="20D8E3">
                      <a:alpha val="23000"/>
                    </a:srgbClr>
                  </a:outerShdw>
                </a:effectLst>
                <a:uLnTx/>
                <a:uFillTx/>
                <a:latin typeface="Arial" panose="020B0604020202020204" pitchFamily="34" charset="0"/>
                <a:ea typeface="Open Sans" pitchFamily="2" charset="0"/>
                <a:cs typeface="Arial" panose="020B0604020202020204" pitchFamily="34" charset="0"/>
              </a:rPr>
              <a:t>our teams toward a high level of engagement to achieve a safe, affordable and sustainable mobility for all.</a:t>
            </a:r>
          </a:p>
          <a:p>
            <a:pPr marL="0" marR="0" lvl="1"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4D3"/>
              </a:solidFill>
              <a:effectLst>
                <a:outerShdw blurRad="165100" sx="102000" sy="102000" algn="ctr" rotWithShape="0">
                  <a:srgbClr val="20D8E3">
                    <a:alpha val="23000"/>
                  </a:srgbClr>
                </a:outerShdw>
              </a:effectLst>
              <a:uLnTx/>
              <a:uFillTx/>
              <a:latin typeface="Arial" panose="020B0604020202020204" pitchFamily="34" charset="0"/>
              <a:ea typeface="Open Sans" pitchFamily="2" charset="0"/>
              <a:cs typeface="Arial" panose="020B0604020202020204" pitchFamily="34" charset="0"/>
            </a:endParaRPr>
          </a:p>
          <a:p>
            <a:pPr marL="0" marR="0" lvl="1"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4D3"/>
                </a:solidFill>
                <a:effectLst>
                  <a:outerShdw blurRad="165100" sx="102000" sy="102000" algn="ctr" rotWithShape="0">
                    <a:srgbClr val="20D8E3">
                      <a:alpha val="23000"/>
                    </a:srgbClr>
                  </a:outerShdw>
                </a:effectLst>
                <a:uLnTx/>
                <a:uFillTx/>
                <a:latin typeface="Arial" panose="020B0604020202020204" pitchFamily="34" charset="0"/>
                <a:ea typeface="Open Sans" pitchFamily="2" charset="0"/>
                <a:cs typeface="Arial" panose="020B0604020202020204" pitchFamily="34" charset="0"/>
              </a:rPr>
              <a:t>By demonstrating ambition </a:t>
            </a:r>
            <a:r>
              <a:rPr kumimoji="0" lang="en-US" sz="1800" b="0" i="0" u="none" strike="noStrike" kern="1200" cap="none" spc="0" normalizeH="0" baseline="0" noProof="0" dirty="0">
                <a:ln>
                  <a:noFill/>
                </a:ln>
                <a:solidFill>
                  <a:srgbClr val="0024D3"/>
                </a:solidFill>
                <a:effectLst>
                  <a:outerShdw blurRad="165100" sx="102000" sy="102000" algn="ctr" rotWithShape="0">
                    <a:srgbClr val="20D8E3">
                      <a:alpha val="23000"/>
                    </a:srgbClr>
                  </a:outerShdw>
                </a:effectLst>
                <a:uLnTx/>
                <a:uFillTx/>
                <a:latin typeface="Arial" panose="020B0604020202020204" pitchFamily="34" charset="0"/>
                <a:ea typeface="Open Sans" pitchFamily="2" charset="0"/>
                <a:cs typeface="Arial" panose="020B0604020202020204" pitchFamily="34" charset="0"/>
              </a:rPr>
              <a:t>for the business, entrepreneurship, courage and energy.</a:t>
            </a:r>
          </a:p>
        </p:txBody>
      </p:sp>
      <p:sp>
        <p:nvSpPr>
          <p:cNvPr id="6" name="Titre 14">
            <a:extLst>
              <a:ext uri="{FF2B5EF4-FFF2-40B4-BE49-F238E27FC236}">
                <a16:creationId xmlns:a16="http://schemas.microsoft.com/office/drawing/2014/main" id="{ABB643B0-93A9-BF58-E6DE-37F18CC02095}"/>
              </a:ext>
            </a:extLst>
          </p:cNvPr>
          <p:cNvSpPr>
            <a:spLocks noGrp="1"/>
          </p:cNvSpPr>
          <p:nvPr>
            <p:ph type="title"/>
          </p:nvPr>
        </p:nvSpPr>
        <p:spPr>
          <a:xfrm>
            <a:off x="396000" y="328866"/>
            <a:ext cx="1750852" cy="520756"/>
          </a:xfrm>
        </p:spPr>
        <p:txBody>
          <a:bodyPr/>
          <a:lstStyle/>
          <a:p>
            <a:r>
              <a:rPr lang="en-US" dirty="0"/>
              <a:t>DRIVE</a:t>
            </a:r>
            <a:endParaRPr lang="en-GB" dirty="0"/>
          </a:p>
        </p:txBody>
      </p:sp>
      <p:pic>
        <p:nvPicPr>
          <p:cNvPr id="11" name="Image 10" descr="Une image contenant texte, Graphique, Police, graphisme&#10;&#10;Description générée automatiquement">
            <a:extLst>
              <a:ext uri="{FF2B5EF4-FFF2-40B4-BE49-F238E27FC236}">
                <a16:creationId xmlns:a16="http://schemas.microsoft.com/office/drawing/2014/main" id="{858F4973-7B26-4FA9-6B1F-29F78C0121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6946" y="390771"/>
            <a:ext cx="5753892" cy="4065124"/>
          </a:xfrm>
          <a:prstGeom prst="rect">
            <a:avLst/>
          </a:prstGeom>
        </p:spPr>
      </p:pic>
      <p:sp>
        <p:nvSpPr>
          <p:cNvPr id="4" name="Titre 14">
            <a:extLst>
              <a:ext uri="{FF2B5EF4-FFF2-40B4-BE49-F238E27FC236}">
                <a16:creationId xmlns:a16="http://schemas.microsoft.com/office/drawing/2014/main" id="{B4E599F9-F00B-A5DC-E0BC-1A0AF1CEB01B}"/>
              </a:ext>
            </a:extLst>
          </p:cNvPr>
          <p:cNvSpPr txBox="1">
            <a:spLocks/>
          </p:cNvSpPr>
          <p:nvPr/>
        </p:nvSpPr>
        <p:spPr>
          <a:xfrm>
            <a:off x="390000" y="1613173"/>
            <a:ext cx="4222752" cy="495558"/>
          </a:xfrm>
          <a:prstGeom prst="rect">
            <a:avLst/>
          </a:prstGeom>
        </p:spPr>
        <p:txBody>
          <a:bodyPr vert="horz" wrap="square" lIns="0" tIns="72000" rIns="0" bIns="144000" rtlCol="0" anchor="b" anchorCtr="0">
            <a:spAutoFit/>
          </a:bodyPr>
          <a:lstStyle>
            <a:lvl1pPr algn="l" defTabSz="914400" rtl="0" eaLnBrk="1" latinLnBrk="0" hangingPunct="1">
              <a:lnSpc>
                <a:spcPct val="80000"/>
              </a:lnSpc>
              <a:spcBef>
                <a:spcPct val="0"/>
              </a:spcBef>
              <a:spcAft>
                <a:spcPts val="0"/>
              </a:spcAft>
              <a:buNone/>
              <a:defRPr lang="en-US" sz="2400" kern="1200" spc="20" baseline="0" dirty="0">
                <a:solidFill>
                  <a:schemeClr val="accent1"/>
                </a:solidFill>
                <a:latin typeface="+mj-lt"/>
                <a:ea typeface="+mj-ea"/>
                <a:cs typeface="+mj-cs"/>
              </a:defRPr>
            </a:lvl1pPr>
          </a:lstStyle>
          <a:p>
            <a:r>
              <a:rPr lang="fr-FR" sz="2200" dirty="0" err="1"/>
              <a:t>We</a:t>
            </a:r>
            <a:r>
              <a:rPr lang="fr-FR" sz="2200" dirty="0"/>
              <a:t> drive </a:t>
            </a:r>
            <a:r>
              <a:rPr lang="fr-FR" sz="2200" dirty="0" err="1"/>
              <a:t>with</a:t>
            </a:r>
            <a:r>
              <a:rPr lang="fr-FR" sz="2200" dirty="0"/>
              <a:t> vision</a:t>
            </a:r>
          </a:p>
        </p:txBody>
      </p:sp>
      <p:pic>
        <p:nvPicPr>
          <p:cNvPr id="12" name="Image 11" descr="Une image contenant Police, texte, Graphique, logo&#10;&#10;Description générée automatiquement">
            <a:extLst>
              <a:ext uri="{FF2B5EF4-FFF2-40B4-BE49-F238E27FC236}">
                <a16:creationId xmlns:a16="http://schemas.microsoft.com/office/drawing/2014/main" id="{2FDB6C16-0061-7DD3-C975-994AA9802F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8159" y="6194324"/>
            <a:ext cx="1600592" cy="692251"/>
          </a:xfrm>
          <a:prstGeom prst="rect">
            <a:avLst/>
          </a:prstGeom>
        </p:spPr>
      </p:pic>
      <p:cxnSp>
        <p:nvCxnSpPr>
          <p:cNvPr id="13" name="Connecteur droit 12">
            <a:extLst>
              <a:ext uri="{FF2B5EF4-FFF2-40B4-BE49-F238E27FC236}">
                <a16:creationId xmlns:a16="http://schemas.microsoft.com/office/drawing/2014/main" id="{7F937CA7-8D49-C39E-9958-896DAF9624B5}"/>
              </a:ext>
            </a:extLst>
          </p:cNvPr>
          <p:cNvCxnSpPr>
            <a:cxnSpLocks/>
          </p:cNvCxnSpPr>
          <p:nvPr/>
        </p:nvCxnSpPr>
        <p:spPr>
          <a:xfrm>
            <a:off x="390000" y="906366"/>
            <a:ext cx="2477953" cy="0"/>
          </a:xfrm>
          <a:prstGeom prst="line">
            <a:avLst/>
          </a:prstGeom>
          <a:ln w="28575">
            <a:solidFill>
              <a:srgbClr val="002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33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5acXjzUk"/>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5acXjzUk"/>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5acXjzUk"/>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5acXjzUk"/>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5acXjzUk"/>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5acXjzUk"/>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5acXjzUk"/>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5acXjzUk"/>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Lst>
</file>

<file path=ppt/theme/theme1.xml><?xml version="1.0" encoding="utf-8"?>
<a:theme xmlns:a="http://schemas.openxmlformats.org/drawingml/2006/main" name="Thème Office">
  <a:themeElements>
    <a:clrScheme name="FORVIA colors">
      <a:dk1>
        <a:srgbClr val="171616"/>
      </a:dk1>
      <a:lt1>
        <a:srgbClr val="FFFFFF"/>
      </a:lt1>
      <a:dk2>
        <a:srgbClr val="575757"/>
      </a:dk2>
      <a:lt2>
        <a:srgbClr val="8C8C8C"/>
      </a:lt2>
      <a:accent1>
        <a:srgbClr val="0024D3"/>
      </a:accent1>
      <a:accent2>
        <a:srgbClr val="F06473"/>
      </a:accent2>
      <a:accent3>
        <a:srgbClr val="00B48F"/>
      </a:accent3>
      <a:accent4>
        <a:srgbClr val="F58C35"/>
      </a:accent4>
      <a:accent5>
        <a:srgbClr val="00A9EB"/>
      </a:accent5>
      <a:accent6>
        <a:srgbClr val="FED34C"/>
      </a:accent6>
      <a:hlink>
        <a:srgbClr val="00A8BF"/>
      </a:hlink>
      <a:folHlink>
        <a:srgbClr val="954F72"/>
      </a:folHlink>
    </a:clrScheme>
    <a:fontScheme name="Custom 1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FORVIA Inspiring Mobility May 2022 FINAL" id="{463C3C83-B2F8-4040-A51A-AD17DDC68F26}" vid="{D58AD595-4844-422A-81AD-488388DB4A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2152ec2e-c0c1-4834-9aa1-dc782ab0e2aa" origin="userSelected">
  <element uid="67e66f8d-4e76-4fdc-a7a1-b421fe54f86a" value=""/>
</sisl>
</file>

<file path=customXml/item2.xml><?xml version="1.0" encoding="utf-8"?>
<p:properties xmlns:p="http://schemas.microsoft.com/office/2006/metadata/properties" xmlns:xsi="http://www.w3.org/2001/XMLSchema-instance" xmlns:pc="http://schemas.microsoft.com/office/infopath/2007/PartnerControls">
  <documentManagement>
    <TaxCatchAll xmlns="671907fd-df2e-45d1-9bc0-5b6041e41900" xsi:nil="true"/>
    <lcf76f155ced4ddcb4097134ff3c332f xmlns="0a5e4e8a-de9e-4221-9391-392b23fc2a8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14E0B772BD7942AF6851C637AF2515" ma:contentTypeVersion="12" ma:contentTypeDescription="Create a new document." ma:contentTypeScope="" ma:versionID="1e830e54fd02c061362f27f2a9a36298">
  <xsd:schema xmlns:xsd="http://www.w3.org/2001/XMLSchema" xmlns:xs="http://www.w3.org/2001/XMLSchema" xmlns:p="http://schemas.microsoft.com/office/2006/metadata/properties" xmlns:ns2="0a5e4e8a-de9e-4221-9391-392b23fc2a8e" xmlns:ns3="671907fd-df2e-45d1-9bc0-5b6041e41900" targetNamespace="http://schemas.microsoft.com/office/2006/metadata/properties" ma:root="true" ma:fieldsID="fb0e53f404bf8c2dccdb79c929636988" ns2:_="" ns3:_="">
    <xsd:import namespace="0a5e4e8a-de9e-4221-9391-392b23fc2a8e"/>
    <xsd:import namespace="671907fd-df2e-45d1-9bc0-5b6041e4190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5e4e8a-de9e-4221-9391-392b23fc2a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3c519a9-c13d-4740-8502-4cbfbfea367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1907fd-df2e-45d1-9bc0-5b6041e4190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78475fd-8fea-4ed1-bb15-1dc74a95535d}" ma:internalName="TaxCatchAll" ma:showField="CatchAllData" ma:web="8a904604-cea2-4cd7-84b8-ab4dc62989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DF6B7F-F623-425B-ACFD-AB25BCAEB98B}">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2F4F436C-CD1D-46BE-8FA2-7901C2BDF837}">
  <ds:schemaRef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http://schemas.microsoft.com/office/infopath/2007/PartnerControls"/>
    <ds:schemaRef ds:uri="20d620e1-1e57-430a-a659-fa6f19f9e09d"/>
    <ds:schemaRef ds:uri="http://schemas.openxmlformats.org/package/2006/metadata/core-properties"/>
    <ds:schemaRef ds:uri="dd284dd9-b33b-40ae-9cba-034a0dab2634"/>
    <ds:schemaRef ds:uri="http://purl.org/dc/terms/"/>
    <ds:schemaRef ds:uri="2a6c9104-bfcb-4519-abdf-b1363926cd15"/>
    <ds:schemaRef ds:uri="22c0f68a-e180-432e-b697-4d8a2981c520"/>
    <ds:schemaRef ds:uri="671907fd-df2e-45d1-9bc0-5b6041e41900"/>
    <ds:schemaRef ds:uri="0a5e4e8a-de9e-4221-9391-392b23fc2a8e"/>
  </ds:schemaRefs>
</ds:datastoreItem>
</file>

<file path=customXml/itemProps3.xml><?xml version="1.0" encoding="utf-8"?>
<ds:datastoreItem xmlns:ds="http://schemas.openxmlformats.org/officeDocument/2006/customXml" ds:itemID="{4F631487-F0C0-42DC-8548-2D6130275F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5e4e8a-de9e-4221-9391-392b23fc2a8e"/>
    <ds:schemaRef ds:uri="671907fd-df2e-45d1-9bc0-5b6041e419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2A659BD-6CAC-4DF3-862C-22C9AAE0D141}">
  <ds:schemaRefs>
    <ds:schemaRef ds:uri="http://schemas.microsoft.com/sharepoint/v3/contenttype/forms"/>
  </ds:schemaRefs>
</ds:datastoreItem>
</file>

<file path=docMetadata/LabelInfo.xml><?xml version="1.0" encoding="utf-8"?>
<clbl:labelList xmlns:clbl="http://schemas.microsoft.com/office/2020/mipLabelMetadata">
  <clbl:label id="{eafdac3b-4115-4c64-bf62-f9099ec36d84}" enabled="1" method="Privileged" siteId="{5047bca2-da88-442e-a09a-d9b8af692adc}" contentBits="3" removed="0"/>
</clbl:labelList>
</file>

<file path=docProps/app.xml><?xml version="1.0" encoding="utf-8"?>
<Properties xmlns="http://schemas.openxmlformats.org/officeDocument/2006/extended-properties" xmlns:vt="http://schemas.openxmlformats.org/officeDocument/2006/docPropsVTypes">
  <Template>PPT Template FORVIA Inspiring mobility</Template>
  <TotalTime>0</TotalTime>
  <Words>835</Words>
  <Application>Microsoft Office PowerPoint</Application>
  <PresentationFormat>Breitbild</PresentationFormat>
  <Paragraphs>120</Paragraphs>
  <Slides>18</Slides>
  <Notes>18</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Thème Office</vt:lpstr>
      <vt:lpstr>Embracing our values</vt:lpstr>
      <vt:lpstr>Workshop agenda </vt:lpstr>
      <vt:lpstr>PowerPoint-Präsentation</vt:lpstr>
      <vt:lpstr>Workshop objectives</vt:lpstr>
      <vt:lpstr>PowerPoint-Präsentation</vt:lpstr>
      <vt:lpstr>The new FORVIA values</vt:lpstr>
      <vt:lpstr>The new FORVIA  values</vt:lpstr>
      <vt:lpstr>The new FORVIA values</vt:lpstr>
      <vt:lpstr>DRIVE</vt:lpstr>
      <vt:lpstr>ACCOUNTABILITY</vt:lpstr>
      <vt:lpstr>TEAMWORK</vt:lpstr>
      <vt:lpstr>AGILITY</vt:lpstr>
      <vt:lpstr>RESPECT</vt:lpstr>
      <vt:lpstr>OPEN-MINDEDNESS</vt:lpstr>
      <vt:lpstr>PowerPoint-Präsentation</vt:lpstr>
      <vt:lpstr>How do the values apply to us?</vt:lpstr>
      <vt:lpstr>PowerPoint-Präsentation</vt:lpstr>
      <vt:lpstr>PowerPoint-Präsentation</vt:lpstr>
    </vt:vector>
  </TitlesOfParts>
  <Manager/>
  <Company>Slideup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Marion Mathus</dc:creator>
  <cp:keywords/>
  <dc:description/>
  <cp:lastModifiedBy>AUER Claudia (HELLA)</cp:lastModifiedBy>
  <cp:revision>145</cp:revision>
  <dcterms:created xsi:type="dcterms:W3CDTF">2022-06-30T07:07:01Z</dcterms:created>
  <dcterms:modified xsi:type="dcterms:W3CDTF">2024-02-22T11:55:52Z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19d5bc9b-4c84-40f2-96fd-0d9efdc43377</vt:lpwstr>
  </property>
  <property fmtid="{D5CDD505-2E9C-101B-9397-08002B2CF9AE}" pid="3" name="bjSaver">
    <vt:lpwstr>LXw066TlogSwn3ojoUKxR/Kha7o/ejxY</vt:lpwstr>
  </property>
  <property fmtid="{D5CDD505-2E9C-101B-9397-08002B2CF9AE}" pid="4" name="bjDocumentLabelXML">
    <vt:lpwstr>&lt;?xml version="1.0" encoding="us-ascii"?&gt;&lt;sisl xmlns:xsi="http://www.w3.org/2001/XMLSchema-instance" xmlns:xsd="http://www.w3.org/2001/XMLSchema" sislVersion="0" policy="2152ec2e-c0c1-4834-9aa1-dc782ab0e2aa" origin="userSelected" xmlns="http://www.boldonj</vt:lpwstr>
  </property>
  <property fmtid="{D5CDD505-2E9C-101B-9397-08002B2CF9AE}" pid="5" name="bjDocumentLabelXML-0">
    <vt:lpwstr>ames.com/2008/01/sie/internal/label"&gt;&lt;element uid="67e66f8d-4e76-4fdc-a7a1-b421fe54f86a" value="" /&gt;&lt;/sisl&gt;</vt:lpwstr>
  </property>
  <property fmtid="{D5CDD505-2E9C-101B-9397-08002B2CF9AE}" pid="6" name="bjDocumentSecurityLabel">
    <vt:lpwstr>N O N - S E N S I T I V E      </vt:lpwstr>
  </property>
  <property fmtid="{D5CDD505-2E9C-101B-9397-08002B2CF9AE}" pid="7" name="MediaServiceImageTags">
    <vt:lpwstr/>
  </property>
  <property fmtid="{D5CDD505-2E9C-101B-9397-08002B2CF9AE}" pid="8" name="ContentTypeId">
    <vt:lpwstr>0x010100FF14E0B772BD7942AF6851C637AF2515</vt:lpwstr>
  </property>
  <property fmtid="{D5CDD505-2E9C-101B-9397-08002B2CF9AE}" pid="9" name="MSIP_Label_eafdac3b-4115-4c64-bf62-f9099ec36d84_Enabled">
    <vt:lpwstr>true</vt:lpwstr>
  </property>
  <property fmtid="{D5CDD505-2E9C-101B-9397-08002B2CF9AE}" pid="10" name="MSIP_Label_eafdac3b-4115-4c64-bf62-f9099ec36d84_SetDate">
    <vt:lpwstr>2023-07-06T08:22:48Z</vt:lpwstr>
  </property>
  <property fmtid="{D5CDD505-2E9C-101B-9397-08002B2CF9AE}" pid="11" name="MSIP_Label_eafdac3b-4115-4c64-bf62-f9099ec36d84_Method">
    <vt:lpwstr>Privileged</vt:lpwstr>
  </property>
  <property fmtid="{D5CDD505-2E9C-101B-9397-08002B2CF9AE}" pid="12" name="MSIP_Label_eafdac3b-4115-4c64-bf62-f9099ec36d84_Name">
    <vt:lpwstr>InternalAndPartners</vt:lpwstr>
  </property>
  <property fmtid="{D5CDD505-2E9C-101B-9397-08002B2CF9AE}" pid="13" name="MSIP_Label_eafdac3b-4115-4c64-bf62-f9099ec36d84_SiteId">
    <vt:lpwstr>5047bca2-da88-442e-a09a-d9b8af692adc</vt:lpwstr>
  </property>
  <property fmtid="{D5CDD505-2E9C-101B-9397-08002B2CF9AE}" pid="14" name="MSIP_Label_eafdac3b-4115-4c64-bf62-f9099ec36d84_ActionId">
    <vt:lpwstr>a3686eaa-393a-4590-a1e7-5627862dcb2f</vt:lpwstr>
  </property>
  <property fmtid="{D5CDD505-2E9C-101B-9397-08002B2CF9AE}" pid="15" name="MSIP_Label_eafdac3b-4115-4c64-bf62-f9099ec36d84_ContentBits">
    <vt:lpwstr>3</vt:lpwstr>
  </property>
  <property fmtid="{D5CDD505-2E9C-101B-9397-08002B2CF9AE}" pid="16" name="ClassificationContentMarkingFooterText">
    <vt:lpwstr>5acXjzUk</vt:lpwstr>
  </property>
  <property fmtid="{D5CDD505-2E9C-101B-9397-08002B2CF9AE}" pid="17" name="ClassificationContentMarkingHeaderLocations">
    <vt:lpwstr>Thème Office:6</vt:lpwstr>
  </property>
  <property fmtid="{D5CDD505-2E9C-101B-9397-08002B2CF9AE}" pid="18" name="ClassificationContentMarkingHeaderText">
    <vt:lpwstr>INTERNAL &amp; PARTNERS</vt:lpwstr>
  </property>
  <property fmtid="{D5CDD505-2E9C-101B-9397-08002B2CF9AE}" pid="19" name="MSIP_Label_3491d98c-ce9e-4e28-93c1-2e08dffdab2e_Enabled">
    <vt:lpwstr>true</vt:lpwstr>
  </property>
  <property fmtid="{D5CDD505-2E9C-101B-9397-08002B2CF9AE}" pid="20" name="MSIP_Label_3491d98c-ce9e-4e28-93c1-2e08dffdab2e_SetDate">
    <vt:lpwstr>2024-01-16T12:27:05Z</vt:lpwstr>
  </property>
  <property fmtid="{D5CDD505-2E9C-101B-9397-08002B2CF9AE}" pid="21" name="MSIP_Label_3491d98c-ce9e-4e28-93c1-2e08dffdab2e_Method">
    <vt:lpwstr>Privileged</vt:lpwstr>
  </property>
  <property fmtid="{D5CDD505-2E9C-101B-9397-08002B2CF9AE}" pid="22" name="MSIP_Label_3491d98c-ce9e-4e28-93c1-2e08dffdab2e_Name">
    <vt:lpwstr>INTERNAL and PARTNERS</vt:lpwstr>
  </property>
  <property fmtid="{D5CDD505-2E9C-101B-9397-08002B2CF9AE}" pid="23" name="MSIP_Label_3491d98c-ce9e-4e28-93c1-2e08dffdab2e_SiteId">
    <vt:lpwstr>2d5eb7e2-d3ee-4bf5-bc62-79d5ae9cd9e1</vt:lpwstr>
  </property>
  <property fmtid="{D5CDD505-2E9C-101B-9397-08002B2CF9AE}" pid="24" name="MSIP_Label_3491d98c-ce9e-4e28-93c1-2e08dffdab2e_ActionId">
    <vt:lpwstr>712fa989-e040-4bc8-8db2-72ac42ddf4ac</vt:lpwstr>
  </property>
  <property fmtid="{D5CDD505-2E9C-101B-9397-08002B2CF9AE}" pid="25" name="MSIP_Label_3491d98c-ce9e-4e28-93c1-2e08dffdab2e_ContentBits">
    <vt:lpwstr>3</vt:lpwstr>
  </property>
  <property fmtid="{D5CDD505-2E9C-101B-9397-08002B2CF9AE}" pid="26" name="ClassificationContentMarkingFooterLocations">
    <vt:lpwstr>Thème Office:7</vt:lpwstr>
  </property>
  <property fmtid="{D5CDD505-2E9C-101B-9397-08002B2CF9AE}" pid="27" name="TaxKeyword">
    <vt:lpwstr/>
  </property>
</Properties>
</file>