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333" r:id="rId4"/>
    <p:sldId id="264" r:id="rId5"/>
    <p:sldId id="342" r:id="rId6"/>
    <p:sldId id="343" r:id="rId7"/>
    <p:sldId id="643" r:id="rId8"/>
    <p:sldId id="644" r:id="rId9"/>
    <p:sldId id="645" r:id="rId10"/>
    <p:sldId id="334" r:id="rId11"/>
    <p:sldId id="651" r:id="rId12"/>
    <p:sldId id="336" r:id="rId13"/>
    <p:sldId id="337" r:id="rId14"/>
    <p:sldId id="338" r:id="rId15"/>
    <p:sldId id="339" r:id="rId16"/>
    <p:sldId id="646" r:id="rId17"/>
    <p:sldId id="648" r:id="rId18"/>
    <p:sldId id="650" r:id="rId19"/>
  </p:sldIdLst>
  <p:sldSz cx="9144000" cy="5143500" type="screen16x9"/>
  <p:notesSz cx="7099300" cy="10234613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all information and tips" id="{58487F3C-18A2-4F3A-9657-89C94FF0BD87}">
          <p14:sldIdLst/>
        </p14:section>
        <p14:section name="Template" id="{DC0D0DF0-5076-4D00-94A9-1C7F927C85CD}">
          <p14:sldIdLst>
            <p14:sldId id="256"/>
            <p14:sldId id="263"/>
            <p14:sldId id="333"/>
            <p14:sldId id="264"/>
            <p14:sldId id="342"/>
            <p14:sldId id="343"/>
            <p14:sldId id="643"/>
            <p14:sldId id="644"/>
            <p14:sldId id="645"/>
            <p14:sldId id="334"/>
            <p14:sldId id="651"/>
            <p14:sldId id="336"/>
            <p14:sldId id="337"/>
            <p14:sldId id="338"/>
            <p14:sldId id="339"/>
            <p14:sldId id="646"/>
            <p14:sldId id="648"/>
            <p14:sldId id="6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96357" autoAdjust="0"/>
  </p:normalViewPr>
  <p:slideViewPr>
    <p:cSldViewPr snapToGrid="0" showGuides="1">
      <p:cViewPr varScale="1">
        <p:scale>
          <a:sx n="145" d="100"/>
          <a:sy n="145" d="100"/>
        </p:scale>
        <p:origin x="4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5" d="100"/>
          <a:sy n="105" d="100"/>
        </p:scale>
        <p:origin x="52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1EA717-5862-482B-A84D-66B6E5488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02356" y="1"/>
            <a:ext cx="5274032" cy="46019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00"/>
            </a:lvl1pPr>
          </a:lstStyle>
          <a:p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4BB50-BF5E-43B0-8FBC-D66B1692D9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76396" y="1"/>
            <a:ext cx="893988" cy="46019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/>
            </a:lvl1pPr>
          </a:lstStyle>
          <a:p>
            <a:fld id="{F8A33DC6-7189-4BFE-8DD0-E49CA5F3FAFB}" type="datetimeFigureOut">
              <a:rPr lang="en-US" sz="900" smtClean="0">
                <a:solidFill>
                  <a:schemeClr val="accent3"/>
                </a:solidFill>
              </a:rPr>
              <a:t>4/21/2023</a:t>
            </a:fld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225E1-9287-41EB-95A1-AEAB1F1EA2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3644" y="9831675"/>
            <a:ext cx="5262736" cy="402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8EDD5-F456-4E5E-84B4-279C5BDB5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76387" y="9831675"/>
            <a:ext cx="893970" cy="402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fld id="{D1AE2F1A-DAED-4128-825D-67835F0D7AD1}" type="slidenum">
              <a:rPr lang="en-US" sz="900" smtClean="0">
                <a:solidFill>
                  <a:schemeClr val="accent3"/>
                </a:solidFill>
              </a:rPr>
              <a:t>‹Nr.›</a:t>
            </a:fld>
            <a:endParaRPr lang="en-US" sz="9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1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09930" y="-1"/>
            <a:ext cx="5080527" cy="4602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0457" y="-1"/>
            <a:ext cx="879928" cy="4602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311C9C36-99AB-447C-9BE9-5C3CCC87BD67}" type="datetimeFigureOut">
              <a:rPr lang="en-US" noProof="0" smtClean="0"/>
              <a:pPr/>
              <a:t>4/21/2023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928" y="661988"/>
            <a:ext cx="5960457" cy="335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490415"/>
            <a:ext cx="5960454" cy="5138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09928" y="9831675"/>
            <a:ext cx="5080528" cy="402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0456" y="9831675"/>
            <a:ext cx="879929" cy="402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E2193197-4140-457F-913F-AACE700F5E4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074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spcBef>
        <a:spcPts val="400"/>
      </a:spcBef>
      <a:spcAft>
        <a:spcPts val="40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0" algn="l" defTabSz="685800" rtl="0" eaLnBrk="1" latinLnBrk="0" hangingPunct="1">
      <a:spcBef>
        <a:spcPts val="400"/>
      </a:spcBef>
      <a:spcAft>
        <a:spcPts val="400"/>
      </a:spcAft>
      <a:defRPr sz="900" kern="1200">
        <a:solidFill>
          <a:schemeClr val="tx1"/>
        </a:solidFill>
        <a:latin typeface="+mj-lt"/>
        <a:ea typeface="+mn-ea"/>
        <a:cs typeface="+mn-cs"/>
      </a:defRPr>
    </a:lvl2pPr>
    <a:lvl3pPr marL="180000" indent="-180000" algn="l" defTabSz="685800" rtl="0" eaLnBrk="1" latinLnBrk="0" hangingPunct="1">
      <a:spcBef>
        <a:spcPts val="400"/>
      </a:spcBef>
      <a:spcAft>
        <a:spcPts val="400"/>
      </a:spcAft>
      <a:buClr>
        <a:schemeClr val="tx2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685800" rtl="0" eaLnBrk="1" latinLnBrk="0" hangingPunct="1">
      <a:spcBef>
        <a:spcPts val="0"/>
      </a:spcBef>
      <a:spcAft>
        <a:spcPts val="400"/>
      </a:spcAft>
      <a:buClr>
        <a:schemeClr val="bg2"/>
      </a:buClr>
      <a:buFont typeface="Hella DIN Universal" panose="02000506020000020004" pitchFamily="50" charset="0"/>
      <a:buChar char="→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0000" indent="-180000" algn="l" defTabSz="685800" rtl="0" eaLnBrk="1" latinLnBrk="0" hangingPunct="1">
      <a:spcBef>
        <a:spcPts val="400"/>
      </a:spcBef>
      <a:spcAft>
        <a:spcPts val="400"/>
      </a:spcAft>
      <a:buClr>
        <a:schemeClr val="tx2"/>
      </a:buClr>
      <a:buFont typeface="+mj-lt"/>
      <a:buAutoNum type="arabicPeriod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685800" rtl="0" eaLnBrk="1" latinLnBrk="0" hangingPunct="1">
      <a:spcBef>
        <a:spcPts val="0"/>
      </a:spcBef>
      <a:spcAft>
        <a:spcPts val="400"/>
      </a:spcAft>
      <a:buClr>
        <a:schemeClr val="tx2"/>
      </a:buClr>
      <a:buFont typeface="+mj-lt"/>
      <a:buAutoNum type="alphaLcPeriod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685800" rtl="0" eaLnBrk="1" latinLnBrk="0" hangingPunct="1">
      <a:spcBef>
        <a:spcPts val="400"/>
      </a:spcBef>
      <a:spcAft>
        <a:spcPts val="400"/>
      </a:spcAft>
      <a:defRPr sz="1200" kern="1200" cap="all" baseline="0">
        <a:solidFill>
          <a:schemeClr val="tx2"/>
        </a:solidFill>
        <a:latin typeface="+mj-lt"/>
        <a:ea typeface="+mn-ea"/>
        <a:cs typeface="+mn-cs"/>
      </a:defRPr>
    </a:lvl7pPr>
    <a:lvl8pPr marL="0" algn="l" defTabSz="685800" rtl="0" eaLnBrk="1" latinLnBrk="0" hangingPunct="1">
      <a:spcBef>
        <a:spcPts val="400"/>
      </a:spcBef>
      <a:spcAft>
        <a:spcPts val="400"/>
      </a:spcAft>
      <a:defRPr sz="1200" kern="1200" cap="all" baseline="0">
        <a:solidFill>
          <a:schemeClr val="tx1"/>
        </a:solidFill>
        <a:latin typeface="+mj-lt"/>
        <a:ea typeface="+mn-ea"/>
        <a:cs typeface="+mn-cs"/>
      </a:defRPr>
    </a:lvl8pPr>
    <a:lvl9pPr marL="0" algn="l" defTabSz="685800" rtl="0" eaLnBrk="1" latinLnBrk="0" hangingPunct="1">
      <a:spcBef>
        <a:spcPts val="400"/>
      </a:spcBef>
      <a:spcAft>
        <a:spcPts val="400"/>
      </a:spcAft>
      <a:defRPr sz="7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92ED2EF-ADA0-4DF7-AFD1-7066FF9EC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B69AF7B-068D-4358-85E9-C3173E62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4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8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8F220-BA4D-4902-8A5F-B910DDA13C28}"/>
              </a:ext>
            </a:extLst>
          </p:cNvPr>
          <p:cNvSpPr/>
          <p:nvPr userDrawn="1"/>
        </p:nvSpPr>
        <p:spPr bwMode="gray">
          <a:xfrm>
            <a:off x="7308850" y="-2"/>
            <a:ext cx="1835150" cy="84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041743-1038-413B-860B-DE377E0F9B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2"/>
            <a:ext cx="9144000" cy="514350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0" tIns="1800000" anchor="t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6309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D5C0B0-6D03-43B2-9E24-FA7AAC9C25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4388D89-B01D-4351-8F20-854B7592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ADFA471-BF4E-4685-969F-E534A6E9304D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6F283F52-5A25-429D-9203-A423964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3660A01-5056-43C5-801D-41AD5ED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282B4-1866-4154-AC6B-F3E137F3E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34" name="SmartArt Placeholder 33">
            <a:extLst>
              <a:ext uri="{FF2B5EF4-FFF2-40B4-BE49-F238E27FC236}">
                <a16:creationId xmlns:a16="http://schemas.microsoft.com/office/drawing/2014/main" id="{631BB7FA-6201-4749-ADF8-B152D43FBE2E}"/>
              </a:ext>
            </a:extLst>
          </p:cNvPr>
          <p:cNvSpPr>
            <a:spLocks noGrp="1"/>
          </p:cNvSpPr>
          <p:nvPr userDrawn="1">
            <p:ph type="dgm" sz="quarter" idx="16" hasCustomPrompt="1"/>
          </p:nvPr>
        </p:nvSpPr>
        <p:spPr bwMode="gray">
          <a:xfrm>
            <a:off x="395288" y="268288"/>
            <a:ext cx="1439864" cy="273856"/>
          </a:xfrm>
          <a:custGeom>
            <a:avLst/>
            <a:gdLst>
              <a:gd name="connsiteX0" fmla="*/ 62253 w 1439864"/>
              <a:gd name="connsiteY0" fmla="*/ 186405 h 273856"/>
              <a:gd name="connsiteX1" fmla="*/ 198616 w 1439864"/>
              <a:gd name="connsiteY1" fmla="*/ 194663 h 273856"/>
              <a:gd name="connsiteX2" fmla="*/ 319805 w 1439864"/>
              <a:gd name="connsiteY2" fmla="*/ 196216 h 273856"/>
              <a:gd name="connsiteX3" fmla="*/ 322346 w 1439864"/>
              <a:gd name="connsiteY3" fmla="*/ 198122 h 273856"/>
              <a:gd name="connsiteX4" fmla="*/ 321428 w 1439864"/>
              <a:gd name="connsiteY4" fmla="*/ 201156 h 273856"/>
              <a:gd name="connsiteX5" fmla="*/ 316205 w 1439864"/>
              <a:gd name="connsiteY5" fmla="*/ 204898 h 273856"/>
              <a:gd name="connsiteX6" fmla="*/ 196782 w 1439864"/>
              <a:gd name="connsiteY6" fmla="*/ 238141 h 273856"/>
              <a:gd name="connsiteX7" fmla="*/ 77358 w 1439864"/>
              <a:gd name="connsiteY7" fmla="*/ 204898 h 273856"/>
              <a:gd name="connsiteX8" fmla="*/ 60206 w 1439864"/>
              <a:gd name="connsiteY8" fmla="*/ 191064 h 273856"/>
              <a:gd name="connsiteX9" fmla="*/ 59571 w 1439864"/>
              <a:gd name="connsiteY9" fmla="*/ 188029 h 273856"/>
              <a:gd name="connsiteX10" fmla="*/ 62253 w 1439864"/>
              <a:gd name="connsiteY10" fmla="*/ 186405 h 273856"/>
              <a:gd name="connsiteX11" fmla="*/ 1084839 w 1439864"/>
              <a:gd name="connsiteY11" fmla="*/ 120200 h 273856"/>
              <a:gd name="connsiteX12" fmla="*/ 1074464 w 1439864"/>
              <a:gd name="connsiteY12" fmla="*/ 150479 h 273856"/>
              <a:gd name="connsiteX13" fmla="*/ 1094862 w 1439864"/>
              <a:gd name="connsiteY13" fmla="*/ 150479 h 273856"/>
              <a:gd name="connsiteX14" fmla="*/ 1084839 w 1439864"/>
              <a:gd name="connsiteY14" fmla="*/ 120200 h 273856"/>
              <a:gd name="connsiteX15" fmla="*/ 360389 w 1439864"/>
              <a:gd name="connsiteY15" fmla="*/ 109471 h 273856"/>
              <a:gd name="connsiteX16" fmla="*/ 351990 w 1439864"/>
              <a:gd name="connsiteY16" fmla="*/ 109541 h 273856"/>
              <a:gd name="connsiteX17" fmla="*/ 347967 w 1439864"/>
              <a:gd name="connsiteY17" fmla="*/ 109612 h 273856"/>
              <a:gd name="connsiteX18" fmla="*/ 343732 w 1439864"/>
              <a:gd name="connsiteY18" fmla="*/ 109683 h 273856"/>
              <a:gd name="connsiteX19" fmla="*/ 343520 w 1439864"/>
              <a:gd name="connsiteY19" fmla="*/ 109683 h 273856"/>
              <a:gd name="connsiteX20" fmla="*/ 335544 w 1439864"/>
              <a:gd name="connsiteY20" fmla="*/ 109753 h 273856"/>
              <a:gd name="connsiteX21" fmla="*/ 331662 w 1439864"/>
              <a:gd name="connsiteY21" fmla="*/ 109824 h 273856"/>
              <a:gd name="connsiteX22" fmla="*/ 327427 w 1439864"/>
              <a:gd name="connsiteY22" fmla="*/ 109894 h 273856"/>
              <a:gd name="connsiteX23" fmla="*/ 326933 w 1439864"/>
              <a:gd name="connsiteY23" fmla="*/ 109894 h 273856"/>
              <a:gd name="connsiteX24" fmla="*/ 327003 w 1439864"/>
              <a:gd name="connsiteY24" fmla="*/ 110388 h 273856"/>
              <a:gd name="connsiteX25" fmla="*/ 327497 w 1439864"/>
              <a:gd name="connsiteY25" fmla="*/ 116317 h 273856"/>
              <a:gd name="connsiteX26" fmla="*/ 327850 w 1439864"/>
              <a:gd name="connsiteY26" fmla="*/ 122246 h 273856"/>
              <a:gd name="connsiteX27" fmla="*/ 328062 w 1439864"/>
              <a:gd name="connsiteY27" fmla="*/ 128175 h 273856"/>
              <a:gd name="connsiteX28" fmla="*/ 328204 w 1439864"/>
              <a:gd name="connsiteY28" fmla="*/ 134104 h 273856"/>
              <a:gd name="connsiteX29" fmla="*/ 328204 w 1439864"/>
              <a:gd name="connsiteY29" fmla="*/ 134527 h 273856"/>
              <a:gd name="connsiteX30" fmla="*/ 332791 w 1439864"/>
              <a:gd name="connsiteY30" fmla="*/ 134527 h 273856"/>
              <a:gd name="connsiteX31" fmla="*/ 336885 w 1439864"/>
              <a:gd name="connsiteY31" fmla="*/ 134527 h 273856"/>
              <a:gd name="connsiteX32" fmla="*/ 345143 w 1439864"/>
              <a:gd name="connsiteY32" fmla="*/ 134527 h 273856"/>
              <a:gd name="connsiteX33" fmla="*/ 349237 w 1439864"/>
              <a:gd name="connsiteY33" fmla="*/ 134527 h 273856"/>
              <a:gd name="connsiteX34" fmla="*/ 353472 w 1439864"/>
              <a:gd name="connsiteY34" fmla="*/ 134527 h 273856"/>
              <a:gd name="connsiteX35" fmla="*/ 361941 w 1439864"/>
              <a:gd name="connsiteY35" fmla="*/ 134527 h 273856"/>
              <a:gd name="connsiteX36" fmla="*/ 362436 w 1439864"/>
              <a:gd name="connsiteY36" fmla="*/ 134527 h 273856"/>
              <a:gd name="connsiteX37" fmla="*/ 362436 w 1439864"/>
              <a:gd name="connsiteY37" fmla="*/ 133892 h 273856"/>
              <a:gd name="connsiteX38" fmla="*/ 362294 w 1439864"/>
              <a:gd name="connsiteY38" fmla="*/ 127892 h 273856"/>
              <a:gd name="connsiteX39" fmla="*/ 362012 w 1439864"/>
              <a:gd name="connsiteY39" fmla="*/ 121893 h 273856"/>
              <a:gd name="connsiteX40" fmla="*/ 361518 w 1439864"/>
              <a:gd name="connsiteY40" fmla="*/ 115894 h 273856"/>
              <a:gd name="connsiteX41" fmla="*/ 360882 w 1439864"/>
              <a:gd name="connsiteY41" fmla="*/ 109894 h 273856"/>
              <a:gd name="connsiteX42" fmla="*/ 360812 w 1439864"/>
              <a:gd name="connsiteY42" fmla="*/ 109471 h 273856"/>
              <a:gd name="connsiteX43" fmla="*/ 96625 w 1439864"/>
              <a:gd name="connsiteY43" fmla="*/ 99167 h 273856"/>
              <a:gd name="connsiteX44" fmla="*/ 97048 w 1439864"/>
              <a:gd name="connsiteY44" fmla="*/ 99167 h 273856"/>
              <a:gd name="connsiteX45" fmla="*/ 97895 w 1439864"/>
              <a:gd name="connsiteY45" fmla="*/ 99520 h 273856"/>
              <a:gd name="connsiteX46" fmla="*/ 98178 w 1439864"/>
              <a:gd name="connsiteY46" fmla="*/ 100367 h 273856"/>
              <a:gd name="connsiteX47" fmla="*/ 96766 w 1439864"/>
              <a:gd name="connsiteY47" fmla="*/ 116883 h 273856"/>
              <a:gd name="connsiteX48" fmla="*/ 96201 w 1439864"/>
              <a:gd name="connsiteY48" fmla="*/ 135163 h 273856"/>
              <a:gd name="connsiteX49" fmla="*/ 96766 w 1439864"/>
              <a:gd name="connsiteY49" fmla="*/ 153444 h 273856"/>
              <a:gd name="connsiteX50" fmla="*/ 98178 w 1439864"/>
              <a:gd name="connsiteY50" fmla="*/ 170030 h 273856"/>
              <a:gd name="connsiteX51" fmla="*/ 97895 w 1439864"/>
              <a:gd name="connsiteY51" fmla="*/ 170877 h 273856"/>
              <a:gd name="connsiteX52" fmla="*/ 97119 w 1439864"/>
              <a:gd name="connsiteY52" fmla="*/ 171230 h 273856"/>
              <a:gd name="connsiteX53" fmla="*/ 97048 w 1439864"/>
              <a:gd name="connsiteY53" fmla="*/ 171230 h 273856"/>
              <a:gd name="connsiteX54" fmla="*/ 94507 w 1439864"/>
              <a:gd name="connsiteY54" fmla="*/ 171160 h 273856"/>
              <a:gd name="connsiteX55" fmla="*/ 90202 w 1439864"/>
              <a:gd name="connsiteY55" fmla="*/ 171018 h 273856"/>
              <a:gd name="connsiteX56" fmla="*/ 85897 w 1439864"/>
              <a:gd name="connsiteY56" fmla="*/ 170877 h 273856"/>
              <a:gd name="connsiteX57" fmla="*/ 82932 w 1439864"/>
              <a:gd name="connsiteY57" fmla="*/ 170807 h 273856"/>
              <a:gd name="connsiteX58" fmla="*/ 81874 w 1439864"/>
              <a:gd name="connsiteY58" fmla="*/ 169889 h 273856"/>
              <a:gd name="connsiteX59" fmla="*/ 81097 w 1439864"/>
              <a:gd name="connsiteY59" fmla="*/ 163678 h 273856"/>
              <a:gd name="connsiteX60" fmla="*/ 80391 w 1439864"/>
              <a:gd name="connsiteY60" fmla="*/ 156126 h 273856"/>
              <a:gd name="connsiteX61" fmla="*/ 79898 w 1439864"/>
              <a:gd name="connsiteY61" fmla="*/ 148644 h 273856"/>
              <a:gd name="connsiteX62" fmla="*/ 79615 w 1439864"/>
              <a:gd name="connsiteY62" fmla="*/ 141092 h 273856"/>
              <a:gd name="connsiteX63" fmla="*/ 79615 w 1439864"/>
              <a:gd name="connsiteY63" fmla="*/ 140669 h 273856"/>
              <a:gd name="connsiteX64" fmla="*/ 79191 w 1439864"/>
              <a:gd name="connsiteY64" fmla="*/ 140669 h 273856"/>
              <a:gd name="connsiteX65" fmla="*/ 73475 w 1439864"/>
              <a:gd name="connsiteY65" fmla="*/ 140669 h 273856"/>
              <a:gd name="connsiteX66" fmla="*/ 70722 w 1439864"/>
              <a:gd name="connsiteY66" fmla="*/ 140669 h 273856"/>
              <a:gd name="connsiteX67" fmla="*/ 67828 w 1439864"/>
              <a:gd name="connsiteY67" fmla="*/ 140669 h 273856"/>
              <a:gd name="connsiteX68" fmla="*/ 67758 w 1439864"/>
              <a:gd name="connsiteY68" fmla="*/ 140669 h 273856"/>
              <a:gd name="connsiteX69" fmla="*/ 62252 w 1439864"/>
              <a:gd name="connsiteY69" fmla="*/ 140669 h 273856"/>
              <a:gd name="connsiteX70" fmla="*/ 56676 w 1439864"/>
              <a:gd name="connsiteY70" fmla="*/ 140669 h 273856"/>
              <a:gd name="connsiteX71" fmla="*/ 56182 w 1439864"/>
              <a:gd name="connsiteY71" fmla="*/ 140669 h 273856"/>
              <a:gd name="connsiteX72" fmla="*/ 56182 w 1439864"/>
              <a:gd name="connsiteY72" fmla="*/ 141163 h 273856"/>
              <a:gd name="connsiteX73" fmla="*/ 56535 w 1439864"/>
              <a:gd name="connsiteY73" fmla="*/ 148503 h 273856"/>
              <a:gd name="connsiteX74" fmla="*/ 57170 w 1439864"/>
              <a:gd name="connsiteY74" fmla="*/ 155844 h 273856"/>
              <a:gd name="connsiteX75" fmla="*/ 58017 w 1439864"/>
              <a:gd name="connsiteY75" fmla="*/ 163184 h 273856"/>
              <a:gd name="connsiteX76" fmla="*/ 58864 w 1439864"/>
              <a:gd name="connsiteY76" fmla="*/ 168689 h 273856"/>
              <a:gd name="connsiteX77" fmla="*/ 58582 w 1439864"/>
              <a:gd name="connsiteY77" fmla="*/ 169607 h 273856"/>
              <a:gd name="connsiteX78" fmla="*/ 57735 w 1439864"/>
              <a:gd name="connsiteY78" fmla="*/ 169960 h 273856"/>
              <a:gd name="connsiteX79" fmla="*/ 55829 w 1439864"/>
              <a:gd name="connsiteY79" fmla="*/ 169889 h 273856"/>
              <a:gd name="connsiteX80" fmla="*/ 55547 w 1439864"/>
              <a:gd name="connsiteY80" fmla="*/ 169889 h 273856"/>
              <a:gd name="connsiteX81" fmla="*/ 51453 w 1439864"/>
              <a:gd name="connsiteY81" fmla="*/ 169748 h 273856"/>
              <a:gd name="connsiteX82" fmla="*/ 47430 w 1439864"/>
              <a:gd name="connsiteY82" fmla="*/ 169607 h 273856"/>
              <a:gd name="connsiteX83" fmla="*/ 44607 w 1439864"/>
              <a:gd name="connsiteY83" fmla="*/ 169466 h 273856"/>
              <a:gd name="connsiteX84" fmla="*/ 43619 w 1439864"/>
              <a:gd name="connsiteY84" fmla="*/ 168548 h 273856"/>
              <a:gd name="connsiteX85" fmla="*/ 41360 w 1439864"/>
              <a:gd name="connsiteY85" fmla="*/ 152526 h 273856"/>
              <a:gd name="connsiteX86" fmla="*/ 40513 w 1439864"/>
              <a:gd name="connsiteY86" fmla="*/ 135375 h 273856"/>
              <a:gd name="connsiteX87" fmla="*/ 41360 w 1439864"/>
              <a:gd name="connsiteY87" fmla="*/ 118223 h 273856"/>
              <a:gd name="connsiteX88" fmla="*/ 43689 w 1439864"/>
              <a:gd name="connsiteY88" fmla="*/ 102202 h 273856"/>
              <a:gd name="connsiteX89" fmla="*/ 44677 w 1439864"/>
              <a:gd name="connsiteY89" fmla="*/ 101285 h 273856"/>
              <a:gd name="connsiteX90" fmla="*/ 45383 w 1439864"/>
              <a:gd name="connsiteY90" fmla="*/ 101285 h 273856"/>
              <a:gd name="connsiteX91" fmla="*/ 47501 w 1439864"/>
              <a:gd name="connsiteY91" fmla="*/ 101214 h 273856"/>
              <a:gd name="connsiteX92" fmla="*/ 51524 w 1439864"/>
              <a:gd name="connsiteY92" fmla="*/ 101073 h 273856"/>
              <a:gd name="connsiteX93" fmla="*/ 55547 w 1439864"/>
              <a:gd name="connsiteY93" fmla="*/ 100931 h 273856"/>
              <a:gd name="connsiteX94" fmla="*/ 57876 w 1439864"/>
              <a:gd name="connsiteY94" fmla="*/ 100720 h 273856"/>
              <a:gd name="connsiteX95" fmla="*/ 58723 w 1439864"/>
              <a:gd name="connsiteY95" fmla="*/ 101073 h 273856"/>
              <a:gd name="connsiteX96" fmla="*/ 59005 w 1439864"/>
              <a:gd name="connsiteY96" fmla="*/ 101990 h 273856"/>
              <a:gd name="connsiteX97" fmla="*/ 58229 w 1439864"/>
              <a:gd name="connsiteY97" fmla="*/ 106931 h 273856"/>
              <a:gd name="connsiteX98" fmla="*/ 57382 w 1439864"/>
              <a:gd name="connsiteY98" fmla="*/ 113707 h 273856"/>
              <a:gd name="connsiteX99" fmla="*/ 56747 w 1439864"/>
              <a:gd name="connsiteY99" fmla="*/ 120482 h 273856"/>
              <a:gd name="connsiteX100" fmla="*/ 56323 w 1439864"/>
              <a:gd name="connsiteY100" fmla="*/ 127259 h 273856"/>
              <a:gd name="connsiteX101" fmla="*/ 56323 w 1439864"/>
              <a:gd name="connsiteY101" fmla="*/ 127752 h 273856"/>
              <a:gd name="connsiteX102" fmla="*/ 56817 w 1439864"/>
              <a:gd name="connsiteY102" fmla="*/ 127752 h 273856"/>
              <a:gd name="connsiteX103" fmla="*/ 62322 w 1439864"/>
              <a:gd name="connsiteY103" fmla="*/ 127470 h 273856"/>
              <a:gd name="connsiteX104" fmla="*/ 67898 w 1439864"/>
              <a:gd name="connsiteY104" fmla="*/ 127399 h 273856"/>
              <a:gd name="connsiteX105" fmla="*/ 69734 w 1439864"/>
              <a:gd name="connsiteY105" fmla="*/ 127399 h 273856"/>
              <a:gd name="connsiteX106" fmla="*/ 73545 w 1439864"/>
              <a:gd name="connsiteY106" fmla="*/ 127329 h 273856"/>
              <a:gd name="connsiteX107" fmla="*/ 79262 w 1439864"/>
              <a:gd name="connsiteY107" fmla="*/ 127259 h 273856"/>
              <a:gd name="connsiteX108" fmla="*/ 79686 w 1439864"/>
              <a:gd name="connsiteY108" fmla="*/ 127259 h 273856"/>
              <a:gd name="connsiteX109" fmla="*/ 79686 w 1439864"/>
              <a:gd name="connsiteY109" fmla="*/ 126835 h 273856"/>
              <a:gd name="connsiteX110" fmla="*/ 79968 w 1439864"/>
              <a:gd name="connsiteY110" fmla="*/ 119989 h 273856"/>
              <a:gd name="connsiteX111" fmla="*/ 80462 w 1439864"/>
              <a:gd name="connsiteY111" fmla="*/ 113071 h 273856"/>
              <a:gd name="connsiteX112" fmla="*/ 81168 w 1439864"/>
              <a:gd name="connsiteY112" fmla="*/ 106155 h 273856"/>
              <a:gd name="connsiteX113" fmla="*/ 81874 w 1439864"/>
              <a:gd name="connsiteY113" fmla="*/ 100508 h 273856"/>
              <a:gd name="connsiteX114" fmla="*/ 82932 w 1439864"/>
              <a:gd name="connsiteY114" fmla="*/ 99590 h 273856"/>
              <a:gd name="connsiteX115" fmla="*/ 85614 w 1439864"/>
              <a:gd name="connsiteY115" fmla="*/ 99520 h 273856"/>
              <a:gd name="connsiteX116" fmla="*/ 85897 w 1439864"/>
              <a:gd name="connsiteY116" fmla="*/ 99520 h 273856"/>
              <a:gd name="connsiteX117" fmla="*/ 88014 w 1439864"/>
              <a:gd name="connsiteY117" fmla="*/ 99449 h 273856"/>
              <a:gd name="connsiteX118" fmla="*/ 90202 w 1439864"/>
              <a:gd name="connsiteY118" fmla="*/ 99379 h 273856"/>
              <a:gd name="connsiteX119" fmla="*/ 92461 w 1439864"/>
              <a:gd name="connsiteY119" fmla="*/ 99308 h 273856"/>
              <a:gd name="connsiteX120" fmla="*/ 94507 w 1439864"/>
              <a:gd name="connsiteY120" fmla="*/ 99237 h 273856"/>
              <a:gd name="connsiteX121" fmla="*/ 163043 w 1439864"/>
              <a:gd name="connsiteY121" fmla="*/ 97331 h 273856"/>
              <a:gd name="connsiteX122" fmla="*/ 163819 w 1439864"/>
              <a:gd name="connsiteY122" fmla="*/ 97684 h 273856"/>
              <a:gd name="connsiteX123" fmla="*/ 164172 w 1439864"/>
              <a:gd name="connsiteY123" fmla="*/ 98460 h 273856"/>
              <a:gd name="connsiteX124" fmla="*/ 164102 w 1439864"/>
              <a:gd name="connsiteY124" fmla="*/ 100860 h 273856"/>
              <a:gd name="connsiteX125" fmla="*/ 164031 w 1439864"/>
              <a:gd name="connsiteY125" fmla="*/ 103542 h 273856"/>
              <a:gd name="connsiteX126" fmla="*/ 163961 w 1439864"/>
              <a:gd name="connsiteY126" fmla="*/ 104883 h 273856"/>
              <a:gd name="connsiteX127" fmla="*/ 163890 w 1439864"/>
              <a:gd name="connsiteY127" fmla="*/ 108906 h 273856"/>
              <a:gd name="connsiteX128" fmla="*/ 163819 w 1439864"/>
              <a:gd name="connsiteY128" fmla="*/ 111447 h 273856"/>
              <a:gd name="connsiteX129" fmla="*/ 162761 w 1439864"/>
              <a:gd name="connsiteY129" fmla="*/ 112506 h 273856"/>
              <a:gd name="connsiteX130" fmla="*/ 154221 w 1439864"/>
              <a:gd name="connsiteY130" fmla="*/ 112647 h 273856"/>
              <a:gd name="connsiteX131" fmla="*/ 144339 w 1439864"/>
              <a:gd name="connsiteY131" fmla="*/ 112859 h 273856"/>
              <a:gd name="connsiteX132" fmla="*/ 138975 w 1439864"/>
              <a:gd name="connsiteY132" fmla="*/ 112929 h 273856"/>
              <a:gd name="connsiteX133" fmla="*/ 134598 w 1439864"/>
              <a:gd name="connsiteY133" fmla="*/ 113000 h 273856"/>
              <a:gd name="connsiteX134" fmla="*/ 124999 w 1439864"/>
              <a:gd name="connsiteY134" fmla="*/ 113141 h 273856"/>
              <a:gd name="connsiteX135" fmla="*/ 124576 w 1439864"/>
              <a:gd name="connsiteY135" fmla="*/ 113141 h 273856"/>
              <a:gd name="connsiteX136" fmla="*/ 124576 w 1439864"/>
              <a:gd name="connsiteY136" fmla="*/ 113565 h 273856"/>
              <a:gd name="connsiteX137" fmla="*/ 124435 w 1439864"/>
              <a:gd name="connsiteY137" fmla="*/ 116812 h 273856"/>
              <a:gd name="connsiteX138" fmla="*/ 124294 w 1439864"/>
              <a:gd name="connsiteY138" fmla="*/ 120129 h 273856"/>
              <a:gd name="connsiteX139" fmla="*/ 124152 w 1439864"/>
              <a:gd name="connsiteY139" fmla="*/ 123375 h 273856"/>
              <a:gd name="connsiteX140" fmla="*/ 124012 w 1439864"/>
              <a:gd name="connsiteY140" fmla="*/ 126693 h 273856"/>
              <a:gd name="connsiteX141" fmla="*/ 124012 w 1439864"/>
              <a:gd name="connsiteY141" fmla="*/ 127187 h 273856"/>
              <a:gd name="connsiteX142" fmla="*/ 124505 w 1439864"/>
              <a:gd name="connsiteY142" fmla="*/ 127187 h 273856"/>
              <a:gd name="connsiteX143" fmla="*/ 129093 w 1439864"/>
              <a:gd name="connsiteY143" fmla="*/ 127187 h 273856"/>
              <a:gd name="connsiteX144" fmla="*/ 133328 w 1439864"/>
              <a:gd name="connsiteY144" fmla="*/ 127117 h 273856"/>
              <a:gd name="connsiteX145" fmla="*/ 142221 w 1439864"/>
              <a:gd name="connsiteY145" fmla="*/ 127046 h 273856"/>
              <a:gd name="connsiteX146" fmla="*/ 151538 w 1439864"/>
              <a:gd name="connsiteY146" fmla="*/ 127187 h 273856"/>
              <a:gd name="connsiteX147" fmla="*/ 159161 w 1439864"/>
              <a:gd name="connsiteY147" fmla="*/ 127117 h 273856"/>
              <a:gd name="connsiteX148" fmla="*/ 159938 w 1439864"/>
              <a:gd name="connsiteY148" fmla="*/ 127470 h 273856"/>
              <a:gd name="connsiteX149" fmla="*/ 160290 w 1439864"/>
              <a:gd name="connsiteY149" fmla="*/ 128246 h 273856"/>
              <a:gd name="connsiteX150" fmla="*/ 160290 w 1439864"/>
              <a:gd name="connsiteY150" fmla="*/ 130575 h 273856"/>
              <a:gd name="connsiteX151" fmla="*/ 160290 w 1439864"/>
              <a:gd name="connsiteY151" fmla="*/ 134457 h 273856"/>
              <a:gd name="connsiteX152" fmla="*/ 160290 w 1439864"/>
              <a:gd name="connsiteY152" fmla="*/ 138339 h 273856"/>
              <a:gd name="connsiteX153" fmla="*/ 160290 w 1439864"/>
              <a:gd name="connsiteY153" fmla="*/ 140669 h 273856"/>
              <a:gd name="connsiteX154" fmla="*/ 159938 w 1439864"/>
              <a:gd name="connsiteY154" fmla="*/ 141444 h 273856"/>
              <a:gd name="connsiteX155" fmla="*/ 159161 w 1439864"/>
              <a:gd name="connsiteY155" fmla="*/ 141798 h 273856"/>
              <a:gd name="connsiteX156" fmla="*/ 151538 w 1439864"/>
              <a:gd name="connsiteY156" fmla="*/ 141727 h 273856"/>
              <a:gd name="connsiteX157" fmla="*/ 142504 w 1439864"/>
              <a:gd name="connsiteY157" fmla="*/ 141656 h 273856"/>
              <a:gd name="connsiteX158" fmla="*/ 133611 w 1439864"/>
              <a:gd name="connsiteY158" fmla="*/ 141586 h 273856"/>
              <a:gd name="connsiteX159" fmla="*/ 124787 w 1439864"/>
              <a:gd name="connsiteY159" fmla="*/ 141515 h 273856"/>
              <a:gd name="connsiteX160" fmla="*/ 124294 w 1439864"/>
              <a:gd name="connsiteY160" fmla="*/ 141515 h 273856"/>
              <a:gd name="connsiteX161" fmla="*/ 124294 w 1439864"/>
              <a:gd name="connsiteY161" fmla="*/ 142009 h 273856"/>
              <a:gd name="connsiteX162" fmla="*/ 124364 w 1439864"/>
              <a:gd name="connsiteY162" fmla="*/ 145609 h 273856"/>
              <a:gd name="connsiteX163" fmla="*/ 124435 w 1439864"/>
              <a:gd name="connsiteY163" fmla="*/ 149209 h 273856"/>
              <a:gd name="connsiteX164" fmla="*/ 124576 w 1439864"/>
              <a:gd name="connsiteY164" fmla="*/ 152809 h 273856"/>
              <a:gd name="connsiteX165" fmla="*/ 124717 w 1439864"/>
              <a:gd name="connsiteY165" fmla="*/ 156408 h 273856"/>
              <a:gd name="connsiteX166" fmla="*/ 124717 w 1439864"/>
              <a:gd name="connsiteY166" fmla="*/ 156832 h 273856"/>
              <a:gd name="connsiteX167" fmla="*/ 125140 w 1439864"/>
              <a:gd name="connsiteY167" fmla="*/ 156832 h 273856"/>
              <a:gd name="connsiteX168" fmla="*/ 131987 w 1439864"/>
              <a:gd name="connsiteY168" fmla="*/ 156972 h 273856"/>
              <a:gd name="connsiteX169" fmla="*/ 134951 w 1439864"/>
              <a:gd name="connsiteY169" fmla="*/ 157043 h 273856"/>
              <a:gd name="connsiteX170" fmla="*/ 140386 w 1439864"/>
              <a:gd name="connsiteY170" fmla="*/ 157114 h 273856"/>
              <a:gd name="connsiteX171" fmla="*/ 144904 w 1439864"/>
              <a:gd name="connsiteY171" fmla="*/ 157184 h 273856"/>
              <a:gd name="connsiteX172" fmla="*/ 155067 w 1439864"/>
              <a:gd name="connsiteY172" fmla="*/ 157326 h 273856"/>
              <a:gd name="connsiteX173" fmla="*/ 163890 w 1439864"/>
              <a:gd name="connsiteY173" fmla="*/ 157467 h 273856"/>
              <a:gd name="connsiteX174" fmla="*/ 164949 w 1439864"/>
              <a:gd name="connsiteY174" fmla="*/ 158526 h 273856"/>
              <a:gd name="connsiteX175" fmla="*/ 165019 w 1439864"/>
              <a:gd name="connsiteY175" fmla="*/ 161349 h 273856"/>
              <a:gd name="connsiteX176" fmla="*/ 165090 w 1439864"/>
              <a:gd name="connsiteY176" fmla="*/ 165724 h 273856"/>
              <a:gd name="connsiteX177" fmla="*/ 165231 w 1439864"/>
              <a:gd name="connsiteY177" fmla="*/ 170101 h 273856"/>
              <a:gd name="connsiteX178" fmla="*/ 165302 w 1439864"/>
              <a:gd name="connsiteY178" fmla="*/ 172783 h 273856"/>
              <a:gd name="connsiteX179" fmla="*/ 164949 w 1439864"/>
              <a:gd name="connsiteY179" fmla="*/ 173559 h 273856"/>
              <a:gd name="connsiteX180" fmla="*/ 164172 w 1439864"/>
              <a:gd name="connsiteY180" fmla="*/ 173912 h 273856"/>
              <a:gd name="connsiteX181" fmla="*/ 150973 w 1439864"/>
              <a:gd name="connsiteY181" fmla="*/ 173489 h 273856"/>
              <a:gd name="connsiteX182" fmla="*/ 136434 w 1439864"/>
              <a:gd name="connsiteY182" fmla="*/ 172995 h 273856"/>
              <a:gd name="connsiteX183" fmla="*/ 133257 w 1439864"/>
              <a:gd name="connsiteY183" fmla="*/ 172854 h 273856"/>
              <a:gd name="connsiteX184" fmla="*/ 122176 w 1439864"/>
              <a:gd name="connsiteY184" fmla="*/ 172500 h 273856"/>
              <a:gd name="connsiteX185" fmla="*/ 109542 w 1439864"/>
              <a:gd name="connsiteY185" fmla="*/ 172077 h 273856"/>
              <a:gd name="connsiteX186" fmla="*/ 108484 w 1439864"/>
              <a:gd name="connsiteY186" fmla="*/ 171089 h 273856"/>
              <a:gd name="connsiteX187" fmla="*/ 107142 w 1439864"/>
              <a:gd name="connsiteY187" fmla="*/ 154008 h 273856"/>
              <a:gd name="connsiteX188" fmla="*/ 106648 w 1439864"/>
              <a:gd name="connsiteY188" fmla="*/ 135586 h 273856"/>
              <a:gd name="connsiteX189" fmla="*/ 107142 w 1439864"/>
              <a:gd name="connsiteY189" fmla="*/ 117164 h 273856"/>
              <a:gd name="connsiteX190" fmla="*/ 108484 w 1439864"/>
              <a:gd name="connsiteY190" fmla="*/ 100084 h 273856"/>
              <a:gd name="connsiteX191" fmla="*/ 109542 w 1439864"/>
              <a:gd name="connsiteY191" fmla="*/ 99095 h 273856"/>
              <a:gd name="connsiteX192" fmla="*/ 121894 w 1439864"/>
              <a:gd name="connsiteY192" fmla="*/ 98672 h 273856"/>
              <a:gd name="connsiteX193" fmla="*/ 135869 w 1439864"/>
              <a:gd name="connsiteY193" fmla="*/ 98178 h 273856"/>
              <a:gd name="connsiteX194" fmla="*/ 150126 w 1439864"/>
              <a:gd name="connsiteY194" fmla="*/ 97755 h 273856"/>
              <a:gd name="connsiteX195" fmla="*/ 163043 w 1439864"/>
              <a:gd name="connsiteY195" fmla="*/ 97331 h 273856"/>
              <a:gd name="connsiteX196" fmla="*/ 193887 w 1439864"/>
              <a:gd name="connsiteY196" fmla="*/ 96343 h 273856"/>
              <a:gd name="connsiteX197" fmla="*/ 194664 w 1439864"/>
              <a:gd name="connsiteY197" fmla="*/ 96625 h 273856"/>
              <a:gd name="connsiteX198" fmla="*/ 195016 w 1439864"/>
              <a:gd name="connsiteY198" fmla="*/ 97402 h 273856"/>
              <a:gd name="connsiteX199" fmla="*/ 195087 w 1439864"/>
              <a:gd name="connsiteY199" fmla="*/ 111166 h 273856"/>
              <a:gd name="connsiteX200" fmla="*/ 195087 w 1439864"/>
              <a:gd name="connsiteY200" fmla="*/ 126552 h 273856"/>
              <a:gd name="connsiteX201" fmla="*/ 195087 w 1439864"/>
              <a:gd name="connsiteY201" fmla="*/ 134245 h 273856"/>
              <a:gd name="connsiteX202" fmla="*/ 195087 w 1439864"/>
              <a:gd name="connsiteY202" fmla="*/ 141939 h 273856"/>
              <a:gd name="connsiteX203" fmla="*/ 194946 w 1439864"/>
              <a:gd name="connsiteY203" fmla="*/ 157255 h 273856"/>
              <a:gd name="connsiteX204" fmla="*/ 194946 w 1439864"/>
              <a:gd name="connsiteY204" fmla="*/ 157678 h 273856"/>
              <a:gd name="connsiteX205" fmla="*/ 195369 w 1439864"/>
              <a:gd name="connsiteY205" fmla="*/ 157678 h 273856"/>
              <a:gd name="connsiteX206" fmla="*/ 199534 w 1439864"/>
              <a:gd name="connsiteY206" fmla="*/ 157749 h 273856"/>
              <a:gd name="connsiteX207" fmla="*/ 203345 w 1439864"/>
              <a:gd name="connsiteY207" fmla="*/ 157820 h 273856"/>
              <a:gd name="connsiteX208" fmla="*/ 207579 w 1439864"/>
              <a:gd name="connsiteY208" fmla="*/ 157890 h 273856"/>
              <a:gd name="connsiteX209" fmla="*/ 211462 w 1439864"/>
              <a:gd name="connsiteY209" fmla="*/ 157961 h 273856"/>
              <a:gd name="connsiteX210" fmla="*/ 219579 w 1439864"/>
              <a:gd name="connsiteY210" fmla="*/ 158102 h 273856"/>
              <a:gd name="connsiteX211" fmla="*/ 223884 w 1439864"/>
              <a:gd name="connsiteY211" fmla="*/ 158173 h 273856"/>
              <a:gd name="connsiteX212" fmla="*/ 226284 w 1439864"/>
              <a:gd name="connsiteY212" fmla="*/ 158243 h 273856"/>
              <a:gd name="connsiteX213" fmla="*/ 227060 w 1439864"/>
              <a:gd name="connsiteY213" fmla="*/ 158596 h 273856"/>
              <a:gd name="connsiteX214" fmla="*/ 227342 w 1439864"/>
              <a:gd name="connsiteY214" fmla="*/ 159372 h 273856"/>
              <a:gd name="connsiteX215" fmla="*/ 227272 w 1439864"/>
              <a:gd name="connsiteY215" fmla="*/ 162337 h 273856"/>
              <a:gd name="connsiteX216" fmla="*/ 227131 w 1439864"/>
              <a:gd name="connsiteY216" fmla="*/ 166854 h 273856"/>
              <a:gd name="connsiteX217" fmla="*/ 226989 w 1439864"/>
              <a:gd name="connsiteY217" fmla="*/ 171372 h 273856"/>
              <a:gd name="connsiteX218" fmla="*/ 226849 w 1439864"/>
              <a:gd name="connsiteY218" fmla="*/ 174406 h 273856"/>
              <a:gd name="connsiteX219" fmla="*/ 225719 w 1439864"/>
              <a:gd name="connsiteY219" fmla="*/ 175465 h 273856"/>
              <a:gd name="connsiteX220" fmla="*/ 218379 w 1439864"/>
              <a:gd name="connsiteY220" fmla="*/ 175254 h 273856"/>
              <a:gd name="connsiteX221" fmla="*/ 209627 w 1439864"/>
              <a:gd name="connsiteY221" fmla="*/ 175042 h 273856"/>
              <a:gd name="connsiteX222" fmla="*/ 200945 w 1439864"/>
              <a:gd name="connsiteY222" fmla="*/ 174830 h 273856"/>
              <a:gd name="connsiteX223" fmla="*/ 196146 w 1439864"/>
              <a:gd name="connsiteY223" fmla="*/ 174689 h 273856"/>
              <a:gd name="connsiteX224" fmla="*/ 192334 w 1439864"/>
              <a:gd name="connsiteY224" fmla="*/ 174618 h 273856"/>
              <a:gd name="connsiteX225" fmla="*/ 188099 w 1439864"/>
              <a:gd name="connsiteY225" fmla="*/ 174477 h 273856"/>
              <a:gd name="connsiteX226" fmla="*/ 183864 w 1439864"/>
              <a:gd name="connsiteY226" fmla="*/ 174336 h 273856"/>
              <a:gd name="connsiteX227" fmla="*/ 179700 w 1439864"/>
              <a:gd name="connsiteY227" fmla="*/ 174195 h 273856"/>
              <a:gd name="connsiteX228" fmla="*/ 177018 w 1439864"/>
              <a:gd name="connsiteY228" fmla="*/ 174124 h 273856"/>
              <a:gd name="connsiteX229" fmla="*/ 175959 w 1439864"/>
              <a:gd name="connsiteY229" fmla="*/ 173066 h 273856"/>
              <a:gd name="connsiteX230" fmla="*/ 175677 w 1439864"/>
              <a:gd name="connsiteY230" fmla="*/ 154997 h 273856"/>
              <a:gd name="connsiteX231" fmla="*/ 175536 w 1439864"/>
              <a:gd name="connsiteY231" fmla="*/ 135446 h 273856"/>
              <a:gd name="connsiteX232" fmla="*/ 175677 w 1439864"/>
              <a:gd name="connsiteY232" fmla="*/ 115894 h 273856"/>
              <a:gd name="connsiteX233" fmla="*/ 175959 w 1439864"/>
              <a:gd name="connsiteY233" fmla="*/ 97825 h 273856"/>
              <a:gd name="connsiteX234" fmla="*/ 177018 w 1439864"/>
              <a:gd name="connsiteY234" fmla="*/ 96767 h 273856"/>
              <a:gd name="connsiteX235" fmla="*/ 177935 w 1439864"/>
              <a:gd name="connsiteY235" fmla="*/ 96767 h 273856"/>
              <a:gd name="connsiteX236" fmla="*/ 180476 w 1439864"/>
              <a:gd name="connsiteY236" fmla="*/ 96696 h 273856"/>
              <a:gd name="connsiteX237" fmla="*/ 185417 w 1439864"/>
              <a:gd name="connsiteY237" fmla="*/ 96555 h 273856"/>
              <a:gd name="connsiteX238" fmla="*/ 190429 w 1439864"/>
              <a:gd name="connsiteY238" fmla="*/ 96413 h 273856"/>
              <a:gd name="connsiteX239" fmla="*/ 257340 w 1439864"/>
              <a:gd name="connsiteY239" fmla="*/ 94508 h 273856"/>
              <a:gd name="connsiteX240" fmla="*/ 258470 w 1439864"/>
              <a:gd name="connsiteY240" fmla="*/ 95496 h 273856"/>
              <a:gd name="connsiteX241" fmla="*/ 259458 w 1439864"/>
              <a:gd name="connsiteY241" fmla="*/ 110036 h 273856"/>
              <a:gd name="connsiteX242" fmla="*/ 260022 w 1439864"/>
              <a:gd name="connsiteY242" fmla="*/ 126058 h 273856"/>
              <a:gd name="connsiteX243" fmla="*/ 260093 w 1439864"/>
              <a:gd name="connsiteY243" fmla="*/ 135304 h 273856"/>
              <a:gd name="connsiteX244" fmla="*/ 260022 w 1439864"/>
              <a:gd name="connsiteY244" fmla="*/ 142080 h 273856"/>
              <a:gd name="connsiteX245" fmla="*/ 259529 w 1439864"/>
              <a:gd name="connsiteY245" fmla="*/ 158102 h 273856"/>
              <a:gd name="connsiteX246" fmla="*/ 259529 w 1439864"/>
              <a:gd name="connsiteY246" fmla="*/ 158596 h 273856"/>
              <a:gd name="connsiteX247" fmla="*/ 260022 w 1439864"/>
              <a:gd name="connsiteY247" fmla="*/ 158596 h 273856"/>
              <a:gd name="connsiteX248" fmla="*/ 268774 w 1439864"/>
              <a:gd name="connsiteY248" fmla="*/ 158737 h 273856"/>
              <a:gd name="connsiteX249" fmla="*/ 273363 w 1439864"/>
              <a:gd name="connsiteY249" fmla="*/ 158808 h 273856"/>
              <a:gd name="connsiteX250" fmla="*/ 277598 w 1439864"/>
              <a:gd name="connsiteY250" fmla="*/ 158879 h 273856"/>
              <a:gd name="connsiteX251" fmla="*/ 286561 w 1439864"/>
              <a:gd name="connsiteY251" fmla="*/ 159020 h 273856"/>
              <a:gd name="connsiteX252" fmla="*/ 293972 w 1439864"/>
              <a:gd name="connsiteY252" fmla="*/ 159090 h 273856"/>
              <a:gd name="connsiteX253" fmla="*/ 294607 w 1439864"/>
              <a:gd name="connsiteY253" fmla="*/ 159231 h 273856"/>
              <a:gd name="connsiteX254" fmla="*/ 294890 w 1439864"/>
              <a:gd name="connsiteY254" fmla="*/ 160078 h 273856"/>
              <a:gd name="connsiteX255" fmla="*/ 294607 w 1439864"/>
              <a:gd name="connsiteY255" fmla="*/ 163184 h 273856"/>
              <a:gd name="connsiteX256" fmla="*/ 294184 w 1439864"/>
              <a:gd name="connsiteY256" fmla="*/ 167843 h 273856"/>
              <a:gd name="connsiteX257" fmla="*/ 293690 w 1439864"/>
              <a:gd name="connsiteY257" fmla="*/ 172572 h 273856"/>
              <a:gd name="connsiteX258" fmla="*/ 293266 w 1439864"/>
              <a:gd name="connsiteY258" fmla="*/ 175889 h 273856"/>
              <a:gd name="connsiteX259" fmla="*/ 292207 w 1439864"/>
              <a:gd name="connsiteY259" fmla="*/ 176806 h 273856"/>
              <a:gd name="connsiteX260" fmla="*/ 279080 w 1439864"/>
              <a:gd name="connsiteY260" fmla="*/ 176524 h 273856"/>
              <a:gd name="connsiteX261" fmla="*/ 264822 w 1439864"/>
              <a:gd name="connsiteY261" fmla="*/ 176171 h 273856"/>
              <a:gd name="connsiteX262" fmla="*/ 250847 w 1439864"/>
              <a:gd name="connsiteY262" fmla="*/ 175818 h 273856"/>
              <a:gd name="connsiteX263" fmla="*/ 245553 w 1439864"/>
              <a:gd name="connsiteY263" fmla="*/ 175677 h 273856"/>
              <a:gd name="connsiteX264" fmla="*/ 238707 w 1439864"/>
              <a:gd name="connsiteY264" fmla="*/ 175536 h 273856"/>
              <a:gd name="connsiteX265" fmla="*/ 237930 w 1439864"/>
              <a:gd name="connsiteY265" fmla="*/ 175183 h 273856"/>
              <a:gd name="connsiteX266" fmla="*/ 237648 w 1439864"/>
              <a:gd name="connsiteY266" fmla="*/ 174407 h 273856"/>
              <a:gd name="connsiteX267" fmla="*/ 238425 w 1439864"/>
              <a:gd name="connsiteY267" fmla="*/ 155631 h 273856"/>
              <a:gd name="connsiteX268" fmla="*/ 238707 w 1439864"/>
              <a:gd name="connsiteY268" fmla="*/ 135233 h 273856"/>
              <a:gd name="connsiteX269" fmla="*/ 238425 w 1439864"/>
              <a:gd name="connsiteY269" fmla="*/ 114836 h 273856"/>
              <a:gd name="connsiteX270" fmla="*/ 237648 w 1439864"/>
              <a:gd name="connsiteY270" fmla="*/ 96060 h 273856"/>
              <a:gd name="connsiteX271" fmla="*/ 237930 w 1439864"/>
              <a:gd name="connsiteY271" fmla="*/ 95285 h 273856"/>
              <a:gd name="connsiteX272" fmla="*/ 238707 w 1439864"/>
              <a:gd name="connsiteY272" fmla="*/ 94931 h 273856"/>
              <a:gd name="connsiteX273" fmla="*/ 242448 w 1439864"/>
              <a:gd name="connsiteY273" fmla="*/ 94861 h 273856"/>
              <a:gd name="connsiteX274" fmla="*/ 247882 w 1439864"/>
              <a:gd name="connsiteY274" fmla="*/ 94720 h 273856"/>
              <a:gd name="connsiteX275" fmla="*/ 253035 w 1439864"/>
              <a:gd name="connsiteY275" fmla="*/ 94578 h 273856"/>
              <a:gd name="connsiteX276" fmla="*/ 253317 w 1439864"/>
              <a:gd name="connsiteY276" fmla="*/ 94578 h 273856"/>
              <a:gd name="connsiteX277" fmla="*/ 381634 w 1439864"/>
              <a:gd name="connsiteY277" fmla="*/ 92037 h 273856"/>
              <a:gd name="connsiteX278" fmla="*/ 382693 w 1439864"/>
              <a:gd name="connsiteY278" fmla="*/ 92884 h 273856"/>
              <a:gd name="connsiteX279" fmla="*/ 386434 w 1439864"/>
              <a:gd name="connsiteY279" fmla="*/ 113494 h 273856"/>
              <a:gd name="connsiteX280" fmla="*/ 387704 w 1439864"/>
              <a:gd name="connsiteY280" fmla="*/ 135515 h 273856"/>
              <a:gd name="connsiteX281" fmla="*/ 386363 w 1439864"/>
              <a:gd name="connsiteY281" fmla="*/ 157395 h 273856"/>
              <a:gd name="connsiteX282" fmla="*/ 382622 w 1439864"/>
              <a:gd name="connsiteY282" fmla="*/ 178005 h 273856"/>
              <a:gd name="connsiteX283" fmla="*/ 381564 w 1439864"/>
              <a:gd name="connsiteY283" fmla="*/ 178853 h 273856"/>
              <a:gd name="connsiteX284" fmla="*/ 376340 w 1439864"/>
              <a:gd name="connsiteY284" fmla="*/ 178782 h 273856"/>
              <a:gd name="connsiteX285" fmla="*/ 369917 w 1439864"/>
              <a:gd name="connsiteY285" fmla="*/ 178641 h 273856"/>
              <a:gd name="connsiteX286" fmla="*/ 366600 w 1439864"/>
              <a:gd name="connsiteY286" fmla="*/ 178570 h 273856"/>
              <a:gd name="connsiteX287" fmla="*/ 363565 w 1439864"/>
              <a:gd name="connsiteY287" fmla="*/ 178499 h 273856"/>
              <a:gd name="connsiteX288" fmla="*/ 359118 w 1439864"/>
              <a:gd name="connsiteY288" fmla="*/ 178429 h 273856"/>
              <a:gd name="connsiteX289" fmla="*/ 358271 w 1439864"/>
              <a:gd name="connsiteY289" fmla="*/ 178005 h 273856"/>
              <a:gd name="connsiteX290" fmla="*/ 358059 w 1439864"/>
              <a:gd name="connsiteY290" fmla="*/ 177088 h 273856"/>
              <a:gd name="connsiteX291" fmla="*/ 359048 w 1439864"/>
              <a:gd name="connsiteY291" fmla="*/ 172076 h 273856"/>
              <a:gd name="connsiteX292" fmla="*/ 360177 w 1439864"/>
              <a:gd name="connsiteY292" fmla="*/ 165160 h 273856"/>
              <a:gd name="connsiteX293" fmla="*/ 361094 w 1439864"/>
              <a:gd name="connsiteY293" fmla="*/ 158243 h 273856"/>
              <a:gd name="connsiteX294" fmla="*/ 361729 w 1439864"/>
              <a:gd name="connsiteY294" fmla="*/ 151326 h 273856"/>
              <a:gd name="connsiteX295" fmla="*/ 361801 w 1439864"/>
              <a:gd name="connsiteY295" fmla="*/ 150831 h 273856"/>
              <a:gd name="connsiteX296" fmla="*/ 361306 w 1439864"/>
              <a:gd name="connsiteY296" fmla="*/ 150831 h 273856"/>
              <a:gd name="connsiteX297" fmla="*/ 357001 w 1439864"/>
              <a:gd name="connsiteY297" fmla="*/ 150761 h 273856"/>
              <a:gd name="connsiteX298" fmla="*/ 352907 w 1439864"/>
              <a:gd name="connsiteY298" fmla="*/ 150761 h 273856"/>
              <a:gd name="connsiteX299" fmla="*/ 344649 w 1439864"/>
              <a:gd name="connsiteY299" fmla="*/ 150690 h 273856"/>
              <a:gd name="connsiteX300" fmla="*/ 336532 w 1439864"/>
              <a:gd name="connsiteY300" fmla="*/ 150620 h 273856"/>
              <a:gd name="connsiteX301" fmla="*/ 336391 w 1439864"/>
              <a:gd name="connsiteY301" fmla="*/ 150620 h 273856"/>
              <a:gd name="connsiteX302" fmla="*/ 332227 w 1439864"/>
              <a:gd name="connsiteY302" fmla="*/ 150549 h 273856"/>
              <a:gd name="connsiteX303" fmla="*/ 328204 w 1439864"/>
              <a:gd name="connsiteY303" fmla="*/ 150549 h 273856"/>
              <a:gd name="connsiteX304" fmla="*/ 327780 w 1439864"/>
              <a:gd name="connsiteY304" fmla="*/ 150549 h 273856"/>
              <a:gd name="connsiteX305" fmla="*/ 327780 w 1439864"/>
              <a:gd name="connsiteY305" fmla="*/ 150973 h 273856"/>
              <a:gd name="connsiteX306" fmla="*/ 327286 w 1439864"/>
              <a:gd name="connsiteY306" fmla="*/ 157749 h 273856"/>
              <a:gd name="connsiteX307" fmla="*/ 326580 w 1439864"/>
              <a:gd name="connsiteY307" fmla="*/ 164524 h 273856"/>
              <a:gd name="connsiteX308" fmla="*/ 325733 w 1439864"/>
              <a:gd name="connsiteY308" fmla="*/ 171300 h 273856"/>
              <a:gd name="connsiteX309" fmla="*/ 324886 w 1439864"/>
              <a:gd name="connsiteY309" fmla="*/ 176735 h 273856"/>
              <a:gd name="connsiteX310" fmla="*/ 323757 w 1439864"/>
              <a:gd name="connsiteY310" fmla="*/ 177652 h 273856"/>
              <a:gd name="connsiteX311" fmla="*/ 319098 w 1439864"/>
              <a:gd name="connsiteY311" fmla="*/ 177582 h 273856"/>
              <a:gd name="connsiteX312" fmla="*/ 317122 w 1439864"/>
              <a:gd name="connsiteY312" fmla="*/ 177511 h 273856"/>
              <a:gd name="connsiteX313" fmla="*/ 313169 w 1439864"/>
              <a:gd name="connsiteY313" fmla="*/ 177440 h 273856"/>
              <a:gd name="connsiteX314" fmla="*/ 307240 w 1439864"/>
              <a:gd name="connsiteY314" fmla="*/ 177300 h 273856"/>
              <a:gd name="connsiteX315" fmla="*/ 304417 w 1439864"/>
              <a:gd name="connsiteY315" fmla="*/ 177229 h 273856"/>
              <a:gd name="connsiteX316" fmla="*/ 303076 w 1439864"/>
              <a:gd name="connsiteY316" fmla="*/ 177159 h 273856"/>
              <a:gd name="connsiteX317" fmla="*/ 302300 w 1439864"/>
              <a:gd name="connsiteY317" fmla="*/ 176805 h 273856"/>
              <a:gd name="connsiteX318" fmla="*/ 302018 w 1439864"/>
              <a:gd name="connsiteY318" fmla="*/ 175958 h 273856"/>
              <a:gd name="connsiteX319" fmla="*/ 303994 w 1439864"/>
              <a:gd name="connsiteY319" fmla="*/ 156549 h 273856"/>
              <a:gd name="connsiteX320" fmla="*/ 304699 w 1439864"/>
              <a:gd name="connsiteY320" fmla="*/ 135374 h 273856"/>
              <a:gd name="connsiteX321" fmla="*/ 303994 w 1439864"/>
              <a:gd name="connsiteY321" fmla="*/ 114200 h 273856"/>
              <a:gd name="connsiteX322" fmla="*/ 302018 w 1439864"/>
              <a:gd name="connsiteY322" fmla="*/ 94790 h 273856"/>
              <a:gd name="connsiteX323" fmla="*/ 302300 w 1439864"/>
              <a:gd name="connsiteY323" fmla="*/ 93943 h 273856"/>
              <a:gd name="connsiteX324" fmla="*/ 303076 w 1439864"/>
              <a:gd name="connsiteY324" fmla="*/ 93590 h 273856"/>
              <a:gd name="connsiteX325" fmla="*/ 320934 w 1439864"/>
              <a:gd name="connsiteY325" fmla="*/ 93237 h 273856"/>
              <a:gd name="connsiteX326" fmla="*/ 341049 w 1439864"/>
              <a:gd name="connsiteY326" fmla="*/ 92814 h 273856"/>
              <a:gd name="connsiteX327" fmla="*/ 361659 w 1439864"/>
              <a:gd name="connsiteY327" fmla="*/ 92390 h 273856"/>
              <a:gd name="connsiteX328" fmla="*/ 381634 w 1439864"/>
              <a:gd name="connsiteY328" fmla="*/ 92037 h 273856"/>
              <a:gd name="connsiteX329" fmla="*/ 1305476 w 1439864"/>
              <a:gd name="connsiteY329" fmla="*/ 69099 h 273856"/>
              <a:gd name="connsiteX330" fmla="*/ 1342531 w 1439864"/>
              <a:gd name="connsiteY330" fmla="*/ 69099 h 273856"/>
              <a:gd name="connsiteX331" fmla="*/ 1401467 w 1439864"/>
              <a:gd name="connsiteY331" fmla="*/ 145044 h 273856"/>
              <a:gd name="connsiteX332" fmla="*/ 1401467 w 1439864"/>
              <a:gd name="connsiteY332" fmla="*/ 69099 h 273856"/>
              <a:gd name="connsiteX333" fmla="*/ 1439864 w 1439864"/>
              <a:gd name="connsiteY333" fmla="*/ 69099 h 273856"/>
              <a:gd name="connsiteX334" fmla="*/ 1439864 w 1439864"/>
              <a:gd name="connsiteY334" fmla="*/ 203556 h 273856"/>
              <a:gd name="connsiteX335" fmla="*/ 1402032 w 1439864"/>
              <a:gd name="connsiteY335" fmla="*/ 203556 h 273856"/>
              <a:gd name="connsiteX336" fmla="*/ 1343661 w 1439864"/>
              <a:gd name="connsiteY336" fmla="*/ 129658 h 273856"/>
              <a:gd name="connsiteX337" fmla="*/ 1343661 w 1439864"/>
              <a:gd name="connsiteY337" fmla="*/ 203556 h 273856"/>
              <a:gd name="connsiteX338" fmla="*/ 1305476 w 1439864"/>
              <a:gd name="connsiteY338" fmla="*/ 203556 h 273856"/>
              <a:gd name="connsiteX339" fmla="*/ 1160290 w 1439864"/>
              <a:gd name="connsiteY339" fmla="*/ 69099 h 273856"/>
              <a:gd name="connsiteX340" fmla="*/ 1197345 w 1439864"/>
              <a:gd name="connsiteY340" fmla="*/ 69099 h 273856"/>
              <a:gd name="connsiteX341" fmla="*/ 1256281 w 1439864"/>
              <a:gd name="connsiteY341" fmla="*/ 145044 h 273856"/>
              <a:gd name="connsiteX342" fmla="*/ 1256281 w 1439864"/>
              <a:gd name="connsiteY342" fmla="*/ 69099 h 273856"/>
              <a:gd name="connsiteX343" fmla="*/ 1294678 w 1439864"/>
              <a:gd name="connsiteY343" fmla="*/ 69099 h 273856"/>
              <a:gd name="connsiteX344" fmla="*/ 1294678 w 1439864"/>
              <a:gd name="connsiteY344" fmla="*/ 203556 h 273856"/>
              <a:gd name="connsiteX345" fmla="*/ 1256846 w 1439864"/>
              <a:gd name="connsiteY345" fmla="*/ 203556 h 273856"/>
              <a:gd name="connsiteX346" fmla="*/ 1198475 w 1439864"/>
              <a:gd name="connsiteY346" fmla="*/ 129658 h 273856"/>
              <a:gd name="connsiteX347" fmla="*/ 1198475 w 1439864"/>
              <a:gd name="connsiteY347" fmla="*/ 203556 h 273856"/>
              <a:gd name="connsiteX348" fmla="*/ 1160290 w 1439864"/>
              <a:gd name="connsiteY348" fmla="*/ 203556 h 273856"/>
              <a:gd name="connsiteX349" fmla="*/ 1065359 w 1439864"/>
              <a:gd name="connsiteY349" fmla="*/ 69099 h 273856"/>
              <a:gd name="connsiteX350" fmla="*/ 1105660 w 1439864"/>
              <a:gd name="connsiteY350" fmla="*/ 69099 h 273856"/>
              <a:gd name="connsiteX351" fmla="*/ 1155985 w 1439864"/>
              <a:gd name="connsiteY351" fmla="*/ 203556 h 273856"/>
              <a:gd name="connsiteX352" fmla="*/ 1114907 w 1439864"/>
              <a:gd name="connsiteY352" fmla="*/ 203556 h 273856"/>
              <a:gd name="connsiteX353" fmla="*/ 1106296 w 1439864"/>
              <a:gd name="connsiteY353" fmla="*/ 181535 h 273856"/>
              <a:gd name="connsiteX354" fmla="*/ 1062747 w 1439864"/>
              <a:gd name="connsiteY354" fmla="*/ 181535 h 273856"/>
              <a:gd name="connsiteX355" fmla="*/ 1053571 w 1439864"/>
              <a:gd name="connsiteY355" fmla="*/ 203556 h 273856"/>
              <a:gd name="connsiteX356" fmla="*/ 1012422 w 1439864"/>
              <a:gd name="connsiteY356" fmla="*/ 203556 h 273856"/>
              <a:gd name="connsiteX357" fmla="*/ 839637 w 1439864"/>
              <a:gd name="connsiteY357" fmla="*/ 69099 h 273856"/>
              <a:gd name="connsiteX358" fmla="*/ 887703 w 1439864"/>
              <a:gd name="connsiteY358" fmla="*/ 69099 h 273856"/>
              <a:gd name="connsiteX359" fmla="*/ 923276 w 1439864"/>
              <a:gd name="connsiteY359" fmla="*/ 151255 h 273856"/>
              <a:gd name="connsiteX360" fmla="*/ 959414 w 1439864"/>
              <a:gd name="connsiteY360" fmla="*/ 69099 h 273856"/>
              <a:gd name="connsiteX361" fmla="*/ 1008256 w 1439864"/>
              <a:gd name="connsiteY361" fmla="*/ 69099 h 273856"/>
              <a:gd name="connsiteX362" fmla="*/ 1008256 w 1439864"/>
              <a:gd name="connsiteY362" fmla="*/ 203556 h 273856"/>
              <a:gd name="connsiteX363" fmla="*/ 968660 w 1439864"/>
              <a:gd name="connsiteY363" fmla="*/ 203556 h 273856"/>
              <a:gd name="connsiteX364" fmla="*/ 968660 w 1439864"/>
              <a:gd name="connsiteY364" fmla="*/ 140033 h 273856"/>
              <a:gd name="connsiteX365" fmla="*/ 941486 w 1439864"/>
              <a:gd name="connsiteY365" fmla="*/ 203556 h 273856"/>
              <a:gd name="connsiteX366" fmla="*/ 904502 w 1439864"/>
              <a:gd name="connsiteY366" fmla="*/ 203556 h 273856"/>
              <a:gd name="connsiteX367" fmla="*/ 877257 w 1439864"/>
              <a:gd name="connsiteY367" fmla="*/ 138763 h 273856"/>
              <a:gd name="connsiteX368" fmla="*/ 877257 w 1439864"/>
              <a:gd name="connsiteY368" fmla="*/ 203556 h 273856"/>
              <a:gd name="connsiteX369" fmla="*/ 839637 w 1439864"/>
              <a:gd name="connsiteY369" fmla="*/ 203556 h 273856"/>
              <a:gd name="connsiteX370" fmla="*/ 735530 w 1439864"/>
              <a:gd name="connsiteY370" fmla="*/ 69099 h 273856"/>
              <a:gd name="connsiteX371" fmla="*/ 831239 w 1439864"/>
              <a:gd name="connsiteY371" fmla="*/ 69099 h 273856"/>
              <a:gd name="connsiteX372" fmla="*/ 831239 w 1439864"/>
              <a:gd name="connsiteY372" fmla="*/ 102908 h 273856"/>
              <a:gd name="connsiteX373" fmla="*/ 802512 w 1439864"/>
              <a:gd name="connsiteY373" fmla="*/ 102908 h 273856"/>
              <a:gd name="connsiteX374" fmla="*/ 802512 w 1439864"/>
              <a:gd name="connsiteY374" fmla="*/ 203556 h 273856"/>
              <a:gd name="connsiteX375" fmla="*/ 763763 w 1439864"/>
              <a:gd name="connsiteY375" fmla="*/ 203486 h 273856"/>
              <a:gd name="connsiteX376" fmla="*/ 763763 w 1439864"/>
              <a:gd name="connsiteY376" fmla="*/ 102908 h 273856"/>
              <a:gd name="connsiteX377" fmla="*/ 735530 w 1439864"/>
              <a:gd name="connsiteY377" fmla="*/ 102908 h 273856"/>
              <a:gd name="connsiteX378" fmla="*/ 609118 w 1439864"/>
              <a:gd name="connsiteY378" fmla="*/ 69099 h 273856"/>
              <a:gd name="connsiteX379" fmla="*/ 648009 w 1439864"/>
              <a:gd name="connsiteY379" fmla="*/ 69099 h 273856"/>
              <a:gd name="connsiteX380" fmla="*/ 648009 w 1439864"/>
              <a:gd name="connsiteY380" fmla="*/ 151962 h 273856"/>
              <a:gd name="connsiteX381" fmla="*/ 656196 w 1439864"/>
              <a:gd name="connsiteY381" fmla="*/ 169254 h 273856"/>
              <a:gd name="connsiteX382" fmla="*/ 680123 w 1439864"/>
              <a:gd name="connsiteY382" fmla="*/ 169254 h 273856"/>
              <a:gd name="connsiteX383" fmla="*/ 688804 w 1439864"/>
              <a:gd name="connsiteY383" fmla="*/ 151962 h 273856"/>
              <a:gd name="connsiteX384" fmla="*/ 688734 w 1439864"/>
              <a:gd name="connsiteY384" fmla="*/ 151962 h 273856"/>
              <a:gd name="connsiteX385" fmla="*/ 688734 w 1439864"/>
              <a:gd name="connsiteY385" fmla="*/ 69099 h 273856"/>
              <a:gd name="connsiteX386" fmla="*/ 726848 w 1439864"/>
              <a:gd name="connsiteY386" fmla="*/ 69099 h 273856"/>
              <a:gd name="connsiteX387" fmla="*/ 726848 w 1439864"/>
              <a:gd name="connsiteY387" fmla="*/ 160431 h 273856"/>
              <a:gd name="connsiteX388" fmla="*/ 707085 w 1439864"/>
              <a:gd name="connsiteY388" fmla="*/ 196498 h 273856"/>
              <a:gd name="connsiteX389" fmla="*/ 632622 w 1439864"/>
              <a:gd name="connsiteY389" fmla="*/ 198616 h 273856"/>
              <a:gd name="connsiteX390" fmla="*/ 609118 w 1439864"/>
              <a:gd name="connsiteY390" fmla="*/ 157749 h 273856"/>
              <a:gd name="connsiteX391" fmla="*/ 518834 w 1439864"/>
              <a:gd name="connsiteY391" fmla="*/ 62280 h 273856"/>
              <a:gd name="connsiteX392" fmla="*/ 589286 w 1439864"/>
              <a:gd name="connsiteY392" fmla="*/ 97684 h 273856"/>
              <a:gd name="connsiteX393" fmla="*/ 593097 w 1439864"/>
              <a:gd name="connsiteY393" fmla="*/ 105096 h 273856"/>
              <a:gd name="connsiteX394" fmla="*/ 595920 w 1439864"/>
              <a:gd name="connsiteY394" fmla="*/ 111095 h 273856"/>
              <a:gd name="connsiteX395" fmla="*/ 549407 w 1439864"/>
              <a:gd name="connsiteY395" fmla="*/ 111095 h 273856"/>
              <a:gd name="connsiteX396" fmla="*/ 548631 w 1439864"/>
              <a:gd name="connsiteY396" fmla="*/ 110318 h 273856"/>
              <a:gd name="connsiteX397" fmla="*/ 502752 w 1439864"/>
              <a:gd name="connsiteY397" fmla="*/ 99167 h 273856"/>
              <a:gd name="connsiteX398" fmla="*/ 475791 w 1439864"/>
              <a:gd name="connsiteY398" fmla="*/ 128175 h 273856"/>
              <a:gd name="connsiteX399" fmla="*/ 484895 w 1439864"/>
              <a:gd name="connsiteY399" fmla="*/ 160996 h 273856"/>
              <a:gd name="connsiteX400" fmla="*/ 534938 w 1439864"/>
              <a:gd name="connsiteY400" fmla="*/ 171089 h 273856"/>
              <a:gd name="connsiteX401" fmla="*/ 549831 w 1439864"/>
              <a:gd name="connsiteY401" fmla="*/ 156408 h 273856"/>
              <a:gd name="connsiteX402" fmla="*/ 515881 w 1439864"/>
              <a:gd name="connsiteY402" fmla="*/ 156408 h 273856"/>
              <a:gd name="connsiteX403" fmla="*/ 515881 w 1439864"/>
              <a:gd name="connsiteY403" fmla="*/ 124929 h 273856"/>
              <a:gd name="connsiteX404" fmla="*/ 598461 w 1439864"/>
              <a:gd name="connsiteY404" fmla="*/ 124929 h 273856"/>
              <a:gd name="connsiteX405" fmla="*/ 598743 w 1439864"/>
              <a:gd name="connsiteY405" fmla="*/ 127611 h 273856"/>
              <a:gd name="connsiteX406" fmla="*/ 560912 w 1439864"/>
              <a:gd name="connsiteY406" fmla="*/ 198192 h 273856"/>
              <a:gd name="connsiteX407" fmla="*/ 456663 w 1439864"/>
              <a:gd name="connsiteY407" fmla="*/ 183793 h 273856"/>
              <a:gd name="connsiteX408" fmla="*/ 436053 w 1439864"/>
              <a:gd name="connsiteY408" fmla="*/ 126270 h 273856"/>
              <a:gd name="connsiteX409" fmla="*/ 488283 w 1439864"/>
              <a:gd name="connsiteY409" fmla="*/ 66417 h 273856"/>
              <a:gd name="connsiteX410" fmla="*/ 518834 w 1439864"/>
              <a:gd name="connsiteY410" fmla="*/ 62280 h 273856"/>
              <a:gd name="connsiteX411" fmla="*/ 196711 w 1439864"/>
              <a:gd name="connsiteY411" fmla="*/ 35714 h 273856"/>
              <a:gd name="connsiteX412" fmla="*/ 316135 w 1439864"/>
              <a:gd name="connsiteY412" fmla="*/ 68958 h 273856"/>
              <a:gd name="connsiteX413" fmla="*/ 318111 w 1439864"/>
              <a:gd name="connsiteY413" fmla="*/ 70299 h 273856"/>
              <a:gd name="connsiteX414" fmla="*/ 319170 w 1439864"/>
              <a:gd name="connsiteY414" fmla="*/ 73334 h 273856"/>
              <a:gd name="connsiteX415" fmla="*/ 316487 w 1439864"/>
              <a:gd name="connsiteY415" fmla="*/ 75310 h 273856"/>
              <a:gd name="connsiteX416" fmla="*/ 212662 w 1439864"/>
              <a:gd name="connsiteY416" fmla="*/ 76863 h 273856"/>
              <a:gd name="connsiteX417" fmla="*/ 67193 w 1439864"/>
              <a:gd name="connsiteY417" fmla="*/ 82933 h 273856"/>
              <a:gd name="connsiteX418" fmla="*/ 67053 w 1439864"/>
              <a:gd name="connsiteY418" fmla="*/ 82933 h 273856"/>
              <a:gd name="connsiteX419" fmla="*/ 64512 w 1439864"/>
              <a:gd name="connsiteY419" fmla="*/ 81239 h 273856"/>
              <a:gd name="connsiteX420" fmla="*/ 65288 w 1439864"/>
              <a:gd name="connsiteY420" fmla="*/ 78133 h 273856"/>
              <a:gd name="connsiteX421" fmla="*/ 77287 w 1439864"/>
              <a:gd name="connsiteY421" fmla="*/ 68958 h 273856"/>
              <a:gd name="connsiteX422" fmla="*/ 196711 w 1439864"/>
              <a:gd name="connsiteY422" fmla="*/ 35714 h 273856"/>
              <a:gd name="connsiteX423" fmla="*/ 196711 w 1439864"/>
              <a:gd name="connsiteY423" fmla="*/ 0 h 273856"/>
              <a:gd name="connsiteX424" fmla="*/ 305477 w 1439864"/>
              <a:gd name="connsiteY424" fmla="*/ 22728 h 273856"/>
              <a:gd name="connsiteX425" fmla="*/ 368436 w 1439864"/>
              <a:gd name="connsiteY425" fmla="*/ 70087 h 273856"/>
              <a:gd name="connsiteX426" fmla="*/ 368789 w 1439864"/>
              <a:gd name="connsiteY426" fmla="*/ 72981 h 273856"/>
              <a:gd name="connsiteX427" fmla="*/ 366389 w 1439864"/>
              <a:gd name="connsiteY427" fmla="*/ 74534 h 273856"/>
              <a:gd name="connsiteX428" fmla="*/ 358342 w 1439864"/>
              <a:gd name="connsiteY428" fmla="*/ 74675 h 273856"/>
              <a:gd name="connsiteX429" fmla="*/ 352343 w 1439864"/>
              <a:gd name="connsiteY429" fmla="*/ 74746 h 273856"/>
              <a:gd name="connsiteX430" fmla="*/ 350297 w 1439864"/>
              <a:gd name="connsiteY430" fmla="*/ 73828 h 273856"/>
              <a:gd name="connsiteX431" fmla="*/ 325381 w 1439864"/>
              <a:gd name="connsiteY431" fmla="*/ 52583 h 273856"/>
              <a:gd name="connsiteX432" fmla="*/ 196711 w 1439864"/>
              <a:gd name="connsiteY432" fmla="*/ 16234 h 273856"/>
              <a:gd name="connsiteX433" fmla="*/ 196570 w 1439864"/>
              <a:gd name="connsiteY433" fmla="*/ 16234 h 273856"/>
              <a:gd name="connsiteX434" fmla="*/ 94579 w 1439864"/>
              <a:gd name="connsiteY434" fmla="*/ 37479 h 273856"/>
              <a:gd name="connsiteX435" fmla="*/ 29785 w 1439864"/>
              <a:gd name="connsiteY435" fmla="*/ 91050 h 273856"/>
              <a:gd name="connsiteX436" fmla="*/ 16163 w 1439864"/>
              <a:gd name="connsiteY436" fmla="*/ 136928 h 273856"/>
              <a:gd name="connsiteX437" fmla="*/ 29785 w 1439864"/>
              <a:gd name="connsiteY437" fmla="*/ 182735 h 273856"/>
              <a:gd name="connsiteX438" fmla="*/ 67900 w 1439864"/>
              <a:gd name="connsiteY438" fmla="*/ 221273 h 273856"/>
              <a:gd name="connsiteX439" fmla="*/ 196570 w 1439864"/>
              <a:gd name="connsiteY439" fmla="*/ 257551 h 273856"/>
              <a:gd name="connsiteX440" fmla="*/ 196711 w 1439864"/>
              <a:gd name="connsiteY440" fmla="*/ 257551 h 273856"/>
              <a:gd name="connsiteX441" fmla="*/ 298701 w 1439864"/>
              <a:gd name="connsiteY441" fmla="*/ 236306 h 273856"/>
              <a:gd name="connsiteX442" fmla="*/ 352343 w 1439864"/>
              <a:gd name="connsiteY442" fmla="*/ 197769 h 273856"/>
              <a:gd name="connsiteX443" fmla="*/ 354461 w 1439864"/>
              <a:gd name="connsiteY443" fmla="*/ 196851 h 273856"/>
              <a:gd name="connsiteX444" fmla="*/ 368295 w 1439864"/>
              <a:gd name="connsiteY444" fmla="*/ 197063 h 273856"/>
              <a:gd name="connsiteX445" fmla="*/ 370624 w 1439864"/>
              <a:gd name="connsiteY445" fmla="*/ 198616 h 273856"/>
              <a:gd name="connsiteX446" fmla="*/ 370342 w 1439864"/>
              <a:gd name="connsiteY446" fmla="*/ 201440 h 273856"/>
              <a:gd name="connsiteX447" fmla="*/ 334627 w 1439864"/>
              <a:gd name="connsiteY447" fmla="*/ 234683 h 273856"/>
              <a:gd name="connsiteX448" fmla="*/ 196711 w 1439864"/>
              <a:gd name="connsiteY448" fmla="*/ 273856 h 273856"/>
              <a:gd name="connsiteX449" fmla="*/ 87874 w 1439864"/>
              <a:gd name="connsiteY449" fmla="*/ 251129 h 273856"/>
              <a:gd name="connsiteX450" fmla="*/ 16022 w 1439864"/>
              <a:gd name="connsiteY450" fmla="*/ 191346 h 273856"/>
              <a:gd name="connsiteX451" fmla="*/ 0 w 1439864"/>
              <a:gd name="connsiteY451" fmla="*/ 136998 h 273856"/>
              <a:gd name="connsiteX452" fmla="*/ 0 w 1439864"/>
              <a:gd name="connsiteY452" fmla="*/ 136928 h 273856"/>
              <a:gd name="connsiteX453" fmla="*/ 0 w 1439864"/>
              <a:gd name="connsiteY453" fmla="*/ 136857 h 273856"/>
              <a:gd name="connsiteX454" fmla="*/ 16022 w 1439864"/>
              <a:gd name="connsiteY454" fmla="*/ 82509 h 273856"/>
              <a:gd name="connsiteX455" fmla="*/ 58794 w 1439864"/>
              <a:gd name="connsiteY455" fmla="*/ 39102 h 273856"/>
              <a:gd name="connsiteX456" fmla="*/ 196711 w 1439864"/>
              <a:gd name="connsiteY456" fmla="*/ 0 h 2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1439864" h="273856">
                <a:moveTo>
                  <a:pt x="62253" y="186405"/>
                </a:moveTo>
                <a:cubicBezTo>
                  <a:pt x="103826" y="189228"/>
                  <a:pt x="142293" y="192687"/>
                  <a:pt x="198616" y="194663"/>
                </a:cubicBezTo>
                <a:cubicBezTo>
                  <a:pt x="222261" y="195510"/>
                  <a:pt x="272445" y="195369"/>
                  <a:pt x="319805" y="196216"/>
                </a:cubicBezTo>
                <a:cubicBezTo>
                  <a:pt x="320935" y="196216"/>
                  <a:pt x="321993" y="196993"/>
                  <a:pt x="322346" y="198122"/>
                </a:cubicBezTo>
                <a:cubicBezTo>
                  <a:pt x="322769" y="199251"/>
                  <a:pt x="322346" y="200451"/>
                  <a:pt x="321428" y="201156"/>
                </a:cubicBezTo>
                <a:cubicBezTo>
                  <a:pt x="319734" y="202427"/>
                  <a:pt x="317970" y="203697"/>
                  <a:pt x="316205" y="204898"/>
                </a:cubicBezTo>
                <a:cubicBezTo>
                  <a:pt x="284655" y="226425"/>
                  <a:pt x="242306" y="238141"/>
                  <a:pt x="196782" y="238141"/>
                </a:cubicBezTo>
                <a:cubicBezTo>
                  <a:pt x="151257" y="238141"/>
                  <a:pt x="108908" y="226425"/>
                  <a:pt x="77358" y="204898"/>
                </a:cubicBezTo>
                <a:cubicBezTo>
                  <a:pt x="71005" y="200592"/>
                  <a:pt x="65288" y="196004"/>
                  <a:pt x="60206" y="191064"/>
                </a:cubicBezTo>
                <a:cubicBezTo>
                  <a:pt x="59359" y="190287"/>
                  <a:pt x="59147" y="189088"/>
                  <a:pt x="59571" y="188029"/>
                </a:cubicBezTo>
                <a:cubicBezTo>
                  <a:pt x="60065" y="186970"/>
                  <a:pt x="61123" y="186335"/>
                  <a:pt x="62253" y="186405"/>
                </a:cubicBezTo>
                <a:close/>
                <a:moveTo>
                  <a:pt x="1084839" y="120200"/>
                </a:moveTo>
                <a:cubicBezTo>
                  <a:pt x="1081875" y="128740"/>
                  <a:pt x="1076228" y="145186"/>
                  <a:pt x="1074464" y="150479"/>
                </a:cubicBezTo>
                <a:lnTo>
                  <a:pt x="1094862" y="150479"/>
                </a:lnTo>
                <a:cubicBezTo>
                  <a:pt x="1092038" y="141374"/>
                  <a:pt x="1088650" y="130858"/>
                  <a:pt x="1084839" y="120200"/>
                </a:cubicBezTo>
                <a:close/>
                <a:moveTo>
                  <a:pt x="360389" y="109471"/>
                </a:moveTo>
                <a:lnTo>
                  <a:pt x="351990" y="109541"/>
                </a:lnTo>
                <a:lnTo>
                  <a:pt x="347967" y="109612"/>
                </a:lnTo>
                <a:lnTo>
                  <a:pt x="343732" y="109683"/>
                </a:lnTo>
                <a:lnTo>
                  <a:pt x="343520" y="109683"/>
                </a:lnTo>
                <a:lnTo>
                  <a:pt x="335544" y="109753"/>
                </a:lnTo>
                <a:lnTo>
                  <a:pt x="331662" y="109824"/>
                </a:lnTo>
                <a:lnTo>
                  <a:pt x="327427" y="109894"/>
                </a:lnTo>
                <a:lnTo>
                  <a:pt x="326933" y="109894"/>
                </a:lnTo>
                <a:lnTo>
                  <a:pt x="327003" y="110388"/>
                </a:lnTo>
                <a:cubicBezTo>
                  <a:pt x="327145" y="112364"/>
                  <a:pt x="327357" y="114341"/>
                  <a:pt x="327497" y="116317"/>
                </a:cubicBezTo>
                <a:cubicBezTo>
                  <a:pt x="327639" y="118293"/>
                  <a:pt x="327780" y="120270"/>
                  <a:pt x="327850" y="122246"/>
                </a:cubicBezTo>
                <a:cubicBezTo>
                  <a:pt x="327921" y="124222"/>
                  <a:pt x="327992" y="126198"/>
                  <a:pt x="328062" y="128175"/>
                </a:cubicBezTo>
                <a:cubicBezTo>
                  <a:pt x="328132" y="130151"/>
                  <a:pt x="328204" y="132127"/>
                  <a:pt x="328204" y="134104"/>
                </a:cubicBezTo>
                <a:lnTo>
                  <a:pt x="328204" y="134527"/>
                </a:lnTo>
                <a:lnTo>
                  <a:pt x="332791" y="134527"/>
                </a:lnTo>
                <a:lnTo>
                  <a:pt x="336885" y="134527"/>
                </a:lnTo>
                <a:lnTo>
                  <a:pt x="345143" y="134527"/>
                </a:lnTo>
                <a:lnTo>
                  <a:pt x="349237" y="134527"/>
                </a:lnTo>
                <a:lnTo>
                  <a:pt x="353472" y="134527"/>
                </a:lnTo>
                <a:lnTo>
                  <a:pt x="361941" y="134527"/>
                </a:lnTo>
                <a:lnTo>
                  <a:pt x="362436" y="134527"/>
                </a:lnTo>
                <a:lnTo>
                  <a:pt x="362436" y="133892"/>
                </a:lnTo>
                <a:cubicBezTo>
                  <a:pt x="362436" y="131987"/>
                  <a:pt x="362365" y="129939"/>
                  <a:pt x="362294" y="127892"/>
                </a:cubicBezTo>
                <a:cubicBezTo>
                  <a:pt x="362224" y="125987"/>
                  <a:pt x="362153" y="123940"/>
                  <a:pt x="362012" y="121893"/>
                </a:cubicBezTo>
                <a:cubicBezTo>
                  <a:pt x="361871" y="119917"/>
                  <a:pt x="361729" y="117870"/>
                  <a:pt x="361518" y="115894"/>
                </a:cubicBezTo>
                <a:cubicBezTo>
                  <a:pt x="361377" y="113846"/>
                  <a:pt x="361094" y="111870"/>
                  <a:pt x="360882" y="109894"/>
                </a:cubicBezTo>
                <a:lnTo>
                  <a:pt x="360812" y="109471"/>
                </a:lnTo>
                <a:close/>
                <a:moveTo>
                  <a:pt x="96625" y="99167"/>
                </a:moveTo>
                <a:lnTo>
                  <a:pt x="97048" y="99167"/>
                </a:lnTo>
                <a:cubicBezTo>
                  <a:pt x="97331" y="99167"/>
                  <a:pt x="97684" y="99308"/>
                  <a:pt x="97895" y="99520"/>
                </a:cubicBezTo>
                <a:cubicBezTo>
                  <a:pt x="98107" y="99732"/>
                  <a:pt x="98249" y="100014"/>
                  <a:pt x="98178" y="100367"/>
                </a:cubicBezTo>
                <a:cubicBezTo>
                  <a:pt x="97613" y="105801"/>
                  <a:pt x="97119" y="111377"/>
                  <a:pt x="96766" y="116883"/>
                </a:cubicBezTo>
                <a:cubicBezTo>
                  <a:pt x="96413" y="122953"/>
                  <a:pt x="96201" y="129093"/>
                  <a:pt x="96201" y="135163"/>
                </a:cubicBezTo>
                <a:cubicBezTo>
                  <a:pt x="96201" y="141233"/>
                  <a:pt x="96413" y="147374"/>
                  <a:pt x="96766" y="153444"/>
                </a:cubicBezTo>
                <a:cubicBezTo>
                  <a:pt x="97048" y="159020"/>
                  <a:pt x="97542" y="164525"/>
                  <a:pt x="98178" y="170030"/>
                </a:cubicBezTo>
                <a:cubicBezTo>
                  <a:pt x="98249" y="170313"/>
                  <a:pt x="98107" y="170665"/>
                  <a:pt x="97895" y="170877"/>
                </a:cubicBezTo>
                <a:cubicBezTo>
                  <a:pt x="97684" y="171089"/>
                  <a:pt x="97402" y="171230"/>
                  <a:pt x="97119" y="171230"/>
                </a:cubicBezTo>
                <a:lnTo>
                  <a:pt x="97048" y="171230"/>
                </a:lnTo>
                <a:lnTo>
                  <a:pt x="94507" y="171160"/>
                </a:lnTo>
                <a:lnTo>
                  <a:pt x="90202" y="171018"/>
                </a:lnTo>
                <a:cubicBezTo>
                  <a:pt x="88720" y="171018"/>
                  <a:pt x="87308" y="170948"/>
                  <a:pt x="85897" y="170877"/>
                </a:cubicBezTo>
                <a:lnTo>
                  <a:pt x="82932" y="170807"/>
                </a:lnTo>
                <a:cubicBezTo>
                  <a:pt x="82367" y="170807"/>
                  <a:pt x="81944" y="170383"/>
                  <a:pt x="81874" y="169889"/>
                </a:cubicBezTo>
                <a:cubicBezTo>
                  <a:pt x="81592" y="167842"/>
                  <a:pt x="81309" y="165795"/>
                  <a:pt x="81097" y="163678"/>
                </a:cubicBezTo>
                <a:cubicBezTo>
                  <a:pt x="80815" y="161208"/>
                  <a:pt x="80603" y="158667"/>
                  <a:pt x="80391" y="156126"/>
                </a:cubicBezTo>
                <a:cubicBezTo>
                  <a:pt x="80180" y="153585"/>
                  <a:pt x="80038" y="151044"/>
                  <a:pt x="79898" y="148644"/>
                </a:cubicBezTo>
                <a:cubicBezTo>
                  <a:pt x="79756" y="146103"/>
                  <a:pt x="79686" y="143562"/>
                  <a:pt x="79615" y="141092"/>
                </a:cubicBezTo>
                <a:lnTo>
                  <a:pt x="79615" y="140669"/>
                </a:lnTo>
                <a:lnTo>
                  <a:pt x="79191" y="140669"/>
                </a:lnTo>
                <a:lnTo>
                  <a:pt x="73475" y="140669"/>
                </a:lnTo>
                <a:lnTo>
                  <a:pt x="70722" y="140669"/>
                </a:lnTo>
                <a:lnTo>
                  <a:pt x="67828" y="140669"/>
                </a:lnTo>
                <a:lnTo>
                  <a:pt x="67758" y="140669"/>
                </a:lnTo>
                <a:lnTo>
                  <a:pt x="62252" y="140669"/>
                </a:lnTo>
                <a:lnTo>
                  <a:pt x="56676" y="140669"/>
                </a:lnTo>
                <a:lnTo>
                  <a:pt x="56182" y="140669"/>
                </a:lnTo>
                <a:lnTo>
                  <a:pt x="56182" y="141163"/>
                </a:lnTo>
                <a:cubicBezTo>
                  <a:pt x="56253" y="143562"/>
                  <a:pt x="56394" y="146033"/>
                  <a:pt x="56535" y="148503"/>
                </a:cubicBezTo>
                <a:cubicBezTo>
                  <a:pt x="56747" y="150832"/>
                  <a:pt x="56888" y="153303"/>
                  <a:pt x="57170" y="155844"/>
                </a:cubicBezTo>
                <a:cubicBezTo>
                  <a:pt x="57382" y="158314"/>
                  <a:pt x="57664" y="160784"/>
                  <a:pt x="58017" y="163184"/>
                </a:cubicBezTo>
                <a:cubicBezTo>
                  <a:pt x="58299" y="165019"/>
                  <a:pt x="58582" y="166854"/>
                  <a:pt x="58864" y="168689"/>
                </a:cubicBezTo>
                <a:cubicBezTo>
                  <a:pt x="58864" y="169043"/>
                  <a:pt x="58794" y="169324"/>
                  <a:pt x="58582" y="169607"/>
                </a:cubicBezTo>
                <a:cubicBezTo>
                  <a:pt x="58370" y="169818"/>
                  <a:pt x="58087" y="169960"/>
                  <a:pt x="57735" y="169960"/>
                </a:cubicBezTo>
                <a:lnTo>
                  <a:pt x="55829" y="169889"/>
                </a:lnTo>
                <a:lnTo>
                  <a:pt x="55547" y="169889"/>
                </a:lnTo>
                <a:lnTo>
                  <a:pt x="51453" y="169748"/>
                </a:lnTo>
                <a:lnTo>
                  <a:pt x="47430" y="169607"/>
                </a:lnTo>
                <a:lnTo>
                  <a:pt x="44607" y="169466"/>
                </a:lnTo>
                <a:cubicBezTo>
                  <a:pt x="44113" y="169395"/>
                  <a:pt x="43689" y="169043"/>
                  <a:pt x="43619" y="168548"/>
                </a:cubicBezTo>
                <a:cubicBezTo>
                  <a:pt x="42631" y="163184"/>
                  <a:pt x="41854" y="157820"/>
                  <a:pt x="41360" y="152526"/>
                </a:cubicBezTo>
                <a:cubicBezTo>
                  <a:pt x="40795" y="146809"/>
                  <a:pt x="40513" y="141092"/>
                  <a:pt x="40513" y="135375"/>
                </a:cubicBezTo>
                <a:cubicBezTo>
                  <a:pt x="40513" y="129658"/>
                  <a:pt x="40795" y="123941"/>
                  <a:pt x="41360" y="118223"/>
                </a:cubicBezTo>
                <a:cubicBezTo>
                  <a:pt x="41854" y="112930"/>
                  <a:pt x="42631" y="107566"/>
                  <a:pt x="43689" y="102202"/>
                </a:cubicBezTo>
                <a:cubicBezTo>
                  <a:pt x="43760" y="101637"/>
                  <a:pt x="44183" y="101285"/>
                  <a:pt x="44677" y="101285"/>
                </a:cubicBezTo>
                <a:lnTo>
                  <a:pt x="45383" y="101285"/>
                </a:lnTo>
                <a:lnTo>
                  <a:pt x="47501" y="101214"/>
                </a:lnTo>
                <a:lnTo>
                  <a:pt x="51524" y="101073"/>
                </a:lnTo>
                <a:lnTo>
                  <a:pt x="55547" y="100931"/>
                </a:lnTo>
                <a:lnTo>
                  <a:pt x="57876" y="100720"/>
                </a:lnTo>
                <a:cubicBezTo>
                  <a:pt x="58229" y="100720"/>
                  <a:pt x="58511" y="100861"/>
                  <a:pt x="58723" y="101073"/>
                </a:cubicBezTo>
                <a:cubicBezTo>
                  <a:pt x="58934" y="101355"/>
                  <a:pt x="59076" y="101708"/>
                  <a:pt x="59005" y="101990"/>
                </a:cubicBezTo>
                <a:cubicBezTo>
                  <a:pt x="58723" y="103684"/>
                  <a:pt x="58441" y="105308"/>
                  <a:pt x="58229" y="106931"/>
                </a:cubicBezTo>
                <a:cubicBezTo>
                  <a:pt x="57876" y="109190"/>
                  <a:pt x="57594" y="111448"/>
                  <a:pt x="57382" y="113707"/>
                </a:cubicBezTo>
                <a:cubicBezTo>
                  <a:pt x="57100" y="115966"/>
                  <a:pt x="56888" y="118223"/>
                  <a:pt x="56747" y="120482"/>
                </a:cubicBezTo>
                <a:cubicBezTo>
                  <a:pt x="56535" y="122812"/>
                  <a:pt x="56465" y="125070"/>
                  <a:pt x="56323" y="127259"/>
                </a:cubicBezTo>
                <a:lnTo>
                  <a:pt x="56323" y="127752"/>
                </a:lnTo>
                <a:lnTo>
                  <a:pt x="56817" y="127752"/>
                </a:lnTo>
                <a:lnTo>
                  <a:pt x="62322" y="127470"/>
                </a:lnTo>
                <a:lnTo>
                  <a:pt x="67898" y="127399"/>
                </a:lnTo>
                <a:lnTo>
                  <a:pt x="69734" y="127399"/>
                </a:lnTo>
                <a:lnTo>
                  <a:pt x="73545" y="127329"/>
                </a:lnTo>
                <a:lnTo>
                  <a:pt x="79262" y="127259"/>
                </a:lnTo>
                <a:lnTo>
                  <a:pt x="79686" y="127259"/>
                </a:lnTo>
                <a:lnTo>
                  <a:pt x="79686" y="126835"/>
                </a:lnTo>
                <a:cubicBezTo>
                  <a:pt x="79756" y="124576"/>
                  <a:pt x="79827" y="122247"/>
                  <a:pt x="79968" y="119989"/>
                </a:cubicBezTo>
                <a:cubicBezTo>
                  <a:pt x="80109" y="117659"/>
                  <a:pt x="80250" y="115330"/>
                  <a:pt x="80462" y="113071"/>
                </a:cubicBezTo>
                <a:cubicBezTo>
                  <a:pt x="80673" y="110813"/>
                  <a:pt x="80885" y="108484"/>
                  <a:pt x="81168" y="106155"/>
                </a:cubicBezTo>
                <a:cubicBezTo>
                  <a:pt x="81380" y="104249"/>
                  <a:pt x="81662" y="102414"/>
                  <a:pt x="81874" y="100508"/>
                </a:cubicBezTo>
                <a:cubicBezTo>
                  <a:pt x="81944" y="100014"/>
                  <a:pt x="82439" y="99590"/>
                  <a:pt x="82932" y="99590"/>
                </a:cubicBezTo>
                <a:lnTo>
                  <a:pt x="85614" y="99520"/>
                </a:lnTo>
                <a:lnTo>
                  <a:pt x="85897" y="99520"/>
                </a:lnTo>
                <a:lnTo>
                  <a:pt x="88014" y="99449"/>
                </a:lnTo>
                <a:lnTo>
                  <a:pt x="90202" y="99379"/>
                </a:lnTo>
                <a:lnTo>
                  <a:pt x="92461" y="99308"/>
                </a:lnTo>
                <a:lnTo>
                  <a:pt x="94507" y="99237"/>
                </a:lnTo>
                <a:close/>
                <a:moveTo>
                  <a:pt x="163043" y="97331"/>
                </a:moveTo>
                <a:cubicBezTo>
                  <a:pt x="163325" y="97331"/>
                  <a:pt x="163608" y="97473"/>
                  <a:pt x="163819" y="97684"/>
                </a:cubicBezTo>
                <a:cubicBezTo>
                  <a:pt x="164102" y="97896"/>
                  <a:pt x="164172" y="98178"/>
                  <a:pt x="164172" y="98460"/>
                </a:cubicBezTo>
                <a:cubicBezTo>
                  <a:pt x="164172" y="99237"/>
                  <a:pt x="164102" y="100084"/>
                  <a:pt x="164102" y="100860"/>
                </a:cubicBezTo>
                <a:lnTo>
                  <a:pt x="164031" y="103542"/>
                </a:lnTo>
                <a:lnTo>
                  <a:pt x="163961" y="104883"/>
                </a:lnTo>
                <a:cubicBezTo>
                  <a:pt x="163961" y="106225"/>
                  <a:pt x="163890" y="107565"/>
                  <a:pt x="163890" y="108906"/>
                </a:cubicBezTo>
                <a:lnTo>
                  <a:pt x="163819" y="111447"/>
                </a:lnTo>
                <a:cubicBezTo>
                  <a:pt x="163819" y="112012"/>
                  <a:pt x="163325" y="112506"/>
                  <a:pt x="162761" y="112506"/>
                </a:cubicBezTo>
                <a:cubicBezTo>
                  <a:pt x="159867" y="112577"/>
                  <a:pt x="157044" y="112577"/>
                  <a:pt x="154221" y="112647"/>
                </a:cubicBezTo>
                <a:cubicBezTo>
                  <a:pt x="150903" y="112718"/>
                  <a:pt x="147586" y="112789"/>
                  <a:pt x="144339" y="112859"/>
                </a:cubicBezTo>
                <a:lnTo>
                  <a:pt x="138975" y="112929"/>
                </a:lnTo>
                <a:lnTo>
                  <a:pt x="134598" y="113000"/>
                </a:lnTo>
                <a:cubicBezTo>
                  <a:pt x="131352" y="113000"/>
                  <a:pt x="128175" y="113071"/>
                  <a:pt x="124999" y="113141"/>
                </a:cubicBezTo>
                <a:lnTo>
                  <a:pt x="124576" y="113141"/>
                </a:lnTo>
                <a:lnTo>
                  <a:pt x="124576" y="113565"/>
                </a:lnTo>
                <a:cubicBezTo>
                  <a:pt x="124505" y="114623"/>
                  <a:pt x="124505" y="115753"/>
                  <a:pt x="124435" y="116812"/>
                </a:cubicBezTo>
                <a:lnTo>
                  <a:pt x="124294" y="120129"/>
                </a:lnTo>
                <a:cubicBezTo>
                  <a:pt x="124223" y="121188"/>
                  <a:pt x="124223" y="122246"/>
                  <a:pt x="124152" y="123375"/>
                </a:cubicBezTo>
                <a:cubicBezTo>
                  <a:pt x="124082" y="124505"/>
                  <a:pt x="124082" y="125564"/>
                  <a:pt x="124012" y="126693"/>
                </a:cubicBezTo>
                <a:lnTo>
                  <a:pt x="124012" y="127187"/>
                </a:lnTo>
                <a:lnTo>
                  <a:pt x="124505" y="127187"/>
                </a:lnTo>
                <a:lnTo>
                  <a:pt x="129093" y="127187"/>
                </a:lnTo>
                <a:lnTo>
                  <a:pt x="133328" y="127117"/>
                </a:lnTo>
                <a:lnTo>
                  <a:pt x="142221" y="127046"/>
                </a:lnTo>
                <a:lnTo>
                  <a:pt x="151538" y="127187"/>
                </a:lnTo>
                <a:lnTo>
                  <a:pt x="159161" y="127117"/>
                </a:lnTo>
                <a:cubicBezTo>
                  <a:pt x="159443" y="127117"/>
                  <a:pt x="159726" y="127258"/>
                  <a:pt x="159938" y="127470"/>
                </a:cubicBezTo>
                <a:cubicBezTo>
                  <a:pt x="160149" y="127681"/>
                  <a:pt x="160290" y="127963"/>
                  <a:pt x="160290" y="128246"/>
                </a:cubicBezTo>
                <a:cubicBezTo>
                  <a:pt x="160290" y="129022"/>
                  <a:pt x="160290" y="129799"/>
                  <a:pt x="160290" y="130575"/>
                </a:cubicBezTo>
                <a:lnTo>
                  <a:pt x="160290" y="134457"/>
                </a:lnTo>
                <a:lnTo>
                  <a:pt x="160290" y="138339"/>
                </a:lnTo>
                <a:lnTo>
                  <a:pt x="160290" y="140669"/>
                </a:lnTo>
                <a:cubicBezTo>
                  <a:pt x="160290" y="140950"/>
                  <a:pt x="160149" y="141233"/>
                  <a:pt x="159938" y="141444"/>
                </a:cubicBezTo>
                <a:cubicBezTo>
                  <a:pt x="159726" y="141656"/>
                  <a:pt x="159443" y="141798"/>
                  <a:pt x="159161" y="141798"/>
                </a:cubicBezTo>
                <a:lnTo>
                  <a:pt x="151538" y="141727"/>
                </a:lnTo>
                <a:lnTo>
                  <a:pt x="142504" y="141656"/>
                </a:lnTo>
                <a:lnTo>
                  <a:pt x="133611" y="141586"/>
                </a:lnTo>
                <a:lnTo>
                  <a:pt x="124787" y="141515"/>
                </a:lnTo>
                <a:lnTo>
                  <a:pt x="124294" y="141515"/>
                </a:lnTo>
                <a:lnTo>
                  <a:pt x="124294" y="142009"/>
                </a:lnTo>
                <a:cubicBezTo>
                  <a:pt x="124294" y="143209"/>
                  <a:pt x="124364" y="144409"/>
                  <a:pt x="124364" y="145609"/>
                </a:cubicBezTo>
                <a:cubicBezTo>
                  <a:pt x="124364" y="146809"/>
                  <a:pt x="124364" y="148008"/>
                  <a:pt x="124435" y="149209"/>
                </a:cubicBezTo>
                <a:cubicBezTo>
                  <a:pt x="124505" y="150408"/>
                  <a:pt x="124505" y="151608"/>
                  <a:pt x="124576" y="152809"/>
                </a:cubicBezTo>
                <a:cubicBezTo>
                  <a:pt x="124647" y="154079"/>
                  <a:pt x="124647" y="155208"/>
                  <a:pt x="124717" y="156408"/>
                </a:cubicBezTo>
                <a:lnTo>
                  <a:pt x="124717" y="156832"/>
                </a:lnTo>
                <a:lnTo>
                  <a:pt x="125140" y="156832"/>
                </a:lnTo>
                <a:lnTo>
                  <a:pt x="131987" y="156972"/>
                </a:lnTo>
                <a:lnTo>
                  <a:pt x="134951" y="157043"/>
                </a:lnTo>
                <a:lnTo>
                  <a:pt x="140386" y="157114"/>
                </a:lnTo>
                <a:lnTo>
                  <a:pt x="144904" y="157184"/>
                </a:lnTo>
                <a:cubicBezTo>
                  <a:pt x="148292" y="157184"/>
                  <a:pt x="151680" y="157255"/>
                  <a:pt x="155067" y="157326"/>
                </a:cubicBezTo>
                <a:cubicBezTo>
                  <a:pt x="158032" y="157396"/>
                  <a:pt x="160925" y="157396"/>
                  <a:pt x="163890" y="157467"/>
                </a:cubicBezTo>
                <a:cubicBezTo>
                  <a:pt x="164455" y="157467"/>
                  <a:pt x="164949" y="157961"/>
                  <a:pt x="164949" y="158526"/>
                </a:cubicBezTo>
                <a:lnTo>
                  <a:pt x="165019" y="161349"/>
                </a:lnTo>
                <a:lnTo>
                  <a:pt x="165090" y="165724"/>
                </a:lnTo>
                <a:cubicBezTo>
                  <a:pt x="165160" y="167207"/>
                  <a:pt x="165160" y="168618"/>
                  <a:pt x="165231" y="170101"/>
                </a:cubicBezTo>
                <a:cubicBezTo>
                  <a:pt x="165231" y="170948"/>
                  <a:pt x="165302" y="171865"/>
                  <a:pt x="165302" y="172783"/>
                </a:cubicBezTo>
                <a:cubicBezTo>
                  <a:pt x="165302" y="173065"/>
                  <a:pt x="165160" y="173347"/>
                  <a:pt x="164949" y="173559"/>
                </a:cubicBezTo>
                <a:cubicBezTo>
                  <a:pt x="164737" y="173771"/>
                  <a:pt x="164455" y="173912"/>
                  <a:pt x="164172" y="173912"/>
                </a:cubicBezTo>
                <a:cubicBezTo>
                  <a:pt x="159726" y="173771"/>
                  <a:pt x="155350" y="173630"/>
                  <a:pt x="150973" y="173489"/>
                </a:cubicBezTo>
                <a:lnTo>
                  <a:pt x="136434" y="172995"/>
                </a:lnTo>
                <a:lnTo>
                  <a:pt x="133257" y="172854"/>
                </a:lnTo>
                <a:cubicBezTo>
                  <a:pt x="129517" y="172783"/>
                  <a:pt x="125846" y="172642"/>
                  <a:pt x="122176" y="172500"/>
                </a:cubicBezTo>
                <a:cubicBezTo>
                  <a:pt x="117941" y="172360"/>
                  <a:pt x="113706" y="172218"/>
                  <a:pt x="109542" y="172077"/>
                </a:cubicBezTo>
                <a:cubicBezTo>
                  <a:pt x="108977" y="172077"/>
                  <a:pt x="108554" y="171653"/>
                  <a:pt x="108484" y="171089"/>
                </a:cubicBezTo>
                <a:cubicBezTo>
                  <a:pt x="107919" y="165372"/>
                  <a:pt x="107425" y="159655"/>
                  <a:pt x="107142" y="154008"/>
                </a:cubicBezTo>
                <a:cubicBezTo>
                  <a:pt x="106790" y="147867"/>
                  <a:pt x="106648" y="141656"/>
                  <a:pt x="106648" y="135586"/>
                </a:cubicBezTo>
                <a:cubicBezTo>
                  <a:pt x="106648" y="129516"/>
                  <a:pt x="106790" y="123305"/>
                  <a:pt x="107142" y="117164"/>
                </a:cubicBezTo>
                <a:cubicBezTo>
                  <a:pt x="107425" y="111518"/>
                  <a:pt x="107919" y="105801"/>
                  <a:pt x="108484" y="100084"/>
                </a:cubicBezTo>
                <a:cubicBezTo>
                  <a:pt x="108554" y="99519"/>
                  <a:pt x="108977" y="99095"/>
                  <a:pt x="109542" y="99095"/>
                </a:cubicBezTo>
                <a:cubicBezTo>
                  <a:pt x="113636" y="98955"/>
                  <a:pt x="117729" y="98813"/>
                  <a:pt x="121894" y="98672"/>
                </a:cubicBezTo>
                <a:cubicBezTo>
                  <a:pt x="126481" y="98460"/>
                  <a:pt x="131140" y="98319"/>
                  <a:pt x="135869" y="98178"/>
                </a:cubicBezTo>
                <a:cubicBezTo>
                  <a:pt x="140598" y="98037"/>
                  <a:pt x="145327" y="97896"/>
                  <a:pt x="150126" y="97755"/>
                </a:cubicBezTo>
                <a:cubicBezTo>
                  <a:pt x="154361" y="97613"/>
                  <a:pt x="158738" y="97473"/>
                  <a:pt x="163043" y="97331"/>
                </a:cubicBezTo>
                <a:close/>
                <a:moveTo>
                  <a:pt x="193887" y="96343"/>
                </a:moveTo>
                <a:cubicBezTo>
                  <a:pt x="194169" y="96343"/>
                  <a:pt x="194452" y="96413"/>
                  <a:pt x="194664" y="96625"/>
                </a:cubicBezTo>
                <a:cubicBezTo>
                  <a:pt x="194875" y="96837"/>
                  <a:pt x="195016" y="97120"/>
                  <a:pt x="195016" y="97402"/>
                </a:cubicBezTo>
                <a:cubicBezTo>
                  <a:pt x="195087" y="101990"/>
                  <a:pt x="195087" y="106577"/>
                  <a:pt x="195087" y="111166"/>
                </a:cubicBezTo>
                <a:cubicBezTo>
                  <a:pt x="195087" y="116318"/>
                  <a:pt x="195087" y="121400"/>
                  <a:pt x="195087" y="126552"/>
                </a:cubicBezTo>
                <a:lnTo>
                  <a:pt x="195087" y="134245"/>
                </a:lnTo>
                <a:lnTo>
                  <a:pt x="195087" y="141939"/>
                </a:lnTo>
                <a:cubicBezTo>
                  <a:pt x="195087" y="147021"/>
                  <a:pt x="195016" y="152173"/>
                  <a:pt x="194946" y="157255"/>
                </a:cubicBezTo>
                <a:lnTo>
                  <a:pt x="194946" y="157678"/>
                </a:lnTo>
                <a:lnTo>
                  <a:pt x="195369" y="157678"/>
                </a:lnTo>
                <a:lnTo>
                  <a:pt x="199534" y="157749"/>
                </a:lnTo>
                <a:lnTo>
                  <a:pt x="203345" y="157820"/>
                </a:lnTo>
                <a:lnTo>
                  <a:pt x="207579" y="157890"/>
                </a:lnTo>
                <a:lnTo>
                  <a:pt x="211462" y="157961"/>
                </a:lnTo>
                <a:lnTo>
                  <a:pt x="219579" y="158102"/>
                </a:lnTo>
                <a:lnTo>
                  <a:pt x="223884" y="158173"/>
                </a:lnTo>
                <a:lnTo>
                  <a:pt x="226284" y="158243"/>
                </a:lnTo>
                <a:cubicBezTo>
                  <a:pt x="226566" y="158243"/>
                  <a:pt x="226849" y="158385"/>
                  <a:pt x="227060" y="158596"/>
                </a:cubicBezTo>
                <a:cubicBezTo>
                  <a:pt x="227272" y="158808"/>
                  <a:pt x="227342" y="159090"/>
                  <a:pt x="227342" y="159372"/>
                </a:cubicBezTo>
                <a:cubicBezTo>
                  <a:pt x="227342" y="160361"/>
                  <a:pt x="227272" y="161349"/>
                  <a:pt x="227272" y="162337"/>
                </a:cubicBezTo>
                <a:cubicBezTo>
                  <a:pt x="227201" y="163819"/>
                  <a:pt x="227201" y="165301"/>
                  <a:pt x="227131" y="166854"/>
                </a:cubicBezTo>
                <a:lnTo>
                  <a:pt x="226989" y="171372"/>
                </a:lnTo>
                <a:cubicBezTo>
                  <a:pt x="226919" y="172431"/>
                  <a:pt x="226919" y="173418"/>
                  <a:pt x="226849" y="174406"/>
                </a:cubicBezTo>
                <a:cubicBezTo>
                  <a:pt x="226778" y="174971"/>
                  <a:pt x="226284" y="175465"/>
                  <a:pt x="225719" y="175465"/>
                </a:cubicBezTo>
                <a:cubicBezTo>
                  <a:pt x="223319" y="175395"/>
                  <a:pt x="220849" y="175324"/>
                  <a:pt x="218379" y="175254"/>
                </a:cubicBezTo>
                <a:lnTo>
                  <a:pt x="209627" y="175042"/>
                </a:lnTo>
                <a:lnTo>
                  <a:pt x="200945" y="174830"/>
                </a:lnTo>
                <a:lnTo>
                  <a:pt x="196146" y="174689"/>
                </a:lnTo>
                <a:lnTo>
                  <a:pt x="192334" y="174618"/>
                </a:lnTo>
                <a:lnTo>
                  <a:pt x="188099" y="174477"/>
                </a:lnTo>
                <a:lnTo>
                  <a:pt x="183864" y="174336"/>
                </a:lnTo>
                <a:lnTo>
                  <a:pt x="179700" y="174195"/>
                </a:lnTo>
                <a:lnTo>
                  <a:pt x="177018" y="174124"/>
                </a:lnTo>
                <a:cubicBezTo>
                  <a:pt x="176453" y="174124"/>
                  <a:pt x="175959" y="173630"/>
                  <a:pt x="175959" y="173066"/>
                </a:cubicBezTo>
                <a:cubicBezTo>
                  <a:pt x="175818" y="167207"/>
                  <a:pt x="175748" y="161137"/>
                  <a:pt x="175677" y="154997"/>
                </a:cubicBezTo>
                <a:cubicBezTo>
                  <a:pt x="175606" y="148573"/>
                  <a:pt x="175536" y="142010"/>
                  <a:pt x="175536" y="135446"/>
                </a:cubicBezTo>
                <a:cubicBezTo>
                  <a:pt x="175536" y="128811"/>
                  <a:pt x="175606" y="122247"/>
                  <a:pt x="175677" y="115894"/>
                </a:cubicBezTo>
                <a:cubicBezTo>
                  <a:pt x="175748" y="109754"/>
                  <a:pt x="175818" y="103683"/>
                  <a:pt x="175959" y="97825"/>
                </a:cubicBezTo>
                <a:cubicBezTo>
                  <a:pt x="175959" y="97260"/>
                  <a:pt x="176453" y="96767"/>
                  <a:pt x="177018" y="96767"/>
                </a:cubicBezTo>
                <a:lnTo>
                  <a:pt x="177935" y="96767"/>
                </a:lnTo>
                <a:lnTo>
                  <a:pt x="180476" y="96696"/>
                </a:lnTo>
                <a:lnTo>
                  <a:pt x="185417" y="96555"/>
                </a:lnTo>
                <a:lnTo>
                  <a:pt x="190429" y="96413"/>
                </a:lnTo>
                <a:close/>
                <a:moveTo>
                  <a:pt x="257340" y="94508"/>
                </a:moveTo>
                <a:cubicBezTo>
                  <a:pt x="257905" y="94508"/>
                  <a:pt x="258399" y="94931"/>
                  <a:pt x="258470" y="95496"/>
                </a:cubicBezTo>
                <a:cubicBezTo>
                  <a:pt x="258893" y="100366"/>
                  <a:pt x="259246" y="105236"/>
                  <a:pt x="259458" y="110036"/>
                </a:cubicBezTo>
                <a:cubicBezTo>
                  <a:pt x="259740" y="115330"/>
                  <a:pt x="259881" y="120764"/>
                  <a:pt x="260022" y="126058"/>
                </a:cubicBezTo>
                <a:cubicBezTo>
                  <a:pt x="260022" y="129164"/>
                  <a:pt x="260093" y="132198"/>
                  <a:pt x="260093" y="135304"/>
                </a:cubicBezTo>
                <a:cubicBezTo>
                  <a:pt x="260093" y="137562"/>
                  <a:pt x="260022" y="139821"/>
                  <a:pt x="260022" y="142080"/>
                </a:cubicBezTo>
                <a:cubicBezTo>
                  <a:pt x="259952" y="147303"/>
                  <a:pt x="259811" y="152667"/>
                  <a:pt x="259529" y="158102"/>
                </a:cubicBezTo>
                <a:lnTo>
                  <a:pt x="259529" y="158596"/>
                </a:lnTo>
                <a:lnTo>
                  <a:pt x="260022" y="158596"/>
                </a:lnTo>
                <a:lnTo>
                  <a:pt x="268774" y="158737"/>
                </a:lnTo>
                <a:lnTo>
                  <a:pt x="273363" y="158808"/>
                </a:lnTo>
                <a:lnTo>
                  <a:pt x="277598" y="158879"/>
                </a:lnTo>
                <a:lnTo>
                  <a:pt x="286561" y="159020"/>
                </a:lnTo>
                <a:lnTo>
                  <a:pt x="293972" y="159090"/>
                </a:lnTo>
                <a:cubicBezTo>
                  <a:pt x="294255" y="159090"/>
                  <a:pt x="294537" y="159231"/>
                  <a:pt x="294607" y="159231"/>
                </a:cubicBezTo>
                <a:cubicBezTo>
                  <a:pt x="294819" y="159443"/>
                  <a:pt x="294890" y="159796"/>
                  <a:pt x="294890" y="160078"/>
                </a:cubicBezTo>
                <a:cubicBezTo>
                  <a:pt x="294748" y="161137"/>
                  <a:pt x="294678" y="162125"/>
                  <a:pt x="294607" y="163184"/>
                </a:cubicBezTo>
                <a:cubicBezTo>
                  <a:pt x="294466" y="164737"/>
                  <a:pt x="294325" y="166289"/>
                  <a:pt x="294184" y="167843"/>
                </a:cubicBezTo>
                <a:cubicBezTo>
                  <a:pt x="294043" y="169466"/>
                  <a:pt x="293901" y="171019"/>
                  <a:pt x="293690" y="172572"/>
                </a:cubicBezTo>
                <a:cubicBezTo>
                  <a:pt x="293549" y="173701"/>
                  <a:pt x="293408" y="174759"/>
                  <a:pt x="293266" y="175889"/>
                </a:cubicBezTo>
                <a:cubicBezTo>
                  <a:pt x="293196" y="176383"/>
                  <a:pt x="292772" y="176806"/>
                  <a:pt x="292207" y="176806"/>
                </a:cubicBezTo>
                <a:cubicBezTo>
                  <a:pt x="287832" y="176736"/>
                  <a:pt x="283455" y="176595"/>
                  <a:pt x="279080" y="176524"/>
                </a:cubicBezTo>
                <a:lnTo>
                  <a:pt x="264822" y="176171"/>
                </a:lnTo>
                <a:lnTo>
                  <a:pt x="250847" y="175818"/>
                </a:lnTo>
                <a:lnTo>
                  <a:pt x="245553" y="175677"/>
                </a:lnTo>
                <a:lnTo>
                  <a:pt x="238707" y="175536"/>
                </a:lnTo>
                <a:cubicBezTo>
                  <a:pt x="238425" y="175536"/>
                  <a:pt x="238142" y="175395"/>
                  <a:pt x="237930" y="175183"/>
                </a:cubicBezTo>
                <a:cubicBezTo>
                  <a:pt x="237718" y="174971"/>
                  <a:pt x="237648" y="174689"/>
                  <a:pt x="237648" y="174407"/>
                </a:cubicBezTo>
                <a:cubicBezTo>
                  <a:pt x="238001" y="168195"/>
                  <a:pt x="238283" y="161914"/>
                  <a:pt x="238425" y="155631"/>
                </a:cubicBezTo>
                <a:cubicBezTo>
                  <a:pt x="238637" y="148856"/>
                  <a:pt x="238707" y="142009"/>
                  <a:pt x="238707" y="135233"/>
                </a:cubicBezTo>
                <a:cubicBezTo>
                  <a:pt x="238707" y="128458"/>
                  <a:pt x="238637" y="121611"/>
                  <a:pt x="238425" y="114836"/>
                </a:cubicBezTo>
                <a:cubicBezTo>
                  <a:pt x="238213" y="108554"/>
                  <a:pt x="238001" y="102272"/>
                  <a:pt x="237648" y="96060"/>
                </a:cubicBezTo>
                <a:cubicBezTo>
                  <a:pt x="237648" y="95778"/>
                  <a:pt x="237718" y="95496"/>
                  <a:pt x="237930" y="95285"/>
                </a:cubicBezTo>
                <a:cubicBezTo>
                  <a:pt x="238142" y="95073"/>
                  <a:pt x="238425" y="94931"/>
                  <a:pt x="238707" y="94931"/>
                </a:cubicBezTo>
                <a:lnTo>
                  <a:pt x="242448" y="94861"/>
                </a:lnTo>
                <a:lnTo>
                  <a:pt x="247882" y="94720"/>
                </a:lnTo>
                <a:lnTo>
                  <a:pt x="253035" y="94578"/>
                </a:lnTo>
                <a:lnTo>
                  <a:pt x="253317" y="94578"/>
                </a:lnTo>
                <a:close/>
                <a:moveTo>
                  <a:pt x="381634" y="92037"/>
                </a:moveTo>
                <a:cubicBezTo>
                  <a:pt x="382128" y="92037"/>
                  <a:pt x="382551" y="92390"/>
                  <a:pt x="382693" y="92884"/>
                </a:cubicBezTo>
                <a:cubicBezTo>
                  <a:pt x="384316" y="99730"/>
                  <a:pt x="385587" y="106648"/>
                  <a:pt x="386434" y="113494"/>
                </a:cubicBezTo>
                <a:cubicBezTo>
                  <a:pt x="387351" y="120764"/>
                  <a:pt x="387775" y="128175"/>
                  <a:pt x="387704" y="135515"/>
                </a:cubicBezTo>
                <a:cubicBezTo>
                  <a:pt x="387704" y="142785"/>
                  <a:pt x="387281" y="150126"/>
                  <a:pt x="386363" y="157395"/>
                </a:cubicBezTo>
                <a:cubicBezTo>
                  <a:pt x="385516" y="164242"/>
                  <a:pt x="384245" y="171159"/>
                  <a:pt x="382622" y="178005"/>
                </a:cubicBezTo>
                <a:cubicBezTo>
                  <a:pt x="382481" y="178499"/>
                  <a:pt x="382057" y="178853"/>
                  <a:pt x="381564" y="178853"/>
                </a:cubicBezTo>
                <a:lnTo>
                  <a:pt x="376340" y="178782"/>
                </a:lnTo>
                <a:lnTo>
                  <a:pt x="369917" y="178641"/>
                </a:lnTo>
                <a:lnTo>
                  <a:pt x="366600" y="178570"/>
                </a:lnTo>
                <a:lnTo>
                  <a:pt x="363565" y="178499"/>
                </a:lnTo>
                <a:lnTo>
                  <a:pt x="359118" y="178429"/>
                </a:lnTo>
                <a:cubicBezTo>
                  <a:pt x="358765" y="178429"/>
                  <a:pt x="358483" y="178288"/>
                  <a:pt x="358271" y="178005"/>
                </a:cubicBezTo>
                <a:cubicBezTo>
                  <a:pt x="358059" y="177723"/>
                  <a:pt x="357989" y="177370"/>
                  <a:pt x="358059" y="177088"/>
                </a:cubicBezTo>
                <a:cubicBezTo>
                  <a:pt x="358413" y="175465"/>
                  <a:pt x="358765" y="173771"/>
                  <a:pt x="359048" y="172076"/>
                </a:cubicBezTo>
                <a:cubicBezTo>
                  <a:pt x="359471" y="169747"/>
                  <a:pt x="359824" y="167418"/>
                  <a:pt x="360177" y="165160"/>
                </a:cubicBezTo>
                <a:cubicBezTo>
                  <a:pt x="360530" y="162830"/>
                  <a:pt x="360812" y="160501"/>
                  <a:pt x="361094" y="158243"/>
                </a:cubicBezTo>
                <a:cubicBezTo>
                  <a:pt x="361306" y="155913"/>
                  <a:pt x="361589" y="153584"/>
                  <a:pt x="361729" y="151326"/>
                </a:cubicBezTo>
                <a:lnTo>
                  <a:pt x="361801" y="150831"/>
                </a:lnTo>
                <a:lnTo>
                  <a:pt x="361306" y="150831"/>
                </a:lnTo>
                <a:lnTo>
                  <a:pt x="357001" y="150761"/>
                </a:lnTo>
                <a:lnTo>
                  <a:pt x="352907" y="150761"/>
                </a:lnTo>
                <a:lnTo>
                  <a:pt x="344649" y="150690"/>
                </a:lnTo>
                <a:lnTo>
                  <a:pt x="336532" y="150620"/>
                </a:lnTo>
                <a:lnTo>
                  <a:pt x="336391" y="150620"/>
                </a:lnTo>
                <a:lnTo>
                  <a:pt x="332227" y="150549"/>
                </a:lnTo>
                <a:lnTo>
                  <a:pt x="328204" y="150549"/>
                </a:lnTo>
                <a:lnTo>
                  <a:pt x="327780" y="150549"/>
                </a:lnTo>
                <a:lnTo>
                  <a:pt x="327780" y="150973"/>
                </a:lnTo>
                <a:cubicBezTo>
                  <a:pt x="327639" y="153302"/>
                  <a:pt x="327497" y="155560"/>
                  <a:pt x="327286" y="157749"/>
                </a:cubicBezTo>
                <a:cubicBezTo>
                  <a:pt x="327074" y="159937"/>
                  <a:pt x="326862" y="162195"/>
                  <a:pt x="326580" y="164524"/>
                </a:cubicBezTo>
                <a:cubicBezTo>
                  <a:pt x="326368" y="166853"/>
                  <a:pt x="326015" y="169112"/>
                  <a:pt x="325733" y="171300"/>
                </a:cubicBezTo>
                <a:cubicBezTo>
                  <a:pt x="325451" y="173206"/>
                  <a:pt x="325168" y="174971"/>
                  <a:pt x="324886" y="176735"/>
                </a:cubicBezTo>
                <a:cubicBezTo>
                  <a:pt x="324745" y="177300"/>
                  <a:pt x="324321" y="177652"/>
                  <a:pt x="323757" y="177652"/>
                </a:cubicBezTo>
                <a:lnTo>
                  <a:pt x="319098" y="177582"/>
                </a:lnTo>
                <a:lnTo>
                  <a:pt x="317122" y="177511"/>
                </a:lnTo>
                <a:lnTo>
                  <a:pt x="313169" y="177440"/>
                </a:lnTo>
                <a:lnTo>
                  <a:pt x="307240" y="177300"/>
                </a:lnTo>
                <a:lnTo>
                  <a:pt x="304417" y="177229"/>
                </a:lnTo>
                <a:lnTo>
                  <a:pt x="303076" y="177159"/>
                </a:lnTo>
                <a:cubicBezTo>
                  <a:pt x="302794" y="177159"/>
                  <a:pt x="302512" y="177017"/>
                  <a:pt x="302300" y="176805"/>
                </a:cubicBezTo>
                <a:cubicBezTo>
                  <a:pt x="302088" y="176594"/>
                  <a:pt x="301947" y="176241"/>
                  <a:pt x="302018" y="175958"/>
                </a:cubicBezTo>
                <a:cubicBezTo>
                  <a:pt x="302865" y="169536"/>
                  <a:pt x="303570" y="163042"/>
                  <a:pt x="303994" y="156549"/>
                </a:cubicBezTo>
                <a:cubicBezTo>
                  <a:pt x="304417" y="149491"/>
                  <a:pt x="304699" y="142361"/>
                  <a:pt x="304699" y="135374"/>
                </a:cubicBezTo>
                <a:cubicBezTo>
                  <a:pt x="304699" y="128387"/>
                  <a:pt x="304488" y="121258"/>
                  <a:pt x="303994" y="114200"/>
                </a:cubicBezTo>
                <a:cubicBezTo>
                  <a:pt x="303570" y="107706"/>
                  <a:pt x="302865" y="101213"/>
                  <a:pt x="302018" y="94790"/>
                </a:cubicBezTo>
                <a:cubicBezTo>
                  <a:pt x="302018" y="94508"/>
                  <a:pt x="302088" y="94155"/>
                  <a:pt x="302300" y="93943"/>
                </a:cubicBezTo>
                <a:cubicBezTo>
                  <a:pt x="302441" y="93731"/>
                  <a:pt x="302794" y="93590"/>
                  <a:pt x="303076" y="93590"/>
                </a:cubicBezTo>
                <a:cubicBezTo>
                  <a:pt x="309005" y="93519"/>
                  <a:pt x="314934" y="93378"/>
                  <a:pt x="320934" y="93237"/>
                </a:cubicBezTo>
                <a:cubicBezTo>
                  <a:pt x="327568" y="93096"/>
                  <a:pt x="334273" y="92954"/>
                  <a:pt x="341049" y="92814"/>
                </a:cubicBezTo>
                <a:cubicBezTo>
                  <a:pt x="347825" y="92672"/>
                  <a:pt x="354742" y="92531"/>
                  <a:pt x="361659" y="92390"/>
                </a:cubicBezTo>
                <a:cubicBezTo>
                  <a:pt x="368294" y="92249"/>
                  <a:pt x="374928" y="92179"/>
                  <a:pt x="381634" y="92037"/>
                </a:cubicBezTo>
                <a:close/>
                <a:moveTo>
                  <a:pt x="1305476" y="69099"/>
                </a:moveTo>
                <a:lnTo>
                  <a:pt x="1342531" y="69099"/>
                </a:lnTo>
                <a:cubicBezTo>
                  <a:pt x="1342531" y="69099"/>
                  <a:pt x="1395186" y="136998"/>
                  <a:pt x="1401467" y="145044"/>
                </a:cubicBezTo>
                <a:cubicBezTo>
                  <a:pt x="1401538" y="134175"/>
                  <a:pt x="1401467" y="69099"/>
                  <a:pt x="1401467" y="69099"/>
                </a:cubicBezTo>
                <a:lnTo>
                  <a:pt x="1439864" y="69099"/>
                </a:lnTo>
                <a:lnTo>
                  <a:pt x="1439864" y="203556"/>
                </a:lnTo>
                <a:lnTo>
                  <a:pt x="1402032" y="203556"/>
                </a:lnTo>
                <a:cubicBezTo>
                  <a:pt x="1402032" y="203556"/>
                  <a:pt x="1350507" y="138339"/>
                  <a:pt x="1343661" y="129658"/>
                </a:cubicBezTo>
                <a:cubicBezTo>
                  <a:pt x="1343731" y="140598"/>
                  <a:pt x="1343661" y="203556"/>
                  <a:pt x="1343661" y="203556"/>
                </a:cubicBezTo>
                <a:lnTo>
                  <a:pt x="1305476" y="203556"/>
                </a:lnTo>
                <a:close/>
                <a:moveTo>
                  <a:pt x="1160290" y="69099"/>
                </a:moveTo>
                <a:lnTo>
                  <a:pt x="1197345" y="69099"/>
                </a:lnTo>
                <a:cubicBezTo>
                  <a:pt x="1197345" y="69099"/>
                  <a:pt x="1250000" y="136998"/>
                  <a:pt x="1256281" y="145044"/>
                </a:cubicBezTo>
                <a:cubicBezTo>
                  <a:pt x="1256352" y="134175"/>
                  <a:pt x="1256281" y="69099"/>
                  <a:pt x="1256281" y="69099"/>
                </a:cubicBezTo>
                <a:lnTo>
                  <a:pt x="1294678" y="69099"/>
                </a:lnTo>
                <a:lnTo>
                  <a:pt x="1294678" y="203556"/>
                </a:lnTo>
                <a:lnTo>
                  <a:pt x="1256846" y="203556"/>
                </a:lnTo>
                <a:cubicBezTo>
                  <a:pt x="1256846" y="203556"/>
                  <a:pt x="1205322" y="138339"/>
                  <a:pt x="1198475" y="129658"/>
                </a:cubicBezTo>
                <a:cubicBezTo>
                  <a:pt x="1198545" y="140598"/>
                  <a:pt x="1198475" y="203556"/>
                  <a:pt x="1198475" y="203556"/>
                </a:cubicBezTo>
                <a:lnTo>
                  <a:pt x="1160290" y="203556"/>
                </a:lnTo>
                <a:close/>
                <a:moveTo>
                  <a:pt x="1065359" y="69099"/>
                </a:moveTo>
                <a:lnTo>
                  <a:pt x="1105660" y="69099"/>
                </a:lnTo>
                <a:lnTo>
                  <a:pt x="1155985" y="203556"/>
                </a:lnTo>
                <a:lnTo>
                  <a:pt x="1114907" y="203556"/>
                </a:lnTo>
                <a:lnTo>
                  <a:pt x="1106296" y="181535"/>
                </a:lnTo>
                <a:lnTo>
                  <a:pt x="1062747" y="181535"/>
                </a:lnTo>
                <a:lnTo>
                  <a:pt x="1053571" y="203556"/>
                </a:lnTo>
                <a:lnTo>
                  <a:pt x="1012422" y="203556"/>
                </a:lnTo>
                <a:close/>
                <a:moveTo>
                  <a:pt x="839637" y="69099"/>
                </a:moveTo>
                <a:lnTo>
                  <a:pt x="887703" y="69099"/>
                </a:lnTo>
                <a:lnTo>
                  <a:pt x="923276" y="151255"/>
                </a:lnTo>
                <a:lnTo>
                  <a:pt x="959414" y="69099"/>
                </a:lnTo>
                <a:lnTo>
                  <a:pt x="1008256" y="69099"/>
                </a:lnTo>
                <a:lnTo>
                  <a:pt x="1008256" y="203556"/>
                </a:lnTo>
                <a:lnTo>
                  <a:pt x="968660" y="203556"/>
                </a:lnTo>
                <a:lnTo>
                  <a:pt x="968660" y="140033"/>
                </a:lnTo>
                <a:lnTo>
                  <a:pt x="941486" y="203556"/>
                </a:lnTo>
                <a:lnTo>
                  <a:pt x="904502" y="203556"/>
                </a:lnTo>
                <a:lnTo>
                  <a:pt x="877257" y="138763"/>
                </a:lnTo>
                <a:lnTo>
                  <a:pt x="877257" y="203556"/>
                </a:lnTo>
                <a:lnTo>
                  <a:pt x="839637" y="203556"/>
                </a:lnTo>
                <a:close/>
                <a:moveTo>
                  <a:pt x="735530" y="69099"/>
                </a:moveTo>
                <a:lnTo>
                  <a:pt x="831239" y="69099"/>
                </a:lnTo>
                <a:lnTo>
                  <a:pt x="831239" y="102908"/>
                </a:lnTo>
                <a:lnTo>
                  <a:pt x="802512" y="102908"/>
                </a:lnTo>
                <a:lnTo>
                  <a:pt x="802512" y="203556"/>
                </a:lnTo>
                <a:lnTo>
                  <a:pt x="763763" y="203486"/>
                </a:lnTo>
                <a:lnTo>
                  <a:pt x="763763" y="102908"/>
                </a:lnTo>
                <a:lnTo>
                  <a:pt x="735530" y="102908"/>
                </a:lnTo>
                <a:close/>
                <a:moveTo>
                  <a:pt x="609118" y="69099"/>
                </a:moveTo>
                <a:lnTo>
                  <a:pt x="648009" y="69099"/>
                </a:lnTo>
                <a:lnTo>
                  <a:pt x="648009" y="151962"/>
                </a:lnTo>
                <a:cubicBezTo>
                  <a:pt x="648009" y="160643"/>
                  <a:pt x="651043" y="166148"/>
                  <a:pt x="656196" y="169254"/>
                </a:cubicBezTo>
                <a:cubicBezTo>
                  <a:pt x="661348" y="172360"/>
                  <a:pt x="675535" y="172289"/>
                  <a:pt x="680123" y="169254"/>
                </a:cubicBezTo>
                <a:cubicBezTo>
                  <a:pt x="684711" y="166219"/>
                  <a:pt x="688804" y="160643"/>
                  <a:pt x="688804" y="151962"/>
                </a:cubicBezTo>
                <a:lnTo>
                  <a:pt x="688734" y="151962"/>
                </a:lnTo>
                <a:lnTo>
                  <a:pt x="688734" y="69099"/>
                </a:lnTo>
                <a:lnTo>
                  <a:pt x="726848" y="69099"/>
                </a:lnTo>
                <a:lnTo>
                  <a:pt x="726848" y="160431"/>
                </a:lnTo>
                <a:cubicBezTo>
                  <a:pt x="725648" y="176312"/>
                  <a:pt x="718449" y="189440"/>
                  <a:pt x="707085" y="196498"/>
                </a:cubicBezTo>
                <a:cubicBezTo>
                  <a:pt x="686263" y="208920"/>
                  <a:pt x="654925" y="209767"/>
                  <a:pt x="632622" y="198616"/>
                </a:cubicBezTo>
                <a:cubicBezTo>
                  <a:pt x="619140" y="191910"/>
                  <a:pt x="609965" y="175959"/>
                  <a:pt x="609118" y="157749"/>
                </a:cubicBezTo>
                <a:close/>
                <a:moveTo>
                  <a:pt x="518834" y="62280"/>
                </a:moveTo>
                <a:cubicBezTo>
                  <a:pt x="548194" y="62310"/>
                  <a:pt x="573405" y="74657"/>
                  <a:pt x="589286" y="97684"/>
                </a:cubicBezTo>
                <a:lnTo>
                  <a:pt x="593097" y="105096"/>
                </a:lnTo>
                <a:lnTo>
                  <a:pt x="595920" y="111095"/>
                </a:lnTo>
                <a:lnTo>
                  <a:pt x="549407" y="111095"/>
                </a:lnTo>
                <a:lnTo>
                  <a:pt x="548631" y="110318"/>
                </a:lnTo>
                <a:cubicBezTo>
                  <a:pt x="536984" y="98108"/>
                  <a:pt x="518563" y="93591"/>
                  <a:pt x="502752" y="99167"/>
                </a:cubicBezTo>
                <a:cubicBezTo>
                  <a:pt x="490472" y="103190"/>
                  <a:pt x="478614" y="115965"/>
                  <a:pt x="475791" y="128175"/>
                </a:cubicBezTo>
                <a:cubicBezTo>
                  <a:pt x="473250" y="139751"/>
                  <a:pt x="476849" y="152385"/>
                  <a:pt x="484895" y="160996"/>
                </a:cubicBezTo>
                <a:cubicBezTo>
                  <a:pt x="498023" y="173418"/>
                  <a:pt x="518140" y="177441"/>
                  <a:pt x="534938" y="171089"/>
                </a:cubicBezTo>
                <a:cubicBezTo>
                  <a:pt x="540443" y="168901"/>
                  <a:pt x="547007" y="163748"/>
                  <a:pt x="549831" y="156408"/>
                </a:cubicBezTo>
                <a:cubicBezTo>
                  <a:pt x="544678" y="156408"/>
                  <a:pt x="515881" y="156408"/>
                  <a:pt x="515881" y="156408"/>
                </a:cubicBezTo>
                <a:lnTo>
                  <a:pt x="515881" y="124929"/>
                </a:lnTo>
                <a:lnTo>
                  <a:pt x="598461" y="124929"/>
                </a:lnTo>
                <a:lnTo>
                  <a:pt x="598743" y="127611"/>
                </a:lnTo>
                <a:cubicBezTo>
                  <a:pt x="600861" y="157326"/>
                  <a:pt x="585686" y="185699"/>
                  <a:pt x="560912" y="198192"/>
                </a:cubicBezTo>
                <a:cubicBezTo>
                  <a:pt x="529997" y="211250"/>
                  <a:pt x="484189" y="212308"/>
                  <a:pt x="456663" y="183793"/>
                </a:cubicBezTo>
                <a:cubicBezTo>
                  <a:pt x="445087" y="171936"/>
                  <a:pt x="432171" y="152244"/>
                  <a:pt x="436053" y="126270"/>
                </a:cubicBezTo>
                <a:cubicBezTo>
                  <a:pt x="439371" y="95567"/>
                  <a:pt x="465485" y="72487"/>
                  <a:pt x="488283" y="66417"/>
                </a:cubicBezTo>
                <a:cubicBezTo>
                  <a:pt x="498800" y="63629"/>
                  <a:pt x="509048" y="62270"/>
                  <a:pt x="518834" y="62280"/>
                </a:cubicBezTo>
                <a:close/>
                <a:moveTo>
                  <a:pt x="196711" y="35714"/>
                </a:moveTo>
                <a:cubicBezTo>
                  <a:pt x="242236" y="35714"/>
                  <a:pt x="284584" y="47430"/>
                  <a:pt x="316135" y="68958"/>
                </a:cubicBezTo>
                <a:cubicBezTo>
                  <a:pt x="316841" y="69381"/>
                  <a:pt x="317476" y="69805"/>
                  <a:pt x="318111" y="70299"/>
                </a:cubicBezTo>
                <a:cubicBezTo>
                  <a:pt x="319099" y="71005"/>
                  <a:pt x="319522" y="72205"/>
                  <a:pt x="319170" y="73334"/>
                </a:cubicBezTo>
                <a:cubicBezTo>
                  <a:pt x="318817" y="74463"/>
                  <a:pt x="317758" y="75240"/>
                  <a:pt x="316487" y="75310"/>
                </a:cubicBezTo>
                <a:cubicBezTo>
                  <a:pt x="276821" y="75946"/>
                  <a:pt x="238425" y="76369"/>
                  <a:pt x="212662" y="76863"/>
                </a:cubicBezTo>
                <a:cubicBezTo>
                  <a:pt x="155279" y="77993"/>
                  <a:pt x="98249" y="81239"/>
                  <a:pt x="67193" y="82933"/>
                </a:cubicBezTo>
                <a:cubicBezTo>
                  <a:pt x="67123" y="82933"/>
                  <a:pt x="67123" y="82933"/>
                  <a:pt x="67053" y="82933"/>
                </a:cubicBezTo>
                <a:cubicBezTo>
                  <a:pt x="65923" y="82933"/>
                  <a:pt x="64935" y="82298"/>
                  <a:pt x="64512" y="81239"/>
                </a:cubicBezTo>
                <a:cubicBezTo>
                  <a:pt x="64088" y="80110"/>
                  <a:pt x="64370" y="78910"/>
                  <a:pt x="65288" y="78133"/>
                </a:cubicBezTo>
                <a:cubicBezTo>
                  <a:pt x="69029" y="74957"/>
                  <a:pt x="72981" y="71852"/>
                  <a:pt x="77287" y="68958"/>
                </a:cubicBezTo>
                <a:cubicBezTo>
                  <a:pt x="108837" y="47430"/>
                  <a:pt x="151186" y="35714"/>
                  <a:pt x="196711" y="35714"/>
                </a:cubicBezTo>
                <a:close/>
                <a:moveTo>
                  <a:pt x="196711" y="0"/>
                </a:moveTo>
                <a:cubicBezTo>
                  <a:pt x="235672" y="0"/>
                  <a:pt x="273292" y="7835"/>
                  <a:pt x="305477" y="22728"/>
                </a:cubicBezTo>
                <a:cubicBezTo>
                  <a:pt x="331521" y="34796"/>
                  <a:pt x="353120" y="51030"/>
                  <a:pt x="368436" y="70087"/>
                </a:cubicBezTo>
                <a:cubicBezTo>
                  <a:pt x="369142" y="70934"/>
                  <a:pt x="369212" y="72063"/>
                  <a:pt x="368789" y="72981"/>
                </a:cubicBezTo>
                <a:cubicBezTo>
                  <a:pt x="368365" y="73899"/>
                  <a:pt x="367448" y="74534"/>
                  <a:pt x="366389" y="74534"/>
                </a:cubicBezTo>
                <a:lnTo>
                  <a:pt x="358342" y="74675"/>
                </a:lnTo>
                <a:lnTo>
                  <a:pt x="352343" y="74746"/>
                </a:lnTo>
                <a:cubicBezTo>
                  <a:pt x="351567" y="74746"/>
                  <a:pt x="350861" y="74393"/>
                  <a:pt x="350297" y="73828"/>
                </a:cubicBezTo>
                <a:cubicBezTo>
                  <a:pt x="343168" y="66135"/>
                  <a:pt x="334839" y="59006"/>
                  <a:pt x="325381" y="52583"/>
                </a:cubicBezTo>
                <a:cubicBezTo>
                  <a:pt x="291219" y="29221"/>
                  <a:pt x="245483" y="16234"/>
                  <a:pt x="196711" y="16234"/>
                </a:cubicBezTo>
                <a:lnTo>
                  <a:pt x="196570" y="16234"/>
                </a:lnTo>
                <a:cubicBezTo>
                  <a:pt x="159938" y="16234"/>
                  <a:pt x="124647" y="23645"/>
                  <a:pt x="94579" y="37479"/>
                </a:cubicBezTo>
                <a:cubicBezTo>
                  <a:pt x="65500" y="50889"/>
                  <a:pt x="43125" y="69522"/>
                  <a:pt x="29785" y="91050"/>
                </a:cubicBezTo>
                <a:cubicBezTo>
                  <a:pt x="20751" y="105731"/>
                  <a:pt x="16163" y="121118"/>
                  <a:pt x="16163" y="136928"/>
                </a:cubicBezTo>
                <a:cubicBezTo>
                  <a:pt x="16234" y="152738"/>
                  <a:pt x="20751" y="168125"/>
                  <a:pt x="29785" y="182735"/>
                </a:cubicBezTo>
                <a:cubicBezTo>
                  <a:pt x="38679" y="197063"/>
                  <a:pt x="51454" y="210050"/>
                  <a:pt x="67900" y="221273"/>
                </a:cubicBezTo>
                <a:cubicBezTo>
                  <a:pt x="102061" y="244564"/>
                  <a:pt x="147798" y="257551"/>
                  <a:pt x="196570" y="257551"/>
                </a:cubicBezTo>
                <a:lnTo>
                  <a:pt x="196711" y="257551"/>
                </a:lnTo>
                <a:cubicBezTo>
                  <a:pt x="233343" y="257551"/>
                  <a:pt x="268634" y="250211"/>
                  <a:pt x="298701" y="236306"/>
                </a:cubicBezTo>
                <a:cubicBezTo>
                  <a:pt x="320440" y="226284"/>
                  <a:pt x="338933" y="212944"/>
                  <a:pt x="352343" y="197769"/>
                </a:cubicBezTo>
                <a:cubicBezTo>
                  <a:pt x="352908" y="197205"/>
                  <a:pt x="353684" y="196851"/>
                  <a:pt x="354461" y="196851"/>
                </a:cubicBezTo>
                <a:cubicBezTo>
                  <a:pt x="359261" y="196922"/>
                  <a:pt x="363919" y="196993"/>
                  <a:pt x="368295" y="197063"/>
                </a:cubicBezTo>
                <a:cubicBezTo>
                  <a:pt x="369353" y="197063"/>
                  <a:pt x="370271" y="197698"/>
                  <a:pt x="370624" y="198616"/>
                </a:cubicBezTo>
                <a:cubicBezTo>
                  <a:pt x="371047" y="199534"/>
                  <a:pt x="370977" y="200593"/>
                  <a:pt x="370342" y="201440"/>
                </a:cubicBezTo>
                <a:cubicBezTo>
                  <a:pt x="360955" y="213720"/>
                  <a:pt x="348955" y="224943"/>
                  <a:pt x="334627" y="234683"/>
                </a:cubicBezTo>
                <a:cubicBezTo>
                  <a:pt x="297572" y="260022"/>
                  <a:pt x="248659" y="273785"/>
                  <a:pt x="196711" y="273856"/>
                </a:cubicBezTo>
                <a:cubicBezTo>
                  <a:pt x="157750" y="273856"/>
                  <a:pt x="120201" y="266021"/>
                  <a:pt x="87874" y="251129"/>
                </a:cubicBezTo>
                <a:cubicBezTo>
                  <a:pt x="56112" y="236448"/>
                  <a:pt x="31197" y="215838"/>
                  <a:pt x="16022" y="191346"/>
                </a:cubicBezTo>
                <a:cubicBezTo>
                  <a:pt x="5435" y="174265"/>
                  <a:pt x="0" y="155914"/>
                  <a:pt x="0" y="136998"/>
                </a:cubicBezTo>
                <a:lnTo>
                  <a:pt x="0" y="136928"/>
                </a:lnTo>
                <a:lnTo>
                  <a:pt x="0" y="136857"/>
                </a:lnTo>
                <a:cubicBezTo>
                  <a:pt x="0" y="117942"/>
                  <a:pt x="5435" y="99590"/>
                  <a:pt x="16022" y="82509"/>
                </a:cubicBezTo>
                <a:cubicBezTo>
                  <a:pt x="26186" y="66135"/>
                  <a:pt x="40585" y="51525"/>
                  <a:pt x="58794" y="39102"/>
                </a:cubicBezTo>
                <a:cubicBezTo>
                  <a:pt x="95850" y="13834"/>
                  <a:pt x="144833" y="0"/>
                  <a:pt x="19671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EADF556-CF66-4936-BFA1-EF5A9E1978EA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4DACA-AA01-4F18-855D-657283BC6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8" y="1708150"/>
            <a:ext cx="8353425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D0C378-DBE7-44C5-BC32-F1584F22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5288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948D000-B45B-4A7D-91DF-C835BA5BEF90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403225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B18E8B4-AE61-45F9-9DFB-1ACF7379E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5A0AD0E-B8AF-4B4E-8409-B457EA662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716463" y="1708150"/>
            <a:ext cx="403225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3A526AD-F232-43DE-BFBE-0D0CE8A438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16463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150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2DC8C9-9866-4F30-8B40-3B41EEE61490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2592000" cy="28797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66DC47-4AC9-4547-B3F7-8152739967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95289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2778F5A-3C2C-44E3-9E88-18D3B7D3EB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3276001" y="1708150"/>
            <a:ext cx="259200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5285274-25BB-455A-AC1B-50456F568B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76001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722B22B-F762-473A-9B18-05DA8803DC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156713" y="1708150"/>
            <a:ext cx="259200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6AA6F2C-2939-4A69-B7C3-87487ADD6E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156713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846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E100DFB-1A11-4A77-9C22-8A7AD63E63CD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552028-852F-42A9-B11C-BF140281D4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95288" y="1708150"/>
            <a:ext cx="187200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12E2CFE5-EC57-491F-A913-E0AEF6847B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DEBCB02-EB6C-4FC0-A9D5-4D8A6F1573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2555538" y="1708150"/>
            <a:ext cx="187200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A1B1F5E9-C380-473D-A52B-B02E900C6A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555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FB3DE3-EF0F-4267-9696-85BE2D3C5A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4716463" y="1708150"/>
            <a:ext cx="187200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939FBA1-3990-4C17-A379-87A7858553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164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0D08C15-368E-497D-BED8-C5E91006F1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6877388" y="1708150"/>
            <a:ext cx="187200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2ECF4AD5-351B-47A1-AA9D-515CF74A9C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8773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335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7DFE6C-2C39-4347-8198-54FD621981C5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07CD734-8D28-48DC-B08F-CA8DB56EF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95288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0CA1662F-D1BF-4DA9-80A4-F5863C1006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48987FF4-8463-4BC8-B819-917BCEE779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2555763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D7DA32BA-4A7C-4E87-8867-47877EA554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5557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1B3EDA9A-BC91-4E5A-8F08-3B1FF66DE00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4716238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A6EE06D-D0BE-4C8E-A9D0-1FEB4919D8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162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7B33022-1FD4-4A75-A9B9-1E34076D8C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6876712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3A296187-D2FD-40A7-BBA7-CFD57E30EF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76712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9A539650-4E9B-4436-AC6D-C371EDDB46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395288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3E656163-B165-46A8-8A2A-C34EB56897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95288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4F140C7-A72A-45F7-BFC7-57435CC24BF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2555763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F95CBF6-27EB-4BF8-B758-3E315DB024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55763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17467D0-C18F-45C4-BC06-BDAAE3A3CE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>
          <a:xfrm>
            <a:off x="4716238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F49B06F-2121-4859-9FDD-480627352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716238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5533085-E5F9-4E92-B718-2D8A28BBBFE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>
          <a:xfrm>
            <a:off x="6876712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DC684D7-672F-4FDD-A21B-809894C28E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876712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231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 + 1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4032250" cy="28797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0A051DD-0567-4836-805A-3E3917E422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16463" y="1707263"/>
            <a:ext cx="4032250" cy="2880612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785CCB-F841-46F6-836B-A16B10736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16463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11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0A051DD-0567-4836-805A-3E3917E422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95287" y="1707263"/>
            <a:ext cx="4032250" cy="2880612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6646DC6-0FC9-4714-B4EF-BC448B9AA4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716463" y="1707263"/>
            <a:ext cx="4032250" cy="2880612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EB0C029-2547-49FA-BEDB-DB9728309B0B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07D5B91-179B-4673-8018-647B032CA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288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D9EE02F-14BA-4D63-82F7-5C113A318E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16463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07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71A2850E-472A-4EF5-85D5-E4172E5972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95288" y="1418337"/>
            <a:ext cx="2590801" cy="3169537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045ACD0-9AA6-4981-8664-E86EB03583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276600" y="1418337"/>
            <a:ext cx="2590801" cy="3169537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DC5C7442-B9C2-48C7-81AD-71B7ABC28E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57912" y="1418337"/>
            <a:ext cx="2590801" cy="3169537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8DF5820-FA01-49CB-BBC4-C3F21FCFA735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4284181-97C1-474D-9D4E-1555366DD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5288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5224671-0F0D-4466-8AF9-258EE28FA4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76600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07F73DD-06D4-45AC-B75D-9222E8A449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57912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421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s + 4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0E9C10D-6EB9-42AF-80E1-FE80F1EFC719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2423380-29DF-4465-A31F-2A7EBF7520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9528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301CCE6-48FC-4EC3-AEF0-6315D5EF4B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55576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DA16779-90AD-411D-BA29-88217A4678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71623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5B8C950-146C-40E7-91E5-A40F8DCAE1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87671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0EBC40-289E-4D34-B754-EE005E5BFB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95288" y="3148012"/>
            <a:ext cx="1872000" cy="172878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F1A2773A-33E7-4B1E-8338-420408DF0C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F6435D9-083F-48CC-91D4-58F470BB9A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2555763" y="3148012"/>
            <a:ext cx="1872000" cy="172878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CCCA0A8-0FC1-477C-820A-D10CC02412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5557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DEF74E5-0458-4353-999B-271655E7C1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4716013" y="3148012"/>
            <a:ext cx="1872000" cy="172878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01BD4CC-3302-4F50-A899-041AE99DA1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162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1377947-089C-40E1-A819-E582B4B26E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6876713" y="3148012"/>
            <a:ext cx="1872000" cy="172878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8778EDB-DC46-4438-830C-DFD1F05050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7671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058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FC28F45-9F90-48B2-B7EE-8CD59342D6C0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2423380-29DF-4465-A31F-2A7EBF7520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9528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301CCE6-48FC-4EC3-AEF0-6315D5EF4B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55576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DA16779-90AD-411D-BA29-88217A4678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71623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5B8C950-146C-40E7-91E5-A40F8DCAE1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87671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2CB7879-30CC-421F-AACF-FDA5C5F142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C96C1DD-1EE6-4FEC-AA8D-B8D661BE0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5557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CDF63A6-4710-45BE-A38C-E9FBE1459D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162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E2DA1D8D-BB9E-4671-AF17-D9EEFEA083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7671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232F75C-B8C5-49B6-B0D0-2212743838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95288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D6D5019-A35D-430B-819E-3877DB8F58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288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CAF3D8A2-1303-45C9-85C5-8F51AFE4802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2555538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1D8F8CF-969D-4F3F-B140-448456E7A9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55538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0D3FC3B-4A7F-4925-802C-4E5529CFA4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715788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323FBA6-6149-4542-8A36-6F09CEC7B90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715788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291F8652-20CC-43A1-8FA6-07E3AB67601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6876713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F962929C-6A90-4513-84BF-502C5E2E5E8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876713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5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8F220-BA4D-4902-8A5F-B910DDA13C28}"/>
              </a:ext>
            </a:extLst>
          </p:cNvPr>
          <p:cNvSpPr/>
          <p:nvPr userDrawn="1"/>
        </p:nvSpPr>
        <p:spPr bwMode="gray">
          <a:xfrm>
            <a:off x="7308850" y="-2"/>
            <a:ext cx="1835150" cy="84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041743-1038-413B-860B-DE377E0F9B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2"/>
            <a:ext cx="9144000" cy="514350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0" tIns="1800000" anchor="t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6309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D5C0B0-6D03-43B2-9E24-FA7AAC9C25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4388D89-B01D-4351-8F20-854B7592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ADFA471-BF4E-4685-969F-E534A6E9304D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6F283F52-5A25-429D-9203-A423964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3660A01-5056-43C5-801D-41AD5ED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282B4-1866-4154-AC6B-F3E137F3E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34" name="SmartArt Placeholder 33">
            <a:extLst>
              <a:ext uri="{FF2B5EF4-FFF2-40B4-BE49-F238E27FC236}">
                <a16:creationId xmlns:a16="http://schemas.microsoft.com/office/drawing/2014/main" id="{631BB7FA-6201-4749-ADF8-B152D43FBE2E}"/>
              </a:ext>
            </a:extLst>
          </p:cNvPr>
          <p:cNvSpPr>
            <a:spLocks noGrp="1"/>
          </p:cNvSpPr>
          <p:nvPr userDrawn="1">
            <p:ph type="dgm" sz="quarter" idx="16" hasCustomPrompt="1"/>
          </p:nvPr>
        </p:nvSpPr>
        <p:spPr bwMode="gray">
          <a:xfrm>
            <a:off x="395288" y="268288"/>
            <a:ext cx="1439864" cy="273856"/>
          </a:xfrm>
          <a:custGeom>
            <a:avLst/>
            <a:gdLst>
              <a:gd name="connsiteX0" fmla="*/ 62253 w 1439864"/>
              <a:gd name="connsiteY0" fmla="*/ 186405 h 273856"/>
              <a:gd name="connsiteX1" fmla="*/ 198616 w 1439864"/>
              <a:gd name="connsiteY1" fmla="*/ 194663 h 273856"/>
              <a:gd name="connsiteX2" fmla="*/ 319805 w 1439864"/>
              <a:gd name="connsiteY2" fmla="*/ 196216 h 273856"/>
              <a:gd name="connsiteX3" fmla="*/ 322346 w 1439864"/>
              <a:gd name="connsiteY3" fmla="*/ 198122 h 273856"/>
              <a:gd name="connsiteX4" fmla="*/ 321428 w 1439864"/>
              <a:gd name="connsiteY4" fmla="*/ 201156 h 273856"/>
              <a:gd name="connsiteX5" fmla="*/ 316205 w 1439864"/>
              <a:gd name="connsiteY5" fmla="*/ 204898 h 273856"/>
              <a:gd name="connsiteX6" fmla="*/ 196782 w 1439864"/>
              <a:gd name="connsiteY6" fmla="*/ 238141 h 273856"/>
              <a:gd name="connsiteX7" fmla="*/ 77358 w 1439864"/>
              <a:gd name="connsiteY7" fmla="*/ 204898 h 273856"/>
              <a:gd name="connsiteX8" fmla="*/ 60206 w 1439864"/>
              <a:gd name="connsiteY8" fmla="*/ 191064 h 273856"/>
              <a:gd name="connsiteX9" fmla="*/ 59571 w 1439864"/>
              <a:gd name="connsiteY9" fmla="*/ 188029 h 273856"/>
              <a:gd name="connsiteX10" fmla="*/ 62253 w 1439864"/>
              <a:gd name="connsiteY10" fmla="*/ 186405 h 273856"/>
              <a:gd name="connsiteX11" fmla="*/ 1084839 w 1439864"/>
              <a:gd name="connsiteY11" fmla="*/ 120200 h 273856"/>
              <a:gd name="connsiteX12" fmla="*/ 1074464 w 1439864"/>
              <a:gd name="connsiteY12" fmla="*/ 150479 h 273856"/>
              <a:gd name="connsiteX13" fmla="*/ 1094862 w 1439864"/>
              <a:gd name="connsiteY13" fmla="*/ 150479 h 273856"/>
              <a:gd name="connsiteX14" fmla="*/ 1084839 w 1439864"/>
              <a:gd name="connsiteY14" fmla="*/ 120200 h 273856"/>
              <a:gd name="connsiteX15" fmla="*/ 360389 w 1439864"/>
              <a:gd name="connsiteY15" fmla="*/ 109471 h 273856"/>
              <a:gd name="connsiteX16" fmla="*/ 351990 w 1439864"/>
              <a:gd name="connsiteY16" fmla="*/ 109541 h 273856"/>
              <a:gd name="connsiteX17" fmla="*/ 347967 w 1439864"/>
              <a:gd name="connsiteY17" fmla="*/ 109612 h 273856"/>
              <a:gd name="connsiteX18" fmla="*/ 343732 w 1439864"/>
              <a:gd name="connsiteY18" fmla="*/ 109683 h 273856"/>
              <a:gd name="connsiteX19" fmla="*/ 343520 w 1439864"/>
              <a:gd name="connsiteY19" fmla="*/ 109683 h 273856"/>
              <a:gd name="connsiteX20" fmla="*/ 335544 w 1439864"/>
              <a:gd name="connsiteY20" fmla="*/ 109753 h 273856"/>
              <a:gd name="connsiteX21" fmla="*/ 331662 w 1439864"/>
              <a:gd name="connsiteY21" fmla="*/ 109824 h 273856"/>
              <a:gd name="connsiteX22" fmla="*/ 327427 w 1439864"/>
              <a:gd name="connsiteY22" fmla="*/ 109894 h 273856"/>
              <a:gd name="connsiteX23" fmla="*/ 326933 w 1439864"/>
              <a:gd name="connsiteY23" fmla="*/ 109894 h 273856"/>
              <a:gd name="connsiteX24" fmla="*/ 327003 w 1439864"/>
              <a:gd name="connsiteY24" fmla="*/ 110388 h 273856"/>
              <a:gd name="connsiteX25" fmla="*/ 327497 w 1439864"/>
              <a:gd name="connsiteY25" fmla="*/ 116317 h 273856"/>
              <a:gd name="connsiteX26" fmla="*/ 327850 w 1439864"/>
              <a:gd name="connsiteY26" fmla="*/ 122246 h 273856"/>
              <a:gd name="connsiteX27" fmla="*/ 328062 w 1439864"/>
              <a:gd name="connsiteY27" fmla="*/ 128175 h 273856"/>
              <a:gd name="connsiteX28" fmla="*/ 328204 w 1439864"/>
              <a:gd name="connsiteY28" fmla="*/ 134104 h 273856"/>
              <a:gd name="connsiteX29" fmla="*/ 328204 w 1439864"/>
              <a:gd name="connsiteY29" fmla="*/ 134527 h 273856"/>
              <a:gd name="connsiteX30" fmla="*/ 332791 w 1439864"/>
              <a:gd name="connsiteY30" fmla="*/ 134527 h 273856"/>
              <a:gd name="connsiteX31" fmla="*/ 336885 w 1439864"/>
              <a:gd name="connsiteY31" fmla="*/ 134527 h 273856"/>
              <a:gd name="connsiteX32" fmla="*/ 345143 w 1439864"/>
              <a:gd name="connsiteY32" fmla="*/ 134527 h 273856"/>
              <a:gd name="connsiteX33" fmla="*/ 349237 w 1439864"/>
              <a:gd name="connsiteY33" fmla="*/ 134527 h 273856"/>
              <a:gd name="connsiteX34" fmla="*/ 353472 w 1439864"/>
              <a:gd name="connsiteY34" fmla="*/ 134527 h 273856"/>
              <a:gd name="connsiteX35" fmla="*/ 361941 w 1439864"/>
              <a:gd name="connsiteY35" fmla="*/ 134527 h 273856"/>
              <a:gd name="connsiteX36" fmla="*/ 362436 w 1439864"/>
              <a:gd name="connsiteY36" fmla="*/ 134527 h 273856"/>
              <a:gd name="connsiteX37" fmla="*/ 362436 w 1439864"/>
              <a:gd name="connsiteY37" fmla="*/ 133892 h 273856"/>
              <a:gd name="connsiteX38" fmla="*/ 362294 w 1439864"/>
              <a:gd name="connsiteY38" fmla="*/ 127892 h 273856"/>
              <a:gd name="connsiteX39" fmla="*/ 362012 w 1439864"/>
              <a:gd name="connsiteY39" fmla="*/ 121893 h 273856"/>
              <a:gd name="connsiteX40" fmla="*/ 361518 w 1439864"/>
              <a:gd name="connsiteY40" fmla="*/ 115894 h 273856"/>
              <a:gd name="connsiteX41" fmla="*/ 360882 w 1439864"/>
              <a:gd name="connsiteY41" fmla="*/ 109894 h 273856"/>
              <a:gd name="connsiteX42" fmla="*/ 360812 w 1439864"/>
              <a:gd name="connsiteY42" fmla="*/ 109471 h 273856"/>
              <a:gd name="connsiteX43" fmla="*/ 96625 w 1439864"/>
              <a:gd name="connsiteY43" fmla="*/ 99167 h 273856"/>
              <a:gd name="connsiteX44" fmla="*/ 97048 w 1439864"/>
              <a:gd name="connsiteY44" fmla="*/ 99167 h 273856"/>
              <a:gd name="connsiteX45" fmla="*/ 97895 w 1439864"/>
              <a:gd name="connsiteY45" fmla="*/ 99520 h 273856"/>
              <a:gd name="connsiteX46" fmla="*/ 98178 w 1439864"/>
              <a:gd name="connsiteY46" fmla="*/ 100367 h 273856"/>
              <a:gd name="connsiteX47" fmla="*/ 96766 w 1439864"/>
              <a:gd name="connsiteY47" fmla="*/ 116883 h 273856"/>
              <a:gd name="connsiteX48" fmla="*/ 96201 w 1439864"/>
              <a:gd name="connsiteY48" fmla="*/ 135163 h 273856"/>
              <a:gd name="connsiteX49" fmla="*/ 96766 w 1439864"/>
              <a:gd name="connsiteY49" fmla="*/ 153444 h 273856"/>
              <a:gd name="connsiteX50" fmla="*/ 98178 w 1439864"/>
              <a:gd name="connsiteY50" fmla="*/ 170030 h 273856"/>
              <a:gd name="connsiteX51" fmla="*/ 97895 w 1439864"/>
              <a:gd name="connsiteY51" fmla="*/ 170877 h 273856"/>
              <a:gd name="connsiteX52" fmla="*/ 97119 w 1439864"/>
              <a:gd name="connsiteY52" fmla="*/ 171230 h 273856"/>
              <a:gd name="connsiteX53" fmla="*/ 97048 w 1439864"/>
              <a:gd name="connsiteY53" fmla="*/ 171230 h 273856"/>
              <a:gd name="connsiteX54" fmla="*/ 94507 w 1439864"/>
              <a:gd name="connsiteY54" fmla="*/ 171160 h 273856"/>
              <a:gd name="connsiteX55" fmla="*/ 90202 w 1439864"/>
              <a:gd name="connsiteY55" fmla="*/ 171018 h 273856"/>
              <a:gd name="connsiteX56" fmla="*/ 85897 w 1439864"/>
              <a:gd name="connsiteY56" fmla="*/ 170877 h 273856"/>
              <a:gd name="connsiteX57" fmla="*/ 82932 w 1439864"/>
              <a:gd name="connsiteY57" fmla="*/ 170807 h 273856"/>
              <a:gd name="connsiteX58" fmla="*/ 81874 w 1439864"/>
              <a:gd name="connsiteY58" fmla="*/ 169889 h 273856"/>
              <a:gd name="connsiteX59" fmla="*/ 81097 w 1439864"/>
              <a:gd name="connsiteY59" fmla="*/ 163678 h 273856"/>
              <a:gd name="connsiteX60" fmla="*/ 80391 w 1439864"/>
              <a:gd name="connsiteY60" fmla="*/ 156126 h 273856"/>
              <a:gd name="connsiteX61" fmla="*/ 79898 w 1439864"/>
              <a:gd name="connsiteY61" fmla="*/ 148644 h 273856"/>
              <a:gd name="connsiteX62" fmla="*/ 79615 w 1439864"/>
              <a:gd name="connsiteY62" fmla="*/ 141092 h 273856"/>
              <a:gd name="connsiteX63" fmla="*/ 79615 w 1439864"/>
              <a:gd name="connsiteY63" fmla="*/ 140669 h 273856"/>
              <a:gd name="connsiteX64" fmla="*/ 79191 w 1439864"/>
              <a:gd name="connsiteY64" fmla="*/ 140669 h 273856"/>
              <a:gd name="connsiteX65" fmla="*/ 73475 w 1439864"/>
              <a:gd name="connsiteY65" fmla="*/ 140669 h 273856"/>
              <a:gd name="connsiteX66" fmla="*/ 70722 w 1439864"/>
              <a:gd name="connsiteY66" fmla="*/ 140669 h 273856"/>
              <a:gd name="connsiteX67" fmla="*/ 67828 w 1439864"/>
              <a:gd name="connsiteY67" fmla="*/ 140669 h 273856"/>
              <a:gd name="connsiteX68" fmla="*/ 67758 w 1439864"/>
              <a:gd name="connsiteY68" fmla="*/ 140669 h 273856"/>
              <a:gd name="connsiteX69" fmla="*/ 62252 w 1439864"/>
              <a:gd name="connsiteY69" fmla="*/ 140669 h 273856"/>
              <a:gd name="connsiteX70" fmla="*/ 56676 w 1439864"/>
              <a:gd name="connsiteY70" fmla="*/ 140669 h 273856"/>
              <a:gd name="connsiteX71" fmla="*/ 56182 w 1439864"/>
              <a:gd name="connsiteY71" fmla="*/ 140669 h 273856"/>
              <a:gd name="connsiteX72" fmla="*/ 56182 w 1439864"/>
              <a:gd name="connsiteY72" fmla="*/ 141163 h 273856"/>
              <a:gd name="connsiteX73" fmla="*/ 56535 w 1439864"/>
              <a:gd name="connsiteY73" fmla="*/ 148503 h 273856"/>
              <a:gd name="connsiteX74" fmla="*/ 57170 w 1439864"/>
              <a:gd name="connsiteY74" fmla="*/ 155844 h 273856"/>
              <a:gd name="connsiteX75" fmla="*/ 58017 w 1439864"/>
              <a:gd name="connsiteY75" fmla="*/ 163184 h 273856"/>
              <a:gd name="connsiteX76" fmla="*/ 58864 w 1439864"/>
              <a:gd name="connsiteY76" fmla="*/ 168689 h 273856"/>
              <a:gd name="connsiteX77" fmla="*/ 58582 w 1439864"/>
              <a:gd name="connsiteY77" fmla="*/ 169607 h 273856"/>
              <a:gd name="connsiteX78" fmla="*/ 57735 w 1439864"/>
              <a:gd name="connsiteY78" fmla="*/ 169960 h 273856"/>
              <a:gd name="connsiteX79" fmla="*/ 55829 w 1439864"/>
              <a:gd name="connsiteY79" fmla="*/ 169889 h 273856"/>
              <a:gd name="connsiteX80" fmla="*/ 55547 w 1439864"/>
              <a:gd name="connsiteY80" fmla="*/ 169889 h 273856"/>
              <a:gd name="connsiteX81" fmla="*/ 51453 w 1439864"/>
              <a:gd name="connsiteY81" fmla="*/ 169748 h 273856"/>
              <a:gd name="connsiteX82" fmla="*/ 47430 w 1439864"/>
              <a:gd name="connsiteY82" fmla="*/ 169607 h 273856"/>
              <a:gd name="connsiteX83" fmla="*/ 44607 w 1439864"/>
              <a:gd name="connsiteY83" fmla="*/ 169466 h 273856"/>
              <a:gd name="connsiteX84" fmla="*/ 43619 w 1439864"/>
              <a:gd name="connsiteY84" fmla="*/ 168548 h 273856"/>
              <a:gd name="connsiteX85" fmla="*/ 41360 w 1439864"/>
              <a:gd name="connsiteY85" fmla="*/ 152526 h 273856"/>
              <a:gd name="connsiteX86" fmla="*/ 40513 w 1439864"/>
              <a:gd name="connsiteY86" fmla="*/ 135375 h 273856"/>
              <a:gd name="connsiteX87" fmla="*/ 41360 w 1439864"/>
              <a:gd name="connsiteY87" fmla="*/ 118223 h 273856"/>
              <a:gd name="connsiteX88" fmla="*/ 43689 w 1439864"/>
              <a:gd name="connsiteY88" fmla="*/ 102202 h 273856"/>
              <a:gd name="connsiteX89" fmla="*/ 44677 w 1439864"/>
              <a:gd name="connsiteY89" fmla="*/ 101285 h 273856"/>
              <a:gd name="connsiteX90" fmla="*/ 45383 w 1439864"/>
              <a:gd name="connsiteY90" fmla="*/ 101285 h 273856"/>
              <a:gd name="connsiteX91" fmla="*/ 47501 w 1439864"/>
              <a:gd name="connsiteY91" fmla="*/ 101214 h 273856"/>
              <a:gd name="connsiteX92" fmla="*/ 51524 w 1439864"/>
              <a:gd name="connsiteY92" fmla="*/ 101073 h 273856"/>
              <a:gd name="connsiteX93" fmla="*/ 55547 w 1439864"/>
              <a:gd name="connsiteY93" fmla="*/ 100931 h 273856"/>
              <a:gd name="connsiteX94" fmla="*/ 57876 w 1439864"/>
              <a:gd name="connsiteY94" fmla="*/ 100720 h 273856"/>
              <a:gd name="connsiteX95" fmla="*/ 58723 w 1439864"/>
              <a:gd name="connsiteY95" fmla="*/ 101073 h 273856"/>
              <a:gd name="connsiteX96" fmla="*/ 59005 w 1439864"/>
              <a:gd name="connsiteY96" fmla="*/ 101990 h 273856"/>
              <a:gd name="connsiteX97" fmla="*/ 58229 w 1439864"/>
              <a:gd name="connsiteY97" fmla="*/ 106931 h 273856"/>
              <a:gd name="connsiteX98" fmla="*/ 57382 w 1439864"/>
              <a:gd name="connsiteY98" fmla="*/ 113707 h 273856"/>
              <a:gd name="connsiteX99" fmla="*/ 56747 w 1439864"/>
              <a:gd name="connsiteY99" fmla="*/ 120482 h 273856"/>
              <a:gd name="connsiteX100" fmla="*/ 56323 w 1439864"/>
              <a:gd name="connsiteY100" fmla="*/ 127259 h 273856"/>
              <a:gd name="connsiteX101" fmla="*/ 56323 w 1439864"/>
              <a:gd name="connsiteY101" fmla="*/ 127752 h 273856"/>
              <a:gd name="connsiteX102" fmla="*/ 56817 w 1439864"/>
              <a:gd name="connsiteY102" fmla="*/ 127752 h 273856"/>
              <a:gd name="connsiteX103" fmla="*/ 62322 w 1439864"/>
              <a:gd name="connsiteY103" fmla="*/ 127470 h 273856"/>
              <a:gd name="connsiteX104" fmla="*/ 67898 w 1439864"/>
              <a:gd name="connsiteY104" fmla="*/ 127399 h 273856"/>
              <a:gd name="connsiteX105" fmla="*/ 69734 w 1439864"/>
              <a:gd name="connsiteY105" fmla="*/ 127399 h 273856"/>
              <a:gd name="connsiteX106" fmla="*/ 73545 w 1439864"/>
              <a:gd name="connsiteY106" fmla="*/ 127329 h 273856"/>
              <a:gd name="connsiteX107" fmla="*/ 79262 w 1439864"/>
              <a:gd name="connsiteY107" fmla="*/ 127259 h 273856"/>
              <a:gd name="connsiteX108" fmla="*/ 79686 w 1439864"/>
              <a:gd name="connsiteY108" fmla="*/ 127259 h 273856"/>
              <a:gd name="connsiteX109" fmla="*/ 79686 w 1439864"/>
              <a:gd name="connsiteY109" fmla="*/ 126835 h 273856"/>
              <a:gd name="connsiteX110" fmla="*/ 79968 w 1439864"/>
              <a:gd name="connsiteY110" fmla="*/ 119989 h 273856"/>
              <a:gd name="connsiteX111" fmla="*/ 80462 w 1439864"/>
              <a:gd name="connsiteY111" fmla="*/ 113071 h 273856"/>
              <a:gd name="connsiteX112" fmla="*/ 81168 w 1439864"/>
              <a:gd name="connsiteY112" fmla="*/ 106155 h 273856"/>
              <a:gd name="connsiteX113" fmla="*/ 81874 w 1439864"/>
              <a:gd name="connsiteY113" fmla="*/ 100508 h 273856"/>
              <a:gd name="connsiteX114" fmla="*/ 82932 w 1439864"/>
              <a:gd name="connsiteY114" fmla="*/ 99590 h 273856"/>
              <a:gd name="connsiteX115" fmla="*/ 85614 w 1439864"/>
              <a:gd name="connsiteY115" fmla="*/ 99520 h 273856"/>
              <a:gd name="connsiteX116" fmla="*/ 85897 w 1439864"/>
              <a:gd name="connsiteY116" fmla="*/ 99520 h 273856"/>
              <a:gd name="connsiteX117" fmla="*/ 88014 w 1439864"/>
              <a:gd name="connsiteY117" fmla="*/ 99449 h 273856"/>
              <a:gd name="connsiteX118" fmla="*/ 90202 w 1439864"/>
              <a:gd name="connsiteY118" fmla="*/ 99379 h 273856"/>
              <a:gd name="connsiteX119" fmla="*/ 92461 w 1439864"/>
              <a:gd name="connsiteY119" fmla="*/ 99308 h 273856"/>
              <a:gd name="connsiteX120" fmla="*/ 94507 w 1439864"/>
              <a:gd name="connsiteY120" fmla="*/ 99237 h 273856"/>
              <a:gd name="connsiteX121" fmla="*/ 163043 w 1439864"/>
              <a:gd name="connsiteY121" fmla="*/ 97331 h 273856"/>
              <a:gd name="connsiteX122" fmla="*/ 163819 w 1439864"/>
              <a:gd name="connsiteY122" fmla="*/ 97684 h 273856"/>
              <a:gd name="connsiteX123" fmla="*/ 164172 w 1439864"/>
              <a:gd name="connsiteY123" fmla="*/ 98460 h 273856"/>
              <a:gd name="connsiteX124" fmla="*/ 164102 w 1439864"/>
              <a:gd name="connsiteY124" fmla="*/ 100860 h 273856"/>
              <a:gd name="connsiteX125" fmla="*/ 164031 w 1439864"/>
              <a:gd name="connsiteY125" fmla="*/ 103542 h 273856"/>
              <a:gd name="connsiteX126" fmla="*/ 163961 w 1439864"/>
              <a:gd name="connsiteY126" fmla="*/ 104883 h 273856"/>
              <a:gd name="connsiteX127" fmla="*/ 163890 w 1439864"/>
              <a:gd name="connsiteY127" fmla="*/ 108906 h 273856"/>
              <a:gd name="connsiteX128" fmla="*/ 163819 w 1439864"/>
              <a:gd name="connsiteY128" fmla="*/ 111447 h 273856"/>
              <a:gd name="connsiteX129" fmla="*/ 162761 w 1439864"/>
              <a:gd name="connsiteY129" fmla="*/ 112506 h 273856"/>
              <a:gd name="connsiteX130" fmla="*/ 154221 w 1439864"/>
              <a:gd name="connsiteY130" fmla="*/ 112647 h 273856"/>
              <a:gd name="connsiteX131" fmla="*/ 144339 w 1439864"/>
              <a:gd name="connsiteY131" fmla="*/ 112859 h 273856"/>
              <a:gd name="connsiteX132" fmla="*/ 138975 w 1439864"/>
              <a:gd name="connsiteY132" fmla="*/ 112929 h 273856"/>
              <a:gd name="connsiteX133" fmla="*/ 134598 w 1439864"/>
              <a:gd name="connsiteY133" fmla="*/ 113000 h 273856"/>
              <a:gd name="connsiteX134" fmla="*/ 124999 w 1439864"/>
              <a:gd name="connsiteY134" fmla="*/ 113141 h 273856"/>
              <a:gd name="connsiteX135" fmla="*/ 124576 w 1439864"/>
              <a:gd name="connsiteY135" fmla="*/ 113141 h 273856"/>
              <a:gd name="connsiteX136" fmla="*/ 124576 w 1439864"/>
              <a:gd name="connsiteY136" fmla="*/ 113565 h 273856"/>
              <a:gd name="connsiteX137" fmla="*/ 124435 w 1439864"/>
              <a:gd name="connsiteY137" fmla="*/ 116812 h 273856"/>
              <a:gd name="connsiteX138" fmla="*/ 124294 w 1439864"/>
              <a:gd name="connsiteY138" fmla="*/ 120129 h 273856"/>
              <a:gd name="connsiteX139" fmla="*/ 124152 w 1439864"/>
              <a:gd name="connsiteY139" fmla="*/ 123375 h 273856"/>
              <a:gd name="connsiteX140" fmla="*/ 124012 w 1439864"/>
              <a:gd name="connsiteY140" fmla="*/ 126693 h 273856"/>
              <a:gd name="connsiteX141" fmla="*/ 124012 w 1439864"/>
              <a:gd name="connsiteY141" fmla="*/ 127187 h 273856"/>
              <a:gd name="connsiteX142" fmla="*/ 124505 w 1439864"/>
              <a:gd name="connsiteY142" fmla="*/ 127187 h 273856"/>
              <a:gd name="connsiteX143" fmla="*/ 129093 w 1439864"/>
              <a:gd name="connsiteY143" fmla="*/ 127187 h 273856"/>
              <a:gd name="connsiteX144" fmla="*/ 133328 w 1439864"/>
              <a:gd name="connsiteY144" fmla="*/ 127117 h 273856"/>
              <a:gd name="connsiteX145" fmla="*/ 142221 w 1439864"/>
              <a:gd name="connsiteY145" fmla="*/ 127046 h 273856"/>
              <a:gd name="connsiteX146" fmla="*/ 151538 w 1439864"/>
              <a:gd name="connsiteY146" fmla="*/ 127187 h 273856"/>
              <a:gd name="connsiteX147" fmla="*/ 159161 w 1439864"/>
              <a:gd name="connsiteY147" fmla="*/ 127117 h 273856"/>
              <a:gd name="connsiteX148" fmla="*/ 159938 w 1439864"/>
              <a:gd name="connsiteY148" fmla="*/ 127470 h 273856"/>
              <a:gd name="connsiteX149" fmla="*/ 160290 w 1439864"/>
              <a:gd name="connsiteY149" fmla="*/ 128246 h 273856"/>
              <a:gd name="connsiteX150" fmla="*/ 160290 w 1439864"/>
              <a:gd name="connsiteY150" fmla="*/ 130575 h 273856"/>
              <a:gd name="connsiteX151" fmla="*/ 160290 w 1439864"/>
              <a:gd name="connsiteY151" fmla="*/ 134457 h 273856"/>
              <a:gd name="connsiteX152" fmla="*/ 160290 w 1439864"/>
              <a:gd name="connsiteY152" fmla="*/ 138339 h 273856"/>
              <a:gd name="connsiteX153" fmla="*/ 160290 w 1439864"/>
              <a:gd name="connsiteY153" fmla="*/ 140669 h 273856"/>
              <a:gd name="connsiteX154" fmla="*/ 159938 w 1439864"/>
              <a:gd name="connsiteY154" fmla="*/ 141444 h 273856"/>
              <a:gd name="connsiteX155" fmla="*/ 159161 w 1439864"/>
              <a:gd name="connsiteY155" fmla="*/ 141798 h 273856"/>
              <a:gd name="connsiteX156" fmla="*/ 151538 w 1439864"/>
              <a:gd name="connsiteY156" fmla="*/ 141727 h 273856"/>
              <a:gd name="connsiteX157" fmla="*/ 142504 w 1439864"/>
              <a:gd name="connsiteY157" fmla="*/ 141656 h 273856"/>
              <a:gd name="connsiteX158" fmla="*/ 133611 w 1439864"/>
              <a:gd name="connsiteY158" fmla="*/ 141586 h 273856"/>
              <a:gd name="connsiteX159" fmla="*/ 124787 w 1439864"/>
              <a:gd name="connsiteY159" fmla="*/ 141515 h 273856"/>
              <a:gd name="connsiteX160" fmla="*/ 124294 w 1439864"/>
              <a:gd name="connsiteY160" fmla="*/ 141515 h 273856"/>
              <a:gd name="connsiteX161" fmla="*/ 124294 w 1439864"/>
              <a:gd name="connsiteY161" fmla="*/ 142009 h 273856"/>
              <a:gd name="connsiteX162" fmla="*/ 124364 w 1439864"/>
              <a:gd name="connsiteY162" fmla="*/ 145609 h 273856"/>
              <a:gd name="connsiteX163" fmla="*/ 124435 w 1439864"/>
              <a:gd name="connsiteY163" fmla="*/ 149209 h 273856"/>
              <a:gd name="connsiteX164" fmla="*/ 124576 w 1439864"/>
              <a:gd name="connsiteY164" fmla="*/ 152809 h 273856"/>
              <a:gd name="connsiteX165" fmla="*/ 124717 w 1439864"/>
              <a:gd name="connsiteY165" fmla="*/ 156408 h 273856"/>
              <a:gd name="connsiteX166" fmla="*/ 124717 w 1439864"/>
              <a:gd name="connsiteY166" fmla="*/ 156832 h 273856"/>
              <a:gd name="connsiteX167" fmla="*/ 125140 w 1439864"/>
              <a:gd name="connsiteY167" fmla="*/ 156832 h 273856"/>
              <a:gd name="connsiteX168" fmla="*/ 131987 w 1439864"/>
              <a:gd name="connsiteY168" fmla="*/ 156972 h 273856"/>
              <a:gd name="connsiteX169" fmla="*/ 134951 w 1439864"/>
              <a:gd name="connsiteY169" fmla="*/ 157043 h 273856"/>
              <a:gd name="connsiteX170" fmla="*/ 140386 w 1439864"/>
              <a:gd name="connsiteY170" fmla="*/ 157114 h 273856"/>
              <a:gd name="connsiteX171" fmla="*/ 144904 w 1439864"/>
              <a:gd name="connsiteY171" fmla="*/ 157184 h 273856"/>
              <a:gd name="connsiteX172" fmla="*/ 155067 w 1439864"/>
              <a:gd name="connsiteY172" fmla="*/ 157326 h 273856"/>
              <a:gd name="connsiteX173" fmla="*/ 163890 w 1439864"/>
              <a:gd name="connsiteY173" fmla="*/ 157467 h 273856"/>
              <a:gd name="connsiteX174" fmla="*/ 164949 w 1439864"/>
              <a:gd name="connsiteY174" fmla="*/ 158526 h 273856"/>
              <a:gd name="connsiteX175" fmla="*/ 165019 w 1439864"/>
              <a:gd name="connsiteY175" fmla="*/ 161349 h 273856"/>
              <a:gd name="connsiteX176" fmla="*/ 165090 w 1439864"/>
              <a:gd name="connsiteY176" fmla="*/ 165724 h 273856"/>
              <a:gd name="connsiteX177" fmla="*/ 165231 w 1439864"/>
              <a:gd name="connsiteY177" fmla="*/ 170101 h 273856"/>
              <a:gd name="connsiteX178" fmla="*/ 165302 w 1439864"/>
              <a:gd name="connsiteY178" fmla="*/ 172783 h 273856"/>
              <a:gd name="connsiteX179" fmla="*/ 164949 w 1439864"/>
              <a:gd name="connsiteY179" fmla="*/ 173559 h 273856"/>
              <a:gd name="connsiteX180" fmla="*/ 164172 w 1439864"/>
              <a:gd name="connsiteY180" fmla="*/ 173912 h 273856"/>
              <a:gd name="connsiteX181" fmla="*/ 150973 w 1439864"/>
              <a:gd name="connsiteY181" fmla="*/ 173489 h 273856"/>
              <a:gd name="connsiteX182" fmla="*/ 136434 w 1439864"/>
              <a:gd name="connsiteY182" fmla="*/ 172995 h 273856"/>
              <a:gd name="connsiteX183" fmla="*/ 133257 w 1439864"/>
              <a:gd name="connsiteY183" fmla="*/ 172854 h 273856"/>
              <a:gd name="connsiteX184" fmla="*/ 122176 w 1439864"/>
              <a:gd name="connsiteY184" fmla="*/ 172500 h 273856"/>
              <a:gd name="connsiteX185" fmla="*/ 109542 w 1439864"/>
              <a:gd name="connsiteY185" fmla="*/ 172077 h 273856"/>
              <a:gd name="connsiteX186" fmla="*/ 108484 w 1439864"/>
              <a:gd name="connsiteY186" fmla="*/ 171089 h 273856"/>
              <a:gd name="connsiteX187" fmla="*/ 107142 w 1439864"/>
              <a:gd name="connsiteY187" fmla="*/ 154008 h 273856"/>
              <a:gd name="connsiteX188" fmla="*/ 106648 w 1439864"/>
              <a:gd name="connsiteY188" fmla="*/ 135586 h 273856"/>
              <a:gd name="connsiteX189" fmla="*/ 107142 w 1439864"/>
              <a:gd name="connsiteY189" fmla="*/ 117164 h 273856"/>
              <a:gd name="connsiteX190" fmla="*/ 108484 w 1439864"/>
              <a:gd name="connsiteY190" fmla="*/ 100084 h 273856"/>
              <a:gd name="connsiteX191" fmla="*/ 109542 w 1439864"/>
              <a:gd name="connsiteY191" fmla="*/ 99095 h 273856"/>
              <a:gd name="connsiteX192" fmla="*/ 121894 w 1439864"/>
              <a:gd name="connsiteY192" fmla="*/ 98672 h 273856"/>
              <a:gd name="connsiteX193" fmla="*/ 135869 w 1439864"/>
              <a:gd name="connsiteY193" fmla="*/ 98178 h 273856"/>
              <a:gd name="connsiteX194" fmla="*/ 150126 w 1439864"/>
              <a:gd name="connsiteY194" fmla="*/ 97755 h 273856"/>
              <a:gd name="connsiteX195" fmla="*/ 163043 w 1439864"/>
              <a:gd name="connsiteY195" fmla="*/ 97331 h 273856"/>
              <a:gd name="connsiteX196" fmla="*/ 193887 w 1439864"/>
              <a:gd name="connsiteY196" fmla="*/ 96343 h 273856"/>
              <a:gd name="connsiteX197" fmla="*/ 194664 w 1439864"/>
              <a:gd name="connsiteY197" fmla="*/ 96625 h 273856"/>
              <a:gd name="connsiteX198" fmla="*/ 195016 w 1439864"/>
              <a:gd name="connsiteY198" fmla="*/ 97402 h 273856"/>
              <a:gd name="connsiteX199" fmla="*/ 195087 w 1439864"/>
              <a:gd name="connsiteY199" fmla="*/ 111166 h 273856"/>
              <a:gd name="connsiteX200" fmla="*/ 195087 w 1439864"/>
              <a:gd name="connsiteY200" fmla="*/ 126552 h 273856"/>
              <a:gd name="connsiteX201" fmla="*/ 195087 w 1439864"/>
              <a:gd name="connsiteY201" fmla="*/ 134245 h 273856"/>
              <a:gd name="connsiteX202" fmla="*/ 195087 w 1439864"/>
              <a:gd name="connsiteY202" fmla="*/ 141939 h 273856"/>
              <a:gd name="connsiteX203" fmla="*/ 194946 w 1439864"/>
              <a:gd name="connsiteY203" fmla="*/ 157255 h 273856"/>
              <a:gd name="connsiteX204" fmla="*/ 194946 w 1439864"/>
              <a:gd name="connsiteY204" fmla="*/ 157678 h 273856"/>
              <a:gd name="connsiteX205" fmla="*/ 195369 w 1439864"/>
              <a:gd name="connsiteY205" fmla="*/ 157678 h 273856"/>
              <a:gd name="connsiteX206" fmla="*/ 199534 w 1439864"/>
              <a:gd name="connsiteY206" fmla="*/ 157749 h 273856"/>
              <a:gd name="connsiteX207" fmla="*/ 203345 w 1439864"/>
              <a:gd name="connsiteY207" fmla="*/ 157820 h 273856"/>
              <a:gd name="connsiteX208" fmla="*/ 207579 w 1439864"/>
              <a:gd name="connsiteY208" fmla="*/ 157890 h 273856"/>
              <a:gd name="connsiteX209" fmla="*/ 211462 w 1439864"/>
              <a:gd name="connsiteY209" fmla="*/ 157961 h 273856"/>
              <a:gd name="connsiteX210" fmla="*/ 219579 w 1439864"/>
              <a:gd name="connsiteY210" fmla="*/ 158102 h 273856"/>
              <a:gd name="connsiteX211" fmla="*/ 223884 w 1439864"/>
              <a:gd name="connsiteY211" fmla="*/ 158173 h 273856"/>
              <a:gd name="connsiteX212" fmla="*/ 226284 w 1439864"/>
              <a:gd name="connsiteY212" fmla="*/ 158243 h 273856"/>
              <a:gd name="connsiteX213" fmla="*/ 227060 w 1439864"/>
              <a:gd name="connsiteY213" fmla="*/ 158596 h 273856"/>
              <a:gd name="connsiteX214" fmla="*/ 227342 w 1439864"/>
              <a:gd name="connsiteY214" fmla="*/ 159372 h 273856"/>
              <a:gd name="connsiteX215" fmla="*/ 227272 w 1439864"/>
              <a:gd name="connsiteY215" fmla="*/ 162337 h 273856"/>
              <a:gd name="connsiteX216" fmla="*/ 227131 w 1439864"/>
              <a:gd name="connsiteY216" fmla="*/ 166854 h 273856"/>
              <a:gd name="connsiteX217" fmla="*/ 226989 w 1439864"/>
              <a:gd name="connsiteY217" fmla="*/ 171372 h 273856"/>
              <a:gd name="connsiteX218" fmla="*/ 226849 w 1439864"/>
              <a:gd name="connsiteY218" fmla="*/ 174406 h 273856"/>
              <a:gd name="connsiteX219" fmla="*/ 225719 w 1439864"/>
              <a:gd name="connsiteY219" fmla="*/ 175465 h 273856"/>
              <a:gd name="connsiteX220" fmla="*/ 218379 w 1439864"/>
              <a:gd name="connsiteY220" fmla="*/ 175254 h 273856"/>
              <a:gd name="connsiteX221" fmla="*/ 209627 w 1439864"/>
              <a:gd name="connsiteY221" fmla="*/ 175042 h 273856"/>
              <a:gd name="connsiteX222" fmla="*/ 200945 w 1439864"/>
              <a:gd name="connsiteY222" fmla="*/ 174830 h 273856"/>
              <a:gd name="connsiteX223" fmla="*/ 196146 w 1439864"/>
              <a:gd name="connsiteY223" fmla="*/ 174689 h 273856"/>
              <a:gd name="connsiteX224" fmla="*/ 192334 w 1439864"/>
              <a:gd name="connsiteY224" fmla="*/ 174618 h 273856"/>
              <a:gd name="connsiteX225" fmla="*/ 188099 w 1439864"/>
              <a:gd name="connsiteY225" fmla="*/ 174477 h 273856"/>
              <a:gd name="connsiteX226" fmla="*/ 183864 w 1439864"/>
              <a:gd name="connsiteY226" fmla="*/ 174336 h 273856"/>
              <a:gd name="connsiteX227" fmla="*/ 179700 w 1439864"/>
              <a:gd name="connsiteY227" fmla="*/ 174195 h 273856"/>
              <a:gd name="connsiteX228" fmla="*/ 177018 w 1439864"/>
              <a:gd name="connsiteY228" fmla="*/ 174124 h 273856"/>
              <a:gd name="connsiteX229" fmla="*/ 175959 w 1439864"/>
              <a:gd name="connsiteY229" fmla="*/ 173066 h 273856"/>
              <a:gd name="connsiteX230" fmla="*/ 175677 w 1439864"/>
              <a:gd name="connsiteY230" fmla="*/ 154997 h 273856"/>
              <a:gd name="connsiteX231" fmla="*/ 175536 w 1439864"/>
              <a:gd name="connsiteY231" fmla="*/ 135446 h 273856"/>
              <a:gd name="connsiteX232" fmla="*/ 175677 w 1439864"/>
              <a:gd name="connsiteY232" fmla="*/ 115894 h 273856"/>
              <a:gd name="connsiteX233" fmla="*/ 175959 w 1439864"/>
              <a:gd name="connsiteY233" fmla="*/ 97825 h 273856"/>
              <a:gd name="connsiteX234" fmla="*/ 177018 w 1439864"/>
              <a:gd name="connsiteY234" fmla="*/ 96767 h 273856"/>
              <a:gd name="connsiteX235" fmla="*/ 177935 w 1439864"/>
              <a:gd name="connsiteY235" fmla="*/ 96767 h 273856"/>
              <a:gd name="connsiteX236" fmla="*/ 180476 w 1439864"/>
              <a:gd name="connsiteY236" fmla="*/ 96696 h 273856"/>
              <a:gd name="connsiteX237" fmla="*/ 185417 w 1439864"/>
              <a:gd name="connsiteY237" fmla="*/ 96555 h 273856"/>
              <a:gd name="connsiteX238" fmla="*/ 190429 w 1439864"/>
              <a:gd name="connsiteY238" fmla="*/ 96413 h 273856"/>
              <a:gd name="connsiteX239" fmla="*/ 257340 w 1439864"/>
              <a:gd name="connsiteY239" fmla="*/ 94508 h 273856"/>
              <a:gd name="connsiteX240" fmla="*/ 258470 w 1439864"/>
              <a:gd name="connsiteY240" fmla="*/ 95496 h 273856"/>
              <a:gd name="connsiteX241" fmla="*/ 259458 w 1439864"/>
              <a:gd name="connsiteY241" fmla="*/ 110036 h 273856"/>
              <a:gd name="connsiteX242" fmla="*/ 260022 w 1439864"/>
              <a:gd name="connsiteY242" fmla="*/ 126058 h 273856"/>
              <a:gd name="connsiteX243" fmla="*/ 260093 w 1439864"/>
              <a:gd name="connsiteY243" fmla="*/ 135304 h 273856"/>
              <a:gd name="connsiteX244" fmla="*/ 260022 w 1439864"/>
              <a:gd name="connsiteY244" fmla="*/ 142080 h 273856"/>
              <a:gd name="connsiteX245" fmla="*/ 259529 w 1439864"/>
              <a:gd name="connsiteY245" fmla="*/ 158102 h 273856"/>
              <a:gd name="connsiteX246" fmla="*/ 259529 w 1439864"/>
              <a:gd name="connsiteY246" fmla="*/ 158596 h 273856"/>
              <a:gd name="connsiteX247" fmla="*/ 260022 w 1439864"/>
              <a:gd name="connsiteY247" fmla="*/ 158596 h 273856"/>
              <a:gd name="connsiteX248" fmla="*/ 268774 w 1439864"/>
              <a:gd name="connsiteY248" fmla="*/ 158737 h 273856"/>
              <a:gd name="connsiteX249" fmla="*/ 273363 w 1439864"/>
              <a:gd name="connsiteY249" fmla="*/ 158808 h 273856"/>
              <a:gd name="connsiteX250" fmla="*/ 277598 w 1439864"/>
              <a:gd name="connsiteY250" fmla="*/ 158879 h 273856"/>
              <a:gd name="connsiteX251" fmla="*/ 286561 w 1439864"/>
              <a:gd name="connsiteY251" fmla="*/ 159020 h 273856"/>
              <a:gd name="connsiteX252" fmla="*/ 293972 w 1439864"/>
              <a:gd name="connsiteY252" fmla="*/ 159090 h 273856"/>
              <a:gd name="connsiteX253" fmla="*/ 294607 w 1439864"/>
              <a:gd name="connsiteY253" fmla="*/ 159231 h 273856"/>
              <a:gd name="connsiteX254" fmla="*/ 294890 w 1439864"/>
              <a:gd name="connsiteY254" fmla="*/ 160078 h 273856"/>
              <a:gd name="connsiteX255" fmla="*/ 294607 w 1439864"/>
              <a:gd name="connsiteY255" fmla="*/ 163184 h 273856"/>
              <a:gd name="connsiteX256" fmla="*/ 294184 w 1439864"/>
              <a:gd name="connsiteY256" fmla="*/ 167843 h 273856"/>
              <a:gd name="connsiteX257" fmla="*/ 293690 w 1439864"/>
              <a:gd name="connsiteY257" fmla="*/ 172572 h 273856"/>
              <a:gd name="connsiteX258" fmla="*/ 293266 w 1439864"/>
              <a:gd name="connsiteY258" fmla="*/ 175889 h 273856"/>
              <a:gd name="connsiteX259" fmla="*/ 292207 w 1439864"/>
              <a:gd name="connsiteY259" fmla="*/ 176806 h 273856"/>
              <a:gd name="connsiteX260" fmla="*/ 279080 w 1439864"/>
              <a:gd name="connsiteY260" fmla="*/ 176524 h 273856"/>
              <a:gd name="connsiteX261" fmla="*/ 264822 w 1439864"/>
              <a:gd name="connsiteY261" fmla="*/ 176171 h 273856"/>
              <a:gd name="connsiteX262" fmla="*/ 250847 w 1439864"/>
              <a:gd name="connsiteY262" fmla="*/ 175818 h 273856"/>
              <a:gd name="connsiteX263" fmla="*/ 245553 w 1439864"/>
              <a:gd name="connsiteY263" fmla="*/ 175677 h 273856"/>
              <a:gd name="connsiteX264" fmla="*/ 238707 w 1439864"/>
              <a:gd name="connsiteY264" fmla="*/ 175536 h 273856"/>
              <a:gd name="connsiteX265" fmla="*/ 237930 w 1439864"/>
              <a:gd name="connsiteY265" fmla="*/ 175183 h 273856"/>
              <a:gd name="connsiteX266" fmla="*/ 237648 w 1439864"/>
              <a:gd name="connsiteY266" fmla="*/ 174407 h 273856"/>
              <a:gd name="connsiteX267" fmla="*/ 238425 w 1439864"/>
              <a:gd name="connsiteY267" fmla="*/ 155631 h 273856"/>
              <a:gd name="connsiteX268" fmla="*/ 238707 w 1439864"/>
              <a:gd name="connsiteY268" fmla="*/ 135233 h 273856"/>
              <a:gd name="connsiteX269" fmla="*/ 238425 w 1439864"/>
              <a:gd name="connsiteY269" fmla="*/ 114836 h 273856"/>
              <a:gd name="connsiteX270" fmla="*/ 237648 w 1439864"/>
              <a:gd name="connsiteY270" fmla="*/ 96060 h 273856"/>
              <a:gd name="connsiteX271" fmla="*/ 237930 w 1439864"/>
              <a:gd name="connsiteY271" fmla="*/ 95285 h 273856"/>
              <a:gd name="connsiteX272" fmla="*/ 238707 w 1439864"/>
              <a:gd name="connsiteY272" fmla="*/ 94931 h 273856"/>
              <a:gd name="connsiteX273" fmla="*/ 242448 w 1439864"/>
              <a:gd name="connsiteY273" fmla="*/ 94861 h 273856"/>
              <a:gd name="connsiteX274" fmla="*/ 247882 w 1439864"/>
              <a:gd name="connsiteY274" fmla="*/ 94720 h 273856"/>
              <a:gd name="connsiteX275" fmla="*/ 253035 w 1439864"/>
              <a:gd name="connsiteY275" fmla="*/ 94578 h 273856"/>
              <a:gd name="connsiteX276" fmla="*/ 253317 w 1439864"/>
              <a:gd name="connsiteY276" fmla="*/ 94578 h 273856"/>
              <a:gd name="connsiteX277" fmla="*/ 381634 w 1439864"/>
              <a:gd name="connsiteY277" fmla="*/ 92037 h 273856"/>
              <a:gd name="connsiteX278" fmla="*/ 382693 w 1439864"/>
              <a:gd name="connsiteY278" fmla="*/ 92884 h 273856"/>
              <a:gd name="connsiteX279" fmla="*/ 386434 w 1439864"/>
              <a:gd name="connsiteY279" fmla="*/ 113494 h 273856"/>
              <a:gd name="connsiteX280" fmla="*/ 387704 w 1439864"/>
              <a:gd name="connsiteY280" fmla="*/ 135515 h 273856"/>
              <a:gd name="connsiteX281" fmla="*/ 386363 w 1439864"/>
              <a:gd name="connsiteY281" fmla="*/ 157395 h 273856"/>
              <a:gd name="connsiteX282" fmla="*/ 382622 w 1439864"/>
              <a:gd name="connsiteY282" fmla="*/ 178005 h 273856"/>
              <a:gd name="connsiteX283" fmla="*/ 381564 w 1439864"/>
              <a:gd name="connsiteY283" fmla="*/ 178853 h 273856"/>
              <a:gd name="connsiteX284" fmla="*/ 376340 w 1439864"/>
              <a:gd name="connsiteY284" fmla="*/ 178782 h 273856"/>
              <a:gd name="connsiteX285" fmla="*/ 369917 w 1439864"/>
              <a:gd name="connsiteY285" fmla="*/ 178641 h 273856"/>
              <a:gd name="connsiteX286" fmla="*/ 366600 w 1439864"/>
              <a:gd name="connsiteY286" fmla="*/ 178570 h 273856"/>
              <a:gd name="connsiteX287" fmla="*/ 363565 w 1439864"/>
              <a:gd name="connsiteY287" fmla="*/ 178499 h 273856"/>
              <a:gd name="connsiteX288" fmla="*/ 359118 w 1439864"/>
              <a:gd name="connsiteY288" fmla="*/ 178429 h 273856"/>
              <a:gd name="connsiteX289" fmla="*/ 358271 w 1439864"/>
              <a:gd name="connsiteY289" fmla="*/ 178005 h 273856"/>
              <a:gd name="connsiteX290" fmla="*/ 358059 w 1439864"/>
              <a:gd name="connsiteY290" fmla="*/ 177088 h 273856"/>
              <a:gd name="connsiteX291" fmla="*/ 359048 w 1439864"/>
              <a:gd name="connsiteY291" fmla="*/ 172076 h 273856"/>
              <a:gd name="connsiteX292" fmla="*/ 360177 w 1439864"/>
              <a:gd name="connsiteY292" fmla="*/ 165160 h 273856"/>
              <a:gd name="connsiteX293" fmla="*/ 361094 w 1439864"/>
              <a:gd name="connsiteY293" fmla="*/ 158243 h 273856"/>
              <a:gd name="connsiteX294" fmla="*/ 361729 w 1439864"/>
              <a:gd name="connsiteY294" fmla="*/ 151326 h 273856"/>
              <a:gd name="connsiteX295" fmla="*/ 361801 w 1439864"/>
              <a:gd name="connsiteY295" fmla="*/ 150831 h 273856"/>
              <a:gd name="connsiteX296" fmla="*/ 361306 w 1439864"/>
              <a:gd name="connsiteY296" fmla="*/ 150831 h 273856"/>
              <a:gd name="connsiteX297" fmla="*/ 357001 w 1439864"/>
              <a:gd name="connsiteY297" fmla="*/ 150761 h 273856"/>
              <a:gd name="connsiteX298" fmla="*/ 352907 w 1439864"/>
              <a:gd name="connsiteY298" fmla="*/ 150761 h 273856"/>
              <a:gd name="connsiteX299" fmla="*/ 344649 w 1439864"/>
              <a:gd name="connsiteY299" fmla="*/ 150690 h 273856"/>
              <a:gd name="connsiteX300" fmla="*/ 336532 w 1439864"/>
              <a:gd name="connsiteY300" fmla="*/ 150620 h 273856"/>
              <a:gd name="connsiteX301" fmla="*/ 336391 w 1439864"/>
              <a:gd name="connsiteY301" fmla="*/ 150620 h 273856"/>
              <a:gd name="connsiteX302" fmla="*/ 332227 w 1439864"/>
              <a:gd name="connsiteY302" fmla="*/ 150549 h 273856"/>
              <a:gd name="connsiteX303" fmla="*/ 328204 w 1439864"/>
              <a:gd name="connsiteY303" fmla="*/ 150549 h 273856"/>
              <a:gd name="connsiteX304" fmla="*/ 327780 w 1439864"/>
              <a:gd name="connsiteY304" fmla="*/ 150549 h 273856"/>
              <a:gd name="connsiteX305" fmla="*/ 327780 w 1439864"/>
              <a:gd name="connsiteY305" fmla="*/ 150973 h 273856"/>
              <a:gd name="connsiteX306" fmla="*/ 327286 w 1439864"/>
              <a:gd name="connsiteY306" fmla="*/ 157749 h 273856"/>
              <a:gd name="connsiteX307" fmla="*/ 326580 w 1439864"/>
              <a:gd name="connsiteY307" fmla="*/ 164524 h 273856"/>
              <a:gd name="connsiteX308" fmla="*/ 325733 w 1439864"/>
              <a:gd name="connsiteY308" fmla="*/ 171300 h 273856"/>
              <a:gd name="connsiteX309" fmla="*/ 324886 w 1439864"/>
              <a:gd name="connsiteY309" fmla="*/ 176735 h 273856"/>
              <a:gd name="connsiteX310" fmla="*/ 323757 w 1439864"/>
              <a:gd name="connsiteY310" fmla="*/ 177652 h 273856"/>
              <a:gd name="connsiteX311" fmla="*/ 319098 w 1439864"/>
              <a:gd name="connsiteY311" fmla="*/ 177582 h 273856"/>
              <a:gd name="connsiteX312" fmla="*/ 317122 w 1439864"/>
              <a:gd name="connsiteY312" fmla="*/ 177511 h 273856"/>
              <a:gd name="connsiteX313" fmla="*/ 313169 w 1439864"/>
              <a:gd name="connsiteY313" fmla="*/ 177440 h 273856"/>
              <a:gd name="connsiteX314" fmla="*/ 307240 w 1439864"/>
              <a:gd name="connsiteY314" fmla="*/ 177300 h 273856"/>
              <a:gd name="connsiteX315" fmla="*/ 304417 w 1439864"/>
              <a:gd name="connsiteY315" fmla="*/ 177229 h 273856"/>
              <a:gd name="connsiteX316" fmla="*/ 303076 w 1439864"/>
              <a:gd name="connsiteY316" fmla="*/ 177159 h 273856"/>
              <a:gd name="connsiteX317" fmla="*/ 302300 w 1439864"/>
              <a:gd name="connsiteY317" fmla="*/ 176805 h 273856"/>
              <a:gd name="connsiteX318" fmla="*/ 302018 w 1439864"/>
              <a:gd name="connsiteY318" fmla="*/ 175958 h 273856"/>
              <a:gd name="connsiteX319" fmla="*/ 303994 w 1439864"/>
              <a:gd name="connsiteY319" fmla="*/ 156549 h 273856"/>
              <a:gd name="connsiteX320" fmla="*/ 304699 w 1439864"/>
              <a:gd name="connsiteY320" fmla="*/ 135374 h 273856"/>
              <a:gd name="connsiteX321" fmla="*/ 303994 w 1439864"/>
              <a:gd name="connsiteY321" fmla="*/ 114200 h 273856"/>
              <a:gd name="connsiteX322" fmla="*/ 302018 w 1439864"/>
              <a:gd name="connsiteY322" fmla="*/ 94790 h 273856"/>
              <a:gd name="connsiteX323" fmla="*/ 302300 w 1439864"/>
              <a:gd name="connsiteY323" fmla="*/ 93943 h 273856"/>
              <a:gd name="connsiteX324" fmla="*/ 303076 w 1439864"/>
              <a:gd name="connsiteY324" fmla="*/ 93590 h 273856"/>
              <a:gd name="connsiteX325" fmla="*/ 320934 w 1439864"/>
              <a:gd name="connsiteY325" fmla="*/ 93237 h 273856"/>
              <a:gd name="connsiteX326" fmla="*/ 341049 w 1439864"/>
              <a:gd name="connsiteY326" fmla="*/ 92814 h 273856"/>
              <a:gd name="connsiteX327" fmla="*/ 361659 w 1439864"/>
              <a:gd name="connsiteY327" fmla="*/ 92390 h 273856"/>
              <a:gd name="connsiteX328" fmla="*/ 381634 w 1439864"/>
              <a:gd name="connsiteY328" fmla="*/ 92037 h 273856"/>
              <a:gd name="connsiteX329" fmla="*/ 1305476 w 1439864"/>
              <a:gd name="connsiteY329" fmla="*/ 69099 h 273856"/>
              <a:gd name="connsiteX330" fmla="*/ 1342531 w 1439864"/>
              <a:gd name="connsiteY330" fmla="*/ 69099 h 273856"/>
              <a:gd name="connsiteX331" fmla="*/ 1401467 w 1439864"/>
              <a:gd name="connsiteY331" fmla="*/ 145044 h 273856"/>
              <a:gd name="connsiteX332" fmla="*/ 1401467 w 1439864"/>
              <a:gd name="connsiteY332" fmla="*/ 69099 h 273856"/>
              <a:gd name="connsiteX333" fmla="*/ 1439864 w 1439864"/>
              <a:gd name="connsiteY333" fmla="*/ 69099 h 273856"/>
              <a:gd name="connsiteX334" fmla="*/ 1439864 w 1439864"/>
              <a:gd name="connsiteY334" fmla="*/ 203556 h 273856"/>
              <a:gd name="connsiteX335" fmla="*/ 1402032 w 1439864"/>
              <a:gd name="connsiteY335" fmla="*/ 203556 h 273856"/>
              <a:gd name="connsiteX336" fmla="*/ 1343661 w 1439864"/>
              <a:gd name="connsiteY336" fmla="*/ 129658 h 273856"/>
              <a:gd name="connsiteX337" fmla="*/ 1343661 w 1439864"/>
              <a:gd name="connsiteY337" fmla="*/ 203556 h 273856"/>
              <a:gd name="connsiteX338" fmla="*/ 1305476 w 1439864"/>
              <a:gd name="connsiteY338" fmla="*/ 203556 h 273856"/>
              <a:gd name="connsiteX339" fmla="*/ 1160290 w 1439864"/>
              <a:gd name="connsiteY339" fmla="*/ 69099 h 273856"/>
              <a:gd name="connsiteX340" fmla="*/ 1197345 w 1439864"/>
              <a:gd name="connsiteY340" fmla="*/ 69099 h 273856"/>
              <a:gd name="connsiteX341" fmla="*/ 1256281 w 1439864"/>
              <a:gd name="connsiteY341" fmla="*/ 145044 h 273856"/>
              <a:gd name="connsiteX342" fmla="*/ 1256281 w 1439864"/>
              <a:gd name="connsiteY342" fmla="*/ 69099 h 273856"/>
              <a:gd name="connsiteX343" fmla="*/ 1294678 w 1439864"/>
              <a:gd name="connsiteY343" fmla="*/ 69099 h 273856"/>
              <a:gd name="connsiteX344" fmla="*/ 1294678 w 1439864"/>
              <a:gd name="connsiteY344" fmla="*/ 203556 h 273856"/>
              <a:gd name="connsiteX345" fmla="*/ 1256846 w 1439864"/>
              <a:gd name="connsiteY345" fmla="*/ 203556 h 273856"/>
              <a:gd name="connsiteX346" fmla="*/ 1198475 w 1439864"/>
              <a:gd name="connsiteY346" fmla="*/ 129658 h 273856"/>
              <a:gd name="connsiteX347" fmla="*/ 1198475 w 1439864"/>
              <a:gd name="connsiteY347" fmla="*/ 203556 h 273856"/>
              <a:gd name="connsiteX348" fmla="*/ 1160290 w 1439864"/>
              <a:gd name="connsiteY348" fmla="*/ 203556 h 273856"/>
              <a:gd name="connsiteX349" fmla="*/ 1065359 w 1439864"/>
              <a:gd name="connsiteY349" fmla="*/ 69099 h 273856"/>
              <a:gd name="connsiteX350" fmla="*/ 1105660 w 1439864"/>
              <a:gd name="connsiteY350" fmla="*/ 69099 h 273856"/>
              <a:gd name="connsiteX351" fmla="*/ 1155985 w 1439864"/>
              <a:gd name="connsiteY351" fmla="*/ 203556 h 273856"/>
              <a:gd name="connsiteX352" fmla="*/ 1114907 w 1439864"/>
              <a:gd name="connsiteY352" fmla="*/ 203556 h 273856"/>
              <a:gd name="connsiteX353" fmla="*/ 1106296 w 1439864"/>
              <a:gd name="connsiteY353" fmla="*/ 181535 h 273856"/>
              <a:gd name="connsiteX354" fmla="*/ 1062747 w 1439864"/>
              <a:gd name="connsiteY354" fmla="*/ 181535 h 273856"/>
              <a:gd name="connsiteX355" fmla="*/ 1053571 w 1439864"/>
              <a:gd name="connsiteY355" fmla="*/ 203556 h 273856"/>
              <a:gd name="connsiteX356" fmla="*/ 1012422 w 1439864"/>
              <a:gd name="connsiteY356" fmla="*/ 203556 h 273856"/>
              <a:gd name="connsiteX357" fmla="*/ 839637 w 1439864"/>
              <a:gd name="connsiteY357" fmla="*/ 69099 h 273856"/>
              <a:gd name="connsiteX358" fmla="*/ 887703 w 1439864"/>
              <a:gd name="connsiteY358" fmla="*/ 69099 h 273856"/>
              <a:gd name="connsiteX359" fmla="*/ 923276 w 1439864"/>
              <a:gd name="connsiteY359" fmla="*/ 151255 h 273856"/>
              <a:gd name="connsiteX360" fmla="*/ 959414 w 1439864"/>
              <a:gd name="connsiteY360" fmla="*/ 69099 h 273856"/>
              <a:gd name="connsiteX361" fmla="*/ 1008256 w 1439864"/>
              <a:gd name="connsiteY361" fmla="*/ 69099 h 273856"/>
              <a:gd name="connsiteX362" fmla="*/ 1008256 w 1439864"/>
              <a:gd name="connsiteY362" fmla="*/ 203556 h 273856"/>
              <a:gd name="connsiteX363" fmla="*/ 968660 w 1439864"/>
              <a:gd name="connsiteY363" fmla="*/ 203556 h 273856"/>
              <a:gd name="connsiteX364" fmla="*/ 968660 w 1439864"/>
              <a:gd name="connsiteY364" fmla="*/ 140033 h 273856"/>
              <a:gd name="connsiteX365" fmla="*/ 941486 w 1439864"/>
              <a:gd name="connsiteY365" fmla="*/ 203556 h 273856"/>
              <a:gd name="connsiteX366" fmla="*/ 904502 w 1439864"/>
              <a:gd name="connsiteY366" fmla="*/ 203556 h 273856"/>
              <a:gd name="connsiteX367" fmla="*/ 877257 w 1439864"/>
              <a:gd name="connsiteY367" fmla="*/ 138763 h 273856"/>
              <a:gd name="connsiteX368" fmla="*/ 877257 w 1439864"/>
              <a:gd name="connsiteY368" fmla="*/ 203556 h 273856"/>
              <a:gd name="connsiteX369" fmla="*/ 839637 w 1439864"/>
              <a:gd name="connsiteY369" fmla="*/ 203556 h 273856"/>
              <a:gd name="connsiteX370" fmla="*/ 735530 w 1439864"/>
              <a:gd name="connsiteY370" fmla="*/ 69099 h 273856"/>
              <a:gd name="connsiteX371" fmla="*/ 831239 w 1439864"/>
              <a:gd name="connsiteY371" fmla="*/ 69099 h 273856"/>
              <a:gd name="connsiteX372" fmla="*/ 831239 w 1439864"/>
              <a:gd name="connsiteY372" fmla="*/ 102908 h 273856"/>
              <a:gd name="connsiteX373" fmla="*/ 802512 w 1439864"/>
              <a:gd name="connsiteY373" fmla="*/ 102908 h 273856"/>
              <a:gd name="connsiteX374" fmla="*/ 802512 w 1439864"/>
              <a:gd name="connsiteY374" fmla="*/ 203556 h 273856"/>
              <a:gd name="connsiteX375" fmla="*/ 763763 w 1439864"/>
              <a:gd name="connsiteY375" fmla="*/ 203486 h 273856"/>
              <a:gd name="connsiteX376" fmla="*/ 763763 w 1439864"/>
              <a:gd name="connsiteY376" fmla="*/ 102908 h 273856"/>
              <a:gd name="connsiteX377" fmla="*/ 735530 w 1439864"/>
              <a:gd name="connsiteY377" fmla="*/ 102908 h 273856"/>
              <a:gd name="connsiteX378" fmla="*/ 609118 w 1439864"/>
              <a:gd name="connsiteY378" fmla="*/ 69099 h 273856"/>
              <a:gd name="connsiteX379" fmla="*/ 648009 w 1439864"/>
              <a:gd name="connsiteY379" fmla="*/ 69099 h 273856"/>
              <a:gd name="connsiteX380" fmla="*/ 648009 w 1439864"/>
              <a:gd name="connsiteY380" fmla="*/ 151962 h 273856"/>
              <a:gd name="connsiteX381" fmla="*/ 656196 w 1439864"/>
              <a:gd name="connsiteY381" fmla="*/ 169254 h 273856"/>
              <a:gd name="connsiteX382" fmla="*/ 680123 w 1439864"/>
              <a:gd name="connsiteY382" fmla="*/ 169254 h 273856"/>
              <a:gd name="connsiteX383" fmla="*/ 688804 w 1439864"/>
              <a:gd name="connsiteY383" fmla="*/ 151962 h 273856"/>
              <a:gd name="connsiteX384" fmla="*/ 688734 w 1439864"/>
              <a:gd name="connsiteY384" fmla="*/ 151962 h 273856"/>
              <a:gd name="connsiteX385" fmla="*/ 688734 w 1439864"/>
              <a:gd name="connsiteY385" fmla="*/ 69099 h 273856"/>
              <a:gd name="connsiteX386" fmla="*/ 726848 w 1439864"/>
              <a:gd name="connsiteY386" fmla="*/ 69099 h 273856"/>
              <a:gd name="connsiteX387" fmla="*/ 726848 w 1439864"/>
              <a:gd name="connsiteY387" fmla="*/ 160431 h 273856"/>
              <a:gd name="connsiteX388" fmla="*/ 707085 w 1439864"/>
              <a:gd name="connsiteY388" fmla="*/ 196498 h 273856"/>
              <a:gd name="connsiteX389" fmla="*/ 632622 w 1439864"/>
              <a:gd name="connsiteY389" fmla="*/ 198616 h 273856"/>
              <a:gd name="connsiteX390" fmla="*/ 609118 w 1439864"/>
              <a:gd name="connsiteY390" fmla="*/ 157749 h 273856"/>
              <a:gd name="connsiteX391" fmla="*/ 518834 w 1439864"/>
              <a:gd name="connsiteY391" fmla="*/ 62280 h 273856"/>
              <a:gd name="connsiteX392" fmla="*/ 589286 w 1439864"/>
              <a:gd name="connsiteY392" fmla="*/ 97684 h 273856"/>
              <a:gd name="connsiteX393" fmla="*/ 593097 w 1439864"/>
              <a:gd name="connsiteY393" fmla="*/ 105096 h 273856"/>
              <a:gd name="connsiteX394" fmla="*/ 595920 w 1439864"/>
              <a:gd name="connsiteY394" fmla="*/ 111095 h 273856"/>
              <a:gd name="connsiteX395" fmla="*/ 549407 w 1439864"/>
              <a:gd name="connsiteY395" fmla="*/ 111095 h 273856"/>
              <a:gd name="connsiteX396" fmla="*/ 548631 w 1439864"/>
              <a:gd name="connsiteY396" fmla="*/ 110318 h 273856"/>
              <a:gd name="connsiteX397" fmla="*/ 502752 w 1439864"/>
              <a:gd name="connsiteY397" fmla="*/ 99167 h 273856"/>
              <a:gd name="connsiteX398" fmla="*/ 475791 w 1439864"/>
              <a:gd name="connsiteY398" fmla="*/ 128175 h 273856"/>
              <a:gd name="connsiteX399" fmla="*/ 484895 w 1439864"/>
              <a:gd name="connsiteY399" fmla="*/ 160996 h 273856"/>
              <a:gd name="connsiteX400" fmla="*/ 534938 w 1439864"/>
              <a:gd name="connsiteY400" fmla="*/ 171089 h 273856"/>
              <a:gd name="connsiteX401" fmla="*/ 549831 w 1439864"/>
              <a:gd name="connsiteY401" fmla="*/ 156408 h 273856"/>
              <a:gd name="connsiteX402" fmla="*/ 515881 w 1439864"/>
              <a:gd name="connsiteY402" fmla="*/ 156408 h 273856"/>
              <a:gd name="connsiteX403" fmla="*/ 515881 w 1439864"/>
              <a:gd name="connsiteY403" fmla="*/ 124929 h 273856"/>
              <a:gd name="connsiteX404" fmla="*/ 598461 w 1439864"/>
              <a:gd name="connsiteY404" fmla="*/ 124929 h 273856"/>
              <a:gd name="connsiteX405" fmla="*/ 598743 w 1439864"/>
              <a:gd name="connsiteY405" fmla="*/ 127611 h 273856"/>
              <a:gd name="connsiteX406" fmla="*/ 560912 w 1439864"/>
              <a:gd name="connsiteY406" fmla="*/ 198192 h 273856"/>
              <a:gd name="connsiteX407" fmla="*/ 456663 w 1439864"/>
              <a:gd name="connsiteY407" fmla="*/ 183793 h 273856"/>
              <a:gd name="connsiteX408" fmla="*/ 436053 w 1439864"/>
              <a:gd name="connsiteY408" fmla="*/ 126270 h 273856"/>
              <a:gd name="connsiteX409" fmla="*/ 488283 w 1439864"/>
              <a:gd name="connsiteY409" fmla="*/ 66417 h 273856"/>
              <a:gd name="connsiteX410" fmla="*/ 518834 w 1439864"/>
              <a:gd name="connsiteY410" fmla="*/ 62280 h 273856"/>
              <a:gd name="connsiteX411" fmla="*/ 196711 w 1439864"/>
              <a:gd name="connsiteY411" fmla="*/ 35714 h 273856"/>
              <a:gd name="connsiteX412" fmla="*/ 316135 w 1439864"/>
              <a:gd name="connsiteY412" fmla="*/ 68958 h 273856"/>
              <a:gd name="connsiteX413" fmla="*/ 318111 w 1439864"/>
              <a:gd name="connsiteY413" fmla="*/ 70299 h 273856"/>
              <a:gd name="connsiteX414" fmla="*/ 319170 w 1439864"/>
              <a:gd name="connsiteY414" fmla="*/ 73334 h 273856"/>
              <a:gd name="connsiteX415" fmla="*/ 316487 w 1439864"/>
              <a:gd name="connsiteY415" fmla="*/ 75310 h 273856"/>
              <a:gd name="connsiteX416" fmla="*/ 212662 w 1439864"/>
              <a:gd name="connsiteY416" fmla="*/ 76863 h 273856"/>
              <a:gd name="connsiteX417" fmla="*/ 67193 w 1439864"/>
              <a:gd name="connsiteY417" fmla="*/ 82933 h 273856"/>
              <a:gd name="connsiteX418" fmla="*/ 67053 w 1439864"/>
              <a:gd name="connsiteY418" fmla="*/ 82933 h 273856"/>
              <a:gd name="connsiteX419" fmla="*/ 64512 w 1439864"/>
              <a:gd name="connsiteY419" fmla="*/ 81239 h 273856"/>
              <a:gd name="connsiteX420" fmla="*/ 65288 w 1439864"/>
              <a:gd name="connsiteY420" fmla="*/ 78133 h 273856"/>
              <a:gd name="connsiteX421" fmla="*/ 77287 w 1439864"/>
              <a:gd name="connsiteY421" fmla="*/ 68958 h 273856"/>
              <a:gd name="connsiteX422" fmla="*/ 196711 w 1439864"/>
              <a:gd name="connsiteY422" fmla="*/ 35714 h 273856"/>
              <a:gd name="connsiteX423" fmla="*/ 196711 w 1439864"/>
              <a:gd name="connsiteY423" fmla="*/ 0 h 273856"/>
              <a:gd name="connsiteX424" fmla="*/ 305477 w 1439864"/>
              <a:gd name="connsiteY424" fmla="*/ 22728 h 273856"/>
              <a:gd name="connsiteX425" fmla="*/ 368436 w 1439864"/>
              <a:gd name="connsiteY425" fmla="*/ 70087 h 273856"/>
              <a:gd name="connsiteX426" fmla="*/ 368789 w 1439864"/>
              <a:gd name="connsiteY426" fmla="*/ 72981 h 273856"/>
              <a:gd name="connsiteX427" fmla="*/ 366389 w 1439864"/>
              <a:gd name="connsiteY427" fmla="*/ 74534 h 273856"/>
              <a:gd name="connsiteX428" fmla="*/ 358342 w 1439864"/>
              <a:gd name="connsiteY428" fmla="*/ 74675 h 273856"/>
              <a:gd name="connsiteX429" fmla="*/ 352343 w 1439864"/>
              <a:gd name="connsiteY429" fmla="*/ 74746 h 273856"/>
              <a:gd name="connsiteX430" fmla="*/ 350297 w 1439864"/>
              <a:gd name="connsiteY430" fmla="*/ 73828 h 273856"/>
              <a:gd name="connsiteX431" fmla="*/ 325381 w 1439864"/>
              <a:gd name="connsiteY431" fmla="*/ 52583 h 273856"/>
              <a:gd name="connsiteX432" fmla="*/ 196711 w 1439864"/>
              <a:gd name="connsiteY432" fmla="*/ 16234 h 273856"/>
              <a:gd name="connsiteX433" fmla="*/ 196570 w 1439864"/>
              <a:gd name="connsiteY433" fmla="*/ 16234 h 273856"/>
              <a:gd name="connsiteX434" fmla="*/ 94579 w 1439864"/>
              <a:gd name="connsiteY434" fmla="*/ 37479 h 273856"/>
              <a:gd name="connsiteX435" fmla="*/ 29785 w 1439864"/>
              <a:gd name="connsiteY435" fmla="*/ 91050 h 273856"/>
              <a:gd name="connsiteX436" fmla="*/ 16163 w 1439864"/>
              <a:gd name="connsiteY436" fmla="*/ 136928 h 273856"/>
              <a:gd name="connsiteX437" fmla="*/ 29785 w 1439864"/>
              <a:gd name="connsiteY437" fmla="*/ 182735 h 273856"/>
              <a:gd name="connsiteX438" fmla="*/ 67900 w 1439864"/>
              <a:gd name="connsiteY438" fmla="*/ 221273 h 273856"/>
              <a:gd name="connsiteX439" fmla="*/ 196570 w 1439864"/>
              <a:gd name="connsiteY439" fmla="*/ 257551 h 273856"/>
              <a:gd name="connsiteX440" fmla="*/ 196711 w 1439864"/>
              <a:gd name="connsiteY440" fmla="*/ 257551 h 273856"/>
              <a:gd name="connsiteX441" fmla="*/ 298701 w 1439864"/>
              <a:gd name="connsiteY441" fmla="*/ 236306 h 273856"/>
              <a:gd name="connsiteX442" fmla="*/ 352343 w 1439864"/>
              <a:gd name="connsiteY442" fmla="*/ 197769 h 273856"/>
              <a:gd name="connsiteX443" fmla="*/ 354461 w 1439864"/>
              <a:gd name="connsiteY443" fmla="*/ 196851 h 273856"/>
              <a:gd name="connsiteX444" fmla="*/ 368295 w 1439864"/>
              <a:gd name="connsiteY444" fmla="*/ 197063 h 273856"/>
              <a:gd name="connsiteX445" fmla="*/ 370624 w 1439864"/>
              <a:gd name="connsiteY445" fmla="*/ 198616 h 273856"/>
              <a:gd name="connsiteX446" fmla="*/ 370342 w 1439864"/>
              <a:gd name="connsiteY446" fmla="*/ 201440 h 273856"/>
              <a:gd name="connsiteX447" fmla="*/ 334627 w 1439864"/>
              <a:gd name="connsiteY447" fmla="*/ 234683 h 273856"/>
              <a:gd name="connsiteX448" fmla="*/ 196711 w 1439864"/>
              <a:gd name="connsiteY448" fmla="*/ 273856 h 273856"/>
              <a:gd name="connsiteX449" fmla="*/ 87874 w 1439864"/>
              <a:gd name="connsiteY449" fmla="*/ 251129 h 273856"/>
              <a:gd name="connsiteX450" fmla="*/ 16022 w 1439864"/>
              <a:gd name="connsiteY450" fmla="*/ 191346 h 273856"/>
              <a:gd name="connsiteX451" fmla="*/ 0 w 1439864"/>
              <a:gd name="connsiteY451" fmla="*/ 136998 h 273856"/>
              <a:gd name="connsiteX452" fmla="*/ 0 w 1439864"/>
              <a:gd name="connsiteY452" fmla="*/ 136928 h 273856"/>
              <a:gd name="connsiteX453" fmla="*/ 0 w 1439864"/>
              <a:gd name="connsiteY453" fmla="*/ 136857 h 273856"/>
              <a:gd name="connsiteX454" fmla="*/ 16022 w 1439864"/>
              <a:gd name="connsiteY454" fmla="*/ 82509 h 273856"/>
              <a:gd name="connsiteX455" fmla="*/ 58794 w 1439864"/>
              <a:gd name="connsiteY455" fmla="*/ 39102 h 273856"/>
              <a:gd name="connsiteX456" fmla="*/ 196711 w 1439864"/>
              <a:gd name="connsiteY456" fmla="*/ 0 h 2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1439864" h="273856">
                <a:moveTo>
                  <a:pt x="62253" y="186405"/>
                </a:moveTo>
                <a:cubicBezTo>
                  <a:pt x="103826" y="189228"/>
                  <a:pt x="142293" y="192687"/>
                  <a:pt x="198616" y="194663"/>
                </a:cubicBezTo>
                <a:cubicBezTo>
                  <a:pt x="222261" y="195510"/>
                  <a:pt x="272445" y="195369"/>
                  <a:pt x="319805" y="196216"/>
                </a:cubicBezTo>
                <a:cubicBezTo>
                  <a:pt x="320935" y="196216"/>
                  <a:pt x="321993" y="196993"/>
                  <a:pt x="322346" y="198122"/>
                </a:cubicBezTo>
                <a:cubicBezTo>
                  <a:pt x="322769" y="199251"/>
                  <a:pt x="322346" y="200451"/>
                  <a:pt x="321428" y="201156"/>
                </a:cubicBezTo>
                <a:cubicBezTo>
                  <a:pt x="319734" y="202427"/>
                  <a:pt x="317970" y="203697"/>
                  <a:pt x="316205" y="204898"/>
                </a:cubicBezTo>
                <a:cubicBezTo>
                  <a:pt x="284655" y="226425"/>
                  <a:pt x="242306" y="238141"/>
                  <a:pt x="196782" y="238141"/>
                </a:cubicBezTo>
                <a:cubicBezTo>
                  <a:pt x="151257" y="238141"/>
                  <a:pt x="108908" y="226425"/>
                  <a:pt x="77358" y="204898"/>
                </a:cubicBezTo>
                <a:cubicBezTo>
                  <a:pt x="71005" y="200592"/>
                  <a:pt x="65288" y="196004"/>
                  <a:pt x="60206" y="191064"/>
                </a:cubicBezTo>
                <a:cubicBezTo>
                  <a:pt x="59359" y="190287"/>
                  <a:pt x="59147" y="189088"/>
                  <a:pt x="59571" y="188029"/>
                </a:cubicBezTo>
                <a:cubicBezTo>
                  <a:pt x="60065" y="186970"/>
                  <a:pt x="61123" y="186335"/>
                  <a:pt x="62253" y="186405"/>
                </a:cubicBezTo>
                <a:close/>
                <a:moveTo>
                  <a:pt x="1084839" y="120200"/>
                </a:moveTo>
                <a:cubicBezTo>
                  <a:pt x="1081875" y="128740"/>
                  <a:pt x="1076228" y="145186"/>
                  <a:pt x="1074464" y="150479"/>
                </a:cubicBezTo>
                <a:lnTo>
                  <a:pt x="1094862" y="150479"/>
                </a:lnTo>
                <a:cubicBezTo>
                  <a:pt x="1092038" y="141374"/>
                  <a:pt x="1088650" y="130858"/>
                  <a:pt x="1084839" y="120200"/>
                </a:cubicBezTo>
                <a:close/>
                <a:moveTo>
                  <a:pt x="360389" y="109471"/>
                </a:moveTo>
                <a:lnTo>
                  <a:pt x="351990" y="109541"/>
                </a:lnTo>
                <a:lnTo>
                  <a:pt x="347967" y="109612"/>
                </a:lnTo>
                <a:lnTo>
                  <a:pt x="343732" y="109683"/>
                </a:lnTo>
                <a:lnTo>
                  <a:pt x="343520" y="109683"/>
                </a:lnTo>
                <a:lnTo>
                  <a:pt x="335544" y="109753"/>
                </a:lnTo>
                <a:lnTo>
                  <a:pt x="331662" y="109824"/>
                </a:lnTo>
                <a:lnTo>
                  <a:pt x="327427" y="109894"/>
                </a:lnTo>
                <a:lnTo>
                  <a:pt x="326933" y="109894"/>
                </a:lnTo>
                <a:lnTo>
                  <a:pt x="327003" y="110388"/>
                </a:lnTo>
                <a:cubicBezTo>
                  <a:pt x="327145" y="112364"/>
                  <a:pt x="327357" y="114341"/>
                  <a:pt x="327497" y="116317"/>
                </a:cubicBezTo>
                <a:cubicBezTo>
                  <a:pt x="327639" y="118293"/>
                  <a:pt x="327780" y="120270"/>
                  <a:pt x="327850" y="122246"/>
                </a:cubicBezTo>
                <a:cubicBezTo>
                  <a:pt x="327921" y="124222"/>
                  <a:pt x="327992" y="126198"/>
                  <a:pt x="328062" y="128175"/>
                </a:cubicBezTo>
                <a:cubicBezTo>
                  <a:pt x="328132" y="130151"/>
                  <a:pt x="328204" y="132127"/>
                  <a:pt x="328204" y="134104"/>
                </a:cubicBezTo>
                <a:lnTo>
                  <a:pt x="328204" y="134527"/>
                </a:lnTo>
                <a:lnTo>
                  <a:pt x="332791" y="134527"/>
                </a:lnTo>
                <a:lnTo>
                  <a:pt x="336885" y="134527"/>
                </a:lnTo>
                <a:lnTo>
                  <a:pt x="345143" y="134527"/>
                </a:lnTo>
                <a:lnTo>
                  <a:pt x="349237" y="134527"/>
                </a:lnTo>
                <a:lnTo>
                  <a:pt x="353472" y="134527"/>
                </a:lnTo>
                <a:lnTo>
                  <a:pt x="361941" y="134527"/>
                </a:lnTo>
                <a:lnTo>
                  <a:pt x="362436" y="134527"/>
                </a:lnTo>
                <a:lnTo>
                  <a:pt x="362436" y="133892"/>
                </a:lnTo>
                <a:cubicBezTo>
                  <a:pt x="362436" y="131987"/>
                  <a:pt x="362365" y="129939"/>
                  <a:pt x="362294" y="127892"/>
                </a:cubicBezTo>
                <a:cubicBezTo>
                  <a:pt x="362224" y="125987"/>
                  <a:pt x="362153" y="123940"/>
                  <a:pt x="362012" y="121893"/>
                </a:cubicBezTo>
                <a:cubicBezTo>
                  <a:pt x="361871" y="119917"/>
                  <a:pt x="361729" y="117870"/>
                  <a:pt x="361518" y="115894"/>
                </a:cubicBezTo>
                <a:cubicBezTo>
                  <a:pt x="361377" y="113846"/>
                  <a:pt x="361094" y="111870"/>
                  <a:pt x="360882" y="109894"/>
                </a:cubicBezTo>
                <a:lnTo>
                  <a:pt x="360812" y="109471"/>
                </a:lnTo>
                <a:close/>
                <a:moveTo>
                  <a:pt x="96625" y="99167"/>
                </a:moveTo>
                <a:lnTo>
                  <a:pt x="97048" y="99167"/>
                </a:lnTo>
                <a:cubicBezTo>
                  <a:pt x="97331" y="99167"/>
                  <a:pt x="97684" y="99308"/>
                  <a:pt x="97895" y="99520"/>
                </a:cubicBezTo>
                <a:cubicBezTo>
                  <a:pt x="98107" y="99732"/>
                  <a:pt x="98249" y="100014"/>
                  <a:pt x="98178" y="100367"/>
                </a:cubicBezTo>
                <a:cubicBezTo>
                  <a:pt x="97613" y="105801"/>
                  <a:pt x="97119" y="111377"/>
                  <a:pt x="96766" y="116883"/>
                </a:cubicBezTo>
                <a:cubicBezTo>
                  <a:pt x="96413" y="122953"/>
                  <a:pt x="96201" y="129093"/>
                  <a:pt x="96201" y="135163"/>
                </a:cubicBezTo>
                <a:cubicBezTo>
                  <a:pt x="96201" y="141233"/>
                  <a:pt x="96413" y="147374"/>
                  <a:pt x="96766" y="153444"/>
                </a:cubicBezTo>
                <a:cubicBezTo>
                  <a:pt x="97048" y="159020"/>
                  <a:pt x="97542" y="164525"/>
                  <a:pt x="98178" y="170030"/>
                </a:cubicBezTo>
                <a:cubicBezTo>
                  <a:pt x="98249" y="170313"/>
                  <a:pt x="98107" y="170665"/>
                  <a:pt x="97895" y="170877"/>
                </a:cubicBezTo>
                <a:cubicBezTo>
                  <a:pt x="97684" y="171089"/>
                  <a:pt x="97402" y="171230"/>
                  <a:pt x="97119" y="171230"/>
                </a:cubicBezTo>
                <a:lnTo>
                  <a:pt x="97048" y="171230"/>
                </a:lnTo>
                <a:lnTo>
                  <a:pt x="94507" y="171160"/>
                </a:lnTo>
                <a:lnTo>
                  <a:pt x="90202" y="171018"/>
                </a:lnTo>
                <a:cubicBezTo>
                  <a:pt x="88720" y="171018"/>
                  <a:pt x="87308" y="170948"/>
                  <a:pt x="85897" y="170877"/>
                </a:cubicBezTo>
                <a:lnTo>
                  <a:pt x="82932" y="170807"/>
                </a:lnTo>
                <a:cubicBezTo>
                  <a:pt x="82367" y="170807"/>
                  <a:pt x="81944" y="170383"/>
                  <a:pt x="81874" y="169889"/>
                </a:cubicBezTo>
                <a:cubicBezTo>
                  <a:pt x="81592" y="167842"/>
                  <a:pt x="81309" y="165795"/>
                  <a:pt x="81097" y="163678"/>
                </a:cubicBezTo>
                <a:cubicBezTo>
                  <a:pt x="80815" y="161208"/>
                  <a:pt x="80603" y="158667"/>
                  <a:pt x="80391" y="156126"/>
                </a:cubicBezTo>
                <a:cubicBezTo>
                  <a:pt x="80180" y="153585"/>
                  <a:pt x="80038" y="151044"/>
                  <a:pt x="79898" y="148644"/>
                </a:cubicBezTo>
                <a:cubicBezTo>
                  <a:pt x="79756" y="146103"/>
                  <a:pt x="79686" y="143562"/>
                  <a:pt x="79615" y="141092"/>
                </a:cubicBezTo>
                <a:lnTo>
                  <a:pt x="79615" y="140669"/>
                </a:lnTo>
                <a:lnTo>
                  <a:pt x="79191" y="140669"/>
                </a:lnTo>
                <a:lnTo>
                  <a:pt x="73475" y="140669"/>
                </a:lnTo>
                <a:lnTo>
                  <a:pt x="70722" y="140669"/>
                </a:lnTo>
                <a:lnTo>
                  <a:pt x="67828" y="140669"/>
                </a:lnTo>
                <a:lnTo>
                  <a:pt x="67758" y="140669"/>
                </a:lnTo>
                <a:lnTo>
                  <a:pt x="62252" y="140669"/>
                </a:lnTo>
                <a:lnTo>
                  <a:pt x="56676" y="140669"/>
                </a:lnTo>
                <a:lnTo>
                  <a:pt x="56182" y="140669"/>
                </a:lnTo>
                <a:lnTo>
                  <a:pt x="56182" y="141163"/>
                </a:lnTo>
                <a:cubicBezTo>
                  <a:pt x="56253" y="143562"/>
                  <a:pt x="56394" y="146033"/>
                  <a:pt x="56535" y="148503"/>
                </a:cubicBezTo>
                <a:cubicBezTo>
                  <a:pt x="56747" y="150832"/>
                  <a:pt x="56888" y="153303"/>
                  <a:pt x="57170" y="155844"/>
                </a:cubicBezTo>
                <a:cubicBezTo>
                  <a:pt x="57382" y="158314"/>
                  <a:pt x="57664" y="160784"/>
                  <a:pt x="58017" y="163184"/>
                </a:cubicBezTo>
                <a:cubicBezTo>
                  <a:pt x="58299" y="165019"/>
                  <a:pt x="58582" y="166854"/>
                  <a:pt x="58864" y="168689"/>
                </a:cubicBezTo>
                <a:cubicBezTo>
                  <a:pt x="58864" y="169043"/>
                  <a:pt x="58794" y="169324"/>
                  <a:pt x="58582" y="169607"/>
                </a:cubicBezTo>
                <a:cubicBezTo>
                  <a:pt x="58370" y="169818"/>
                  <a:pt x="58087" y="169960"/>
                  <a:pt x="57735" y="169960"/>
                </a:cubicBezTo>
                <a:lnTo>
                  <a:pt x="55829" y="169889"/>
                </a:lnTo>
                <a:lnTo>
                  <a:pt x="55547" y="169889"/>
                </a:lnTo>
                <a:lnTo>
                  <a:pt x="51453" y="169748"/>
                </a:lnTo>
                <a:lnTo>
                  <a:pt x="47430" y="169607"/>
                </a:lnTo>
                <a:lnTo>
                  <a:pt x="44607" y="169466"/>
                </a:lnTo>
                <a:cubicBezTo>
                  <a:pt x="44113" y="169395"/>
                  <a:pt x="43689" y="169043"/>
                  <a:pt x="43619" y="168548"/>
                </a:cubicBezTo>
                <a:cubicBezTo>
                  <a:pt x="42631" y="163184"/>
                  <a:pt x="41854" y="157820"/>
                  <a:pt x="41360" y="152526"/>
                </a:cubicBezTo>
                <a:cubicBezTo>
                  <a:pt x="40795" y="146809"/>
                  <a:pt x="40513" y="141092"/>
                  <a:pt x="40513" y="135375"/>
                </a:cubicBezTo>
                <a:cubicBezTo>
                  <a:pt x="40513" y="129658"/>
                  <a:pt x="40795" y="123941"/>
                  <a:pt x="41360" y="118223"/>
                </a:cubicBezTo>
                <a:cubicBezTo>
                  <a:pt x="41854" y="112930"/>
                  <a:pt x="42631" y="107566"/>
                  <a:pt x="43689" y="102202"/>
                </a:cubicBezTo>
                <a:cubicBezTo>
                  <a:pt x="43760" y="101637"/>
                  <a:pt x="44183" y="101285"/>
                  <a:pt x="44677" y="101285"/>
                </a:cubicBezTo>
                <a:lnTo>
                  <a:pt x="45383" y="101285"/>
                </a:lnTo>
                <a:lnTo>
                  <a:pt x="47501" y="101214"/>
                </a:lnTo>
                <a:lnTo>
                  <a:pt x="51524" y="101073"/>
                </a:lnTo>
                <a:lnTo>
                  <a:pt x="55547" y="100931"/>
                </a:lnTo>
                <a:lnTo>
                  <a:pt x="57876" y="100720"/>
                </a:lnTo>
                <a:cubicBezTo>
                  <a:pt x="58229" y="100720"/>
                  <a:pt x="58511" y="100861"/>
                  <a:pt x="58723" y="101073"/>
                </a:cubicBezTo>
                <a:cubicBezTo>
                  <a:pt x="58934" y="101355"/>
                  <a:pt x="59076" y="101708"/>
                  <a:pt x="59005" y="101990"/>
                </a:cubicBezTo>
                <a:cubicBezTo>
                  <a:pt x="58723" y="103684"/>
                  <a:pt x="58441" y="105308"/>
                  <a:pt x="58229" y="106931"/>
                </a:cubicBezTo>
                <a:cubicBezTo>
                  <a:pt x="57876" y="109190"/>
                  <a:pt x="57594" y="111448"/>
                  <a:pt x="57382" y="113707"/>
                </a:cubicBezTo>
                <a:cubicBezTo>
                  <a:pt x="57100" y="115966"/>
                  <a:pt x="56888" y="118223"/>
                  <a:pt x="56747" y="120482"/>
                </a:cubicBezTo>
                <a:cubicBezTo>
                  <a:pt x="56535" y="122812"/>
                  <a:pt x="56465" y="125070"/>
                  <a:pt x="56323" y="127259"/>
                </a:cubicBezTo>
                <a:lnTo>
                  <a:pt x="56323" y="127752"/>
                </a:lnTo>
                <a:lnTo>
                  <a:pt x="56817" y="127752"/>
                </a:lnTo>
                <a:lnTo>
                  <a:pt x="62322" y="127470"/>
                </a:lnTo>
                <a:lnTo>
                  <a:pt x="67898" y="127399"/>
                </a:lnTo>
                <a:lnTo>
                  <a:pt x="69734" y="127399"/>
                </a:lnTo>
                <a:lnTo>
                  <a:pt x="73545" y="127329"/>
                </a:lnTo>
                <a:lnTo>
                  <a:pt x="79262" y="127259"/>
                </a:lnTo>
                <a:lnTo>
                  <a:pt x="79686" y="127259"/>
                </a:lnTo>
                <a:lnTo>
                  <a:pt x="79686" y="126835"/>
                </a:lnTo>
                <a:cubicBezTo>
                  <a:pt x="79756" y="124576"/>
                  <a:pt x="79827" y="122247"/>
                  <a:pt x="79968" y="119989"/>
                </a:cubicBezTo>
                <a:cubicBezTo>
                  <a:pt x="80109" y="117659"/>
                  <a:pt x="80250" y="115330"/>
                  <a:pt x="80462" y="113071"/>
                </a:cubicBezTo>
                <a:cubicBezTo>
                  <a:pt x="80673" y="110813"/>
                  <a:pt x="80885" y="108484"/>
                  <a:pt x="81168" y="106155"/>
                </a:cubicBezTo>
                <a:cubicBezTo>
                  <a:pt x="81380" y="104249"/>
                  <a:pt x="81662" y="102414"/>
                  <a:pt x="81874" y="100508"/>
                </a:cubicBezTo>
                <a:cubicBezTo>
                  <a:pt x="81944" y="100014"/>
                  <a:pt x="82439" y="99590"/>
                  <a:pt x="82932" y="99590"/>
                </a:cubicBezTo>
                <a:lnTo>
                  <a:pt x="85614" y="99520"/>
                </a:lnTo>
                <a:lnTo>
                  <a:pt x="85897" y="99520"/>
                </a:lnTo>
                <a:lnTo>
                  <a:pt x="88014" y="99449"/>
                </a:lnTo>
                <a:lnTo>
                  <a:pt x="90202" y="99379"/>
                </a:lnTo>
                <a:lnTo>
                  <a:pt x="92461" y="99308"/>
                </a:lnTo>
                <a:lnTo>
                  <a:pt x="94507" y="99237"/>
                </a:lnTo>
                <a:close/>
                <a:moveTo>
                  <a:pt x="163043" y="97331"/>
                </a:moveTo>
                <a:cubicBezTo>
                  <a:pt x="163325" y="97331"/>
                  <a:pt x="163608" y="97473"/>
                  <a:pt x="163819" y="97684"/>
                </a:cubicBezTo>
                <a:cubicBezTo>
                  <a:pt x="164102" y="97896"/>
                  <a:pt x="164172" y="98178"/>
                  <a:pt x="164172" y="98460"/>
                </a:cubicBezTo>
                <a:cubicBezTo>
                  <a:pt x="164172" y="99237"/>
                  <a:pt x="164102" y="100084"/>
                  <a:pt x="164102" y="100860"/>
                </a:cubicBezTo>
                <a:lnTo>
                  <a:pt x="164031" y="103542"/>
                </a:lnTo>
                <a:lnTo>
                  <a:pt x="163961" y="104883"/>
                </a:lnTo>
                <a:cubicBezTo>
                  <a:pt x="163961" y="106225"/>
                  <a:pt x="163890" y="107565"/>
                  <a:pt x="163890" y="108906"/>
                </a:cubicBezTo>
                <a:lnTo>
                  <a:pt x="163819" y="111447"/>
                </a:lnTo>
                <a:cubicBezTo>
                  <a:pt x="163819" y="112012"/>
                  <a:pt x="163325" y="112506"/>
                  <a:pt x="162761" y="112506"/>
                </a:cubicBezTo>
                <a:cubicBezTo>
                  <a:pt x="159867" y="112577"/>
                  <a:pt x="157044" y="112577"/>
                  <a:pt x="154221" y="112647"/>
                </a:cubicBezTo>
                <a:cubicBezTo>
                  <a:pt x="150903" y="112718"/>
                  <a:pt x="147586" y="112789"/>
                  <a:pt x="144339" y="112859"/>
                </a:cubicBezTo>
                <a:lnTo>
                  <a:pt x="138975" y="112929"/>
                </a:lnTo>
                <a:lnTo>
                  <a:pt x="134598" y="113000"/>
                </a:lnTo>
                <a:cubicBezTo>
                  <a:pt x="131352" y="113000"/>
                  <a:pt x="128175" y="113071"/>
                  <a:pt x="124999" y="113141"/>
                </a:cubicBezTo>
                <a:lnTo>
                  <a:pt x="124576" y="113141"/>
                </a:lnTo>
                <a:lnTo>
                  <a:pt x="124576" y="113565"/>
                </a:lnTo>
                <a:cubicBezTo>
                  <a:pt x="124505" y="114623"/>
                  <a:pt x="124505" y="115753"/>
                  <a:pt x="124435" y="116812"/>
                </a:cubicBezTo>
                <a:lnTo>
                  <a:pt x="124294" y="120129"/>
                </a:lnTo>
                <a:cubicBezTo>
                  <a:pt x="124223" y="121188"/>
                  <a:pt x="124223" y="122246"/>
                  <a:pt x="124152" y="123375"/>
                </a:cubicBezTo>
                <a:cubicBezTo>
                  <a:pt x="124082" y="124505"/>
                  <a:pt x="124082" y="125564"/>
                  <a:pt x="124012" y="126693"/>
                </a:cubicBezTo>
                <a:lnTo>
                  <a:pt x="124012" y="127187"/>
                </a:lnTo>
                <a:lnTo>
                  <a:pt x="124505" y="127187"/>
                </a:lnTo>
                <a:lnTo>
                  <a:pt x="129093" y="127187"/>
                </a:lnTo>
                <a:lnTo>
                  <a:pt x="133328" y="127117"/>
                </a:lnTo>
                <a:lnTo>
                  <a:pt x="142221" y="127046"/>
                </a:lnTo>
                <a:lnTo>
                  <a:pt x="151538" y="127187"/>
                </a:lnTo>
                <a:lnTo>
                  <a:pt x="159161" y="127117"/>
                </a:lnTo>
                <a:cubicBezTo>
                  <a:pt x="159443" y="127117"/>
                  <a:pt x="159726" y="127258"/>
                  <a:pt x="159938" y="127470"/>
                </a:cubicBezTo>
                <a:cubicBezTo>
                  <a:pt x="160149" y="127681"/>
                  <a:pt x="160290" y="127963"/>
                  <a:pt x="160290" y="128246"/>
                </a:cubicBezTo>
                <a:cubicBezTo>
                  <a:pt x="160290" y="129022"/>
                  <a:pt x="160290" y="129799"/>
                  <a:pt x="160290" y="130575"/>
                </a:cubicBezTo>
                <a:lnTo>
                  <a:pt x="160290" y="134457"/>
                </a:lnTo>
                <a:lnTo>
                  <a:pt x="160290" y="138339"/>
                </a:lnTo>
                <a:lnTo>
                  <a:pt x="160290" y="140669"/>
                </a:lnTo>
                <a:cubicBezTo>
                  <a:pt x="160290" y="140950"/>
                  <a:pt x="160149" y="141233"/>
                  <a:pt x="159938" y="141444"/>
                </a:cubicBezTo>
                <a:cubicBezTo>
                  <a:pt x="159726" y="141656"/>
                  <a:pt x="159443" y="141798"/>
                  <a:pt x="159161" y="141798"/>
                </a:cubicBezTo>
                <a:lnTo>
                  <a:pt x="151538" y="141727"/>
                </a:lnTo>
                <a:lnTo>
                  <a:pt x="142504" y="141656"/>
                </a:lnTo>
                <a:lnTo>
                  <a:pt x="133611" y="141586"/>
                </a:lnTo>
                <a:lnTo>
                  <a:pt x="124787" y="141515"/>
                </a:lnTo>
                <a:lnTo>
                  <a:pt x="124294" y="141515"/>
                </a:lnTo>
                <a:lnTo>
                  <a:pt x="124294" y="142009"/>
                </a:lnTo>
                <a:cubicBezTo>
                  <a:pt x="124294" y="143209"/>
                  <a:pt x="124364" y="144409"/>
                  <a:pt x="124364" y="145609"/>
                </a:cubicBezTo>
                <a:cubicBezTo>
                  <a:pt x="124364" y="146809"/>
                  <a:pt x="124364" y="148008"/>
                  <a:pt x="124435" y="149209"/>
                </a:cubicBezTo>
                <a:cubicBezTo>
                  <a:pt x="124505" y="150408"/>
                  <a:pt x="124505" y="151608"/>
                  <a:pt x="124576" y="152809"/>
                </a:cubicBezTo>
                <a:cubicBezTo>
                  <a:pt x="124647" y="154079"/>
                  <a:pt x="124647" y="155208"/>
                  <a:pt x="124717" y="156408"/>
                </a:cubicBezTo>
                <a:lnTo>
                  <a:pt x="124717" y="156832"/>
                </a:lnTo>
                <a:lnTo>
                  <a:pt x="125140" y="156832"/>
                </a:lnTo>
                <a:lnTo>
                  <a:pt x="131987" y="156972"/>
                </a:lnTo>
                <a:lnTo>
                  <a:pt x="134951" y="157043"/>
                </a:lnTo>
                <a:lnTo>
                  <a:pt x="140386" y="157114"/>
                </a:lnTo>
                <a:lnTo>
                  <a:pt x="144904" y="157184"/>
                </a:lnTo>
                <a:cubicBezTo>
                  <a:pt x="148292" y="157184"/>
                  <a:pt x="151680" y="157255"/>
                  <a:pt x="155067" y="157326"/>
                </a:cubicBezTo>
                <a:cubicBezTo>
                  <a:pt x="158032" y="157396"/>
                  <a:pt x="160925" y="157396"/>
                  <a:pt x="163890" y="157467"/>
                </a:cubicBezTo>
                <a:cubicBezTo>
                  <a:pt x="164455" y="157467"/>
                  <a:pt x="164949" y="157961"/>
                  <a:pt x="164949" y="158526"/>
                </a:cubicBezTo>
                <a:lnTo>
                  <a:pt x="165019" y="161349"/>
                </a:lnTo>
                <a:lnTo>
                  <a:pt x="165090" y="165724"/>
                </a:lnTo>
                <a:cubicBezTo>
                  <a:pt x="165160" y="167207"/>
                  <a:pt x="165160" y="168618"/>
                  <a:pt x="165231" y="170101"/>
                </a:cubicBezTo>
                <a:cubicBezTo>
                  <a:pt x="165231" y="170948"/>
                  <a:pt x="165302" y="171865"/>
                  <a:pt x="165302" y="172783"/>
                </a:cubicBezTo>
                <a:cubicBezTo>
                  <a:pt x="165302" y="173065"/>
                  <a:pt x="165160" y="173347"/>
                  <a:pt x="164949" y="173559"/>
                </a:cubicBezTo>
                <a:cubicBezTo>
                  <a:pt x="164737" y="173771"/>
                  <a:pt x="164455" y="173912"/>
                  <a:pt x="164172" y="173912"/>
                </a:cubicBezTo>
                <a:cubicBezTo>
                  <a:pt x="159726" y="173771"/>
                  <a:pt x="155350" y="173630"/>
                  <a:pt x="150973" y="173489"/>
                </a:cubicBezTo>
                <a:lnTo>
                  <a:pt x="136434" y="172995"/>
                </a:lnTo>
                <a:lnTo>
                  <a:pt x="133257" y="172854"/>
                </a:lnTo>
                <a:cubicBezTo>
                  <a:pt x="129517" y="172783"/>
                  <a:pt x="125846" y="172642"/>
                  <a:pt x="122176" y="172500"/>
                </a:cubicBezTo>
                <a:cubicBezTo>
                  <a:pt x="117941" y="172360"/>
                  <a:pt x="113706" y="172218"/>
                  <a:pt x="109542" y="172077"/>
                </a:cubicBezTo>
                <a:cubicBezTo>
                  <a:pt x="108977" y="172077"/>
                  <a:pt x="108554" y="171653"/>
                  <a:pt x="108484" y="171089"/>
                </a:cubicBezTo>
                <a:cubicBezTo>
                  <a:pt x="107919" y="165372"/>
                  <a:pt x="107425" y="159655"/>
                  <a:pt x="107142" y="154008"/>
                </a:cubicBezTo>
                <a:cubicBezTo>
                  <a:pt x="106790" y="147867"/>
                  <a:pt x="106648" y="141656"/>
                  <a:pt x="106648" y="135586"/>
                </a:cubicBezTo>
                <a:cubicBezTo>
                  <a:pt x="106648" y="129516"/>
                  <a:pt x="106790" y="123305"/>
                  <a:pt x="107142" y="117164"/>
                </a:cubicBezTo>
                <a:cubicBezTo>
                  <a:pt x="107425" y="111518"/>
                  <a:pt x="107919" y="105801"/>
                  <a:pt x="108484" y="100084"/>
                </a:cubicBezTo>
                <a:cubicBezTo>
                  <a:pt x="108554" y="99519"/>
                  <a:pt x="108977" y="99095"/>
                  <a:pt x="109542" y="99095"/>
                </a:cubicBezTo>
                <a:cubicBezTo>
                  <a:pt x="113636" y="98955"/>
                  <a:pt x="117729" y="98813"/>
                  <a:pt x="121894" y="98672"/>
                </a:cubicBezTo>
                <a:cubicBezTo>
                  <a:pt x="126481" y="98460"/>
                  <a:pt x="131140" y="98319"/>
                  <a:pt x="135869" y="98178"/>
                </a:cubicBezTo>
                <a:cubicBezTo>
                  <a:pt x="140598" y="98037"/>
                  <a:pt x="145327" y="97896"/>
                  <a:pt x="150126" y="97755"/>
                </a:cubicBezTo>
                <a:cubicBezTo>
                  <a:pt x="154361" y="97613"/>
                  <a:pt x="158738" y="97473"/>
                  <a:pt x="163043" y="97331"/>
                </a:cubicBezTo>
                <a:close/>
                <a:moveTo>
                  <a:pt x="193887" y="96343"/>
                </a:moveTo>
                <a:cubicBezTo>
                  <a:pt x="194169" y="96343"/>
                  <a:pt x="194452" y="96413"/>
                  <a:pt x="194664" y="96625"/>
                </a:cubicBezTo>
                <a:cubicBezTo>
                  <a:pt x="194875" y="96837"/>
                  <a:pt x="195016" y="97120"/>
                  <a:pt x="195016" y="97402"/>
                </a:cubicBezTo>
                <a:cubicBezTo>
                  <a:pt x="195087" y="101990"/>
                  <a:pt x="195087" y="106577"/>
                  <a:pt x="195087" y="111166"/>
                </a:cubicBezTo>
                <a:cubicBezTo>
                  <a:pt x="195087" y="116318"/>
                  <a:pt x="195087" y="121400"/>
                  <a:pt x="195087" y="126552"/>
                </a:cubicBezTo>
                <a:lnTo>
                  <a:pt x="195087" y="134245"/>
                </a:lnTo>
                <a:lnTo>
                  <a:pt x="195087" y="141939"/>
                </a:lnTo>
                <a:cubicBezTo>
                  <a:pt x="195087" y="147021"/>
                  <a:pt x="195016" y="152173"/>
                  <a:pt x="194946" y="157255"/>
                </a:cubicBezTo>
                <a:lnTo>
                  <a:pt x="194946" y="157678"/>
                </a:lnTo>
                <a:lnTo>
                  <a:pt x="195369" y="157678"/>
                </a:lnTo>
                <a:lnTo>
                  <a:pt x="199534" y="157749"/>
                </a:lnTo>
                <a:lnTo>
                  <a:pt x="203345" y="157820"/>
                </a:lnTo>
                <a:lnTo>
                  <a:pt x="207579" y="157890"/>
                </a:lnTo>
                <a:lnTo>
                  <a:pt x="211462" y="157961"/>
                </a:lnTo>
                <a:lnTo>
                  <a:pt x="219579" y="158102"/>
                </a:lnTo>
                <a:lnTo>
                  <a:pt x="223884" y="158173"/>
                </a:lnTo>
                <a:lnTo>
                  <a:pt x="226284" y="158243"/>
                </a:lnTo>
                <a:cubicBezTo>
                  <a:pt x="226566" y="158243"/>
                  <a:pt x="226849" y="158385"/>
                  <a:pt x="227060" y="158596"/>
                </a:cubicBezTo>
                <a:cubicBezTo>
                  <a:pt x="227272" y="158808"/>
                  <a:pt x="227342" y="159090"/>
                  <a:pt x="227342" y="159372"/>
                </a:cubicBezTo>
                <a:cubicBezTo>
                  <a:pt x="227342" y="160361"/>
                  <a:pt x="227272" y="161349"/>
                  <a:pt x="227272" y="162337"/>
                </a:cubicBezTo>
                <a:cubicBezTo>
                  <a:pt x="227201" y="163819"/>
                  <a:pt x="227201" y="165301"/>
                  <a:pt x="227131" y="166854"/>
                </a:cubicBezTo>
                <a:lnTo>
                  <a:pt x="226989" y="171372"/>
                </a:lnTo>
                <a:cubicBezTo>
                  <a:pt x="226919" y="172431"/>
                  <a:pt x="226919" y="173418"/>
                  <a:pt x="226849" y="174406"/>
                </a:cubicBezTo>
                <a:cubicBezTo>
                  <a:pt x="226778" y="174971"/>
                  <a:pt x="226284" y="175465"/>
                  <a:pt x="225719" y="175465"/>
                </a:cubicBezTo>
                <a:cubicBezTo>
                  <a:pt x="223319" y="175395"/>
                  <a:pt x="220849" y="175324"/>
                  <a:pt x="218379" y="175254"/>
                </a:cubicBezTo>
                <a:lnTo>
                  <a:pt x="209627" y="175042"/>
                </a:lnTo>
                <a:lnTo>
                  <a:pt x="200945" y="174830"/>
                </a:lnTo>
                <a:lnTo>
                  <a:pt x="196146" y="174689"/>
                </a:lnTo>
                <a:lnTo>
                  <a:pt x="192334" y="174618"/>
                </a:lnTo>
                <a:lnTo>
                  <a:pt x="188099" y="174477"/>
                </a:lnTo>
                <a:lnTo>
                  <a:pt x="183864" y="174336"/>
                </a:lnTo>
                <a:lnTo>
                  <a:pt x="179700" y="174195"/>
                </a:lnTo>
                <a:lnTo>
                  <a:pt x="177018" y="174124"/>
                </a:lnTo>
                <a:cubicBezTo>
                  <a:pt x="176453" y="174124"/>
                  <a:pt x="175959" y="173630"/>
                  <a:pt x="175959" y="173066"/>
                </a:cubicBezTo>
                <a:cubicBezTo>
                  <a:pt x="175818" y="167207"/>
                  <a:pt x="175748" y="161137"/>
                  <a:pt x="175677" y="154997"/>
                </a:cubicBezTo>
                <a:cubicBezTo>
                  <a:pt x="175606" y="148573"/>
                  <a:pt x="175536" y="142010"/>
                  <a:pt x="175536" y="135446"/>
                </a:cubicBezTo>
                <a:cubicBezTo>
                  <a:pt x="175536" y="128811"/>
                  <a:pt x="175606" y="122247"/>
                  <a:pt x="175677" y="115894"/>
                </a:cubicBezTo>
                <a:cubicBezTo>
                  <a:pt x="175748" y="109754"/>
                  <a:pt x="175818" y="103683"/>
                  <a:pt x="175959" y="97825"/>
                </a:cubicBezTo>
                <a:cubicBezTo>
                  <a:pt x="175959" y="97260"/>
                  <a:pt x="176453" y="96767"/>
                  <a:pt x="177018" y="96767"/>
                </a:cubicBezTo>
                <a:lnTo>
                  <a:pt x="177935" y="96767"/>
                </a:lnTo>
                <a:lnTo>
                  <a:pt x="180476" y="96696"/>
                </a:lnTo>
                <a:lnTo>
                  <a:pt x="185417" y="96555"/>
                </a:lnTo>
                <a:lnTo>
                  <a:pt x="190429" y="96413"/>
                </a:lnTo>
                <a:close/>
                <a:moveTo>
                  <a:pt x="257340" y="94508"/>
                </a:moveTo>
                <a:cubicBezTo>
                  <a:pt x="257905" y="94508"/>
                  <a:pt x="258399" y="94931"/>
                  <a:pt x="258470" y="95496"/>
                </a:cubicBezTo>
                <a:cubicBezTo>
                  <a:pt x="258893" y="100366"/>
                  <a:pt x="259246" y="105236"/>
                  <a:pt x="259458" y="110036"/>
                </a:cubicBezTo>
                <a:cubicBezTo>
                  <a:pt x="259740" y="115330"/>
                  <a:pt x="259881" y="120764"/>
                  <a:pt x="260022" y="126058"/>
                </a:cubicBezTo>
                <a:cubicBezTo>
                  <a:pt x="260022" y="129164"/>
                  <a:pt x="260093" y="132198"/>
                  <a:pt x="260093" y="135304"/>
                </a:cubicBezTo>
                <a:cubicBezTo>
                  <a:pt x="260093" y="137562"/>
                  <a:pt x="260022" y="139821"/>
                  <a:pt x="260022" y="142080"/>
                </a:cubicBezTo>
                <a:cubicBezTo>
                  <a:pt x="259952" y="147303"/>
                  <a:pt x="259811" y="152667"/>
                  <a:pt x="259529" y="158102"/>
                </a:cubicBezTo>
                <a:lnTo>
                  <a:pt x="259529" y="158596"/>
                </a:lnTo>
                <a:lnTo>
                  <a:pt x="260022" y="158596"/>
                </a:lnTo>
                <a:lnTo>
                  <a:pt x="268774" y="158737"/>
                </a:lnTo>
                <a:lnTo>
                  <a:pt x="273363" y="158808"/>
                </a:lnTo>
                <a:lnTo>
                  <a:pt x="277598" y="158879"/>
                </a:lnTo>
                <a:lnTo>
                  <a:pt x="286561" y="159020"/>
                </a:lnTo>
                <a:lnTo>
                  <a:pt x="293972" y="159090"/>
                </a:lnTo>
                <a:cubicBezTo>
                  <a:pt x="294255" y="159090"/>
                  <a:pt x="294537" y="159231"/>
                  <a:pt x="294607" y="159231"/>
                </a:cubicBezTo>
                <a:cubicBezTo>
                  <a:pt x="294819" y="159443"/>
                  <a:pt x="294890" y="159796"/>
                  <a:pt x="294890" y="160078"/>
                </a:cubicBezTo>
                <a:cubicBezTo>
                  <a:pt x="294748" y="161137"/>
                  <a:pt x="294678" y="162125"/>
                  <a:pt x="294607" y="163184"/>
                </a:cubicBezTo>
                <a:cubicBezTo>
                  <a:pt x="294466" y="164737"/>
                  <a:pt x="294325" y="166289"/>
                  <a:pt x="294184" y="167843"/>
                </a:cubicBezTo>
                <a:cubicBezTo>
                  <a:pt x="294043" y="169466"/>
                  <a:pt x="293901" y="171019"/>
                  <a:pt x="293690" y="172572"/>
                </a:cubicBezTo>
                <a:cubicBezTo>
                  <a:pt x="293549" y="173701"/>
                  <a:pt x="293408" y="174759"/>
                  <a:pt x="293266" y="175889"/>
                </a:cubicBezTo>
                <a:cubicBezTo>
                  <a:pt x="293196" y="176383"/>
                  <a:pt x="292772" y="176806"/>
                  <a:pt x="292207" y="176806"/>
                </a:cubicBezTo>
                <a:cubicBezTo>
                  <a:pt x="287832" y="176736"/>
                  <a:pt x="283455" y="176595"/>
                  <a:pt x="279080" y="176524"/>
                </a:cubicBezTo>
                <a:lnTo>
                  <a:pt x="264822" y="176171"/>
                </a:lnTo>
                <a:lnTo>
                  <a:pt x="250847" y="175818"/>
                </a:lnTo>
                <a:lnTo>
                  <a:pt x="245553" y="175677"/>
                </a:lnTo>
                <a:lnTo>
                  <a:pt x="238707" y="175536"/>
                </a:lnTo>
                <a:cubicBezTo>
                  <a:pt x="238425" y="175536"/>
                  <a:pt x="238142" y="175395"/>
                  <a:pt x="237930" y="175183"/>
                </a:cubicBezTo>
                <a:cubicBezTo>
                  <a:pt x="237718" y="174971"/>
                  <a:pt x="237648" y="174689"/>
                  <a:pt x="237648" y="174407"/>
                </a:cubicBezTo>
                <a:cubicBezTo>
                  <a:pt x="238001" y="168195"/>
                  <a:pt x="238283" y="161914"/>
                  <a:pt x="238425" y="155631"/>
                </a:cubicBezTo>
                <a:cubicBezTo>
                  <a:pt x="238637" y="148856"/>
                  <a:pt x="238707" y="142009"/>
                  <a:pt x="238707" y="135233"/>
                </a:cubicBezTo>
                <a:cubicBezTo>
                  <a:pt x="238707" y="128458"/>
                  <a:pt x="238637" y="121611"/>
                  <a:pt x="238425" y="114836"/>
                </a:cubicBezTo>
                <a:cubicBezTo>
                  <a:pt x="238213" y="108554"/>
                  <a:pt x="238001" y="102272"/>
                  <a:pt x="237648" y="96060"/>
                </a:cubicBezTo>
                <a:cubicBezTo>
                  <a:pt x="237648" y="95778"/>
                  <a:pt x="237718" y="95496"/>
                  <a:pt x="237930" y="95285"/>
                </a:cubicBezTo>
                <a:cubicBezTo>
                  <a:pt x="238142" y="95073"/>
                  <a:pt x="238425" y="94931"/>
                  <a:pt x="238707" y="94931"/>
                </a:cubicBezTo>
                <a:lnTo>
                  <a:pt x="242448" y="94861"/>
                </a:lnTo>
                <a:lnTo>
                  <a:pt x="247882" y="94720"/>
                </a:lnTo>
                <a:lnTo>
                  <a:pt x="253035" y="94578"/>
                </a:lnTo>
                <a:lnTo>
                  <a:pt x="253317" y="94578"/>
                </a:lnTo>
                <a:close/>
                <a:moveTo>
                  <a:pt x="381634" y="92037"/>
                </a:moveTo>
                <a:cubicBezTo>
                  <a:pt x="382128" y="92037"/>
                  <a:pt x="382551" y="92390"/>
                  <a:pt x="382693" y="92884"/>
                </a:cubicBezTo>
                <a:cubicBezTo>
                  <a:pt x="384316" y="99730"/>
                  <a:pt x="385587" y="106648"/>
                  <a:pt x="386434" y="113494"/>
                </a:cubicBezTo>
                <a:cubicBezTo>
                  <a:pt x="387351" y="120764"/>
                  <a:pt x="387775" y="128175"/>
                  <a:pt x="387704" y="135515"/>
                </a:cubicBezTo>
                <a:cubicBezTo>
                  <a:pt x="387704" y="142785"/>
                  <a:pt x="387281" y="150126"/>
                  <a:pt x="386363" y="157395"/>
                </a:cubicBezTo>
                <a:cubicBezTo>
                  <a:pt x="385516" y="164242"/>
                  <a:pt x="384245" y="171159"/>
                  <a:pt x="382622" y="178005"/>
                </a:cubicBezTo>
                <a:cubicBezTo>
                  <a:pt x="382481" y="178499"/>
                  <a:pt x="382057" y="178853"/>
                  <a:pt x="381564" y="178853"/>
                </a:cubicBezTo>
                <a:lnTo>
                  <a:pt x="376340" y="178782"/>
                </a:lnTo>
                <a:lnTo>
                  <a:pt x="369917" y="178641"/>
                </a:lnTo>
                <a:lnTo>
                  <a:pt x="366600" y="178570"/>
                </a:lnTo>
                <a:lnTo>
                  <a:pt x="363565" y="178499"/>
                </a:lnTo>
                <a:lnTo>
                  <a:pt x="359118" y="178429"/>
                </a:lnTo>
                <a:cubicBezTo>
                  <a:pt x="358765" y="178429"/>
                  <a:pt x="358483" y="178288"/>
                  <a:pt x="358271" y="178005"/>
                </a:cubicBezTo>
                <a:cubicBezTo>
                  <a:pt x="358059" y="177723"/>
                  <a:pt x="357989" y="177370"/>
                  <a:pt x="358059" y="177088"/>
                </a:cubicBezTo>
                <a:cubicBezTo>
                  <a:pt x="358413" y="175465"/>
                  <a:pt x="358765" y="173771"/>
                  <a:pt x="359048" y="172076"/>
                </a:cubicBezTo>
                <a:cubicBezTo>
                  <a:pt x="359471" y="169747"/>
                  <a:pt x="359824" y="167418"/>
                  <a:pt x="360177" y="165160"/>
                </a:cubicBezTo>
                <a:cubicBezTo>
                  <a:pt x="360530" y="162830"/>
                  <a:pt x="360812" y="160501"/>
                  <a:pt x="361094" y="158243"/>
                </a:cubicBezTo>
                <a:cubicBezTo>
                  <a:pt x="361306" y="155913"/>
                  <a:pt x="361589" y="153584"/>
                  <a:pt x="361729" y="151326"/>
                </a:cubicBezTo>
                <a:lnTo>
                  <a:pt x="361801" y="150831"/>
                </a:lnTo>
                <a:lnTo>
                  <a:pt x="361306" y="150831"/>
                </a:lnTo>
                <a:lnTo>
                  <a:pt x="357001" y="150761"/>
                </a:lnTo>
                <a:lnTo>
                  <a:pt x="352907" y="150761"/>
                </a:lnTo>
                <a:lnTo>
                  <a:pt x="344649" y="150690"/>
                </a:lnTo>
                <a:lnTo>
                  <a:pt x="336532" y="150620"/>
                </a:lnTo>
                <a:lnTo>
                  <a:pt x="336391" y="150620"/>
                </a:lnTo>
                <a:lnTo>
                  <a:pt x="332227" y="150549"/>
                </a:lnTo>
                <a:lnTo>
                  <a:pt x="328204" y="150549"/>
                </a:lnTo>
                <a:lnTo>
                  <a:pt x="327780" y="150549"/>
                </a:lnTo>
                <a:lnTo>
                  <a:pt x="327780" y="150973"/>
                </a:lnTo>
                <a:cubicBezTo>
                  <a:pt x="327639" y="153302"/>
                  <a:pt x="327497" y="155560"/>
                  <a:pt x="327286" y="157749"/>
                </a:cubicBezTo>
                <a:cubicBezTo>
                  <a:pt x="327074" y="159937"/>
                  <a:pt x="326862" y="162195"/>
                  <a:pt x="326580" y="164524"/>
                </a:cubicBezTo>
                <a:cubicBezTo>
                  <a:pt x="326368" y="166853"/>
                  <a:pt x="326015" y="169112"/>
                  <a:pt x="325733" y="171300"/>
                </a:cubicBezTo>
                <a:cubicBezTo>
                  <a:pt x="325451" y="173206"/>
                  <a:pt x="325168" y="174971"/>
                  <a:pt x="324886" y="176735"/>
                </a:cubicBezTo>
                <a:cubicBezTo>
                  <a:pt x="324745" y="177300"/>
                  <a:pt x="324321" y="177652"/>
                  <a:pt x="323757" y="177652"/>
                </a:cubicBezTo>
                <a:lnTo>
                  <a:pt x="319098" y="177582"/>
                </a:lnTo>
                <a:lnTo>
                  <a:pt x="317122" y="177511"/>
                </a:lnTo>
                <a:lnTo>
                  <a:pt x="313169" y="177440"/>
                </a:lnTo>
                <a:lnTo>
                  <a:pt x="307240" y="177300"/>
                </a:lnTo>
                <a:lnTo>
                  <a:pt x="304417" y="177229"/>
                </a:lnTo>
                <a:lnTo>
                  <a:pt x="303076" y="177159"/>
                </a:lnTo>
                <a:cubicBezTo>
                  <a:pt x="302794" y="177159"/>
                  <a:pt x="302512" y="177017"/>
                  <a:pt x="302300" y="176805"/>
                </a:cubicBezTo>
                <a:cubicBezTo>
                  <a:pt x="302088" y="176594"/>
                  <a:pt x="301947" y="176241"/>
                  <a:pt x="302018" y="175958"/>
                </a:cubicBezTo>
                <a:cubicBezTo>
                  <a:pt x="302865" y="169536"/>
                  <a:pt x="303570" y="163042"/>
                  <a:pt x="303994" y="156549"/>
                </a:cubicBezTo>
                <a:cubicBezTo>
                  <a:pt x="304417" y="149491"/>
                  <a:pt x="304699" y="142361"/>
                  <a:pt x="304699" y="135374"/>
                </a:cubicBezTo>
                <a:cubicBezTo>
                  <a:pt x="304699" y="128387"/>
                  <a:pt x="304488" y="121258"/>
                  <a:pt x="303994" y="114200"/>
                </a:cubicBezTo>
                <a:cubicBezTo>
                  <a:pt x="303570" y="107706"/>
                  <a:pt x="302865" y="101213"/>
                  <a:pt x="302018" y="94790"/>
                </a:cubicBezTo>
                <a:cubicBezTo>
                  <a:pt x="302018" y="94508"/>
                  <a:pt x="302088" y="94155"/>
                  <a:pt x="302300" y="93943"/>
                </a:cubicBezTo>
                <a:cubicBezTo>
                  <a:pt x="302441" y="93731"/>
                  <a:pt x="302794" y="93590"/>
                  <a:pt x="303076" y="93590"/>
                </a:cubicBezTo>
                <a:cubicBezTo>
                  <a:pt x="309005" y="93519"/>
                  <a:pt x="314934" y="93378"/>
                  <a:pt x="320934" y="93237"/>
                </a:cubicBezTo>
                <a:cubicBezTo>
                  <a:pt x="327568" y="93096"/>
                  <a:pt x="334273" y="92954"/>
                  <a:pt x="341049" y="92814"/>
                </a:cubicBezTo>
                <a:cubicBezTo>
                  <a:pt x="347825" y="92672"/>
                  <a:pt x="354742" y="92531"/>
                  <a:pt x="361659" y="92390"/>
                </a:cubicBezTo>
                <a:cubicBezTo>
                  <a:pt x="368294" y="92249"/>
                  <a:pt x="374928" y="92179"/>
                  <a:pt x="381634" y="92037"/>
                </a:cubicBezTo>
                <a:close/>
                <a:moveTo>
                  <a:pt x="1305476" y="69099"/>
                </a:moveTo>
                <a:lnTo>
                  <a:pt x="1342531" y="69099"/>
                </a:lnTo>
                <a:cubicBezTo>
                  <a:pt x="1342531" y="69099"/>
                  <a:pt x="1395186" y="136998"/>
                  <a:pt x="1401467" y="145044"/>
                </a:cubicBezTo>
                <a:cubicBezTo>
                  <a:pt x="1401538" y="134175"/>
                  <a:pt x="1401467" y="69099"/>
                  <a:pt x="1401467" y="69099"/>
                </a:cubicBezTo>
                <a:lnTo>
                  <a:pt x="1439864" y="69099"/>
                </a:lnTo>
                <a:lnTo>
                  <a:pt x="1439864" y="203556"/>
                </a:lnTo>
                <a:lnTo>
                  <a:pt x="1402032" y="203556"/>
                </a:lnTo>
                <a:cubicBezTo>
                  <a:pt x="1402032" y="203556"/>
                  <a:pt x="1350507" y="138339"/>
                  <a:pt x="1343661" y="129658"/>
                </a:cubicBezTo>
                <a:cubicBezTo>
                  <a:pt x="1343731" y="140598"/>
                  <a:pt x="1343661" y="203556"/>
                  <a:pt x="1343661" y="203556"/>
                </a:cubicBezTo>
                <a:lnTo>
                  <a:pt x="1305476" y="203556"/>
                </a:lnTo>
                <a:close/>
                <a:moveTo>
                  <a:pt x="1160290" y="69099"/>
                </a:moveTo>
                <a:lnTo>
                  <a:pt x="1197345" y="69099"/>
                </a:lnTo>
                <a:cubicBezTo>
                  <a:pt x="1197345" y="69099"/>
                  <a:pt x="1250000" y="136998"/>
                  <a:pt x="1256281" y="145044"/>
                </a:cubicBezTo>
                <a:cubicBezTo>
                  <a:pt x="1256352" y="134175"/>
                  <a:pt x="1256281" y="69099"/>
                  <a:pt x="1256281" y="69099"/>
                </a:cubicBezTo>
                <a:lnTo>
                  <a:pt x="1294678" y="69099"/>
                </a:lnTo>
                <a:lnTo>
                  <a:pt x="1294678" y="203556"/>
                </a:lnTo>
                <a:lnTo>
                  <a:pt x="1256846" y="203556"/>
                </a:lnTo>
                <a:cubicBezTo>
                  <a:pt x="1256846" y="203556"/>
                  <a:pt x="1205322" y="138339"/>
                  <a:pt x="1198475" y="129658"/>
                </a:cubicBezTo>
                <a:cubicBezTo>
                  <a:pt x="1198545" y="140598"/>
                  <a:pt x="1198475" y="203556"/>
                  <a:pt x="1198475" y="203556"/>
                </a:cubicBezTo>
                <a:lnTo>
                  <a:pt x="1160290" y="203556"/>
                </a:lnTo>
                <a:close/>
                <a:moveTo>
                  <a:pt x="1065359" y="69099"/>
                </a:moveTo>
                <a:lnTo>
                  <a:pt x="1105660" y="69099"/>
                </a:lnTo>
                <a:lnTo>
                  <a:pt x="1155985" y="203556"/>
                </a:lnTo>
                <a:lnTo>
                  <a:pt x="1114907" y="203556"/>
                </a:lnTo>
                <a:lnTo>
                  <a:pt x="1106296" y="181535"/>
                </a:lnTo>
                <a:lnTo>
                  <a:pt x="1062747" y="181535"/>
                </a:lnTo>
                <a:lnTo>
                  <a:pt x="1053571" y="203556"/>
                </a:lnTo>
                <a:lnTo>
                  <a:pt x="1012422" y="203556"/>
                </a:lnTo>
                <a:close/>
                <a:moveTo>
                  <a:pt x="839637" y="69099"/>
                </a:moveTo>
                <a:lnTo>
                  <a:pt x="887703" y="69099"/>
                </a:lnTo>
                <a:lnTo>
                  <a:pt x="923276" y="151255"/>
                </a:lnTo>
                <a:lnTo>
                  <a:pt x="959414" y="69099"/>
                </a:lnTo>
                <a:lnTo>
                  <a:pt x="1008256" y="69099"/>
                </a:lnTo>
                <a:lnTo>
                  <a:pt x="1008256" y="203556"/>
                </a:lnTo>
                <a:lnTo>
                  <a:pt x="968660" y="203556"/>
                </a:lnTo>
                <a:lnTo>
                  <a:pt x="968660" y="140033"/>
                </a:lnTo>
                <a:lnTo>
                  <a:pt x="941486" y="203556"/>
                </a:lnTo>
                <a:lnTo>
                  <a:pt x="904502" y="203556"/>
                </a:lnTo>
                <a:lnTo>
                  <a:pt x="877257" y="138763"/>
                </a:lnTo>
                <a:lnTo>
                  <a:pt x="877257" y="203556"/>
                </a:lnTo>
                <a:lnTo>
                  <a:pt x="839637" y="203556"/>
                </a:lnTo>
                <a:close/>
                <a:moveTo>
                  <a:pt x="735530" y="69099"/>
                </a:moveTo>
                <a:lnTo>
                  <a:pt x="831239" y="69099"/>
                </a:lnTo>
                <a:lnTo>
                  <a:pt x="831239" y="102908"/>
                </a:lnTo>
                <a:lnTo>
                  <a:pt x="802512" y="102908"/>
                </a:lnTo>
                <a:lnTo>
                  <a:pt x="802512" y="203556"/>
                </a:lnTo>
                <a:lnTo>
                  <a:pt x="763763" y="203486"/>
                </a:lnTo>
                <a:lnTo>
                  <a:pt x="763763" y="102908"/>
                </a:lnTo>
                <a:lnTo>
                  <a:pt x="735530" y="102908"/>
                </a:lnTo>
                <a:close/>
                <a:moveTo>
                  <a:pt x="609118" y="69099"/>
                </a:moveTo>
                <a:lnTo>
                  <a:pt x="648009" y="69099"/>
                </a:lnTo>
                <a:lnTo>
                  <a:pt x="648009" y="151962"/>
                </a:lnTo>
                <a:cubicBezTo>
                  <a:pt x="648009" y="160643"/>
                  <a:pt x="651043" y="166148"/>
                  <a:pt x="656196" y="169254"/>
                </a:cubicBezTo>
                <a:cubicBezTo>
                  <a:pt x="661348" y="172360"/>
                  <a:pt x="675535" y="172289"/>
                  <a:pt x="680123" y="169254"/>
                </a:cubicBezTo>
                <a:cubicBezTo>
                  <a:pt x="684711" y="166219"/>
                  <a:pt x="688804" y="160643"/>
                  <a:pt x="688804" y="151962"/>
                </a:cubicBezTo>
                <a:lnTo>
                  <a:pt x="688734" y="151962"/>
                </a:lnTo>
                <a:lnTo>
                  <a:pt x="688734" y="69099"/>
                </a:lnTo>
                <a:lnTo>
                  <a:pt x="726848" y="69099"/>
                </a:lnTo>
                <a:lnTo>
                  <a:pt x="726848" y="160431"/>
                </a:lnTo>
                <a:cubicBezTo>
                  <a:pt x="725648" y="176312"/>
                  <a:pt x="718449" y="189440"/>
                  <a:pt x="707085" y="196498"/>
                </a:cubicBezTo>
                <a:cubicBezTo>
                  <a:pt x="686263" y="208920"/>
                  <a:pt x="654925" y="209767"/>
                  <a:pt x="632622" y="198616"/>
                </a:cubicBezTo>
                <a:cubicBezTo>
                  <a:pt x="619140" y="191910"/>
                  <a:pt x="609965" y="175959"/>
                  <a:pt x="609118" y="157749"/>
                </a:cubicBezTo>
                <a:close/>
                <a:moveTo>
                  <a:pt x="518834" y="62280"/>
                </a:moveTo>
                <a:cubicBezTo>
                  <a:pt x="548194" y="62310"/>
                  <a:pt x="573405" y="74657"/>
                  <a:pt x="589286" y="97684"/>
                </a:cubicBezTo>
                <a:lnTo>
                  <a:pt x="593097" y="105096"/>
                </a:lnTo>
                <a:lnTo>
                  <a:pt x="595920" y="111095"/>
                </a:lnTo>
                <a:lnTo>
                  <a:pt x="549407" y="111095"/>
                </a:lnTo>
                <a:lnTo>
                  <a:pt x="548631" y="110318"/>
                </a:lnTo>
                <a:cubicBezTo>
                  <a:pt x="536984" y="98108"/>
                  <a:pt x="518563" y="93591"/>
                  <a:pt x="502752" y="99167"/>
                </a:cubicBezTo>
                <a:cubicBezTo>
                  <a:pt x="490472" y="103190"/>
                  <a:pt x="478614" y="115965"/>
                  <a:pt x="475791" y="128175"/>
                </a:cubicBezTo>
                <a:cubicBezTo>
                  <a:pt x="473250" y="139751"/>
                  <a:pt x="476849" y="152385"/>
                  <a:pt x="484895" y="160996"/>
                </a:cubicBezTo>
                <a:cubicBezTo>
                  <a:pt x="498023" y="173418"/>
                  <a:pt x="518140" y="177441"/>
                  <a:pt x="534938" y="171089"/>
                </a:cubicBezTo>
                <a:cubicBezTo>
                  <a:pt x="540443" y="168901"/>
                  <a:pt x="547007" y="163748"/>
                  <a:pt x="549831" y="156408"/>
                </a:cubicBezTo>
                <a:cubicBezTo>
                  <a:pt x="544678" y="156408"/>
                  <a:pt x="515881" y="156408"/>
                  <a:pt x="515881" y="156408"/>
                </a:cubicBezTo>
                <a:lnTo>
                  <a:pt x="515881" y="124929"/>
                </a:lnTo>
                <a:lnTo>
                  <a:pt x="598461" y="124929"/>
                </a:lnTo>
                <a:lnTo>
                  <a:pt x="598743" y="127611"/>
                </a:lnTo>
                <a:cubicBezTo>
                  <a:pt x="600861" y="157326"/>
                  <a:pt x="585686" y="185699"/>
                  <a:pt x="560912" y="198192"/>
                </a:cubicBezTo>
                <a:cubicBezTo>
                  <a:pt x="529997" y="211250"/>
                  <a:pt x="484189" y="212308"/>
                  <a:pt x="456663" y="183793"/>
                </a:cubicBezTo>
                <a:cubicBezTo>
                  <a:pt x="445087" y="171936"/>
                  <a:pt x="432171" y="152244"/>
                  <a:pt x="436053" y="126270"/>
                </a:cubicBezTo>
                <a:cubicBezTo>
                  <a:pt x="439371" y="95567"/>
                  <a:pt x="465485" y="72487"/>
                  <a:pt x="488283" y="66417"/>
                </a:cubicBezTo>
                <a:cubicBezTo>
                  <a:pt x="498800" y="63629"/>
                  <a:pt x="509048" y="62270"/>
                  <a:pt x="518834" y="62280"/>
                </a:cubicBezTo>
                <a:close/>
                <a:moveTo>
                  <a:pt x="196711" y="35714"/>
                </a:moveTo>
                <a:cubicBezTo>
                  <a:pt x="242236" y="35714"/>
                  <a:pt x="284584" y="47430"/>
                  <a:pt x="316135" y="68958"/>
                </a:cubicBezTo>
                <a:cubicBezTo>
                  <a:pt x="316841" y="69381"/>
                  <a:pt x="317476" y="69805"/>
                  <a:pt x="318111" y="70299"/>
                </a:cubicBezTo>
                <a:cubicBezTo>
                  <a:pt x="319099" y="71005"/>
                  <a:pt x="319522" y="72205"/>
                  <a:pt x="319170" y="73334"/>
                </a:cubicBezTo>
                <a:cubicBezTo>
                  <a:pt x="318817" y="74463"/>
                  <a:pt x="317758" y="75240"/>
                  <a:pt x="316487" y="75310"/>
                </a:cubicBezTo>
                <a:cubicBezTo>
                  <a:pt x="276821" y="75946"/>
                  <a:pt x="238425" y="76369"/>
                  <a:pt x="212662" y="76863"/>
                </a:cubicBezTo>
                <a:cubicBezTo>
                  <a:pt x="155279" y="77993"/>
                  <a:pt x="98249" y="81239"/>
                  <a:pt x="67193" y="82933"/>
                </a:cubicBezTo>
                <a:cubicBezTo>
                  <a:pt x="67123" y="82933"/>
                  <a:pt x="67123" y="82933"/>
                  <a:pt x="67053" y="82933"/>
                </a:cubicBezTo>
                <a:cubicBezTo>
                  <a:pt x="65923" y="82933"/>
                  <a:pt x="64935" y="82298"/>
                  <a:pt x="64512" y="81239"/>
                </a:cubicBezTo>
                <a:cubicBezTo>
                  <a:pt x="64088" y="80110"/>
                  <a:pt x="64370" y="78910"/>
                  <a:pt x="65288" y="78133"/>
                </a:cubicBezTo>
                <a:cubicBezTo>
                  <a:pt x="69029" y="74957"/>
                  <a:pt x="72981" y="71852"/>
                  <a:pt x="77287" y="68958"/>
                </a:cubicBezTo>
                <a:cubicBezTo>
                  <a:pt x="108837" y="47430"/>
                  <a:pt x="151186" y="35714"/>
                  <a:pt x="196711" y="35714"/>
                </a:cubicBezTo>
                <a:close/>
                <a:moveTo>
                  <a:pt x="196711" y="0"/>
                </a:moveTo>
                <a:cubicBezTo>
                  <a:pt x="235672" y="0"/>
                  <a:pt x="273292" y="7835"/>
                  <a:pt x="305477" y="22728"/>
                </a:cubicBezTo>
                <a:cubicBezTo>
                  <a:pt x="331521" y="34796"/>
                  <a:pt x="353120" y="51030"/>
                  <a:pt x="368436" y="70087"/>
                </a:cubicBezTo>
                <a:cubicBezTo>
                  <a:pt x="369142" y="70934"/>
                  <a:pt x="369212" y="72063"/>
                  <a:pt x="368789" y="72981"/>
                </a:cubicBezTo>
                <a:cubicBezTo>
                  <a:pt x="368365" y="73899"/>
                  <a:pt x="367448" y="74534"/>
                  <a:pt x="366389" y="74534"/>
                </a:cubicBezTo>
                <a:lnTo>
                  <a:pt x="358342" y="74675"/>
                </a:lnTo>
                <a:lnTo>
                  <a:pt x="352343" y="74746"/>
                </a:lnTo>
                <a:cubicBezTo>
                  <a:pt x="351567" y="74746"/>
                  <a:pt x="350861" y="74393"/>
                  <a:pt x="350297" y="73828"/>
                </a:cubicBezTo>
                <a:cubicBezTo>
                  <a:pt x="343168" y="66135"/>
                  <a:pt x="334839" y="59006"/>
                  <a:pt x="325381" y="52583"/>
                </a:cubicBezTo>
                <a:cubicBezTo>
                  <a:pt x="291219" y="29221"/>
                  <a:pt x="245483" y="16234"/>
                  <a:pt x="196711" y="16234"/>
                </a:cubicBezTo>
                <a:lnTo>
                  <a:pt x="196570" y="16234"/>
                </a:lnTo>
                <a:cubicBezTo>
                  <a:pt x="159938" y="16234"/>
                  <a:pt x="124647" y="23645"/>
                  <a:pt x="94579" y="37479"/>
                </a:cubicBezTo>
                <a:cubicBezTo>
                  <a:pt x="65500" y="50889"/>
                  <a:pt x="43125" y="69522"/>
                  <a:pt x="29785" y="91050"/>
                </a:cubicBezTo>
                <a:cubicBezTo>
                  <a:pt x="20751" y="105731"/>
                  <a:pt x="16163" y="121118"/>
                  <a:pt x="16163" y="136928"/>
                </a:cubicBezTo>
                <a:cubicBezTo>
                  <a:pt x="16234" y="152738"/>
                  <a:pt x="20751" y="168125"/>
                  <a:pt x="29785" y="182735"/>
                </a:cubicBezTo>
                <a:cubicBezTo>
                  <a:pt x="38679" y="197063"/>
                  <a:pt x="51454" y="210050"/>
                  <a:pt x="67900" y="221273"/>
                </a:cubicBezTo>
                <a:cubicBezTo>
                  <a:pt x="102061" y="244564"/>
                  <a:pt x="147798" y="257551"/>
                  <a:pt x="196570" y="257551"/>
                </a:cubicBezTo>
                <a:lnTo>
                  <a:pt x="196711" y="257551"/>
                </a:lnTo>
                <a:cubicBezTo>
                  <a:pt x="233343" y="257551"/>
                  <a:pt x="268634" y="250211"/>
                  <a:pt x="298701" y="236306"/>
                </a:cubicBezTo>
                <a:cubicBezTo>
                  <a:pt x="320440" y="226284"/>
                  <a:pt x="338933" y="212944"/>
                  <a:pt x="352343" y="197769"/>
                </a:cubicBezTo>
                <a:cubicBezTo>
                  <a:pt x="352908" y="197205"/>
                  <a:pt x="353684" y="196851"/>
                  <a:pt x="354461" y="196851"/>
                </a:cubicBezTo>
                <a:cubicBezTo>
                  <a:pt x="359261" y="196922"/>
                  <a:pt x="363919" y="196993"/>
                  <a:pt x="368295" y="197063"/>
                </a:cubicBezTo>
                <a:cubicBezTo>
                  <a:pt x="369353" y="197063"/>
                  <a:pt x="370271" y="197698"/>
                  <a:pt x="370624" y="198616"/>
                </a:cubicBezTo>
                <a:cubicBezTo>
                  <a:pt x="371047" y="199534"/>
                  <a:pt x="370977" y="200593"/>
                  <a:pt x="370342" y="201440"/>
                </a:cubicBezTo>
                <a:cubicBezTo>
                  <a:pt x="360955" y="213720"/>
                  <a:pt x="348955" y="224943"/>
                  <a:pt x="334627" y="234683"/>
                </a:cubicBezTo>
                <a:cubicBezTo>
                  <a:pt x="297572" y="260022"/>
                  <a:pt x="248659" y="273785"/>
                  <a:pt x="196711" y="273856"/>
                </a:cubicBezTo>
                <a:cubicBezTo>
                  <a:pt x="157750" y="273856"/>
                  <a:pt x="120201" y="266021"/>
                  <a:pt x="87874" y="251129"/>
                </a:cubicBezTo>
                <a:cubicBezTo>
                  <a:pt x="56112" y="236448"/>
                  <a:pt x="31197" y="215838"/>
                  <a:pt x="16022" y="191346"/>
                </a:cubicBezTo>
                <a:cubicBezTo>
                  <a:pt x="5435" y="174265"/>
                  <a:pt x="0" y="155914"/>
                  <a:pt x="0" y="136998"/>
                </a:cubicBezTo>
                <a:lnTo>
                  <a:pt x="0" y="136928"/>
                </a:lnTo>
                <a:lnTo>
                  <a:pt x="0" y="136857"/>
                </a:lnTo>
                <a:cubicBezTo>
                  <a:pt x="0" y="117942"/>
                  <a:pt x="5435" y="99590"/>
                  <a:pt x="16022" y="82509"/>
                </a:cubicBezTo>
                <a:cubicBezTo>
                  <a:pt x="26186" y="66135"/>
                  <a:pt x="40585" y="51525"/>
                  <a:pt x="58794" y="39102"/>
                </a:cubicBezTo>
                <a:cubicBezTo>
                  <a:pt x="95850" y="13834"/>
                  <a:pt x="144833" y="0"/>
                  <a:pt x="196711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3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s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2F697-F4C2-4A57-869E-E3F963521883}"/>
              </a:ext>
            </a:extLst>
          </p:cNvPr>
          <p:cNvSpPr/>
          <p:nvPr userDrawn="1"/>
        </p:nvSpPr>
        <p:spPr bwMode="ltGray">
          <a:xfrm>
            <a:off x="5867400" y="0"/>
            <a:ext cx="32766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6E584-5F42-49F9-81EB-645ACC1DE2A5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157916" y="1421700"/>
            <a:ext cx="2590454" cy="3455100"/>
          </a:xfrm>
          <a:noFill/>
        </p:spPr>
        <p:txBody>
          <a:bodyPr tIns="1008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5BAFBA6-3804-49FE-8E31-BE106676D7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95288" y="1995488"/>
            <a:ext cx="2304000" cy="28813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E3F6550-A27C-4285-AC97-91C78F1975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95288" y="1421700"/>
            <a:ext cx="2304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B370704-4FF0-4960-AC68-7286989F89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276600" y="1995488"/>
            <a:ext cx="2304000" cy="28813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E01468B-3AF8-4BD0-9FE4-4F29B0EDD4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276600" y="1421700"/>
            <a:ext cx="2304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AD5C42-8745-4E06-B155-E0070A239A3D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891FE1-E58F-4EE0-9D86-C74C7B592D36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BA71C9-505D-4E16-8F6D-C87CE02E2EF4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034A77-3970-4563-9892-E19EDC4D0B1D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A9E5D2-9F0D-4A2F-BC7E-FE64042EA21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033094-D545-4E42-AB71-5652FB15E724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170CD7-C2A8-4A60-8179-CAD7DB70E72B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AD16AA-27EF-4E9F-A21A-C9205F483261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BC8017-10D4-48B0-9B0D-B2FFCA7ECC5D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572638-17F7-4F43-9910-CC7AD441BC41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C1E4AB-F6E1-46BF-858B-C8CBFDB0AB05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29F7FA5-85AA-42D8-97F5-8E00CA9377B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954D9DF-1C50-46D5-9684-22A1851E5B04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223F48-324D-4FFE-9EDE-CD264571F82A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1A8DD3-9377-42DC-AFF7-03F76649862F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907BA5-025E-458E-996D-1BBDE8CA3E1B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44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s Green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CA4354-A647-4D7B-BC82-764E47E81797}"/>
              </a:ext>
            </a:extLst>
          </p:cNvPr>
          <p:cNvSpPr/>
          <p:nvPr userDrawn="1"/>
        </p:nvSpPr>
        <p:spPr bwMode="ltGray">
          <a:xfrm>
            <a:off x="0" y="0"/>
            <a:ext cx="5867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2F697-F4C2-4A57-869E-E3F963521883}"/>
              </a:ext>
            </a:extLst>
          </p:cNvPr>
          <p:cNvSpPr/>
          <p:nvPr userDrawn="1"/>
        </p:nvSpPr>
        <p:spPr bwMode="ltGray">
          <a:xfrm>
            <a:off x="5867400" y="0"/>
            <a:ext cx="32766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22BC9B-0A12-4146-A26A-C515DD707B56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157916" y="1421700"/>
            <a:ext cx="2590454" cy="3455100"/>
          </a:xfrm>
          <a:noFill/>
        </p:spPr>
        <p:txBody>
          <a:bodyPr tIns="1008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45441F2-1D9F-4E6F-9878-040F226CB7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394944" y="1995488"/>
            <a:ext cx="2304000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DE1560-404F-4308-9B22-570FD71759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4944" y="1421700"/>
            <a:ext cx="2303461" cy="286450"/>
          </a:xfrm>
          <a:solidFill>
            <a:schemeClr val="accent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0638D5F-1DE4-40EA-9B40-7758183624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276600" y="1995488"/>
            <a:ext cx="2304000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7364A31-9CDB-429D-9660-10F30CFC5D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276600" y="1421700"/>
            <a:ext cx="2303461" cy="286450"/>
          </a:xfrm>
          <a:solidFill>
            <a:schemeClr val="accent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50F6A4-3AF5-4AB2-90B8-9A3F82EB8DF7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9253C9-FFCA-4262-B7DE-4F8F0DE3C7CA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FC58F4-92A7-4260-9706-306073E93C36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29C73-40C5-4B03-812F-E8EE1972E326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3C1882-C216-4689-BAE8-F076AF90C5CB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B9DE1-4CAA-4E20-B23E-CE1E1D15802E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95F32D-5DF7-4D8F-A575-D334EE41373C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D07AE8F-D427-4E9A-9C6C-67DF961C65DE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65FBF3-044C-4795-A12F-959601E76024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50DB5C6-42B6-43DA-84F5-ADED218A633D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4A32FA-596E-4D30-9CFA-8CFE81D2928E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15A45D-A9FB-41D7-A424-CE398F89B134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BE7462-87A9-432C-A27E-23BD0A0797ED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EDF9B89-7D6B-435D-9078-1635C05500DF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07F792-C095-46AA-B163-7F0815520D8E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1EEE9B-3A24-4D7B-8424-C906196E332B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42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&amp; Green -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CA4354-A647-4D7B-BC82-764E47E81797}"/>
              </a:ext>
            </a:extLst>
          </p:cNvPr>
          <p:cNvSpPr/>
          <p:nvPr userDrawn="1"/>
        </p:nvSpPr>
        <p:spPr bwMode="ltGray">
          <a:xfrm>
            <a:off x="0" y="0"/>
            <a:ext cx="471646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2F697-F4C2-4A57-869E-E3F963521883}"/>
              </a:ext>
            </a:extLst>
          </p:cNvPr>
          <p:cNvSpPr/>
          <p:nvPr userDrawn="1"/>
        </p:nvSpPr>
        <p:spPr bwMode="ltGray">
          <a:xfrm>
            <a:off x="4716463" y="0"/>
            <a:ext cx="442753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9" y="410963"/>
            <a:ext cx="403225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EC7D2-F705-4BFA-B21C-9270B3F9CC72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4032251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5286" y="1131888"/>
            <a:ext cx="4032250" cy="3744912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56B774C-2D13-49F9-A30E-B154C1C21F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293122" y="2285858"/>
            <a:ext cx="3455591" cy="259094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1507446-4173-4F96-87A2-89DC5A1BBE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293122" y="1709038"/>
            <a:ext cx="1407071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6B2FE-A9FD-4621-B61E-7E4BB8666F90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7302E5-ED30-4064-B77D-C6F34D8C41C4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2629E5-F237-40A7-9B16-A56D5A1FC9D4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248698-7700-4E2B-A85F-F9509A4216B7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1A338B-63A6-4571-92A9-E2B56FD0F545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95CC21-C3B3-4A98-86EA-237260EAAAF1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CAED71-15C8-482C-9FAB-335DFC270A4A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038444-60C9-4157-8062-E0CC0F4E5E90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4552F5-FE6F-4065-8B8F-B85DE37FA7EE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D158FC-3952-4D19-A5CC-30C97C1CAB49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725CBC-4317-471A-BCE8-BA0A3D9225C0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B85B11-36F7-4115-9CFB-2EAC749147A9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D3E585C-8D6A-4D4E-A931-0088DC6922A5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B4A9B0-DA75-4F83-9880-BAFBF29FD5C1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0176C3-5C6C-43CE-8A55-0B16B8B57CDD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E63E64-8DA6-4D1B-84E9-9CB5D9661DB7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54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35FCB5-876F-4744-A1F5-1095CA207A3F}"/>
              </a:ext>
            </a:extLst>
          </p:cNvPr>
          <p:cNvSpPr/>
          <p:nvPr userDrawn="1"/>
        </p:nvSpPr>
        <p:spPr bwMode="ltGray">
          <a:xfrm>
            <a:off x="0" y="1"/>
            <a:ext cx="701992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8379-3818-4196-AFD1-8CAEDB3FCEAB}"/>
              </a:ext>
            </a:extLst>
          </p:cNvPr>
          <p:cNvSpPr/>
          <p:nvPr userDrawn="1"/>
        </p:nvSpPr>
        <p:spPr bwMode="ltGray">
          <a:xfrm>
            <a:off x="7019925" y="0"/>
            <a:ext cx="212407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ltGray">
          <a:xfrm>
            <a:off x="0" y="0"/>
            <a:ext cx="7019925" cy="5143500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8969F4-4146-414E-A923-C55E561C8DCC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9DD5A63-85C0-47F9-9846-9236DAE212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867399" y="3148013"/>
            <a:ext cx="2880000" cy="1152525"/>
          </a:xfrm>
          <a:solidFill>
            <a:schemeClr val="accent2"/>
          </a:solidFill>
        </p:spPr>
        <p:txBody>
          <a:bodyPr lIns="144000" tIns="144000" rIns="144000" bIns="144000"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D7359C-AB82-4B65-8A98-2E92925AF1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399" y="2859866"/>
            <a:ext cx="2880000" cy="288147"/>
          </a:xfrm>
          <a:solidFill>
            <a:schemeClr val="bg2"/>
          </a:solidFill>
        </p:spPr>
        <p:txBody>
          <a:bodyPr wrap="square" lIns="144000" tIns="54000" rIns="144000" bIns="18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7A8F56-42DF-40F4-BE02-5A092F00ECA4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6C8588-4794-4E83-A4B6-A275B4C4AF7A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6A46AD-CE7F-4AC9-81F3-8C51224C64FC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805D28-9B87-47A6-B56A-CCC80E4FC843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904040-84CD-42E0-9B3C-48F359CF514B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B477A8-58C3-445E-9641-8D7051CBCA6F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87BCF5-70D1-4AC7-B114-92F3680E1F6C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E2AB1A-C827-4BEF-9B79-D6F538A2C945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108A30-93A8-4626-8FF7-335F386EE3CC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8A6857-4791-43A5-B4CC-7AD4286E75AF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B0B4DB-6216-4E9E-AD05-365BE73F4980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30E7DF-CB50-48F4-8B44-700A614A60BB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1B090F9-4506-4406-88A5-F653A5EF5394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E4CCF2-531A-4393-BD74-1528728C3C25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E3DC35-E4BD-41EC-A05B-5FA774A875ED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F02B4A-C1D1-40BD-90CC-92ABCAB262BF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58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Black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268CFC-1871-4E19-A5E3-1C783227B7AC}"/>
              </a:ext>
            </a:extLst>
          </p:cNvPr>
          <p:cNvSpPr/>
          <p:nvPr userDrawn="1"/>
        </p:nvSpPr>
        <p:spPr bwMode="ltGray">
          <a:xfrm>
            <a:off x="0" y="1"/>
            <a:ext cx="701992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8379-3818-4196-AFD1-8CAEDB3FCEAB}"/>
              </a:ext>
            </a:extLst>
          </p:cNvPr>
          <p:cNvSpPr/>
          <p:nvPr userDrawn="1"/>
        </p:nvSpPr>
        <p:spPr bwMode="ltGray">
          <a:xfrm>
            <a:off x="7019925" y="0"/>
            <a:ext cx="212407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0" y="0"/>
            <a:ext cx="7019925" cy="5143500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5CA6A8-2E4B-4D61-B0BE-2E0CFBB15180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68379C-6F59-4B2D-B496-3D595C71A17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7308849" y="2003003"/>
            <a:ext cx="1439863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79388" indent="-179388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552967-29E0-40A5-8356-AD498EF934EB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DE11CF-CE52-44C5-94C7-34F015CCC852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F85442-4327-4AF6-A03A-AB9DC4ED2919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9C7ACA-8C6F-4C70-A73C-E7955B03AF5B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38D65A-2C7C-4094-9826-9064D0311DDF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96F734-6EAA-4E58-97C5-F06033CD5F08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2C1276-3792-4E20-8E13-1899A6B56E8F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38977A-EF19-448A-AD77-AAA7B291C335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B6C0B7-180D-4787-BA1F-BF8372267892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66546-4E95-404F-A745-2844A37026BB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436EC9-9CCF-4AE4-990E-28CA21AC12B7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6C397B-F5BB-4846-A66E-67EB951E93FF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E4CD92-3D17-4BB0-8A04-339E10AD7082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E0C35F5-9BAA-49B7-AC2C-0E3AF9ADBDD2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53709EE-5FDB-4501-A4B5-56055DCD80F8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861DA98-29C6-4181-BA4F-F149738F85CF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80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Gree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8FBE73-0D93-486C-B930-9A0029364145}"/>
              </a:ext>
            </a:extLst>
          </p:cNvPr>
          <p:cNvSpPr/>
          <p:nvPr userDrawn="1"/>
        </p:nvSpPr>
        <p:spPr bwMode="ltGray">
          <a:xfrm>
            <a:off x="0" y="1"/>
            <a:ext cx="701992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8379-3818-4196-AFD1-8CAEDB3FCEAB}"/>
              </a:ext>
            </a:extLst>
          </p:cNvPr>
          <p:cNvSpPr/>
          <p:nvPr userDrawn="1"/>
        </p:nvSpPr>
        <p:spPr bwMode="ltGray">
          <a:xfrm>
            <a:off x="7019925" y="0"/>
            <a:ext cx="212407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0" y="0"/>
            <a:ext cx="7019925" cy="5143500"/>
          </a:xfrm>
          <a:noFill/>
        </p:spPr>
        <p:txBody>
          <a:bodyPr lIns="0" tIns="1404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4F450-F066-4D9B-BA98-9F9FC8A51D68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AD70B5-C08D-4528-932A-0D5E0B3752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846599"/>
            <a:ext cx="4339582" cy="569265"/>
          </a:xfrm>
          <a:solidFill>
            <a:schemeClr val="bg2"/>
          </a:solidFill>
        </p:spPr>
        <p:txBody>
          <a:bodyPr wrap="none" lIns="396000" tIns="126000" rIns="144000" bIns="72000" anchor="t" anchorCtr="0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E696D0B-B395-4655-BA8E-D4C1E076D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9" y="555625"/>
            <a:ext cx="3744911" cy="2873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E910B94-331E-40F9-8B07-2855F35034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7308850" y="2003003"/>
            <a:ext cx="1439863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79388" indent="-179388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32C598-63C9-40DF-94CC-9D6A79E160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395289" y="3014581"/>
            <a:ext cx="2172738" cy="1221837"/>
          </a:xfrm>
          <a:solidFill>
            <a:schemeClr val="bg2"/>
          </a:solidFill>
        </p:spPr>
        <p:txBody>
          <a:bodyPr wrap="none" lIns="144000" tIns="144000" rIns="144000" bIns="144000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buClr>
                <a:schemeClr val="bg1"/>
              </a:buClr>
              <a:defRPr sz="1200">
                <a:solidFill>
                  <a:schemeClr val="bg1"/>
                </a:solidFill>
              </a:defRPr>
            </a:lvl6pPr>
            <a:lvl7pPr marL="360000" indent="-180000">
              <a:spcBef>
                <a:spcPts val="0"/>
              </a:spcBef>
              <a:buFont typeface="+mj-lt"/>
              <a:buAutoNum type="alphaLcPeriod"/>
              <a:defRPr sz="1200" cap="none">
                <a:solidFill>
                  <a:schemeClr val="bg1"/>
                </a:solidFill>
                <a:latin typeface="+mn-lt"/>
              </a:defRPr>
            </a:lvl7pPr>
            <a:lvl8pPr marL="360000" indent="-180000">
              <a:spcBef>
                <a:spcPts val="0"/>
              </a:spcBef>
              <a:buFont typeface="+mj-lt"/>
              <a:buAutoNum type="alphaLcPeriod"/>
              <a:defRPr sz="1200" cap="none">
                <a:solidFill>
                  <a:schemeClr val="bg1"/>
                </a:solidFill>
                <a:latin typeface="+mn-lt"/>
              </a:defRPr>
            </a:lvl8pPr>
            <a:lvl9pPr marL="360000" indent="-180000">
              <a:spcBef>
                <a:spcPts val="0"/>
              </a:spcBef>
              <a:buFont typeface="+mj-lt"/>
              <a:buAutoNum type="alphaLcPeriod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23CC3-8854-4F45-9CF7-DC247AF82B76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EBD6998-AE60-47E3-8939-AAE8AC846BAC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66043D-D390-45DF-BAE0-7B25270FFCCC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037F7F-BF0D-4BAC-A202-902DA16FD3EA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7DA25B-1DB5-4580-B37C-3EADA7FBE1E0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505D06-669A-4D58-9F3C-31AF9F3375F0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6A4BDF-2BE8-496B-9DB9-BE5CE8C26603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F4628B-6FFE-48F2-952B-1A78356A2D9C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A030C1-9FBC-48D4-BC28-EC217FEEB0E5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D02346-3610-4D94-8A92-87B1C80D3904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9FC121-EECD-4AD6-A4BC-3B15A6DAB380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38F70B-7C75-48CA-B74E-452858827B72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393307-9F8C-41B4-A422-1DC3DF109A70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70AE8D-FBBD-48FB-A90B-A20CF6239556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BE4590-2A44-4B56-855E-3D834342FE2B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246102-FE0D-4762-A58C-07CF070F4BBC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21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CA4354-A647-4D7B-BC82-764E47E81797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9" y="410963"/>
            <a:ext cx="3744911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7ACE5-EA55-47C0-A106-3F86AC9FEA58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6" y="268288"/>
            <a:ext cx="3744911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5286" y="1131888"/>
            <a:ext cx="3744914" cy="3744912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0E26029-4941-44EC-B037-FF4D4E95EA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722151" y="2285858"/>
            <a:ext cx="3168000" cy="259094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E6A1E5-622E-42EB-800B-390F3D89BE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722151" y="1709039"/>
            <a:ext cx="1407071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291A9B-EF78-4D35-98C5-E1E433176C8C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ACF3E5-0353-4BD4-9E66-2AFD07DFE3FE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547125-3DD5-4073-8255-CC5DBFA25AC1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98D365-041F-4C28-972F-5D87159DEFA5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D101DB-3CD2-4D6F-B680-0DB19313AEBC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D47D72-8757-4F05-BAC1-D951862E1BEC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4FDB163-B82A-44E4-A488-B68EBA64428D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DCDF90-4933-4FA2-87AF-000825773260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C1BD65-B496-4574-97BE-7C462CD3B18C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01A1D8-BCA1-487C-B080-73CE9C2C7570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DB33AE-2A22-4AD2-BEA6-4DEC9FEF047C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04735C-46BB-49C6-AD5A-9FDAA66591C8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75A63D-0101-42C8-BE1D-22475CAB2E2A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040B90-AC03-4EC4-B3D9-F25746503866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594925-410F-4005-884C-0560AAA29BAC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C5C164-21AC-4457-998F-8631AB06BDB5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327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1A2D5-DC7C-4E96-B055-D9E1D77252C5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DE986B-C8A2-4714-9BCE-44179728EBB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1550" y="1997074"/>
            <a:ext cx="4608513" cy="23034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8pPr>
            <a:lvl9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sz="4800"/>
              <a:t>Backup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9E7FC4F3-6B6E-4DA1-9C4B-4AC13D02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942304A-9E7E-4EA0-B88E-404D04E29977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4BEF6F93-9ACA-4694-BEDE-532B1529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3DA609DA-9573-4A7B-9DF3-003F776E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DE9613-E262-45D2-8412-601AB5876720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C17C887-51A2-4480-9AA9-94487FCDDBCD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4A8F95-255E-46A6-B649-D12AC59ECC78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121A87-D2BA-4B6F-8384-6868C1C4064E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503AA5-CE1E-46B7-AEC3-C04CD31A5B9C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567CA1-551F-4CCF-B516-4CBA93A5BDFF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0A1033-F54B-4073-AECA-8C115F15EA8B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00D407-DCB3-4113-9C4F-977BF3D9162F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55CF2D-E512-458C-9854-9C8BD80A1BF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1A4A0-192D-4C15-9EB3-DCB43CFA88ED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804781-0846-449E-A1B1-6AC6D202BA8D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EF45BE-3B37-4693-A465-E4CC153FB91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DE14CA-4E03-42A4-9484-DC295BA6BA11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490FA8-3F74-4445-93AC-64037AEF68E7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9BCCE1-E683-4A46-9540-807550F73F58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FA853E-4F71-4580-AFF2-B1552F907E03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22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EF421C-CF3E-4AC9-9421-B5C2CC67410C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5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55F4471-C7D1-4552-A226-8473884DE0F6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0F279-77E8-47A1-B86C-976236938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95288" y="1131888"/>
            <a:ext cx="8353426" cy="37433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8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D50B78A-5F25-4D35-AA93-43FD7125EE39}"/>
              </a:ext>
            </a:extLst>
          </p:cNvPr>
          <p:cNvSpPr/>
          <p:nvPr userDrawn="1"/>
        </p:nvSpPr>
        <p:spPr bwMode="ltGray">
          <a:xfrm>
            <a:off x="1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E4F623-A73A-435C-B89D-A9D4558AA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427538" y="555625"/>
            <a:ext cx="4032000" cy="4032250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425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D4CB9E3-81F2-4643-A25C-A058B25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183DC0-F177-4C9B-BBDB-FA4726316A89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E8224616-F1C9-47C3-9D76-DA716177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245A113-A4AD-4400-A786-61FFD295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565A5EFD-9FA5-42E7-BD1D-967BF11E0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0D50B4-66AB-431E-B630-A53B5C344E7A}"/>
              </a:ext>
            </a:extLst>
          </p:cNvPr>
          <p:cNvGrpSpPr/>
          <p:nvPr userDrawn="1"/>
        </p:nvGrpSpPr>
        <p:grpSpPr>
          <a:xfrm>
            <a:off x="395287" y="268288"/>
            <a:ext cx="1439863" cy="27385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BFF52-CF41-4487-946E-242C55AAEF88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A147B5-D92F-4285-9A39-B4D4B6D5F6CD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525005-D183-47EA-8F7B-A7455D675DDE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DD1E7E-0894-4E7A-B7D3-BF13B36472CB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243075-C975-4838-9E96-CDFBBD2F38D0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1298DA-EE8B-4CE8-9A36-618360748A94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0F793F-0291-4F54-8C9C-0EEABB4935A5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A32BA5-F1EB-4E33-9432-56D38EA734E8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0C7B8C-6986-42DE-8DC8-62D9E393666D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A2B71-635B-4018-87DA-644F62C7F434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1F8FAC8-0271-4E81-BA98-5AB66E336206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A6E78B-82F4-488A-A4C1-FE606582A5B9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EDF0EB-C9BD-4247-AFFA-49F9073159E0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2CE458-B1D2-4175-BFBE-1636D1021620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68F9FE-072C-478B-BD23-36A5D4B62826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81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135CE3-E640-4ABE-B713-BB9210B9229E}"/>
              </a:ext>
            </a:extLst>
          </p:cNvPr>
          <p:cNvSpPr/>
          <p:nvPr userDrawn="1"/>
        </p:nvSpPr>
        <p:spPr bwMode="blackWhite">
          <a:xfrm>
            <a:off x="0" y="0"/>
            <a:ext cx="9144000" cy="5143500"/>
          </a:xfrm>
          <a:prstGeom prst="rect">
            <a:avLst/>
          </a:prstGeom>
          <a:solidFill>
            <a:srgbClr val="D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BC162CC-32BF-4018-AAA3-2AA5FE547279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03EE05-C813-4E5C-9D49-DB85D1C9A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95288" y="1131888"/>
            <a:ext cx="8353425" cy="37433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C4C2D7-944F-4EE2-A1D7-EE02A9454C71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90B268-0064-458E-A91D-054212DF6615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EB7EE1-7B63-4804-B350-20014F527FA9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FFDE38-542C-454C-B71B-2CFD485C424B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8514B4-6512-4BE0-98DD-730341E0415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37129F-8493-41CE-A6F7-0A7B0B7E3328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3477B9-C29A-4531-9C5C-2144A29E19B9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D6D5C3-E632-4DD8-B8FA-6A09A19094A9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2F3397-D712-4C89-B370-746256533F7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CD8788-7A0D-458F-9B77-6BDDEDF38EC4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3AF143-9F9B-47F5-8DC5-A6BFEEF0B391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C37B97-A104-4C57-B3FA-AF68AB6633E2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9D9E811-3311-4DCB-AE1B-C09C97A67708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E550F5-6BCB-4753-8018-F09A69CA6210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25D07F-56EC-48A1-8A1F-15F2CA454570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58094F-C6CA-414F-A37A-11A3C6808B5B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75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0">
            <a:extLst>
              <a:ext uri="{FF2B5EF4-FFF2-40B4-BE49-F238E27FC236}">
                <a16:creationId xmlns:a16="http://schemas.microsoft.com/office/drawing/2014/main" id="{C4B1A93E-5463-472D-9FC7-788FEE800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677" y="531161"/>
            <a:ext cx="7155324" cy="438271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t>Hella Gutmann  |  Nazwa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7AF3CFD-A106-45DE-A7CD-C4658C7498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175397" y="1107579"/>
            <a:ext cx="5261372" cy="3294759"/>
          </a:xfrm>
          <a:custGeom>
            <a:avLst/>
            <a:gdLst>
              <a:gd name="connsiteX0" fmla="*/ 0 w 5261372"/>
              <a:gd name="connsiteY0" fmla="*/ 0 h 3294759"/>
              <a:gd name="connsiteX1" fmla="*/ 5261372 w 5261372"/>
              <a:gd name="connsiteY1" fmla="*/ 0 h 3294759"/>
              <a:gd name="connsiteX2" fmla="*/ 5261372 w 5261372"/>
              <a:gd name="connsiteY2" fmla="*/ 3294759 h 3294759"/>
              <a:gd name="connsiteX3" fmla="*/ 0 w 5261372"/>
              <a:gd name="connsiteY3" fmla="*/ 3294759 h 32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72" h="3294759">
                <a:moveTo>
                  <a:pt x="0" y="0"/>
                </a:moveTo>
                <a:lnTo>
                  <a:pt x="5261372" y="0"/>
                </a:lnTo>
                <a:lnTo>
                  <a:pt x="5261372" y="3294759"/>
                </a:lnTo>
                <a:lnTo>
                  <a:pt x="0" y="3294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2305049" cy="28797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ck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D50B78A-5F25-4D35-AA93-43FD7125EE39}"/>
              </a:ext>
            </a:extLst>
          </p:cNvPr>
          <p:cNvSpPr/>
          <p:nvPr userDrawn="1"/>
        </p:nvSpPr>
        <p:spPr bwMode="blackWhite">
          <a:xfrm>
            <a:off x="1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E4F623-A73A-435C-B89D-A9D4558AA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427538" y="555625"/>
            <a:ext cx="4032250" cy="4032250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6309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58A9036-130E-43EF-9CE5-36ED42AB4B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EE8DC23-B2A9-4B3E-B6B6-9BA2416C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457DAF5-826B-4956-A1DD-9F8D39ECD38C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64A7F41-9C4F-430E-B6F2-821BCD1B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FC58C2-96CD-4BB2-ABD9-19095DDD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99CC435-D62A-4390-A5EC-527148F98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AE8D51-7462-43CE-B53F-BB5769035C6D}"/>
              </a:ext>
            </a:extLst>
          </p:cNvPr>
          <p:cNvGrpSpPr/>
          <p:nvPr userDrawn="1"/>
        </p:nvGrpSpPr>
        <p:grpSpPr>
          <a:xfrm>
            <a:off x="395287" y="268288"/>
            <a:ext cx="1439863" cy="27385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62360E-87A9-4BAE-B3E9-F7C726300415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79C68B-0E8A-4FA2-9F8C-737B34D6236F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501E7D-90C4-4DA7-B1AB-2550E94CE9D7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49F21-101A-428F-9382-CA3C89BF86F7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B972068-0D5E-4B15-A3C4-20D8B74FBAEC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258241C-59EE-4BFF-A6CF-0D77812E6B6A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35B997-B256-4528-9261-B386578BE9D8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29B3D9-FBEC-4861-9762-C9134792004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D10DED-249A-4E42-A248-579301E69FC3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E1B49F-A752-4317-AD94-A4332FE1E079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D237D8-6398-46DD-B157-5A543C16C86C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109E5E-4AEA-41F2-960E-BF6BFD5B71C1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6B2ED3F-905E-48AE-B6D3-66432D0A366C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D8E53D-3FAA-4D86-9A17-70E1D4E9C782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CD78BD-B84F-4AB3-B70A-19B7F83C3E0C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90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5F1C2C5-C7DC-47D6-90A9-3366E627A6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2"/>
            <a:ext cx="2124075" cy="5143502"/>
          </a:xfr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tIns="129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A71A86E-9159-4622-9552-50150E5A9AA1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337" y="268288"/>
            <a:ext cx="2879725" cy="576263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2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2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2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2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11EDC-B4C2-455D-A1E9-B78B81D81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700337" y="1419225"/>
            <a:ext cx="6048375" cy="3168650"/>
          </a:xfrm>
        </p:spPr>
        <p:txBody>
          <a:bodyPr>
            <a:noAutofit/>
          </a:bodyPr>
          <a:lstStyle>
            <a:lvl1pPr marL="288000" indent="-28800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j-lt"/>
              </a:defRPr>
            </a:lvl1pPr>
            <a:lvl2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  <a:latin typeface="+mn-lt"/>
              </a:defRPr>
            </a:lvl2pPr>
            <a:lvl3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3pPr>
            <a:lvl4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4pPr>
            <a:lvl5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5pPr>
            <a:lvl6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6pPr>
            <a:lvl7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 cap="none">
                <a:solidFill>
                  <a:schemeClr val="tx1"/>
                </a:solidFill>
                <a:latin typeface="+mn-lt"/>
              </a:defRPr>
            </a:lvl7pPr>
            <a:lvl8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 cap="none">
                <a:solidFill>
                  <a:schemeClr val="tx1"/>
                </a:solidFill>
                <a:latin typeface="+mn-lt"/>
              </a:defRPr>
            </a:lvl8pPr>
            <a:lvl9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526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1A2D5-DC7C-4E96-B055-D9E1D77252C5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0" y="1997074"/>
            <a:ext cx="4608513" cy="2303464"/>
          </a:xfrm>
        </p:spPr>
        <p:txBody>
          <a:bodyPr t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3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3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3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3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3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3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765572-CC2A-4AE1-B9E6-AD3487717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71550" y="1422758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D85EB86F-ED6B-4B4C-BB51-878085D9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087E60F-8D21-42EF-97FE-274049029D52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EFB9F64-3E4C-4DF4-AAB6-E81E509E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D97C2B4-555A-4619-BF8A-589CB33D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564B1E-E6C9-47F7-8DC9-67B5EF75A811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C4A788-D1F4-43FA-8A6E-340087F2E4C6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31EFF7-823F-43B2-BAC0-023DC17203A7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171AE9-0CC9-4DF5-A3CC-C2BF8C909FD5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4C0527-6807-49F2-BA1F-3F354E908AC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D9ECDB-1C02-4069-B1C4-146D9EBE8302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23499E-3EBC-4EEB-9AE6-CE64D0A9C35D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66DA84D-BE16-46DA-BB89-D42961BECA0F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67247-C3D0-4ED7-87CC-A5C352A78CBB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A2054F-7868-482A-98B4-5EDA03E129F9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500ED5-829B-4695-9DCD-15D800C7A7C6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99E319-9C31-48C6-B2D4-41C8FAE591D4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45A1E0-1711-4399-9F14-AFFD92628522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E5656E-9861-4126-A493-C264C809604B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DDF9FB-F4EA-4ED1-B1BF-720365C68C04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6C6E14-8FC8-4FFD-8232-086C58168238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22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1A2D5-DC7C-4E96-B055-D9E1D77252C5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40199" y="2571750"/>
            <a:ext cx="3744913" cy="1728787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5F1C2C5-C7DC-47D6-90A9-3366E627A6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95287" y="555625"/>
            <a:ext cx="3168651" cy="4032250"/>
          </a:xfrm>
        </p:spPr>
        <p:txBody>
          <a:bodyPr tIns="9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D3B296-6721-47EC-A2E7-DC09BB663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199" y="1996413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C1CD97A-0B97-4A48-9690-5B1CAF72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501AEF5-F3D6-4B74-AADC-3F782BD27909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968CC73-0E89-4844-933D-572A5AD5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96675B0-2396-45E6-ACD6-28725A15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A54D6F-FCFE-4BDF-A2A4-18232EDDD294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643F7B-09D9-4560-8DDA-CBFA6CADDCD6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99FCB3-BAB9-4EF5-B57F-ED6D3F9C60CA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BD72FE-DF8E-44ED-B80F-67DD3616E61E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C186F5-96B6-431E-9EF9-8754866E5831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BC5A25-BED8-493E-A613-02DF930F2405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7C5C81-7CDA-43EE-A148-95020BB2ED31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0707C7-363B-4552-AC43-AA757EC63CFB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EA600B-80AC-42DD-A6A2-DB59E1450610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4C06C2-DB7A-4A9A-8DAF-67445FE685DA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F2E3F5-8FA0-4B63-A3EA-91D60E88C621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F0D0A5-55ED-4FEE-8366-235F6E5F95B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459451-4284-4086-9420-A67241A9943D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133432-C422-4406-A60D-A19F24F1052E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0D2577-B380-42E5-B247-7232A5136FA0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ABBD9A-E95D-4514-9CF9-3A9F2B815A9A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95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15E111-80DB-439B-ABC1-2EE4F6CC3948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72000" rtlCol="0" anchor="ctr">
            <a:noAutofit/>
          </a:bodyPr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5F1C2C5-C7DC-47D6-90A9-3366E627A6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blackWhite">
          <a:xfrm>
            <a:off x="0" y="-2"/>
            <a:ext cx="4427538" cy="5143502"/>
          </a:xfrm>
          <a:solidFill>
            <a:schemeClr val="tx1"/>
          </a:solidFill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714875" y="2571750"/>
            <a:ext cx="3744913" cy="1728787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14876" y="1996413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AAAB90A-02B8-4112-B1DC-9E597526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7F212DD-2F91-4D74-AAB8-3B9704C1BB8E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F9EA1CE1-56FE-4144-B808-6AB567D2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715A001-FA99-48AE-B597-246DDCB0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2EBAAF-D6BD-455A-999D-F0959E479285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6A0E7B-7370-406C-8F5B-6961542022F0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D88CBE-5980-476B-B5D1-6BD6AD798A20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DDB3AF-EFAC-490A-8C09-A000F0A3831A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800BB7-7BF5-4CDE-9220-EFEAE982A57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B240F1-9D90-4668-810F-C534ACE88ED0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F8307E-01AB-41D1-BE41-676EC87A054A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46E93E-08D4-4C8E-A481-11186FE9E58B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DE7F25-3090-494D-91D9-E4F21E3554A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63B567-4C4D-4457-8EB2-15A2AADF8897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7A1053-018B-497F-A3EC-302E81D4166B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1E9A7E-4845-42E6-9756-222BE5E5C401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FEDA7B2-314C-4B64-9A9C-1C872D17EF8D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9E5BA9-D69F-4C18-A050-71B3A304A992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8CDDA3-F333-4EA8-B68B-A9A2F8F3D603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34F70E-A2EB-431C-A491-768569728E29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7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8AEFD1-E0CB-4930-9FE2-A89975FE1050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8CADCE-DAE5-48DB-B24A-E03D1B4E18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-2"/>
            <a:ext cx="9144000" cy="5143502"/>
          </a:xfrm>
          <a:prstGeom prst="rect">
            <a:avLst/>
          </a:prstGeom>
          <a:noFill/>
        </p:spPr>
        <p:txBody>
          <a:bodyPr wrap="square" tIns="936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7" y="1995488"/>
            <a:ext cx="3744913" cy="1728787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E52FF4B-D376-4481-B1E1-F309DBDFC8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1421700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4568B56-17DA-4C6B-8E8F-30A2C33C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137C70-2316-4181-83CE-26A833B350CD}" type="datetime1">
              <a:rPr lang="de-DE" noProof="0" smtClean="0"/>
              <a:t>21.04.2023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974030AF-F04E-473F-AA83-4A80AC86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7CE3CB9-28AE-4852-923A-3852736C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33" name="SmartArt Placeholder 33">
            <a:extLst>
              <a:ext uri="{FF2B5EF4-FFF2-40B4-BE49-F238E27FC236}">
                <a16:creationId xmlns:a16="http://schemas.microsoft.com/office/drawing/2014/main" id="{F5A8B47A-4148-4C31-BC99-5066DE15F016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 bwMode="gray">
          <a:xfrm>
            <a:off x="7596188" y="268288"/>
            <a:ext cx="1150939" cy="218904"/>
          </a:xfrm>
          <a:custGeom>
            <a:avLst/>
            <a:gdLst>
              <a:gd name="connsiteX0" fmla="*/ 62253 w 1439864"/>
              <a:gd name="connsiteY0" fmla="*/ 186405 h 273856"/>
              <a:gd name="connsiteX1" fmla="*/ 198616 w 1439864"/>
              <a:gd name="connsiteY1" fmla="*/ 194663 h 273856"/>
              <a:gd name="connsiteX2" fmla="*/ 319805 w 1439864"/>
              <a:gd name="connsiteY2" fmla="*/ 196216 h 273856"/>
              <a:gd name="connsiteX3" fmla="*/ 322346 w 1439864"/>
              <a:gd name="connsiteY3" fmla="*/ 198122 h 273856"/>
              <a:gd name="connsiteX4" fmla="*/ 321428 w 1439864"/>
              <a:gd name="connsiteY4" fmla="*/ 201156 h 273856"/>
              <a:gd name="connsiteX5" fmla="*/ 316205 w 1439864"/>
              <a:gd name="connsiteY5" fmla="*/ 204898 h 273856"/>
              <a:gd name="connsiteX6" fmla="*/ 196782 w 1439864"/>
              <a:gd name="connsiteY6" fmla="*/ 238141 h 273856"/>
              <a:gd name="connsiteX7" fmla="*/ 77358 w 1439864"/>
              <a:gd name="connsiteY7" fmla="*/ 204898 h 273856"/>
              <a:gd name="connsiteX8" fmla="*/ 60206 w 1439864"/>
              <a:gd name="connsiteY8" fmla="*/ 191064 h 273856"/>
              <a:gd name="connsiteX9" fmla="*/ 59571 w 1439864"/>
              <a:gd name="connsiteY9" fmla="*/ 188029 h 273856"/>
              <a:gd name="connsiteX10" fmla="*/ 62253 w 1439864"/>
              <a:gd name="connsiteY10" fmla="*/ 186405 h 273856"/>
              <a:gd name="connsiteX11" fmla="*/ 1084839 w 1439864"/>
              <a:gd name="connsiteY11" fmla="*/ 120200 h 273856"/>
              <a:gd name="connsiteX12" fmla="*/ 1074464 w 1439864"/>
              <a:gd name="connsiteY12" fmla="*/ 150479 h 273856"/>
              <a:gd name="connsiteX13" fmla="*/ 1094862 w 1439864"/>
              <a:gd name="connsiteY13" fmla="*/ 150479 h 273856"/>
              <a:gd name="connsiteX14" fmla="*/ 1084839 w 1439864"/>
              <a:gd name="connsiteY14" fmla="*/ 120200 h 273856"/>
              <a:gd name="connsiteX15" fmla="*/ 360389 w 1439864"/>
              <a:gd name="connsiteY15" fmla="*/ 109471 h 273856"/>
              <a:gd name="connsiteX16" fmla="*/ 351990 w 1439864"/>
              <a:gd name="connsiteY16" fmla="*/ 109541 h 273856"/>
              <a:gd name="connsiteX17" fmla="*/ 347967 w 1439864"/>
              <a:gd name="connsiteY17" fmla="*/ 109612 h 273856"/>
              <a:gd name="connsiteX18" fmla="*/ 343732 w 1439864"/>
              <a:gd name="connsiteY18" fmla="*/ 109683 h 273856"/>
              <a:gd name="connsiteX19" fmla="*/ 343520 w 1439864"/>
              <a:gd name="connsiteY19" fmla="*/ 109683 h 273856"/>
              <a:gd name="connsiteX20" fmla="*/ 335544 w 1439864"/>
              <a:gd name="connsiteY20" fmla="*/ 109753 h 273856"/>
              <a:gd name="connsiteX21" fmla="*/ 331662 w 1439864"/>
              <a:gd name="connsiteY21" fmla="*/ 109824 h 273856"/>
              <a:gd name="connsiteX22" fmla="*/ 327427 w 1439864"/>
              <a:gd name="connsiteY22" fmla="*/ 109894 h 273856"/>
              <a:gd name="connsiteX23" fmla="*/ 326933 w 1439864"/>
              <a:gd name="connsiteY23" fmla="*/ 109894 h 273856"/>
              <a:gd name="connsiteX24" fmla="*/ 327003 w 1439864"/>
              <a:gd name="connsiteY24" fmla="*/ 110388 h 273856"/>
              <a:gd name="connsiteX25" fmla="*/ 327497 w 1439864"/>
              <a:gd name="connsiteY25" fmla="*/ 116317 h 273856"/>
              <a:gd name="connsiteX26" fmla="*/ 327850 w 1439864"/>
              <a:gd name="connsiteY26" fmla="*/ 122246 h 273856"/>
              <a:gd name="connsiteX27" fmla="*/ 328062 w 1439864"/>
              <a:gd name="connsiteY27" fmla="*/ 128175 h 273856"/>
              <a:gd name="connsiteX28" fmla="*/ 328204 w 1439864"/>
              <a:gd name="connsiteY28" fmla="*/ 134104 h 273856"/>
              <a:gd name="connsiteX29" fmla="*/ 328204 w 1439864"/>
              <a:gd name="connsiteY29" fmla="*/ 134527 h 273856"/>
              <a:gd name="connsiteX30" fmla="*/ 332791 w 1439864"/>
              <a:gd name="connsiteY30" fmla="*/ 134527 h 273856"/>
              <a:gd name="connsiteX31" fmla="*/ 336885 w 1439864"/>
              <a:gd name="connsiteY31" fmla="*/ 134527 h 273856"/>
              <a:gd name="connsiteX32" fmla="*/ 345143 w 1439864"/>
              <a:gd name="connsiteY32" fmla="*/ 134527 h 273856"/>
              <a:gd name="connsiteX33" fmla="*/ 349237 w 1439864"/>
              <a:gd name="connsiteY33" fmla="*/ 134527 h 273856"/>
              <a:gd name="connsiteX34" fmla="*/ 353472 w 1439864"/>
              <a:gd name="connsiteY34" fmla="*/ 134527 h 273856"/>
              <a:gd name="connsiteX35" fmla="*/ 361941 w 1439864"/>
              <a:gd name="connsiteY35" fmla="*/ 134527 h 273856"/>
              <a:gd name="connsiteX36" fmla="*/ 362436 w 1439864"/>
              <a:gd name="connsiteY36" fmla="*/ 134527 h 273856"/>
              <a:gd name="connsiteX37" fmla="*/ 362436 w 1439864"/>
              <a:gd name="connsiteY37" fmla="*/ 133892 h 273856"/>
              <a:gd name="connsiteX38" fmla="*/ 362294 w 1439864"/>
              <a:gd name="connsiteY38" fmla="*/ 127892 h 273856"/>
              <a:gd name="connsiteX39" fmla="*/ 362012 w 1439864"/>
              <a:gd name="connsiteY39" fmla="*/ 121893 h 273856"/>
              <a:gd name="connsiteX40" fmla="*/ 361518 w 1439864"/>
              <a:gd name="connsiteY40" fmla="*/ 115894 h 273856"/>
              <a:gd name="connsiteX41" fmla="*/ 360882 w 1439864"/>
              <a:gd name="connsiteY41" fmla="*/ 109894 h 273856"/>
              <a:gd name="connsiteX42" fmla="*/ 360812 w 1439864"/>
              <a:gd name="connsiteY42" fmla="*/ 109471 h 273856"/>
              <a:gd name="connsiteX43" fmla="*/ 96625 w 1439864"/>
              <a:gd name="connsiteY43" fmla="*/ 99167 h 273856"/>
              <a:gd name="connsiteX44" fmla="*/ 97048 w 1439864"/>
              <a:gd name="connsiteY44" fmla="*/ 99167 h 273856"/>
              <a:gd name="connsiteX45" fmla="*/ 97895 w 1439864"/>
              <a:gd name="connsiteY45" fmla="*/ 99520 h 273856"/>
              <a:gd name="connsiteX46" fmla="*/ 98178 w 1439864"/>
              <a:gd name="connsiteY46" fmla="*/ 100367 h 273856"/>
              <a:gd name="connsiteX47" fmla="*/ 96766 w 1439864"/>
              <a:gd name="connsiteY47" fmla="*/ 116883 h 273856"/>
              <a:gd name="connsiteX48" fmla="*/ 96201 w 1439864"/>
              <a:gd name="connsiteY48" fmla="*/ 135163 h 273856"/>
              <a:gd name="connsiteX49" fmla="*/ 96766 w 1439864"/>
              <a:gd name="connsiteY49" fmla="*/ 153444 h 273856"/>
              <a:gd name="connsiteX50" fmla="*/ 98178 w 1439864"/>
              <a:gd name="connsiteY50" fmla="*/ 170030 h 273856"/>
              <a:gd name="connsiteX51" fmla="*/ 97895 w 1439864"/>
              <a:gd name="connsiteY51" fmla="*/ 170877 h 273856"/>
              <a:gd name="connsiteX52" fmla="*/ 97119 w 1439864"/>
              <a:gd name="connsiteY52" fmla="*/ 171230 h 273856"/>
              <a:gd name="connsiteX53" fmla="*/ 97048 w 1439864"/>
              <a:gd name="connsiteY53" fmla="*/ 171230 h 273856"/>
              <a:gd name="connsiteX54" fmla="*/ 94507 w 1439864"/>
              <a:gd name="connsiteY54" fmla="*/ 171160 h 273856"/>
              <a:gd name="connsiteX55" fmla="*/ 90202 w 1439864"/>
              <a:gd name="connsiteY55" fmla="*/ 171018 h 273856"/>
              <a:gd name="connsiteX56" fmla="*/ 85897 w 1439864"/>
              <a:gd name="connsiteY56" fmla="*/ 170877 h 273856"/>
              <a:gd name="connsiteX57" fmla="*/ 82932 w 1439864"/>
              <a:gd name="connsiteY57" fmla="*/ 170807 h 273856"/>
              <a:gd name="connsiteX58" fmla="*/ 81874 w 1439864"/>
              <a:gd name="connsiteY58" fmla="*/ 169889 h 273856"/>
              <a:gd name="connsiteX59" fmla="*/ 81097 w 1439864"/>
              <a:gd name="connsiteY59" fmla="*/ 163678 h 273856"/>
              <a:gd name="connsiteX60" fmla="*/ 80391 w 1439864"/>
              <a:gd name="connsiteY60" fmla="*/ 156126 h 273856"/>
              <a:gd name="connsiteX61" fmla="*/ 79898 w 1439864"/>
              <a:gd name="connsiteY61" fmla="*/ 148644 h 273856"/>
              <a:gd name="connsiteX62" fmla="*/ 79615 w 1439864"/>
              <a:gd name="connsiteY62" fmla="*/ 141092 h 273856"/>
              <a:gd name="connsiteX63" fmla="*/ 79615 w 1439864"/>
              <a:gd name="connsiteY63" fmla="*/ 140669 h 273856"/>
              <a:gd name="connsiteX64" fmla="*/ 79191 w 1439864"/>
              <a:gd name="connsiteY64" fmla="*/ 140669 h 273856"/>
              <a:gd name="connsiteX65" fmla="*/ 73475 w 1439864"/>
              <a:gd name="connsiteY65" fmla="*/ 140669 h 273856"/>
              <a:gd name="connsiteX66" fmla="*/ 70722 w 1439864"/>
              <a:gd name="connsiteY66" fmla="*/ 140669 h 273856"/>
              <a:gd name="connsiteX67" fmla="*/ 67828 w 1439864"/>
              <a:gd name="connsiteY67" fmla="*/ 140669 h 273856"/>
              <a:gd name="connsiteX68" fmla="*/ 67758 w 1439864"/>
              <a:gd name="connsiteY68" fmla="*/ 140669 h 273856"/>
              <a:gd name="connsiteX69" fmla="*/ 62252 w 1439864"/>
              <a:gd name="connsiteY69" fmla="*/ 140669 h 273856"/>
              <a:gd name="connsiteX70" fmla="*/ 56676 w 1439864"/>
              <a:gd name="connsiteY70" fmla="*/ 140669 h 273856"/>
              <a:gd name="connsiteX71" fmla="*/ 56182 w 1439864"/>
              <a:gd name="connsiteY71" fmla="*/ 140669 h 273856"/>
              <a:gd name="connsiteX72" fmla="*/ 56182 w 1439864"/>
              <a:gd name="connsiteY72" fmla="*/ 141163 h 273856"/>
              <a:gd name="connsiteX73" fmla="*/ 56535 w 1439864"/>
              <a:gd name="connsiteY73" fmla="*/ 148503 h 273856"/>
              <a:gd name="connsiteX74" fmla="*/ 57170 w 1439864"/>
              <a:gd name="connsiteY74" fmla="*/ 155844 h 273856"/>
              <a:gd name="connsiteX75" fmla="*/ 58017 w 1439864"/>
              <a:gd name="connsiteY75" fmla="*/ 163184 h 273856"/>
              <a:gd name="connsiteX76" fmla="*/ 58864 w 1439864"/>
              <a:gd name="connsiteY76" fmla="*/ 168689 h 273856"/>
              <a:gd name="connsiteX77" fmla="*/ 58582 w 1439864"/>
              <a:gd name="connsiteY77" fmla="*/ 169607 h 273856"/>
              <a:gd name="connsiteX78" fmla="*/ 57735 w 1439864"/>
              <a:gd name="connsiteY78" fmla="*/ 169960 h 273856"/>
              <a:gd name="connsiteX79" fmla="*/ 55829 w 1439864"/>
              <a:gd name="connsiteY79" fmla="*/ 169889 h 273856"/>
              <a:gd name="connsiteX80" fmla="*/ 55547 w 1439864"/>
              <a:gd name="connsiteY80" fmla="*/ 169889 h 273856"/>
              <a:gd name="connsiteX81" fmla="*/ 51453 w 1439864"/>
              <a:gd name="connsiteY81" fmla="*/ 169748 h 273856"/>
              <a:gd name="connsiteX82" fmla="*/ 47430 w 1439864"/>
              <a:gd name="connsiteY82" fmla="*/ 169607 h 273856"/>
              <a:gd name="connsiteX83" fmla="*/ 44607 w 1439864"/>
              <a:gd name="connsiteY83" fmla="*/ 169466 h 273856"/>
              <a:gd name="connsiteX84" fmla="*/ 43619 w 1439864"/>
              <a:gd name="connsiteY84" fmla="*/ 168548 h 273856"/>
              <a:gd name="connsiteX85" fmla="*/ 41360 w 1439864"/>
              <a:gd name="connsiteY85" fmla="*/ 152526 h 273856"/>
              <a:gd name="connsiteX86" fmla="*/ 40513 w 1439864"/>
              <a:gd name="connsiteY86" fmla="*/ 135375 h 273856"/>
              <a:gd name="connsiteX87" fmla="*/ 41360 w 1439864"/>
              <a:gd name="connsiteY87" fmla="*/ 118223 h 273856"/>
              <a:gd name="connsiteX88" fmla="*/ 43689 w 1439864"/>
              <a:gd name="connsiteY88" fmla="*/ 102202 h 273856"/>
              <a:gd name="connsiteX89" fmla="*/ 44677 w 1439864"/>
              <a:gd name="connsiteY89" fmla="*/ 101285 h 273856"/>
              <a:gd name="connsiteX90" fmla="*/ 45383 w 1439864"/>
              <a:gd name="connsiteY90" fmla="*/ 101285 h 273856"/>
              <a:gd name="connsiteX91" fmla="*/ 47501 w 1439864"/>
              <a:gd name="connsiteY91" fmla="*/ 101214 h 273856"/>
              <a:gd name="connsiteX92" fmla="*/ 51524 w 1439864"/>
              <a:gd name="connsiteY92" fmla="*/ 101073 h 273856"/>
              <a:gd name="connsiteX93" fmla="*/ 55547 w 1439864"/>
              <a:gd name="connsiteY93" fmla="*/ 100931 h 273856"/>
              <a:gd name="connsiteX94" fmla="*/ 57876 w 1439864"/>
              <a:gd name="connsiteY94" fmla="*/ 100720 h 273856"/>
              <a:gd name="connsiteX95" fmla="*/ 58723 w 1439864"/>
              <a:gd name="connsiteY95" fmla="*/ 101073 h 273856"/>
              <a:gd name="connsiteX96" fmla="*/ 59005 w 1439864"/>
              <a:gd name="connsiteY96" fmla="*/ 101990 h 273856"/>
              <a:gd name="connsiteX97" fmla="*/ 58229 w 1439864"/>
              <a:gd name="connsiteY97" fmla="*/ 106931 h 273856"/>
              <a:gd name="connsiteX98" fmla="*/ 57382 w 1439864"/>
              <a:gd name="connsiteY98" fmla="*/ 113707 h 273856"/>
              <a:gd name="connsiteX99" fmla="*/ 56747 w 1439864"/>
              <a:gd name="connsiteY99" fmla="*/ 120482 h 273856"/>
              <a:gd name="connsiteX100" fmla="*/ 56323 w 1439864"/>
              <a:gd name="connsiteY100" fmla="*/ 127259 h 273856"/>
              <a:gd name="connsiteX101" fmla="*/ 56323 w 1439864"/>
              <a:gd name="connsiteY101" fmla="*/ 127752 h 273856"/>
              <a:gd name="connsiteX102" fmla="*/ 56817 w 1439864"/>
              <a:gd name="connsiteY102" fmla="*/ 127752 h 273856"/>
              <a:gd name="connsiteX103" fmla="*/ 62322 w 1439864"/>
              <a:gd name="connsiteY103" fmla="*/ 127470 h 273856"/>
              <a:gd name="connsiteX104" fmla="*/ 67898 w 1439864"/>
              <a:gd name="connsiteY104" fmla="*/ 127399 h 273856"/>
              <a:gd name="connsiteX105" fmla="*/ 69734 w 1439864"/>
              <a:gd name="connsiteY105" fmla="*/ 127399 h 273856"/>
              <a:gd name="connsiteX106" fmla="*/ 73545 w 1439864"/>
              <a:gd name="connsiteY106" fmla="*/ 127329 h 273856"/>
              <a:gd name="connsiteX107" fmla="*/ 79262 w 1439864"/>
              <a:gd name="connsiteY107" fmla="*/ 127259 h 273856"/>
              <a:gd name="connsiteX108" fmla="*/ 79686 w 1439864"/>
              <a:gd name="connsiteY108" fmla="*/ 127259 h 273856"/>
              <a:gd name="connsiteX109" fmla="*/ 79686 w 1439864"/>
              <a:gd name="connsiteY109" fmla="*/ 126835 h 273856"/>
              <a:gd name="connsiteX110" fmla="*/ 79968 w 1439864"/>
              <a:gd name="connsiteY110" fmla="*/ 119989 h 273856"/>
              <a:gd name="connsiteX111" fmla="*/ 80462 w 1439864"/>
              <a:gd name="connsiteY111" fmla="*/ 113071 h 273856"/>
              <a:gd name="connsiteX112" fmla="*/ 81168 w 1439864"/>
              <a:gd name="connsiteY112" fmla="*/ 106155 h 273856"/>
              <a:gd name="connsiteX113" fmla="*/ 81874 w 1439864"/>
              <a:gd name="connsiteY113" fmla="*/ 100508 h 273856"/>
              <a:gd name="connsiteX114" fmla="*/ 82932 w 1439864"/>
              <a:gd name="connsiteY114" fmla="*/ 99590 h 273856"/>
              <a:gd name="connsiteX115" fmla="*/ 85614 w 1439864"/>
              <a:gd name="connsiteY115" fmla="*/ 99520 h 273856"/>
              <a:gd name="connsiteX116" fmla="*/ 85897 w 1439864"/>
              <a:gd name="connsiteY116" fmla="*/ 99520 h 273856"/>
              <a:gd name="connsiteX117" fmla="*/ 88014 w 1439864"/>
              <a:gd name="connsiteY117" fmla="*/ 99449 h 273856"/>
              <a:gd name="connsiteX118" fmla="*/ 90202 w 1439864"/>
              <a:gd name="connsiteY118" fmla="*/ 99379 h 273856"/>
              <a:gd name="connsiteX119" fmla="*/ 92461 w 1439864"/>
              <a:gd name="connsiteY119" fmla="*/ 99308 h 273856"/>
              <a:gd name="connsiteX120" fmla="*/ 94507 w 1439864"/>
              <a:gd name="connsiteY120" fmla="*/ 99237 h 273856"/>
              <a:gd name="connsiteX121" fmla="*/ 163043 w 1439864"/>
              <a:gd name="connsiteY121" fmla="*/ 97331 h 273856"/>
              <a:gd name="connsiteX122" fmla="*/ 163819 w 1439864"/>
              <a:gd name="connsiteY122" fmla="*/ 97684 h 273856"/>
              <a:gd name="connsiteX123" fmla="*/ 164172 w 1439864"/>
              <a:gd name="connsiteY123" fmla="*/ 98460 h 273856"/>
              <a:gd name="connsiteX124" fmla="*/ 164102 w 1439864"/>
              <a:gd name="connsiteY124" fmla="*/ 100860 h 273856"/>
              <a:gd name="connsiteX125" fmla="*/ 164031 w 1439864"/>
              <a:gd name="connsiteY125" fmla="*/ 103542 h 273856"/>
              <a:gd name="connsiteX126" fmla="*/ 163961 w 1439864"/>
              <a:gd name="connsiteY126" fmla="*/ 104883 h 273856"/>
              <a:gd name="connsiteX127" fmla="*/ 163890 w 1439864"/>
              <a:gd name="connsiteY127" fmla="*/ 108906 h 273856"/>
              <a:gd name="connsiteX128" fmla="*/ 163819 w 1439864"/>
              <a:gd name="connsiteY128" fmla="*/ 111447 h 273856"/>
              <a:gd name="connsiteX129" fmla="*/ 162761 w 1439864"/>
              <a:gd name="connsiteY129" fmla="*/ 112506 h 273856"/>
              <a:gd name="connsiteX130" fmla="*/ 154221 w 1439864"/>
              <a:gd name="connsiteY130" fmla="*/ 112647 h 273856"/>
              <a:gd name="connsiteX131" fmla="*/ 144339 w 1439864"/>
              <a:gd name="connsiteY131" fmla="*/ 112859 h 273856"/>
              <a:gd name="connsiteX132" fmla="*/ 138975 w 1439864"/>
              <a:gd name="connsiteY132" fmla="*/ 112929 h 273856"/>
              <a:gd name="connsiteX133" fmla="*/ 134598 w 1439864"/>
              <a:gd name="connsiteY133" fmla="*/ 113000 h 273856"/>
              <a:gd name="connsiteX134" fmla="*/ 124999 w 1439864"/>
              <a:gd name="connsiteY134" fmla="*/ 113141 h 273856"/>
              <a:gd name="connsiteX135" fmla="*/ 124576 w 1439864"/>
              <a:gd name="connsiteY135" fmla="*/ 113141 h 273856"/>
              <a:gd name="connsiteX136" fmla="*/ 124576 w 1439864"/>
              <a:gd name="connsiteY136" fmla="*/ 113565 h 273856"/>
              <a:gd name="connsiteX137" fmla="*/ 124435 w 1439864"/>
              <a:gd name="connsiteY137" fmla="*/ 116812 h 273856"/>
              <a:gd name="connsiteX138" fmla="*/ 124294 w 1439864"/>
              <a:gd name="connsiteY138" fmla="*/ 120129 h 273856"/>
              <a:gd name="connsiteX139" fmla="*/ 124152 w 1439864"/>
              <a:gd name="connsiteY139" fmla="*/ 123375 h 273856"/>
              <a:gd name="connsiteX140" fmla="*/ 124012 w 1439864"/>
              <a:gd name="connsiteY140" fmla="*/ 126693 h 273856"/>
              <a:gd name="connsiteX141" fmla="*/ 124012 w 1439864"/>
              <a:gd name="connsiteY141" fmla="*/ 127187 h 273856"/>
              <a:gd name="connsiteX142" fmla="*/ 124505 w 1439864"/>
              <a:gd name="connsiteY142" fmla="*/ 127187 h 273856"/>
              <a:gd name="connsiteX143" fmla="*/ 129093 w 1439864"/>
              <a:gd name="connsiteY143" fmla="*/ 127187 h 273856"/>
              <a:gd name="connsiteX144" fmla="*/ 133328 w 1439864"/>
              <a:gd name="connsiteY144" fmla="*/ 127117 h 273856"/>
              <a:gd name="connsiteX145" fmla="*/ 142221 w 1439864"/>
              <a:gd name="connsiteY145" fmla="*/ 127046 h 273856"/>
              <a:gd name="connsiteX146" fmla="*/ 151538 w 1439864"/>
              <a:gd name="connsiteY146" fmla="*/ 127187 h 273856"/>
              <a:gd name="connsiteX147" fmla="*/ 159161 w 1439864"/>
              <a:gd name="connsiteY147" fmla="*/ 127117 h 273856"/>
              <a:gd name="connsiteX148" fmla="*/ 159938 w 1439864"/>
              <a:gd name="connsiteY148" fmla="*/ 127470 h 273856"/>
              <a:gd name="connsiteX149" fmla="*/ 160290 w 1439864"/>
              <a:gd name="connsiteY149" fmla="*/ 128246 h 273856"/>
              <a:gd name="connsiteX150" fmla="*/ 160290 w 1439864"/>
              <a:gd name="connsiteY150" fmla="*/ 130575 h 273856"/>
              <a:gd name="connsiteX151" fmla="*/ 160290 w 1439864"/>
              <a:gd name="connsiteY151" fmla="*/ 134457 h 273856"/>
              <a:gd name="connsiteX152" fmla="*/ 160290 w 1439864"/>
              <a:gd name="connsiteY152" fmla="*/ 138339 h 273856"/>
              <a:gd name="connsiteX153" fmla="*/ 160290 w 1439864"/>
              <a:gd name="connsiteY153" fmla="*/ 140669 h 273856"/>
              <a:gd name="connsiteX154" fmla="*/ 159938 w 1439864"/>
              <a:gd name="connsiteY154" fmla="*/ 141444 h 273856"/>
              <a:gd name="connsiteX155" fmla="*/ 159161 w 1439864"/>
              <a:gd name="connsiteY155" fmla="*/ 141798 h 273856"/>
              <a:gd name="connsiteX156" fmla="*/ 151538 w 1439864"/>
              <a:gd name="connsiteY156" fmla="*/ 141727 h 273856"/>
              <a:gd name="connsiteX157" fmla="*/ 142504 w 1439864"/>
              <a:gd name="connsiteY157" fmla="*/ 141656 h 273856"/>
              <a:gd name="connsiteX158" fmla="*/ 133611 w 1439864"/>
              <a:gd name="connsiteY158" fmla="*/ 141586 h 273856"/>
              <a:gd name="connsiteX159" fmla="*/ 124787 w 1439864"/>
              <a:gd name="connsiteY159" fmla="*/ 141515 h 273856"/>
              <a:gd name="connsiteX160" fmla="*/ 124294 w 1439864"/>
              <a:gd name="connsiteY160" fmla="*/ 141515 h 273856"/>
              <a:gd name="connsiteX161" fmla="*/ 124294 w 1439864"/>
              <a:gd name="connsiteY161" fmla="*/ 142009 h 273856"/>
              <a:gd name="connsiteX162" fmla="*/ 124364 w 1439864"/>
              <a:gd name="connsiteY162" fmla="*/ 145609 h 273856"/>
              <a:gd name="connsiteX163" fmla="*/ 124435 w 1439864"/>
              <a:gd name="connsiteY163" fmla="*/ 149209 h 273856"/>
              <a:gd name="connsiteX164" fmla="*/ 124576 w 1439864"/>
              <a:gd name="connsiteY164" fmla="*/ 152809 h 273856"/>
              <a:gd name="connsiteX165" fmla="*/ 124717 w 1439864"/>
              <a:gd name="connsiteY165" fmla="*/ 156408 h 273856"/>
              <a:gd name="connsiteX166" fmla="*/ 124717 w 1439864"/>
              <a:gd name="connsiteY166" fmla="*/ 156832 h 273856"/>
              <a:gd name="connsiteX167" fmla="*/ 125140 w 1439864"/>
              <a:gd name="connsiteY167" fmla="*/ 156832 h 273856"/>
              <a:gd name="connsiteX168" fmla="*/ 131987 w 1439864"/>
              <a:gd name="connsiteY168" fmla="*/ 156972 h 273856"/>
              <a:gd name="connsiteX169" fmla="*/ 134951 w 1439864"/>
              <a:gd name="connsiteY169" fmla="*/ 157043 h 273856"/>
              <a:gd name="connsiteX170" fmla="*/ 140386 w 1439864"/>
              <a:gd name="connsiteY170" fmla="*/ 157114 h 273856"/>
              <a:gd name="connsiteX171" fmla="*/ 144904 w 1439864"/>
              <a:gd name="connsiteY171" fmla="*/ 157184 h 273856"/>
              <a:gd name="connsiteX172" fmla="*/ 155067 w 1439864"/>
              <a:gd name="connsiteY172" fmla="*/ 157326 h 273856"/>
              <a:gd name="connsiteX173" fmla="*/ 163890 w 1439864"/>
              <a:gd name="connsiteY173" fmla="*/ 157467 h 273856"/>
              <a:gd name="connsiteX174" fmla="*/ 164949 w 1439864"/>
              <a:gd name="connsiteY174" fmla="*/ 158526 h 273856"/>
              <a:gd name="connsiteX175" fmla="*/ 165019 w 1439864"/>
              <a:gd name="connsiteY175" fmla="*/ 161349 h 273856"/>
              <a:gd name="connsiteX176" fmla="*/ 165090 w 1439864"/>
              <a:gd name="connsiteY176" fmla="*/ 165724 h 273856"/>
              <a:gd name="connsiteX177" fmla="*/ 165231 w 1439864"/>
              <a:gd name="connsiteY177" fmla="*/ 170101 h 273856"/>
              <a:gd name="connsiteX178" fmla="*/ 165302 w 1439864"/>
              <a:gd name="connsiteY178" fmla="*/ 172783 h 273856"/>
              <a:gd name="connsiteX179" fmla="*/ 164949 w 1439864"/>
              <a:gd name="connsiteY179" fmla="*/ 173559 h 273856"/>
              <a:gd name="connsiteX180" fmla="*/ 164172 w 1439864"/>
              <a:gd name="connsiteY180" fmla="*/ 173912 h 273856"/>
              <a:gd name="connsiteX181" fmla="*/ 150973 w 1439864"/>
              <a:gd name="connsiteY181" fmla="*/ 173489 h 273856"/>
              <a:gd name="connsiteX182" fmla="*/ 136434 w 1439864"/>
              <a:gd name="connsiteY182" fmla="*/ 172995 h 273856"/>
              <a:gd name="connsiteX183" fmla="*/ 133257 w 1439864"/>
              <a:gd name="connsiteY183" fmla="*/ 172854 h 273856"/>
              <a:gd name="connsiteX184" fmla="*/ 122176 w 1439864"/>
              <a:gd name="connsiteY184" fmla="*/ 172500 h 273856"/>
              <a:gd name="connsiteX185" fmla="*/ 109542 w 1439864"/>
              <a:gd name="connsiteY185" fmla="*/ 172077 h 273856"/>
              <a:gd name="connsiteX186" fmla="*/ 108484 w 1439864"/>
              <a:gd name="connsiteY186" fmla="*/ 171089 h 273856"/>
              <a:gd name="connsiteX187" fmla="*/ 107142 w 1439864"/>
              <a:gd name="connsiteY187" fmla="*/ 154008 h 273856"/>
              <a:gd name="connsiteX188" fmla="*/ 106648 w 1439864"/>
              <a:gd name="connsiteY188" fmla="*/ 135586 h 273856"/>
              <a:gd name="connsiteX189" fmla="*/ 107142 w 1439864"/>
              <a:gd name="connsiteY189" fmla="*/ 117164 h 273856"/>
              <a:gd name="connsiteX190" fmla="*/ 108484 w 1439864"/>
              <a:gd name="connsiteY190" fmla="*/ 100084 h 273856"/>
              <a:gd name="connsiteX191" fmla="*/ 109542 w 1439864"/>
              <a:gd name="connsiteY191" fmla="*/ 99095 h 273856"/>
              <a:gd name="connsiteX192" fmla="*/ 121894 w 1439864"/>
              <a:gd name="connsiteY192" fmla="*/ 98672 h 273856"/>
              <a:gd name="connsiteX193" fmla="*/ 135869 w 1439864"/>
              <a:gd name="connsiteY193" fmla="*/ 98178 h 273856"/>
              <a:gd name="connsiteX194" fmla="*/ 150126 w 1439864"/>
              <a:gd name="connsiteY194" fmla="*/ 97755 h 273856"/>
              <a:gd name="connsiteX195" fmla="*/ 163043 w 1439864"/>
              <a:gd name="connsiteY195" fmla="*/ 97331 h 273856"/>
              <a:gd name="connsiteX196" fmla="*/ 193887 w 1439864"/>
              <a:gd name="connsiteY196" fmla="*/ 96343 h 273856"/>
              <a:gd name="connsiteX197" fmla="*/ 194664 w 1439864"/>
              <a:gd name="connsiteY197" fmla="*/ 96625 h 273856"/>
              <a:gd name="connsiteX198" fmla="*/ 195016 w 1439864"/>
              <a:gd name="connsiteY198" fmla="*/ 97402 h 273856"/>
              <a:gd name="connsiteX199" fmla="*/ 195087 w 1439864"/>
              <a:gd name="connsiteY199" fmla="*/ 111166 h 273856"/>
              <a:gd name="connsiteX200" fmla="*/ 195087 w 1439864"/>
              <a:gd name="connsiteY200" fmla="*/ 126552 h 273856"/>
              <a:gd name="connsiteX201" fmla="*/ 195087 w 1439864"/>
              <a:gd name="connsiteY201" fmla="*/ 134245 h 273856"/>
              <a:gd name="connsiteX202" fmla="*/ 195087 w 1439864"/>
              <a:gd name="connsiteY202" fmla="*/ 141939 h 273856"/>
              <a:gd name="connsiteX203" fmla="*/ 194946 w 1439864"/>
              <a:gd name="connsiteY203" fmla="*/ 157255 h 273856"/>
              <a:gd name="connsiteX204" fmla="*/ 194946 w 1439864"/>
              <a:gd name="connsiteY204" fmla="*/ 157678 h 273856"/>
              <a:gd name="connsiteX205" fmla="*/ 195369 w 1439864"/>
              <a:gd name="connsiteY205" fmla="*/ 157678 h 273856"/>
              <a:gd name="connsiteX206" fmla="*/ 199534 w 1439864"/>
              <a:gd name="connsiteY206" fmla="*/ 157749 h 273856"/>
              <a:gd name="connsiteX207" fmla="*/ 203345 w 1439864"/>
              <a:gd name="connsiteY207" fmla="*/ 157820 h 273856"/>
              <a:gd name="connsiteX208" fmla="*/ 207579 w 1439864"/>
              <a:gd name="connsiteY208" fmla="*/ 157890 h 273856"/>
              <a:gd name="connsiteX209" fmla="*/ 211462 w 1439864"/>
              <a:gd name="connsiteY209" fmla="*/ 157961 h 273856"/>
              <a:gd name="connsiteX210" fmla="*/ 219579 w 1439864"/>
              <a:gd name="connsiteY210" fmla="*/ 158102 h 273856"/>
              <a:gd name="connsiteX211" fmla="*/ 223884 w 1439864"/>
              <a:gd name="connsiteY211" fmla="*/ 158173 h 273856"/>
              <a:gd name="connsiteX212" fmla="*/ 226284 w 1439864"/>
              <a:gd name="connsiteY212" fmla="*/ 158243 h 273856"/>
              <a:gd name="connsiteX213" fmla="*/ 227060 w 1439864"/>
              <a:gd name="connsiteY213" fmla="*/ 158596 h 273856"/>
              <a:gd name="connsiteX214" fmla="*/ 227342 w 1439864"/>
              <a:gd name="connsiteY214" fmla="*/ 159372 h 273856"/>
              <a:gd name="connsiteX215" fmla="*/ 227272 w 1439864"/>
              <a:gd name="connsiteY215" fmla="*/ 162337 h 273856"/>
              <a:gd name="connsiteX216" fmla="*/ 227131 w 1439864"/>
              <a:gd name="connsiteY216" fmla="*/ 166854 h 273856"/>
              <a:gd name="connsiteX217" fmla="*/ 226989 w 1439864"/>
              <a:gd name="connsiteY217" fmla="*/ 171372 h 273856"/>
              <a:gd name="connsiteX218" fmla="*/ 226849 w 1439864"/>
              <a:gd name="connsiteY218" fmla="*/ 174406 h 273856"/>
              <a:gd name="connsiteX219" fmla="*/ 225719 w 1439864"/>
              <a:gd name="connsiteY219" fmla="*/ 175465 h 273856"/>
              <a:gd name="connsiteX220" fmla="*/ 218379 w 1439864"/>
              <a:gd name="connsiteY220" fmla="*/ 175254 h 273856"/>
              <a:gd name="connsiteX221" fmla="*/ 209627 w 1439864"/>
              <a:gd name="connsiteY221" fmla="*/ 175042 h 273856"/>
              <a:gd name="connsiteX222" fmla="*/ 200945 w 1439864"/>
              <a:gd name="connsiteY222" fmla="*/ 174830 h 273856"/>
              <a:gd name="connsiteX223" fmla="*/ 196146 w 1439864"/>
              <a:gd name="connsiteY223" fmla="*/ 174689 h 273856"/>
              <a:gd name="connsiteX224" fmla="*/ 192334 w 1439864"/>
              <a:gd name="connsiteY224" fmla="*/ 174618 h 273856"/>
              <a:gd name="connsiteX225" fmla="*/ 188099 w 1439864"/>
              <a:gd name="connsiteY225" fmla="*/ 174477 h 273856"/>
              <a:gd name="connsiteX226" fmla="*/ 183864 w 1439864"/>
              <a:gd name="connsiteY226" fmla="*/ 174336 h 273856"/>
              <a:gd name="connsiteX227" fmla="*/ 179700 w 1439864"/>
              <a:gd name="connsiteY227" fmla="*/ 174195 h 273856"/>
              <a:gd name="connsiteX228" fmla="*/ 177018 w 1439864"/>
              <a:gd name="connsiteY228" fmla="*/ 174124 h 273856"/>
              <a:gd name="connsiteX229" fmla="*/ 175959 w 1439864"/>
              <a:gd name="connsiteY229" fmla="*/ 173066 h 273856"/>
              <a:gd name="connsiteX230" fmla="*/ 175677 w 1439864"/>
              <a:gd name="connsiteY230" fmla="*/ 154997 h 273856"/>
              <a:gd name="connsiteX231" fmla="*/ 175536 w 1439864"/>
              <a:gd name="connsiteY231" fmla="*/ 135446 h 273856"/>
              <a:gd name="connsiteX232" fmla="*/ 175677 w 1439864"/>
              <a:gd name="connsiteY232" fmla="*/ 115894 h 273856"/>
              <a:gd name="connsiteX233" fmla="*/ 175959 w 1439864"/>
              <a:gd name="connsiteY233" fmla="*/ 97825 h 273856"/>
              <a:gd name="connsiteX234" fmla="*/ 177018 w 1439864"/>
              <a:gd name="connsiteY234" fmla="*/ 96767 h 273856"/>
              <a:gd name="connsiteX235" fmla="*/ 177935 w 1439864"/>
              <a:gd name="connsiteY235" fmla="*/ 96767 h 273856"/>
              <a:gd name="connsiteX236" fmla="*/ 180476 w 1439864"/>
              <a:gd name="connsiteY236" fmla="*/ 96696 h 273856"/>
              <a:gd name="connsiteX237" fmla="*/ 185417 w 1439864"/>
              <a:gd name="connsiteY237" fmla="*/ 96555 h 273856"/>
              <a:gd name="connsiteX238" fmla="*/ 190429 w 1439864"/>
              <a:gd name="connsiteY238" fmla="*/ 96413 h 273856"/>
              <a:gd name="connsiteX239" fmla="*/ 257340 w 1439864"/>
              <a:gd name="connsiteY239" fmla="*/ 94508 h 273856"/>
              <a:gd name="connsiteX240" fmla="*/ 258470 w 1439864"/>
              <a:gd name="connsiteY240" fmla="*/ 95496 h 273856"/>
              <a:gd name="connsiteX241" fmla="*/ 259458 w 1439864"/>
              <a:gd name="connsiteY241" fmla="*/ 110036 h 273856"/>
              <a:gd name="connsiteX242" fmla="*/ 260022 w 1439864"/>
              <a:gd name="connsiteY242" fmla="*/ 126058 h 273856"/>
              <a:gd name="connsiteX243" fmla="*/ 260093 w 1439864"/>
              <a:gd name="connsiteY243" fmla="*/ 135304 h 273856"/>
              <a:gd name="connsiteX244" fmla="*/ 260022 w 1439864"/>
              <a:gd name="connsiteY244" fmla="*/ 142080 h 273856"/>
              <a:gd name="connsiteX245" fmla="*/ 259529 w 1439864"/>
              <a:gd name="connsiteY245" fmla="*/ 158102 h 273856"/>
              <a:gd name="connsiteX246" fmla="*/ 259529 w 1439864"/>
              <a:gd name="connsiteY246" fmla="*/ 158596 h 273856"/>
              <a:gd name="connsiteX247" fmla="*/ 260022 w 1439864"/>
              <a:gd name="connsiteY247" fmla="*/ 158596 h 273856"/>
              <a:gd name="connsiteX248" fmla="*/ 268774 w 1439864"/>
              <a:gd name="connsiteY248" fmla="*/ 158737 h 273856"/>
              <a:gd name="connsiteX249" fmla="*/ 273363 w 1439864"/>
              <a:gd name="connsiteY249" fmla="*/ 158808 h 273856"/>
              <a:gd name="connsiteX250" fmla="*/ 277598 w 1439864"/>
              <a:gd name="connsiteY250" fmla="*/ 158879 h 273856"/>
              <a:gd name="connsiteX251" fmla="*/ 286561 w 1439864"/>
              <a:gd name="connsiteY251" fmla="*/ 159020 h 273856"/>
              <a:gd name="connsiteX252" fmla="*/ 293972 w 1439864"/>
              <a:gd name="connsiteY252" fmla="*/ 159090 h 273856"/>
              <a:gd name="connsiteX253" fmla="*/ 294607 w 1439864"/>
              <a:gd name="connsiteY253" fmla="*/ 159231 h 273856"/>
              <a:gd name="connsiteX254" fmla="*/ 294890 w 1439864"/>
              <a:gd name="connsiteY254" fmla="*/ 160078 h 273856"/>
              <a:gd name="connsiteX255" fmla="*/ 294607 w 1439864"/>
              <a:gd name="connsiteY255" fmla="*/ 163184 h 273856"/>
              <a:gd name="connsiteX256" fmla="*/ 294184 w 1439864"/>
              <a:gd name="connsiteY256" fmla="*/ 167843 h 273856"/>
              <a:gd name="connsiteX257" fmla="*/ 293690 w 1439864"/>
              <a:gd name="connsiteY257" fmla="*/ 172572 h 273856"/>
              <a:gd name="connsiteX258" fmla="*/ 293266 w 1439864"/>
              <a:gd name="connsiteY258" fmla="*/ 175889 h 273856"/>
              <a:gd name="connsiteX259" fmla="*/ 292207 w 1439864"/>
              <a:gd name="connsiteY259" fmla="*/ 176806 h 273856"/>
              <a:gd name="connsiteX260" fmla="*/ 279080 w 1439864"/>
              <a:gd name="connsiteY260" fmla="*/ 176524 h 273856"/>
              <a:gd name="connsiteX261" fmla="*/ 264822 w 1439864"/>
              <a:gd name="connsiteY261" fmla="*/ 176171 h 273856"/>
              <a:gd name="connsiteX262" fmla="*/ 250847 w 1439864"/>
              <a:gd name="connsiteY262" fmla="*/ 175818 h 273856"/>
              <a:gd name="connsiteX263" fmla="*/ 245553 w 1439864"/>
              <a:gd name="connsiteY263" fmla="*/ 175677 h 273856"/>
              <a:gd name="connsiteX264" fmla="*/ 238707 w 1439864"/>
              <a:gd name="connsiteY264" fmla="*/ 175536 h 273856"/>
              <a:gd name="connsiteX265" fmla="*/ 237930 w 1439864"/>
              <a:gd name="connsiteY265" fmla="*/ 175183 h 273856"/>
              <a:gd name="connsiteX266" fmla="*/ 237648 w 1439864"/>
              <a:gd name="connsiteY266" fmla="*/ 174407 h 273856"/>
              <a:gd name="connsiteX267" fmla="*/ 238425 w 1439864"/>
              <a:gd name="connsiteY267" fmla="*/ 155631 h 273856"/>
              <a:gd name="connsiteX268" fmla="*/ 238707 w 1439864"/>
              <a:gd name="connsiteY268" fmla="*/ 135233 h 273856"/>
              <a:gd name="connsiteX269" fmla="*/ 238425 w 1439864"/>
              <a:gd name="connsiteY269" fmla="*/ 114836 h 273856"/>
              <a:gd name="connsiteX270" fmla="*/ 237648 w 1439864"/>
              <a:gd name="connsiteY270" fmla="*/ 96060 h 273856"/>
              <a:gd name="connsiteX271" fmla="*/ 237930 w 1439864"/>
              <a:gd name="connsiteY271" fmla="*/ 95285 h 273856"/>
              <a:gd name="connsiteX272" fmla="*/ 238707 w 1439864"/>
              <a:gd name="connsiteY272" fmla="*/ 94931 h 273856"/>
              <a:gd name="connsiteX273" fmla="*/ 242448 w 1439864"/>
              <a:gd name="connsiteY273" fmla="*/ 94861 h 273856"/>
              <a:gd name="connsiteX274" fmla="*/ 247882 w 1439864"/>
              <a:gd name="connsiteY274" fmla="*/ 94720 h 273856"/>
              <a:gd name="connsiteX275" fmla="*/ 253035 w 1439864"/>
              <a:gd name="connsiteY275" fmla="*/ 94578 h 273856"/>
              <a:gd name="connsiteX276" fmla="*/ 253317 w 1439864"/>
              <a:gd name="connsiteY276" fmla="*/ 94578 h 273856"/>
              <a:gd name="connsiteX277" fmla="*/ 381634 w 1439864"/>
              <a:gd name="connsiteY277" fmla="*/ 92037 h 273856"/>
              <a:gd name="connsiteX278" fmla="*/ 382693 w 1439864"/>
              <a:gd name="connsiteY278" fmla="*/ 92884 h 273856"/>
              <a:gd name="connsiteX279" fmla="*/ 386434 w 1439864"/>
              <a:gd name="connsiteY279" fmla="*/ 113494 h 273856"/>
              <a:gd name="connsiteX280" fmla="*/ 387704 w 1439864"/>
              <a:gd name="connsiteY280" fmla="*/ 135515 h 273856"/>
              <a:gd name="connsiteX281" fmla="*/ 386363 w 1439864"/>
              <a:gd name="connsiteY281" fmla="*/ 157395 h 273856"/>
              <a:gd name="connsiteX282" fmla="*/ 382622 w 1439864"/>
              <a:gd name="connsiteY282" fmla="*/ 178005 h 273856"/>
              <a:gd name="connsiteX283" fmla="*/ 381564 w 1439864"/>
              <a:gd name="connsiteY283" fmla="*/ 178853 h 273856"/>
              <a:gd name="connsiteX284" fmla="*/ 376340 w 1439864"/>
              <a:gd name="connsiteY284" fmla="*/ 178782 h 273856"/>
              <a:gd name="connsiteX285" fmla="*/ 369917 w 1439864"/>
              <a:gd name="connsiteY285" fmla="*/ 178641 h 273856"/>
              <a:gd name="connsiteX286" fmla="*/ 366600 w 1439864"/>
              <a:gd name="connsiteY286" fmla="*/ 178570 h 273856"/>
              <a:gd name="connsiteX287" fmla="*/ 363565 w 1439864"/>
              <a:gd name="connsiteY287" fmla="*/ 178499 h 273856"/>
              <a:gd name="connsiteX288" fmla="*/ 359118 w 1439864"/>
              <a:gd name="connsiteY288" fmla="*/ 178429 h 273856"/>
              <a:gd name="connsiteX289" fmla="*/ 358271 w 1439864"/>
              <a:gd name="connsiteY289" fmla="*/ 178005 h 273856"/>
              <a:gd name="connsiteX290" fmla="*/ 358059 w 1439864"/>
              <a:gd name="connsiteY290" fmla="*/ 177088 h 273856"/>
              <a:gd name="connsiteX291" fmla="*/ 359048 w 1439864"/>
              <a:gd name="connsiteY291" fmla="*/ 172076 h 273856"/>
              <a:gd name="connsiteX292" fmla="*/ 360177 w 1439864"/>
              <a:gd name="connsiteY292" fmla="*/ 165160 h 273856"/>
              <a:gd name="connsiteX293" fmla="*/ 361094 w 1439864"/>
              <a:gd name="connsiteY293" fmla="*/ 158243 h 273856"/>
              <a:gd name="connsiteX294" fmla="*/ 361729 w 1439864"/>
              <a:gd name="connsiteY294" fmla="*/ 151326 h 273856"/>
              <a:gd name="connsiteX295" fmla="*/ 361801 w 1439864"/>
              <a:gd name="connsiteY295" fmla="*/ 150831 h 273856"/>
              <a:gd name="connsiteX296" fmla="*/ 361306 w 1439864"/>
              <a:gd name="connsiteY296" fmla="*/ 150831 h 273856"/>
              <a:gd name="connsiteX297" fmla="*/ 357001 w 1439864"/>
              <a:gd name="connsiteY297" fmla="*/ 150761 h 273856"/>
              <a:gd name="connsiteX298" fmla="*/ 352907 w 1439864"/>
              <a:gd name="connsiteY298" fmla="*/ 150761 h 273856"/>
              <a:gd name="connsiteX299" fmla="*/ 344649 w 1439864"/>
              <a:gd name="connsiteY299" fmla="*/ 150690 h 273856"/>
              <a:gd name="connsiteX300" fmla="*/ 336532 w 1439864"/>
              <a:gd name="connsiteY300" fmla="*/ 150620 h 273856"/>
              <a:gd name="connsiteX301" fmla="*/ 336391 w 1439864"/>
              <a:gd name="connsiteY301" fmla="*/ 150620 h 273856"/>
              <a:gd name="connsiteX302" fmla="*/ 332227 w 1439864"/>
              <a:gd name="connsiteY302" fmla="*/ 150549 h 273856"/>
              <a:gd name="connsiteX303" fmla="*/ 328204 w 1439864"/>
              <a:gd name="connsiteY303" fmla="*/ 150549 h 273856"/>
              <a:gd name="connsiteX304" fmla="*/ 327780 w 1439864"/>
              <a:gd name="connsiteY304" fmla="*/ 150549 h 273856"/>
              <a:gd name="connsiteX305" fmla="*/ 327780 w 1439864"/>
              <a:gd name="connsiteY305" fmla="*/ 150973 h 273856"/>
              <a:gd name="connsiteX306" fmla="*/ 327286 w 1439864"/>
              <a:gd name="connsiteY306" fmla="*/ 157749 h 273856"/>
              <a:gd name="connsiteX307" fmla="*/ 326580 w 1439864"/>
              <a:gd name="connsiteY307" fmla="*/ 164524 h 273856"/>
              <a:gd name="connsiteX308" fmla="*/ 325733 w 1439864"/>
              <a:gd name="connsiteY308" fmla="*/ 171300 h 273856"/>
              <a:gd name="connsiteX309" fmla="*/ 324886 w 1439864"/>
              <a:gd name="connsiteY309" fmla="*/ 176735 h 273856"/>
              <a:gd name="connsiteX310" fmla="*/ 323757 w 1439864"/>
              <a:gd name="connsiteY310" fmla="*/ 177652 h 273856"/>
              <a:gd name="connsiteX311" fmla="*/ 319098 w 1439864"/>
              <a:gd name="connsiteY311" fmla="*/ 177582 h 273856"/>
              <a:gd name="connsiteX312" fmla="*/ 317122 w 1439864"/>
              <a:gd name="connsiteY312" fmla="*/ 177511 h 273856"/>
              <a:gd name="connsiteX313" fmla="*/ 313169 w 1439864"/>
              <a:gd name="connsiteY313" fmla="*/ 177440 h 273856"/>
              <a:gd name="connsiteX314" fmla="*/ 307240 w 1439864"/>
              <a:gd name="connsiteY314" fmla="*/ 177300 h 273856"/>
              <a:gd name="connsiteX315" fmla="*/ 304417 w 1439864"/>
              <a:gd name="connsiteY315" fmla="*/ 177229 h 273856"/>
              <a:gd name="connsiteX316" fmla="*/ 303076 w 1439864"/>
              <a:gd name="connsiteY316" fmla="*/ 177159 h 273856"/>
              <a:gd name="connsiteX317" fmla="*/ 302300 w 1439864"/>
              <a:gd name="connsiteY317" fmla="*/ 176805 h 273856"/>
              <a:gd name="connsiteX318" fmla="*/ 302018 w 1439864"/>
              <a:gd name="connsiteY318" fmla="*/ 175958 h 273856"/>
              <a:gd name="connsiteX319" fmla="*/ 303994 w 1439864"/>
              <a:gd name="connsiteY319" fmla="*/ 156549 h 273856"/>
              <a:gd name="connsiteX320" fmla="*/ 304699 w 1439864"/>
              <a:gd name="connsiteY320" fmla="*/ 135374 h 273856"/>
              <a:gd name="connsiteX321" fmla="*/ 303994 w 1439864"/>
              <a:gd name="connsiteY321" fmla="*/ 114200 h 273856"/>
              <a:gd name="connsiteX322" fmla="*/ 302018 w 1439864"/>
              <a:gd name="connsiteY322" fmla="*/ 94790 h 273856"/>
              <a:gd name="connsiteX323" fmla="*/ 302300 w 1439864"/>
              <a:gd name="connsiteY323" fmla="*/ 93943 h 273856"/>
              <a:gd name="connsiteX324" fmla="*/ 303076 w 1439864"/>
              <a:gd name="connsiteY324" fmla="*/ 93590 h 273856"/>
              <a:gd name="connsiteX325" fmla="*/ 320934 w 1439864"/>
              <a:gd name="connsiteY325" fmla="*/ 93237 h 273856"/>
              <a:gd name="connsiteX326" fmla="*/ 341049 w 1439864"/>
              <a:gd name="connsiteY326" fmla="*/ 92814 h 273856"/>
              <a:gd name="connsiteX327" fmla="*/ 361659 w 1439864"/>
              <a:gd name="connsiteY327" fmla="*/ 92390 h 273856"/>
              <a:gd name="connsiteX328" fmla="*/ 381634 w 1439864"/>
              <a:gd name="connsiteY328" fmla="*/ 92037 h 273856"/>
              <a:gd name="connsiteX329" fmla="*/ 1305476 w 1439864"/>
              <a:gd name="connsiteY329" fmla="*/ 69099 h 273856"/>
              <a:gd name="connsiteX330" fmla="*/ 1342531 w 1439864"/>
              <a:gd name="connsiteY330" fmla="*/ 69099 h 273856"/>
              <a:gd name="connsiteX331" fmla="*/ 1401467 w 1439864"/>
              <a:gd name="connsiteY331" fmla="*/ 145044 h 273856"/>
              <a:gd name="connsiteX332" fmla="*/ 1401467 w 1439864"/>
              <a:gd name="connsiteY332" fmla="*/ 69099 h 273856"/>
              <a:gd name="connsiteX333" fmla="*/ 1439864 w 1439864"/>
              <a:gd name="connsiteY333" fmla="*/ 69099 h 273856"/>
              <a:gd name="connsiteX334" fmla="*/ 1439864 w 1439864"/>
              <a:gd name="connsiteY334" fmla="*/ 203556 h 273856"/>
              <a:gd name="connsiteX335" fmla="*/ 1402032 w 1439864"/>
              <a:gd name="connsiteY335" fmla="*/ 203556 h 273856"/>
              <a:gd name="connsiteX336" fmla="*/ 1343661 w 1439864"/>
              <a:gd name="connsiteY336" fmla="*/ 129658 h 273856"/>
              <a:gd name="connsiteX337" fmla="*/ 1343661 w 1439864"/>
              <a:gd name="connsiteY337" fmla="*/ 203556 h 273856"/>
              <a:gd name="connsiteX338" fmla="*/ 1305476 w 1439864"/>
              <a:gd name="connsiteY338" fmla="*/ 203556 h 273856"/>
              <a:gd name="connsiteX339" fmla="*/ 1160290 w 1439864"/>
              <a:gd name="connsiteY339" fmla="*/ 69099 h 273856"/>
              <a:gd name="connsiteX340" fmla="*/ 1197345 w 1439864"/>
              <a:gd name="connsiteY340" fmla="*/ 69099 h 273856"/>
              <a:gd name="connsiteX341" fmla="*/ 1256281 w 1439864"/>
              <a:gd name="connsiteY341" fmla="*/ 145044 h 273856"/>
              <a:gd name="connsiteX342" fmla="*/ 1256281 w 1439864"/>
              <a:gd name="connsiteY342" fmla="*/ 69099 h 273856"/>
              <a:gd name="connsiteX343" fmla="*/ 1294678 w 1439864"/>
              <a:gd name="connsiteY343" fmla="*/ 69099 h 273856"/>
              <a:gd name="connsiteX344" fmla="*/ 1294678 w 1439864"/>
              <a:gd name="connsiteY344" fmla="*/ 203556 h 273856"/>
              <a:gd name="connsiteX345" fmla="*/ 1256846 w 1439864"/>
              <a:gd name="connsiteY345" fmla="*/ 203556 h 273856"/>
              <a:gd name="connsiteX346" fmla="*/ 1198475 w 1439864"/>
              <a:gd name="connsiteY346" fmla="*/ 129658 h 273856"/>
              <a:gd name="connsiteX347" fmla="*/ 1198475 w 1439864"/>
              <a:gd name="connsiteY347" fmla="*/ 203556 h 273856"/>
              <a:gd name="connsiteX348" fmla="*/ 1160290 w 1439864"/>
              <a:gd name="connsiteY348" fmla="*/ 203556 h 273856"/>
              <a:gd name="connsiteX349" fmla="*/ 1065359 w 1439864"/>
              <a:gd name="connsiteY349" fmla="*/ 69099 h 273856"/>
              <a:gd name="connsiteX350" fmla="*/ 1105660 w 1439864"/>
              <a:gd name="connsiteY350" fmla="*/ 69099 h 273856"/>
              <a:gd name="connsiteX351" fmla="*/ 1155985 w 1439864"/>
              <a:gd name="connsiteY351" fmla="*/ 203556 h 273856"/>
              <a:gd name="connsiteX352" fmla="*/ 1114907 w 1439864"/>
              <a:gd name="connsiteY352" fmla="*/ 203556 h 273856"/>
              <a:gd name="connsiteX353" fmla="*/ 1106296 w 1439864"/>
              <a:gd name="connsiteY353" fmla="*/ 181535 h 273856"/>
              <a:gd name="connsiteX354" fmla="*/ 1062747 w 1439864"/>
              <a:gd name="connsiteY354" fmla="*/ 181535 h 273856"/>
              <a:gd name="connsiteX355" fmla="*/ 1053571 w 1439864"/>
              <a:gd name="connsiteY355" fmla="*/ 203556 h 273856"/>
              <a:gd name="connsiteX356" fmla="*/ 1012422 w 1439864"/>
              <a:gd name="connsiteY356" fmla="*/ 203556 h 273856"/>
              <a:gd name="connsiteX357" fmla="*/ 839637 w 1439864"/>
              <a:gd name="connsiteY357" fmla="*/ 69099 h 273856"/>
              <a:gd name="connsiteX358" fmla="*/ 887703 w 1439864"/>
              <a:gd name="connsiteY358" fmla="*/ 69099 h 273856"/>
              <a:gd name="connsiteX359" fmla="*/ 923276 w 1439864"/>
              <a:gd name="connsiteY359" fmla="*/ 151255 h 273856"/>
              <a:gd name="connsiteX360" fmla="*/ 959414 w 1439864"/>
              <a:gd name="connsiteY360" fmla="*/ 69099 h 273856"/>
              <a:gd name="connsiteX361" fmla="*/ 1008256 w 1439864"/>
              <a:gd name="connsiteY361" fmla="*/ 69099 h 273856"/>
              <a:gd name="connsiteX362" fmla="*/ 1008256 w 1439864"/>
              <a:gd name="connsiteY362" fmla="*/ 203556 h 273856"/>
              <a:gd name="connsiteX363" fmla="*/ 968660 w 1439864"/>
              <a:gd name="connsiteY363" fmla="*/ 203556 h 273856"/>
              <a:gd name="connsiteX364" fmla="*/ 968660 w 1439864"/>
              <a:gd name="connsiteY364" fmla="*/ 140033 h 273856"/>
              <a:gd name="connsiteX365" fmla="*/ 941486 w 1439864"/>
              <a:gd name="connsiteY365" fmla="*/ 203556 h 273856"/>
              <a:gd name="connsiteX366" fmla="*/ 904502 w 1439864"/>
              <a:gd name="connsiteY366" fmla="*/ 203556 h 273856"/>
              <a:gd name="connsiteX367" fmla="*/ 877257 w 1439864"/>
              <a:gd name="connsiteY367" fmla="*/ 138763 h 273856"/>
              <a:gd name="connsiteX368" fmla="*/ 877257 w 1439864"/>
              <a:gd name="connsiteY368" fmla="*/ 203556 h 273856"/>
              <a:gd name="connsiteX369" fmla="*/ 839637 w 1439864"/>
              <a:gd name="connsiteY369" fmla="*/ 203556 h 273856"/>
              <a:gd name="connsiteX370" fmla="*/ 735530 w 1439864"/>
              <a:gd name="connsiteY370" fmla="*/ 69099 h 273856"/>
              <a:gd name="connsiteX371" fmla="*/ 831239 w 1439864"/>
              <a:gd name="connsiteY371" fmla="*/ 69099 h 273856"/>
              <a:gd name="connsiteX372" fmla="*/ 831239 w 1439864"/>
              <a:gd name="connsiteY372" fmla="*/ 102908 h 273856"/>
              <a:gd name="connsiteX373" fmla="*/ 802512 w 1439864"/>
              <a:gd name="connsiteY373" fmla="*/ 102908 h 273856"/>
              <a:gd name="connsiteX374" fmla="*/ 802512 w 1439864"/>
              <a:gd name="connsiteY374" fmla="*/ 203556 h 273856"/>
              <a:gd name="connsiteX375" fmla="*/ 763763 w 1439864"/>
              <a:gd name="connsiteY375" fmla="*/ 203486 h 273856"/>
              <a:gd name="connsiteX376" fmla="*/ 763763 w 1439864"/>
              <a:gd name="connsiteY376" fmla="*/ 102908 h 273856"/>
              <a:gd name="connsiteX377" fmla="*/ 735530 w 1439864"/>
              <a:gd name="connsiteY377" fmla="*/ 102908 h 273856"/>
              <a:gd name="connsiteX378" fmla="*/ 609118 w 1439864"/>
              <a:gd name="connsiteY378" fmla="*/ 69099 h 273856"/>
              <a:gd name="connsiteX379" fmla="*/ 648009 w 1439864"/>
              <a:gd name="connsiteY379" fmla="*/ 69099 h 273856"/>
              <a:gd name="connsiteX380" fmla="*/ 648009 w 1439864"/>
              <a:gd name="connsiteY380" fmla="*/ 151962 h 273856"/>
              <a:gd name="connsiteX381" fmla="*/ 656196 w 1439864"/>
              <a:gd name="connsiteY381" fmla="*/ 169254 h 273856"/>
              <a:gd name="connsiteX382" fmla="*/ 680123 w 1439864"/>
              <a:gd name="connsiteY382" fmla="*/ 169254 h 273856"/>
              <a:gd name="connsiteX383" fmla="*/ 688804 w 1439864"/>
              <a:gd name="connsiteY383" fmla="*/ 151962 h 273856"/>
              <a:gd name="connsiteX384" fmla="*/ 688734 w 1439864"/>
              <a:gd name="connsiteY384" fmla="*/ 151962 h 273856"/>
              <a:gd name="connsiteX385" fmla="*/ 688734 w 1439864"/>
              <a:gd name="connsiteY385" fmla="*/ 69099 h 273856"/>
              <a:gd name="connsiteX386" fmla="*/ 726848 w 1439864"/>
              <a:gd name="connsiteY386" fmla="*/ 69099 h 273856"/>
              <a:gd name="connsiteX387" fmla="*/ 726848 w 1439864"/>
              <a:gd name="connsiteY387" fmla="*/ 160431 h 273856"/>
              <a:gd name="connsiteX388" fmla="*/ 707085 w 1439864"/>
              <a:gd name="connsiteY388" fmla="*/ 196498 h 273856"/>
              <a:gd name="connsiteX389" fmla="*/ 632622 w 1439864"/>
              <a:gd name="connsiteY389" fmla="*/ 198616 h 273856"/>
              <a:gd name="connsiteX390" fmla="*/ 609118 w 1439864"/>
              <a:gd name="connsiteY390" fmla="*/ 157749 h 273856"/>
              <a:gd name="connsiteX391" fmla="*/ 518834 w 1439864"/>
              <a:gd name="connsiteY391" fmla="*/ 62280 h 273856"/>
              <a:gd name="connsiteX392" fmla="*/ 589286 w 1439864"/>
              <a:gd name="connsiteY392" fmla="*/ 97684 h 273856"/>
              <a:gd name="connsiteX393" fmla="*/ 593097 w 1439864"/>
              <a:gd name="connsiteY393" fmla="*/ 105096 h 273856"/>
              <a:gd name="connsiteX394" fmla="*/ 595920 w 1439864"/>
              <a:gd name="connsiteY394" fmla="*/ 111095 h 273856"/>
              <a:gd name="connsiteX395" fmla="*/ 549407 w 1439864"/>
              <a:gd name="connsiteY395" fmla="*/ 111095 h 273856"/>
              <a:gd name="connsiteX396" fmla="*/ 548631 w 1439864"/>
              <a:gd name="connsiteY396" fmla="*/ 110318 h 273856"/>
              <a:gd name="connsiteX397" fmla="*/ 502752 w 1439864"/>
              <a:gd name="connsiteY397" fmla="*/ 99167 h 273856"/>
              <a:gd name="connsiteX398" fmla="*/ 475791 w 1439864"/>
              <a:gd name="connsiteY398" fmla="*/ 128175 h 273856"/>
              <a:gd name="connsiteX399" fmla="*/ 484895 w 1439864"/>
              <a:gd name="connsiteY399" fmla="*/ 160996 h 273856"/>
              <a:gd name="connsiteX400" fmla="*/ 534938 w 1439864"/>
              <a:gd name="connsiteY400" fmla="*/ 171089 h 273856"/>
              <a:gd name="connsiteX401" fmla="*/ 549831 w 1439864"/>
              <a:gd name="connsiteY401" fmla="*/ 156408 h 273856"/>
              <a:gd name="connsiteX402" fmla="*/ 515881 w 1439864"/>
              <a:gd name="connsiteY402" fmla="*/ 156408 h 273856"/>
              <a:gd name="connsiteX403" fmla="*/ 515881 w 1439864"/>
              <a:gd name="connsiteY403" fmla="*/ 124929 h 273856"/>
              <a:gd name="connsiteX404" fmla="*/ 598461 w 1439864"/>
              <a:gd name="connsiteY404" fmla="*/ 124929 h 273856"/>
              <a:gd name="connsiteX405" fmla="*/ 598743 w 1439864"/>
              <a:gd name="connsiteY405" fmla="*/ 127611 h 273856"/>
              <a:gd name="connsiteX406" fmla="*/ 560912 w 1439864"/>
              <a:gd name="connsiteY406" fmla="*/ 198192 h 273856"/>
              <a:gd name="connsiteX407" fmla="*/ 456663 w 1439864"/>
              <a:gd name="connsiteY407" fmla="*/ 183793 h 273856"/>
              <a:gd name="connsiteX408" fmla="*/ 436053 w 1439864"/>
              <a:gd name="connsiteY408" fmla="*/ 126270 h 273856"/>
              <a:gd name="connsiteX409" fmla="*/ 488283 w 1439864"/>
              <a:gd name="connsiteY409" fmla="*/ 66417 h 273856"/>
              <a:gd name="connsiteX410" fmla="*/ 518834 w 1439864"/>
              <a:gd name="connsiteY410" fmla="*/ 62280 h 273856"/>
              <a:gd name="connsiteX411" fmla="*/ 196711 w 1439864"/>
              <a:gd name="connsiteY411" fmla="*/ 35714 h 273856"/>
              <a:gd name="connsiteX412" fmla="*/ 316135 w 1439864"/>
              <a:gd name="connsiteY412" fmla="*/ 68958 h 273856"/>
              <a:gd name="connsiteX413" fmla="*/ 318111 w 1439864"/>
              <a:gd name="connsiteY413" fmla="*/ 70299 h 273856"/>
              <a:gd name="connsiteX414" fmla="*/ 319170 w 1439864"/>
              <a:gd name="connsiteY414" fmla="*/ 73334 h 273856"/>
              <a:gd name="connsiteX415" fmla="*/ 316487 w 1439864"/>
              <a:gd name="connsiteY415" fmla="*/ 75310 h 273856"/>
              <a:gd name="connsiteX416" fmla="*/ 212662 w 1439864"/>
              <a:gd name="connsiteY416" fmla="*/ 76863 h 273856"/>
              <a:gd name="connsiteX417" fmla="*/ 67193 w 1439864"/>
              <a:gd name="connsiteY417" fmla="*/ 82933 h 273856"/>
              <a:gd name="connsiteX418" fmla="*/ 67053 w 1439864"/>
              <a:gd name="connsiteY418" fmla="*/ 82933 h 273856"/>
              <a:gd name="connsiteX419" fmla="*/ 64512 w 1439864"/>
              <a:gd name="connsiteY419" fmla="*/ 81239 h 273856"/>
              <a:gd name="connsiteX420" fmla="*/ 65288 w 1439864"/>
              <a:gd name="connsiteY420" fmla="*/ 78133 h 273856"/>
              <a:gd name="connsiteX421" fmla="*/ 77287 w 1439864"/>
              <a:gd name="connsiteY421" fmla="*/ 68958 h 273856"/>
              <a:gd name="connsiteX422" fmla="*/ 196711 w 1439864"/>
              <a:gd name="connsiteY422" fmla="*/ 35714 h 273856"/>
              <a:gd name="connsiteX423" fmla="*/ 196711 w 1439864"/>
              <a:gd name="connsiteY423" fmla="*/ 0 h 273856"/>
              <a:gd name="connsiteX424" fmla="*/ 305477 w 1439864"/>
              <a:gd name="connsiteY424" fmla="*/ 22728 h 273856"/>
              <a:gd name="connsiteX425" fmla="*/ 368436 w 1439864"/>
              <a:gd name="connsiteY425" fmla="*/ 70087 h 273856"/>
              <a:gd name="connsiteX426" fmla="*/ 368789 w 1439864"/>
              <a:gd name="connsiteY426" fmla="*/ 72981 h 273856"/>
              <a:gd name="connsiteX427" fmla="*/ 366389 w 1439864"/>
              <a:gd name="connsiteY427" fmla="*/ 74534 h 273856"/>
              <a:gd name="connsiteX428" fmla="*/ 358342 w 1439864"/>
              <a:gd name="connsiteY428" fmla="*/ 74675 h 273856"/>
              <a:gd name="connsiteX429" fmla="*/ 352343 w 1439864"/>
              <a:gd name="connsiteY429" fmla="*/ 74746 h 273856"/>
              <a:gd name="connsiteX430" fmla="*/ 350297 w 1439864"/>
              <a:gd name="connsiteY430" fmla="*/ 73828 h 273856"/>
              <a:gd name="connsiteX431" fmla="*/ 325381 w 1439864"/>
              <a:gd name="connsiteY431" fmla="*/ 52583 h 273856"/>
              <a:gd name="connsiteX432" fmla="*/ 196711 w 1439864"/>
              <a:gd name="connsiteY432" fmla="*/ 16234 h 273856"/>
              <a:gd name="connsiteX433" fmla="*/ 196570 w 1439864"/>
              <a:gd name="connsiteY433" fmla="*/ 16234 h 273856"/>
              <a:gd name="connsiteX434" fmla="*/ 94579 w 1439864"/>
              <a:gd name="connsiteY434" fmla="*/ 37479 h 273856"/>
              <a:gd name="connsiteX435" fmla="*/ 29785 w 1439864"/>
              <a:gd name="connsiteY435" fmla="*/ 91050 h 273856"/>
              <a:gd name="connsiteX436" fmla="*/ 16163 w 1439864"/>
              <a:gd name="connsiteY436" fmla="*/ 136928 h 273856"/>
              <a:gd name="connsiteX437" fmla="*/ 29785 w 1439864"/>
              <a:gd name="connsiteY437" fmla="*/ 182735 h 273856"/>
              <a:gd name="connsiteX438" fmla="*/ 67900 w 1439864"/>
              <a:gd name="connsiteY438" fmla="*/ 221273 h 273856"/>
              <a:gd name="connsiteX439" fmla="*/ 196570 w 1439864"/>
              <a:gd name="connsiteY439" fmla="*/ 257551 h 273856"/>
              <a:gd name="connsiteX440" fmla="*/ 196711 w 1439864"/>
              <a:gd name="connsiteY440" fmla="*/ 257551 h 273856"/>
              <a:gd name="connsiteX441" fmla="*/ 298701 w 1439864"/>
              <a:gd name="connsiteY441" fmla="*/ 236306 h 273856"/>
              <a:gd name="connsiteX442" fmla="*/ 352343 w 1439864"/>
              <a:gd name="connsiteY442" fmla="*/ 197769 h 273856"/>
              <a:gd name="connsiteX443" fmla="*/ 354461 w 1439864"/>
              <a:gd name="connsiteY443" fmla="*/ 196851 h 273856"/>
              <a:gd name="connsiteX444" fmla="*/ 368295 w 1439864"/>
              <a:gd name="connsiteY444" fmla="*/ 197063 h 273856"/>
              <a:gd name="connsiteX445" fmla="*/ 370624 w 1439864"/>
              <a:gd name="connsiteY445" fmla="*/ 198616 h 273856"/>
              <a:gd name="connsiteX446" fmla="*/ 370342 w 1439864"/>
              <a:gd name="connsiteY446" fmla="*/ 201440 h 273856"/>
              <a:gd name="connsiteX447" fmla="*/ 334627 w 1439864"/>
              <a:gd name="connsiteY447" fmla="*/ 234683 h 273856"/>
              <a:gd name="connsiteX448" fmla="*/ 196711 w 1439864"/>
              <a:gd name="connsiteY448" fmla="*/ 273856 h 273856"/>
              <a:gd name="connsiteX449" fmla="*/ 87874 w 1439864"/>
              <a:gd name="connsiteY449" fmla="*/ 251129 h 273856"/>
              <a:gd name="connsiteX450" fmla="*/ 16022 w 1439864"/>
              <a:gd name="connsiteY450" fmla="*/ 191346 h 273856"/>
              <a:gd name="connsiteX451" fmla="*/ 0 w 1439864"/>
              <a:gd name="connsiteY451" fmla="*/ 136998 h 273856"/>
              <a:gd name="connsiteX452" fmla="*/ 0 w 1439864"/>
              <a:gd name="connsiteY452" fmla="*/ 136928 h 273856"/>
              <a:gd name="connsiteX453" fmla="*/ 0 w 1439864"/>
              <a:gd name="connsiteY453" fmla="*/ 136857 h 273856"/>
              <a:gd name="connsiteX454" fmla="*/ 16022 w 1439864"/>
              <a:gd name="connsiteY454" fmla="*/ 82509 h 273856"/>
              <a:gd name="connsiteX455" fmla="*/ 58794 w 1439864"/>
              <a:gd name="connsiteY455" fmla="*/ 39102 h 273856"/>
              <a:gd name="connsiteX456" fmla="*/ 196711 w 1439864"/>
              <a:gd name="connsiteY456" fmla="*/ 0 h 2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1439864" h="273856">
                <a:moveTo>
                  <a:pt x="62253" y="186405"/>
                </a:moveTo>
                <a:cubicBezTo>
                  <a:pt x="103826" y="189228"/>
                  <a:pt x="142293" y="192687"/>
                  <a:pt x="198616" y="194663"/>
                </a:cubicBezTo>
                <a:cubicBezTo>
                  <a:pt x="222261" y="195510"/>
                  <a:pt x="272445" y="195369"/>
                  <a:pt x="319805" y="196216"/>
                </a:cubicBezTo>
                <a:cubicBezTo>
                  <a:pt x="320935" y="196216"/>
                  <a:pt x="321993" y="196993"/>
                  <a:pt x="322346" y="198122"/>
                </a:cubicBezTo>
                <a:cubicBezTo>
                  <a:pt x="322769" y="199251"/>
                  <a:pt x="322346" y="200451"/>
                  <a:pt x="321428" y="201156"/>
                </a:cubicBezTo>
                <a:cubicBezTo>
                  <a:pt x="319734" y="202427"/>
                  <a:pt x="317970" y="203697"/>
                  <a:pt x="316205" y="204898"/>
                </a:cubicBezTo>
                <a:cubicBezTo>
                  <a:pt x="284655" y="226425"/>
                  <a:pt x="242306" y="238141"/>
                  <a:pt x="196782" y="238141"/>
                </a:cubicBezTo>
                <a:cubicBezTo>
                  <a:pt x="151257" y="238141"/>
                  <a:pt x="108908" y="226425"/>
                  <a:pt x="77358" y="204898"/>
                </a:cubicBezTo>
                <a:cubicBezTo>
                  <a:pt x="71005" y="200592"/>
                  <a:pt x="65288" y="196004"/>
                  <a:pt x="60206" y="191064"/>
                </a:cubicBezTo>
                <a:cubicBezTo>
                  <a:pt x="59359" y="190287"/>
                  <a:pt x="59147" y="189088"/>
                  <a:pt x="59571" y="188029"/>
                </a:cubicBezTo>
                <a:cubicBezTo>
                  <a:pt x="60065" y="186970"/>
                  <a:pt x="61123" y="186335"/>
                  <a:pt x="62253" y="186405"/>
                </a:cubicBezTo>
                <a:close/>
                <a:moveTo>
                  <a:pt x="1084839" y="120200"/>
                </a:moveTo>
                <a:cubicBezTo>
                  <a:pt x="1081875" y="128740"/>
                  <a:pt x="1076228" y="145186"/>
                  <a:pt x="1074464" y="150479"/>
                </a:cubicBezTo>
                <a:lnTo>
                  <a:pt x="1094862" y="150479"/>
                </a:lnTo>
                <a:cubicBezTo>
                  <a:pt x="1092038" y="141374"/>
                  <a:pt x="1088650" y="130858"/>
                  <a:pt x="1084839" y="120200"/>
                </a:cubicBezTo>
                <a:close/>
                <a:moveTo>
                  <a:pt x="360389" y="109471"/>
                </a:moveTo>
                <a:lnTo>
                  <a:pt x="351990" y="109541"/>
                </a:lnTo>
                <a:lnTo>
                  <a:pt x="347967" y="109612"/>
                </a:lnTo>
                <a:lnTo>
                  <a:pt x="343732" y="109683"/>
                </a:lnTo>
                <a:lnTo>
                  <a:pt x="343520" y="109683"/>
                </a:lnTo>
                <a:lnTo>
                  <a:pt x="335544" y="109753"/>
                </a:lnTo>
                <a:lnTo>
                  <a:pt x="331662" y="109824"/>
                </a:lnTo>
                <a:lnTo>
                  <a:pt x="327427" y="109894"/>
                </a:lnTo>
                <a:lnTo>
                  <a:pt x="326933" y="109894"/>
                </a:lnTo>
                <a:lnTo>
                  <a:pt x="327003" y="110388"/>
                </a:lnTo>
                <a:cubicBezTo>
                  <a:pt x="327145" y="112364"/>
                  <a:pt x="327357" y="114341"/>
                  <a:pt x="327497" y="116317"/>
                </a:cubicBezTo>
                <a:cubicBezTo>
                  <a:pt x="327639" y="118293"/>
                  <a:pt x="327780" y="120270"/>
                  <a:pt x="327850" y="122246"/>
                </a:cubicBezTo>
                <a:cubicBezTo>
                  <a:pt x="327921" y="124222"/>
                  <a:pt x="327992" y="126198"/>
                  <a:pt x="328062" y="128175"/>
                </a:cubicBezTo>
                <a:cubicBezTo>
                  <a:pt x="328132" y="130151"/>
                  <a:pt x="328204" y="132127"/>
                  <a:pt x="328204" y="134104"/>
                </a:cubicBezTo>
                <a:lnTo>
                  <a:pt x="328204" y="134527"/>
                </a:lnTo>
                <a:lnTo>
                  <a:pt x="332791" y="134527"/>
                </a:lnTo>
                <a:lnTo>
                  <a:pt x="336885" y="134527"/>
                </a:lnTo>
                <a:lnTo>
                  <a:pt x="345143" y="134527"/>
                </a:lnTo>
                <a:lnTo>
                  <a:pt x="349237" y="134527"/>
                </a:lnTo>
                <a:lnTo>
                  <a:pt x="353472" y="134527"/>
                </a:lnTo>
                <a:lnTo>
                  <a:pt x="361941" y="134527"/>
                </a:lnTo>
                <a:lnTo>
                  <a:pt x="362436" y="134527"/>
                </a:lnTo>
                <a:lnTo>
                  <a:pt x="362436" y="133892"/>
                </a:lnTo>
                <a:cubicBezTo>
                  <a:pt x="362436" y="131987"/>
                  <a:pt x="362365" y="129939"/>
                  <a:pt x="362294" y="127892"/>
                </a:cubicBezTo>
                <a:cubicBezTo>
                  <a:pt x="362224" y="125987"/>
                  <a:pt x="362153" y="123940"/>
                  <a:pt x="362012" y="121893"/>
                </a:cubicBezTo>
                <a:cubicBezTo>
                  <a:pt x="361871" y="119917"/>
                  <a:pt x="361729" y="117870"/>
                  <a:pt x="361518" y="115894"/>
                </a:cubicBezTo>
                <a:cubicBezTo>
                  <a:pt x="361377" y="113846"/>
                  <a:pt x="361094" y="111870"/>
                  <a:pt x="360882" y="109894"/>
                </a:cubicBezTo>
                <a:lnTo>
                  <a:pt x="360812" y="109471"/>
                </a:lnTo>
                <a:close/>
                <a:moveTo>
                  <a:pt x="96625" y="99167"/>
                </a:moveTo>
                <a:lnTo>
                  <a:pt x="97048" y="99167"/>
                </a:lnTo>
                <a:cubicBezTo>
                  <a:pt x="97331" y="99167"/>
                  <a:pt x="97684" y="99308"/>
                  <a:pt x="97895" y="99520"/>
                </a:cubicBezTo>
                <a:cubicBezTo>
                  <a:pt x="98107" y="99732"/>
                  <a:pt x="98249" y="100014"/>
                  <a:pt x="98178" y="100367"/>
                </a:cubicBezTo>
                <a:cubicBezTo>
                  <a:pt x="97613" y="105801"/>
                  <a:pt x="97119" y="111377"/>
                  <a:pt x="96766" y="116883"/>
                </a:cubicBezTo>
                <a:cubicBezTo>
                  <a:pt x="96413" y="122953"/>
                  <a:pt x="96201" y="129093"/>
                  <a:pt x="96201" y="135163"/>
                </a:cubicBezTo>
                <a:cubicBezTo>
                  <a:pt x="96201" y="141233"/>
                  <a:pt x="96413" y="147374"/>
                  <a:pt x="96766" y="153444"/>
                </a:cubicBezTo>
                <a:cubicBezTo>
                  <a:pt x="97048" y="159020"/>
                  <a:pt x="97542" y="164525"/>
                  <a:pt x="98178" y="170030"/>
                </a:cubicBezTo>
                <a:cubicBezTo>
                  <a:pt x="98249" y="170313"/>
                  <a:pt x="98107" y="170665"/>
                  <a:pt x="97895" y="170877"/>
                </a:cubicBezTo>
                <a:cubicBezTo>
                  <a:pt x="97684" y="171089"/>
                  <a:pt x="97402" y="171230"/>
                  <a:pt x="97119" y="171230"/>
                </a:cubicBezTo>
                <a:lnTo>
                  <a:pt x="97048" y="171230"/>
                </a:lnTo>
                <a:lnTo>
                  <a:pt x="94507" y="171160"/>
                </a:lnTo>
                <a:lnTo>
                  <a:pt x="90202" y="171018"/>
                </a:lnTo>
                <a:cubicBezTo>
                  <a:pt x="88720" y="171018"/>
                  <a:pt x="87308" y="170948"/>
                  <a:pt x="85897" y="170877"/>
                </a:cubicBezTo>
                <a:lnTo>
                  <a:pt x="82932" y="170807"/>
                </a:lnTo>
                <a:cubicBezTo>
                  <a:pt x="82367" y="170807"/>
                  <a:pt x="81944" y="170383"/>
                  <a:pt x="81874" y="169889"/>
                </a:cubicBezTo>
                <a:cubicBezTo>
                  <a:pt x="81592" y="167842"/>
                  <a:pt x="81309" y="165795"/>
                  <a:pt x="81097" y="163678"/>
                </a:cubicBezTo>
                <a:cubicBezTo>
                  <a:pt x="80815" y="161208"/>
                  <a:pt x="80603" y="158667"/>
                  <a:pt x="80391" y="156126"/>
                </a:cubicBezTo>
                <a:cubicBezTo>
                  <a:pt x="80180" y="153585"/>
                  <a:pt x="80038" y="151044"/>
                  <a:pt x="79898" y="148644"/>
                </a:cubicBezTo>
                <a:cubicBezTo>
                  <a:pt x="79756" y="146103"/>
                  <a:pt x="79686" y="143562"/>
                  <a:pt x="79615" y="141092"/>
                </a:cubicBezTo>
                <a:lnTo>
                  <a:pt x="79615" y="140669"/>
                </a:lnTo>
                <a:lnTo>
                  <a:pt x="79191" y="140669"/>
                </a:lnTo>
                <a:lnTo>
                  <a:pt x="73475" y="140669"/>
                </a:lnTo>
                <a:lnTo>
                  <a:pt x="70722" y="140669"/>
                </a:lnTo>
                <a:lnTo>
                  <a:pt x="67828" y="140669"/>
                </a:lnTo>
                <a:lnTo>
                  <a:pt x="67758" y="140669"/>
                </a:lnTo>
                <a:lnTo>
                  <a:pt x="62252" y="140669"/>
                </a:lnTo>
                <a:lnTo>
                  <a:pt x="56676" y="140669"/>
                </a:lnTo>
                <a:lnTo>
                  <a:pt x="56182" y="140669"/>
                </a:lnTo>
                <a:lnTo>
                  <a:pt x="56182" y="141163"/>
                </a:lnTo>
                <a:cubicBezTo>
                  <a:pt x="56253" y="143562"/>
                  <a:pt x="56394" y="146033"/>
                  <a:pt x="56535" y="148503"/>
                </a:cubicBezTo>
                <a:cubicBezTo>
                  <a:pt x="56747" y="150832"/>
                  <a:pt x="56888" y="153303"/>
                  <a:pt x="57170" y="155844"/>
                </a:cubicBezTo>
                <a:cubicBezTo>
                  <a:pt x="57382" y="158314"/>
                  <a:pt x="57664" y="160784"/>
                  <a:pt x="58017" y="163184"/>
                </a:cubicBezTo>
                <a:cubicBezTo>
                  <a:pt x="58299" y="165019"/>
                  <a:pt x="58582" y="166854"/>
                  <a:pt x="58864" y="168689"/>
                </a:cubicBezTo>
                <a:cubicBezTo>
                  <a:pt x="58864" y="169043"/>
                  <a:pt x="58794" y="169324"/>
                  <a:pt x="58582" y="169607"/>
                </a:cubicBezTo>
                <a:cubicBezTo>
                  <a:pt x="58370" y="169818"/>
                  <a:pt x="58087" y="169960"/>
                  <a:pt x="57735" y="169960"/>
                </a:cubicBezTo>
                <a:lnTo>
                  <a:pt x="55829" y="169889"/>
                </a:lnTo>
                <a:lnTo>
                  <a:pt x="55547" y="169889"/>
                </a:lnTo>
                <a:lnTo>
                  <a:pt x="51453" y="169748"/>
                </a:lnTo>
                <a:lnTo>
                  <a:pt x="47430" y="169607"/>
                </a:lnTo>
                <a:lnTo>
                  <a:pt x="44607" y="169466"/>
                </a:lnTo>
                <a:cubicBezTo>
                  <a:pt x="44113" y="169395"/>
                  <a:pt x="43689" y="169043"/>
                  <a:pt x="43619" y="168548"/>
                </a:cubicBezTo>
                <a:cubicBezTo>
                  <a:pt x="42631" y="163184"/>
                  <a:pt x="41854" y="157820"/>
                  <a:pt x="41360" y="152526"/>
                </a:cubicBezTo>
                <a:cubicBezTo>
                  <a:pt x="40795" y="146809"/>
                  <a:pt x="40513" y="141092"/>
                  <a:pt x="40513" y="135375"/>
                </a:cubicBezTo>
                <a:cubicBezTo>
                  <a:pt x="40513" y="129658"/>
                  <a:pt x="40795" y="123941"/>
                  <a:pt x="41360" y="118223"/>
                </a:cubicBezTo>
                <a:cubicBezTo>
                  <a:pt x="41854" y="112930"/>
                  <a:pt x="42631" y="107566"/>
                  <a:pt x="43689" y="102202"/>
                </a:cubicBezTo>
                <a:cubicBezTo>
                  <a:pt x="43760" y="101637"/>
                  <a:pt x="44183" y="101285"/>
                  <a:pt x="44677" y="101285"/>
                </a:cubicBezTo>
                <a:lnTo>
                  <a:pt x="45383" y="101285"/>
                </a:lnTo>
                <a:lnTo>
                  <a:pt x="47501" y="101214"/>
                </a:lnTo>
                <a:lnTo>
                  <a:pt x="51524" y="101073"/>
                </a:lnTo>
                <a:lnTo>
                  <a:pt x="55547" y="100931"/>
                </a:lnTo>
                <a:lnTo>
                  <a:pt x="57876" y="100720"/>
                </a:lnTo>
                <a:cubicBezTo>
                  <a:pt x="58229" y="100720"/>
                  <a:pt x="58511" y="100861"/>
                  <a:pt x="58723" y="101073"/>
                </a:cubicBezTo>
                <a:cubicBezTo>
                  <a:pt x="58934" y="101355"/>
                  <a:pt x="59076" y="101708"/>
                  <a:pt x="59005" y="101990"/>
                </a:cubicBezTo>
                <a:cubicBezTo>
                  <a:pt x="58723" y="103684"/>
                  <a:pt x="58441" y="105308"/>
                  <a:pt x="58229" y="106931"/>
                </a:cubicBezTo>
                <a:cubicBezTo>
                  <a:pt x="57876" y="109190"/>
                  <a:pt x="57594" y="111448"/>
                  <a:pt x="57382" y="113707"/>
                </a:cubicBezTo>
                <a:cubicBezTo>
                  <a:pt x="57100" y="115966"/>
                  <a:pt x="56888" y="118223"/>
                  <a:pt x="56747" y="120482"/>
                </a:cubicBezTo>
                <a:cubicBezTo>
                  <a:pt x="56535" y="122812"/>
                  <a:pt x="56465" y="125070"/>
                  <a:pt x="56323" y="127259"/>
                </a:cubicBezTo>
                <a:lnTo>
                  <a:pt x="56323" y="127752"/>
                </a:lnTo>
                <a:lnTo>
                  <a:pt x="56817" y="127752"/>
                </a:lnTo>
                <a:lnTo>
                  <a:pt x="62322" y="127470"/>
                </a:lnTo>
                <a:lnTo>
                  <a:pt x="67898" y="127399"/>
                </a:lnTo>
                <a:lnTo>
                  <a:pt x="69734" y="127399"/>
                </a:lnTo>
                <a:lnTo>
                  <a:pt x="73545" y="127329"/>
                </a:lnTo>
                <a:lnTo>
                  <a:pt x="79262" y="127259"/>
                </a:lnTo>
                <a:lnTo>
                  <a:pt x="79686" y="127259"/>
                </a:lnTo>
                <a:lnTo>
                  <a:pt x="79686" y="126835"/>
                </a:lnTo>
                <a:cubicBezTo>
                  <a:pt x="79756" y="124576"/>
                  <a:pt x="79827" y="122247"/>
                  <a:pt x="79968" y="119989"/>
                </a:cubicBezTo>
                <a:cubicBezTo>
                  <a:pt x="80109" y="117659"/>
                  <a:pt x="80250" y="115330"/>
                  <a:pt x="80462" y="113071"/>
                </a:cubicBezTo>
                <a:cubicBezTo>
                  <a:pt x="80673" y="110813"/>
                  <a:pt x="80885" y="108484"/>
                  <a:pt x="81168" y="106155"/>
                </a:cubicBezTo>
                <a:cubicBezTo>
                  <a:pt x="81380" y="104249"/>
                  <a:pt x="81662" y="102414"/>
                  <a:pt x="81874" y="100508"/>
                </a:cubicBezTo>
                <a:cubicBezTo>
                  <a:pt x="81944" y="100014"/>
                  <a:pt x="82439" y="99590"/>
                  <a:pt x="82932" y="99590"/>
                </a:cubicBezTo>
                <a:lnTo>
                  <a:pt x="85614" y="99520"/>
                </a:lnTo>
                <a:lnTo>
                  <a:pt x="85897" y="99520"/>
                </a:lnTo>
                <a:lnTo>
                  <a:pt x="88014" y="99449"/>
                </a:lnTo>
                <a:lnTo>
                  <a:pt x="90202" y="99379"/>
                </a:lnTo>
                <a:lnTo>
                  <a:pt x="92461" y="99308"/>
                </a:lnTo>
                <a:lnTo>
                  <a:pt x="94507" y="99237"/>
                </a:lnTo>
                <a:close/>
                <a:moveTo>
                  <a:pt x="163043" y="97331"/>
                </a:moveTo>
                <a:cubicBezTo>
                  <a:pt x="163325" y="97331"/>
                  <a:pt x="163608" y="97473"/>
                  <a:pt x="163819" y="97684"/>
                </a:cubicBezTo>
                <a:cubicBezTo>
                  <a:pt x="164102" y="97896"/>
                  <a:pt x="164172" y="98178"/>
                  <a:pt x="164172" y="98460"/>
                </a:cubicBezTo>
                <a:cubicBezTo>
                  <a:pt x="164172" y="99237"/>
                  <a:pt x="164102" y="100084"/>
                  <a:pt x="164102" y="100860"/>
                </a:cubicBezTo>
                <a:lnTo>
                  <a:pt x="164031" y="103542"/>
                </a:lnTo>
                <a:lnTo>
                  <a:pt x="163961" y="104883"/>
                </a:lnTo>
                <a:cubicBezTo>
                  <a:pt x="163961" y="106225"/>
                  <a:pt x="163890" y="107565"/>
                  <a:pt x="163890" y="108906"/>
                </a:cubicBezTo>
                <a:lnTo>
                  <a:pt x="163819" y="111447"/>
                </a:lnTo>
                <a:cubicBezTo>
                  <a:pt x="163819" y="112012"/>
                  <a:pt x="163325" y="112506"/>
                  <a:pt x="162761" y="112506"/>
                </a:cubicBezTo>
                <a:cubicBezTo>
                  <a:pt x="159867" y="112577"/>
                  <a:pt x="157044" y="112577"/>
                  <a:pt x="154221" y="112647"/>
                </a:cubicBezTo>
                <a:cubicBezTo>
                  <a:pt x="150903" y="112718"/>
                  <a:pt x="147586" y="112789"/>
                  <a:pt x="144339" y="112859"/>
                </a:cubicBezTo>
                <a:lnTo>
                  <a:pt x="138975" y="112929"/>
                </a:lnTo>
                <a:lnTo>
                  <a:pt x="134598" y="113000"/>
                </a:lnTo>
                <a:cubicBezTo>
                  <a:pt x="131352" y="113000"/>
                  <a:pt x="128175" y="113071"/>
                  <a:pt x="124999" y="113141"/>
                </a:cubicBezTo>
                <a:lnTo>
                  <a:pt x="124576" y="113141"/>
                </a:lnTo>
                <a:lnTo>
                  <a:pt x="124576" y="113565"/>
                </a:lnTo>
                <a:cubicBezTo>
                  <a:pt x="124505" y="114623"/>
                  <a:pt x="124505" y="115753"/>
                  <a:pt x="124435" y="116812"/>
                </a:cubicBezTo>
                <a:lnTo>
                  <a:pt x="124294" y="120129"/>
                </a:lnTo>
                <a:cubicBezTo>
                  <a:pt x="124223" y="121188"/>
                  <a:pt x="124223" y="122246"/>
                  <a:pt x="124152" y="123375"/>
                </a:cubicBezTo>
                <a:cubicBezTo>
                  <a:pt x="124082" y="124505"/>
                  <a:pt x="124082" y="125564"/>
                  <a:pt x="124012" y="126693"/>
                </a:cubicBezTo>
                <a:lnTo>
                  <a:pt x="124012" y="127187"/>
                </a:lnTo>
                <a:lnTo>
                  <a:pt x="124505" y="127187"/>
                </a:lnTo>
                <a:lnTo>
                  <a:pt x="129093" y="127187"/>
                </a:lnTo>
                <a:lnTo>
                  <a:pt x="133328" y="127117"/>
                </a:lnTo>
                <a:lnTo>
                  <a:pt x="142221" y="127046"/>
                </a:lnTo>
                <a:lnTo>
                  <a:pt x="151538" y="127187"/>
                </a:lnTo>
                <a:lnTo>
                  <a:pt x="159161" y="127117"/>
                </a:lnTo>
                <a:cubicBezTo>
                  <a:pt x="159443" y="127117"/>
                  <a:pt x="159726" y="127258"/>
                  <a:pt x="159938" y="127470"/>
                </a:cubicBezTo>
                <a:cubicBezTo>
                  <a:pt x="160149" y="127681"/>
                  <a:pt x="160290" y="127963"/>
                  <a:pt x="160290" y="128246"/>
                </a:cubicBezTo>
                <a:cubicBezTo>
                  <a:pt x="160290" y="129022"/>
                  <a:pt x="160290" y="129799"/>
                  <a:pt x="160290" y="130575"/>
                </a:cubicBezTo>
                <a:lnTo>
                  <a:pt x="160290" y="134457"/>
                </a:lnTo>
                <a:lnTo>
                  <a:pt x="160290" y="138339"/>
                </a:lnTo>
                <a:lnTo>
                  <a:pt x="160290" y="140669"/>
                </a:lnTo>
                <a:cubicBezTo>
                  <a:pt x="160290" y="140950"/>
                  <a:pt x="160149" y="141233"/>
                  <a:pt x="159938" y="141444"/>
                </a:cubicBezTo>
                <a:cubicBezTo>
                  <a:pt x="159726" y="141656"/>
                  <a:pt x="159443" y="141798"/>
                  <a:pt x="159161" y="141798"/>
                </a:cubicBezTo>
                <a:lnTo>
                  <a:pt x="151538" y="141727"/>
                </a:lnTo>
                <a:lnTo>
                  <a:pt x="142504" y="141656"/>
                </a:lnTo>
                <a:lnTo>
                  <a:pt x="133611" y="141586"/>
                </a:lnTo>
                <a:lnTo>
                  <a:pt x="124787" y="141515"/>
                </a:lnTo>
                <a:lnTo>
                  <a:pt x="124294" y="141515"/>
                </a:lnTo>
                <a:lnTo>
                  <a:pt x="124294" y="142009"/>
                </a:lnTo>
                <a:cubicBezTo>
                  <a:pt x="124294" y="143209"/>
                  <a:pt x="124364" y="144409"/>
                  <a:pt x="124364" y="145609"/>
                </a:cubicBezTo>
                <a:cubicBezTo>
                  <a:pt x="124364" y="146809"/>
                  <a:pt x="124364" y="148008"/>
                  <a:pt x="124435" y="149209"/>
                </a:cubicBezTo>
                <a:cubicBezTo>
                  <a:pt x="124505" y="150408"/>
                  <a:pt x="124505" y="151608"/>
                  <a:pt x="124576" y="152809"/>
                </a:cubicBezTo>
                <a:cubicBezTo>
                  <a:pt x="124647" y="154079"/>
                  <a:pt x="124647" y="155208"/>
                  <a:pt x="124717" y="156408"/>
                </a:cubicBezTo>
                <a:lnTo>
                  <a:pt x="124717" y="156832"/>
                </a:lnTo>
                <a:lnTo>
                  <a:pt x="125140" y="156832"/>
                </a:lnTo>
                <a:lnTo>
                  <a:pt x="131987" y="156972"/>
                </a:lnTo>
                <a:lnTo>
                  <a:pt x="134951" y="157043"/>
                </a:lnTo>
                <a:lnTo>
                  <a:pt x="140386" y="157114"/>
                </a:lnTo>
                <a:lnTo>
                  <a:pt x="144904" y="157184"/>
                </a:lnTo>
                <a:cubicBezTo>
                  <a:pt x="148292" y="157184"/>
                  <a:pt x="151680" y="157255"/>
                  <a:pt x="155067" y="157326"/>
                </a:cubicBezTo>
                <a:cubicBezTo>
                  <a:pt x="158032" y="157396"/>
                  <a:pt x="160925" y="157396"/>
                  <a:pt x="163890" y="157467"/>
                </a:cubicBezTo>
                <a:cubicBezTo>
                  <a:pt x="164455" y="157467"/>
                  <a:pt x="164949" y="157961"/>
                  <a:pt x="164949" y="158526"/>
                </a:cubicBezTo>
                <a:lnTo>
                  <a:pt x="165019" y="161349"/>
                </a:lnTo>
                <a:lnTo>
                  <a:pt x="165090" y="165724"/>
                </a:lnTo>
                <a:cubicBezTo>
                  <a:pt x="165160" y="167207"/>
                  <a:pt x="165160" y="168618"/>
                  <a:pt x="165231" y="170101"/>
                </a:cubicBezTo>
                <a:cubicBezTo>
                  <a:pt x="165231" y="170948"/>
                  <a:pt x="165302" y="171865"/>
                  <a:pt x="165302" y="172783"/>
                </a:cubicBezTo>
                <a:cubicBezTo>
                  <a:pt x="165302" y="173065"/>
                  <a:pt x="165160" y="173347"/>
                  <a:pt x="164949" y="173559"/>
                </a:cubicBezTo>
                <a:cubicBezTo>
                  <a:pt x="164737" y="173771"/>
                  <a:pt x="164455" y="173912"/>
                  <a:pt x="164172" y="173912"/>
                </a:cubicBezTo>
                <a:cubicBezTo>
                  <a:pt x="159726" y="173771"/>
                  <a:pt x="155350" y="173630"/>
                  <a:pt x="150973" y="173489"/>
                </a:cubicBezTo>
                <a:lnTo>
                  <a:pt x="136434" y="172995"/>
                </a:lnTo>
                <a:lnTo>
                  <a:pt x="133257" y="172854"/>
                </a:lnTo>
                <a:cubicBezTo>
                  <a:pt x="129517" y="172783"/>
                  <a:pt x="125846" y="172642"/>
                  <a:pt x="122176" y="172500"/>
                </a:cubicBezTo>
                <a:cubicBezTo>
                  <a:pt x="117941" y="172360"/>
                  <a:pt x="113706" y="172218"/>
                  <a:pt x="109542" y="172077"/>
                </a:cubicBezTo>
                <a:cubicBezTo>
                  <a:pt x="108977" y="172077"/>
                  <a:pt x="108554" y="171653"/>
                  <a:pt x="108484" y="171089"/>
                </a:cubicBezTo>
                <a:cubicBezTo>
                  <a:pt x="107919" y="165372"/>
                  <a:pt x="107425" y="159655"/>
                  <a:pt x="107142" y="154008"/>
                </a:cubicBezTo>
                <a:cubicBezTo>
                  <a:pt x="106790" y="147867"/>
                  <a:pt x="106648" y="141656"/>
                  <a:pt x="106648" y="135586"/>
                </a:cubicBezTo>
                <a:cubicBezTo>
                  <a:pt x="106648" y="129516"/>
                  <a:pt x="106790" y="123305"/>
                  <a:pt x="107142" y="117164"/>
                </a:cubicBezTo>
                <a:cubicBezTo>
                  <a:pt x="107425" y="111518"/>
                  <a:pt x="107919" y="105801"/>
                  <a:pt x="108484" y="100084"/>
                </a:cubicBezTo>
                <a:cubicBezTo>
                  <a:pt x="108554" y="99519"/>
                  <a:pt x="108977" y="99095"/>
                  <a:pt x="109542" y="99095"/>
                </a:cubicBezTo>
                <a:cubicBezTo>
                  <a:pt x="113636" y="98955"/>
                  <a:pt x="117729" y="98813"/>
                  <a:pt x="121894" y="98672"/>
                </a:cubicBezTo>
                <a:cubicBezTo>
                  <a:pt x="126481" y="98460"/>
                  <a:pt x="131140" y="98319"/>
                  <a:pt x="135869" y="98178"/>
                </a:cubicBezTo>
                <a:cubicBezTo>
                  <a:pt x="140598" y="98037"/>
                  <a:pt x="145327" y="97896"/>
                  <a:pt x="150126" y="97755"/>
                </a:cubicBezTo>
                <a:cubicBezTo>
                  <a:pt x="154361" y="97613"/>
                  <a:pt x="158738" y="97473"/>
                  <a:pt x="163043" y="97331"/>
                </a:cubicBezTo>
                <a:close/>
                <a:moveTo>
                  <a:pt x="193887" y="96343"/>
                </a:moveTo>
                <a:cubicBezTo>
                  <a:pt x="194169" y="96343"/>
                  <a:pt x="194452" y="96413"/>
                  <a:pt x="194664" y="96625"/>
                </a:cubicBezTo>
                <a:cubicBezTo>
                  <a:pt x="194875" y="96837"/>
                  <a:pt x="195016" y="97120"/>
                  <a:pt x="195016" y="97402"/>
                </a:cubicBezTo>
                <a:cubicBezTo>
                  <a:pt x="195087" y="101990"/>
                  <a:pt x="195087" y="106577"/>
                  <a:pt x="195087" y="111166"/>
                </a:cubicBezTo>
                <a:cubicBezTo>
                  <a:pt x="195087" y="116318"/>
                  <a:pt x="195087" y="121400"/>
                  <a:pt x="195087" y="126552"/>
                </a:cubicBezTo>
                <a:lnTo>
                  <a:pt x="195087" y="134245"/>
                </a:lnTo>
                <a:lnTo>
                  <a:pt x="195087" y="141939"/>
                </a:lnTo>
                <a:cubicBezTo>
                  <a:pt x="195087" y="147021"/>
                  <a:pt x="195016" y="152173"/>
                  <a:pt x="194946" y="157255"/>
                </a:cubicBezTo>
                <a:lnTo>
                  <a:pt x="194946" y="157678"/>
                </a:lnTo>
                <a:lnTo>
                  <a:pt x="195369" y="157678"/>
                </a:lnTo>
                <a:lnTo>
                  <a:pt x="199534" y="157749"/>
                </a:lnTo>
                <a:lnTo>
                  <a:pt x="203345" y="157820"/>
                </a:lnTo>
                <a:lnTo>
                  <a:pt x="207579" y="157890"/>
                </a:lnTo>
                <a:lnTo>
                  <a:pt x="211462" y="157961"/>
                </a:lnTo>
                <a:lnTo>
                  <a:pt x="219579" y="158102"/>
                </a:lnTo>
                <a:lnTo>
                  <a:pt x="223884" y="158173"/>
                </a:lnTo>
                <a:lnTo>
                  <a:pt x="226284" y="158243"/>
                </a:lnTo>
                <a:cubicBezTo>
                  <a:pt x="226566" y="158243"/>
                  <a:pt x="226849" y="158385"/>
                  <a:pt x="227060" y="158596"/>
                </a:cubicBezTo>
                <a:cubicBezTo>
                  <a:pt x="227272" y="158808"/>
                  <a:pt x="227342" y="159090"/>
                  <a:pt x="227342" y="159372"/>
                </a:cubicBezTo>
                <a:cubicBezTo>
                  <a:pt x="227342" y="160361"/>
                  <a:pt x="227272" y="161349"/>
                  <a:pt x="227272" y="162337"/>
                </a:cubicBezTo>
                <a:cubicBezTo>
                  <a:pt x="227201" y="163819"/>
                  <a:pt x="227201" y="165301"/>
                  <a:pt x="227131" y="166854"/>
                </a:cubicBezTo>
                <a:lnTo>
                  <a:pt x="226989" y="171372"/>
                </a:lnTo>
                <a:cubicBezTo>
                  <a:pt x="226919" y="172431"/>
                  <a:pt x="226919" y="173418"/>
                  <a:pt x="226849" y="174406"/>
                </a:cubicBezTo>
                <a:cubicBezTo>
                  <a:pt x="226778" y="174971"/>
                  <a:pt x="226284" y="175465"/>
                  <a:pt x="225719" y="175465"/>
                </a:cubicBezTo>
                <a:cubicBezTo>
                  <a:pt x="223319" y="175395"/>
                  <a:pt x="220849" y="175324"/>
                  <a:pt x="218379" y="175254"/>
                </a:cubicBezTo>
                <a:lnTo>
                  <a:pt x="209627" y="175042"/>
                </a:lnTo>
                <a:lnTo>
                  <a:pt x="200945" y="174830"/>
                </a:lnTo>
                <a:lnTo>
                  <a:pt x="196146" y="174689"/>
                </a:lnTo>
                <a:lnTo>
                  <a:pt x="192334" y="174618"/>
                </a:lnTo>
                <a:lnTo>
                  <a:pt x="188099" y="174477"/>
                </a:lnTo>
                <a:lnTo>
                  <a:pt x="183864" y="174336"/>
                </a:lnTo>
                <a:lnTo>
                  <a:pt x="179700" y="174195"/>
                </a:lnTo>
                <a:lnTo>
                  <a:pt x="177018" y="174124"/>
                </a:lnTo>
                <a:cubicBezTo>
                  <a:pt x="176453" y="174124"/>
                  <a:pt x="175959" y="173630"/>
                  <a:pt x="175959" y="173066"/>
                </a:cubicBezTo>
                <a:cubicBezTo>
                  <a:pt x="175818" y="167207"/>
                  <a:pt x="175748" y="161137"/>
                  <a:pt x="175677" y="154997"/>
                </a:cubicBezTo>
                <a:cubicBezTo>
                  <a:pt x="175606" y="148573"/>
                  <a:pt x="175536" y="142010"/>
                  <a:pt x="175536" y="135446"/>
                </a:cubicBezTo>
                <a:cubicBezTo>
                  <a:pt x="175536" y="128811"/>
                  <a:pt x="175606" y="122247"/>
                  <a:pt x="175677" y="115894"/>
                </a:cubicBezTo>
                <a:cubicBezTo>
                  <a:pt x="175748" y="109754"/>
                  <a:pt x="175818" y="103683"/>
                  <a:pt x="175959" y="97825"/>
                </a:cubicBezTo>
                <a:cubicBezTo>
                  <a:pt x="175959" y="97260"/>
                  <a:pt x="176453" y="96767"/>
                  <a:pt x="177018" y="96767"/>
                </a:cubicBezTo>
                <a:lnTo>
                  <a:pt x="177935" y="96767"/>
                </a:lnTo>
                <a:lnTo>
                  <a:pt x="180476" y="96696"/>
                </a:lnTo>
                <a:lnTo>
                  <a:pt x="185417" y="96555"/>
                </a:lnTo>
                <a:lnTo>
                  <a:pt x="190429" y="96413"/>
                </a:lnTo>
                <a:close/>
                <a:moveTo>
                  <a:pt x="257340" y="94508"/>
                </a:moveTo>
                <a:cubicBezTo>
                  <a:pt x="257905" y="94508"/>
                  <a:pt x="258399" y="94931"/>
                  <a:pt x="258470" y="95496"/>
                </a:cubicBezTo>
                <a:cubicBezTo>
                  <a:pt x="258893" y="100366"/>
                  <a:pt x="259246" y="105236"/>
                  <a:pt x="259458" y="110036"/>
                </a:cubicBezTo>
                <a:cubicBezTo>
                  <a:pt x="259740" y="115330"/>
                  <a:pt x="259881" y="120764"/>
                  <a:pt x="260022" y="126058"/>
                </a:cubicBezTo>
                <a:cubicBezTo>
                  <a:pt x="260022" y="129164"/>
                  <a:pt x="260093" y="132198"/>
                  <a:pt x="260093" y="135304"/>
                </a:cubicBezTo>
                <a:cubicBezTo>
                  <a:pt x="260093" y="137562"/>
                  <a:pt x="260022" y="139821"/>
                  <a:pt x="260022" y="142080"/>
                </a:cubicBezTo>
                <a:cubicBezTo>
                  <a:pt x="259952" y="147303"/>
                  <a:pt x="259811" y="152667"/>
                  <a:pt x="259529" y="158102"/>
                </a:cubicBezTo>
                <a:lnTo>
                  <a:pt x="259529" y="158596"/>
                </a:lnTo>
                <a:lnTo>
                  <a:pt x="260022" y="158596"/>
                </a:lnTo>
                <a:lnTo>
                  <a:pt x="268774" y="158737"/>
                </a:lnTo>
                <a:lnTo>
                  <a:pt x="273363" y="158808"/>
                </a:lnTo>
                <a:lnTo>
                  <a:pt x="277598" y="158879"/>
                </a:lnTo>
                <a:lnTo>
                  <a:pt x="286561" y="159020"/>
                </a:lnTo>
                <a:lnTo>
                  <a:pt x="293972" y="159090"/>
                </a:lnTo>
                <a:cubicBezTo>
                  <a:pt x="294255" y="159090"/>
                  <a:pt x="294537" y="159231"/>
                  <a:pt x="294607" y="159231"/>
                </a:cubicBezTo>
                <a:cubicBezTo>
                  <a:pt x="294819" y="159443"/>
                  <a:pt x="294890" y="159796"/>
                  <a:pt x="294890" y="160078"/>
                </a:cubicBezTo>
                <a:cubicBezTo>
                  <a:pt x="294748" y="161137"/>
                  <a:pt x="294678" y="162125"/>
                  <a:pt x="294607" y="163184"/>
                </a:cubicBezTo>
                <a:cubicBezTo>
                  <a:pt x="294466" y="164737"/>
                  <a:pt x="294325" y="166289"/>
                  <a:pt x="294184" y="167843"/>
                </a:cubicBezTo>
                <a:cubicBezTo>
                  <a:pt x="294043" y="169466"/>
                  <a:pt x="293901" y="171019"/>
                  <a:pt x="293690" y="172572"/>
                </a:cubicBezTo>
                <a:cubicBezTo>
                  <a:pt x="293549" y="173701"/>
                  <a:pt x="293408" y="174759"/>
                  <a:pt x="293266" y="175889"/>
                </a:cubicBezTo>
                <a:cubicBezTo>
                  <a:pt x="293196" y="176383"/>
                  <a:pt x="292772" y="176806"/>
                  <a:pt x="292207" y="176806"/>
                </a:cubicBezTo>
                <a:cubicBezTo>
                  <a:pt x="287832" y="176736"/>
                  <a:pt x="283455" y="176595"/>
                  <a:pt x="279080" y="176524"/>
                </a:cubicBezTo>
                <a:lnTo>
                  <a:pt x="264822" y="176171"/>
                </a:lnTo>
                <a:lnTo>
                  <a:pt x="250847" y="175818"/>
                </a:lnTo>
                <a:lnTo>
                  <a:pt x="245553" y="175677"/>
                </a:lnTo>
                <a:lnTo>
                  <a:pt x="238707" y="175536"/>
                </a:lnTo>
                <a:cubicBezTo>
                  <a:pt x="238425" y="175536"/>
                  <a:pt x="238142" y="175395"/>
                  <a:pt x="237930" y="175183"/>
                </a:cubicBezTo>
                <a:cubicBezTo>
                  <a:pt x="237718" y="174971"/>
                  <a:pt x="237648" y="174689"/>
                  <a:pt x="237648" y="174407"/>
                </a:cubicBezTo>
                <a:cubicBezTo>
                  <a:pt x="238001" y="168195"/>
                  <a:pt x="238283" y="161914"/>
                  <a:pt x="238425" y="155631"/>
                </a:cubicBezTo>
                <a:cubicBezTo>
                  <a:pt x="238637" y="148856"/>
                  <a:pt x="238707" y="142009"/>
                  <a:pt x="238707" y="135233"/>
                </a:cubicBezTo>
                <a:cubicBezTo>
                  <a:pt x="238707" y="128458"/>
                  <a:pt x="238637" y="121611"/>
                  <a:pt x="238425" y="114836"/>
                </a:cubicBezTo>
                <a:cubicBezTo>
                  <a:pt x="238213" y="108554"/>
                  <a:pt x="238001" y="102272"/>
                  <a:pt x="237648" y="96060"/>
                </a:cubicBezTo>
                <a:cubicBezTo>
                  <a:pt x="237648" y="95778"/>
                  <a:pt x="237718" y="95496"/>
                  <a:pt x="237930" y="95285"/>
                </a:cubicBezTo>
                <a:cubicBezTo>
                  <a:pt x="238142" y="95073"/>
                  <a:pt x="238425" y="94931"/>
                  <a:pt x="238707" y="94931"/>
                </a:cubicBezTo>
                <a:lnTo>
                  <a:pt x="242448" y="94861"/>
                </a:lnTo>
                <a:lnTo>
                  <a:pt x="247882" y="94720"/>
                </a:lnTo>
                <a:lnTo>
                  <a:pt x="253035" y="94578"/>
                </a:lnTo>
                <a:lnTo>
                  <a:pt x="253317" y="94578"/>
                </a:lnTo>
                <a:close/>
                <a:moveTo>
                  <a:pt x="381634" y="92037"/>
                </a:moveTo>
                <a:cubicBezTo>
                  <a:pt x="382128" y="92037"/>
                  <a:pt x="382551" y="92390"/>
                  <a:pt x="382693" y="92884"/>
                </a:cubicBezTo>
                <a:cubicBezTo>
                  <a:pt x="384316" y="99730"/>
                  <a:pt x="385587" y="106648"/>
                  <a:pt x="386434" y="113494"/>
                </a:cubicBezTo>
                <a:cubicBezTo>
                  <a:pt x="387351" y="120764"/>
                  <a:pt x="387775" y="128175"/>
                  <a:pt x="387704" y="135515"/>
                </a:cubicBezTo>
                <a:cubicBezTo>
                  <a:pt x="387704" y="142785"/>
                  <a:pt x="387281" y="150126"/>
                  <a:pt x="386363" y="157395"/>
                </a:cubicBezTo>
                <a:cubicBezTo>
                  <a:pt x="385516" y="164242"/>
                  <a:pt x="384245" y="171159"/>
                  <a:pt x="382622" y="178005"/>
                </a:cubicBezTo>
                <a:cubicBezTo>
                  <a:pt x="382481" y="178499"/>
                  <a:pt x="382057" y="178853"/>
                  <a:pt x="381564" y="178853"/>
                </a:cubicBezTo>
                <a:lnTo>
                  <a:pt x="376340" y="178782"/>
                </a:lnTo>
                <a:lnTo>
                  <a:pt x="369917" y="178641"/>
                </a:lnTo>
                <a:lnTo>
                  <a:pt x="366600" y="178570"/>
                </a:lnTo>
                <a:lnTo>
                  <a:pt x="363565" y="178499"/>
                </a:lnTo>
                <a:lnTo>
                  <a:pt x="359118" y="178429"/>
                </a:lnTo>
                <a:cubicBezTo>
                  <a:pt x="358765" y="178429"/>
                  <a:pt x="358483" y="178288"/>
                  <a:pt x="358271" y="178005"/>
                </a:cubicBezTo>
                <a:cubicBezTo>
                  <a:pt x="358059" y="177723"/>
                  <a:pt x="357989" y="177370"/>
                  <a:pt x="358059" y="177088"/>
                </a:cubicBezTo>
                <a:cubicBezTo>
                  <a:pt x="358413" y="175465"/>
                  <a:pt x="358765" y="173771"/>
                  <a:pt x="359048" y="172076"/>
                </a:cubicBezTo>
                <a:cubicBezTo>
                  <a:pt x="359471" y="169747"/>
                  <a:pt x="359824" y="167418"/>
                  <a:pt x="360177" y="165160"/>
                </a:cubicBezTo>
                <a:cubicBezTo>
                  <a:pt x="360530" y="162830"/>
                  <a:pt x="360812" y="160501"/>
                  <a:pt x="361094" y="158243"/>
                </a:cubicBezTo>
                <a:cubicBezTo>
                  <a:pt x="361306" y="155913"/>
                  <a:pt x="361589" y="153584"/>
                  <a:pt x="361729" y="151326"/>
                </a:cubicBezTo>
                <a:lnTo>
                  <a:pt x="361801" y="150831"/>
                </a:lnTo>
                <a:lnTo>
                  <a:pt x="361306" y="150831"/>
                </a:lnTo>
                <a:lnTo>
                  <a:pt x="357001" y="150761"/>
                </a:lnTo>
                <a:lnTo>
                  <a:pt x="352907" y="150761"/>
                </a:lnTo>
                <a:lnTo>
                  <a:pt x="344649" y="150690"/>
                </a:lnTo>
                <a:lnTo>
                  <a:pt x="336532" y="150620"/>
                </a:lnTo>
                <a:lnTo>
                  <a:pt x="336391" y="150620"/>
                </a:lnTo>
                <a:lnTo>
                  <a:pt x="332227" y="150549"/>
                </a:lnTo>
                <a:lnTo>
                  <a:pt x="328204" y="150549"/>
                </a:lnTo>
                <a:lnTo>
                  <a:pt x="327780" y="150549"/>
                </a:lnTo>
                <a:lnTo>
                  <a:pt x="327780" y="150973"/>
                </a:lnTo>
                <a:cubicBezTo>
                  <a:pt x="327639" y="153302"/>
                  <a:pt x="327497" y="155560"/>
                  <a:pt x="327286" y="157749"/>
                </a:cubicBezTo>
                <a:cubicBezTo>
                  <a:pt x="327074" y="159937"/>
                  <a:pt x="326862" y="162195"/>
                  <a:pt x="326580" y="164524"/>
                </a:cubicBezTo>
                <a:cubicBezTo>
                  <a:pt x="326368" y="166853"/>
                  <a:pt x="326015" y="169112"/>
                  <a:pt x="325733" y="171300"/>
                </a:cubicBezTo>
                <a:cubicBezTo>
                  <a:pt x="325451" y="173206"/>
                  <a:pt x="325168" y="174971"/>
                  <a:pt x="324886" y="176735"/>
                </a:cubicBezTo>
                <a:cubicBezTo>
                  <a:pt x="324745" y="177300"/>
                  <a:pt x="324321" y="177652"/>
                  <a:pt x="323757" y="177652"/>
                </a:cubicBezTo>
                <a:lnTo>
                  <a:pt x="319098" y="177582"/>
                </a:lnTo>
                <a:lnTo>
                  <a:pt x="317122" y="177511"/>
                </a:lnTo>
                <a:lnTo>
                  <a:pt x="313169" y="177440"/>
                </a:lnTo>
                <a:lnTo>
                  <a:pt x="307240" y="177300"/>
                </a:lnTo>
                <a:lnTo>
                  <a:pt x="304417" y="177229"/>
                </a:lnTo>
                <a:lnTo>
                  <a:pt x="303076" y="177159"/>
                </a:lnTo>
                <a:cubicBezTo>
                  <a:pt x="302794" y="177159"/>
                  <a:pt x="302512" y="177017"/>
                  <a:pt x="302300" y="176805"/>
                </a:cubicBezTo>
                <a:cubicBezTo>
                  <a:pt x="302088" y="176594"/>
                  <a:pt x="301947" y="176241"/>
                  <a:pt x="302018" y="175958"/>
                </a:cubicBezTo>
                <a:cubicBezTo>
                  <a:pt x="302865" y="169536"/>
                  <a:pt x="303570" y="163042"/>
                  <a:pt x="303994" y="156549"/>
                </a:cubicBezTo>
                <a:cubicBezTo>
                  <a:pt x="304417" y="149491"/>
                  <a:pt x="304699" y="142361"/>
                  <a:pt x="304699" y="135374"/>
                </a:cubicBezTo>
                <a:cubicBezTo>
                  <a:pt x="304699" y="128387"/>
                  <a:pt x="304488" y="121258"/>
                  <a:pt x="303994" y="114200"/>
                </a:cubicBezTo>
                <a:cubicBezTo>
                  <a:pt x="303570" y="107706"/>
                  <a:pt x="302865" y="101213"/>
                  <a:pt x="302018" y="94790"/>
                </a:cubicBezTo>
                <a:cubicBezTo>
                  <a:pt x="302018" y="94508"/>
                  <a:pt x="302088" y="94155"/>
                  <a:pt x="302300" y="93943"/>
                </a:cubicBezTo>
                <a:cubicBezTo>
                  <a:pt x="302441" y="93731"/>
                  <a:pt x="302794" y="93590"/>
                  <a:pt x="303076" y="93590"/>
                </a:cubicBezTo>
                <a:cubicBezTo>
                  <a:pt x="309005" y="93519"/>
                  <a:pt x="314934" y="93378"/>
                  <a:pt x="320934" y="93237"/>
                </a:cubicBezTo>
                <a:cubicBezTo>
                  <a:pt x="327568" y="93096"/>
                  <a:pt x="334273" y="92954"/>
                  <a:pt x="341049" y="92814"/>
                </a:cubicBezTo>
                <a:cubicBezTo>
                  <a:pt x="347825" y="92672"/>
                  <a:pt x="354742" y="92531"/>
                  <a:pt x="361659" y="92390"/>
                </a:cubicBezTo>
                <a:cubicBezTo>
                  <a:pt x="368294" y="92249"/>
                  <a:pt x="374928" y="92179"/>
                  <a:pt x="381634" y="92037"/>
                </a:cubicBezTo>
                <a:close/>
                <a:moveTo>
                  <a:pt x="1305476" y="69099"/>
                </a:moveTo>
                <a:lnTo>
                  <a:pt x="1342531" y="69099"/>
                </a:lnTo>
                <a:cubicBezTo>
                  <a:pt x="1342531" y="69099"/>
                  <a:pt x="1395186" y="136998"/>
                  <a:pt x="1401467" y="145044"/>
                </a:cubicBezTo>
                <a:cubicBezTo>
                  <a:pt x="1401538" y="134175"/>
                  <a:pt x="1401467" y="69099"/>
                  <a:pt x="1401467" y="69099"/>
                </a:cubicBezTo>
                <a:lnTo>
                  <a:pt x="1439864" y="69099"/>
                </a:lnTo>
                <a:lnTo>
                  <a:pt x="1439864" y="203556"/>
                </a:lnTo>
                <a:lnTo>
                  <a:pt x="1402032" y="203556"/>
                </a:lnTo>
                <a:cubicBezTo>
                  <a:pt x="1402032" y="203556"/>
                  <a:pt x="1350507" y="138339"/>
                  <a:pt x="1343661" y="129658"/>
                </a:cubicBezTo>
                <a:cubicBezTo>
                  <a:pt x="1343731" y="140598"/>
                  <a:pt x="1343661" y="203556"/>
                  <a:pt x="1343661" y="203556"/>
                </a:cubicBezTo>
                <a:lnTo>
                  <a:pt x="1305476" y="203556"/>
                </a:lnTo>
                <a:close/>
                <a:moveTo>
                  <a:pt x="1160290" y="69099"/>
                </a:moveTo>
                <a:lnTo>
                  <a:pt x="1197345" y="69099"/>
                </a:lnTo>
                <a:cubicBezTo>
                  <a:pt x="1197345" y="69099"/>
                  <a:pt x="1250000" y="136998"/>
                  <a:pt x="1256281" y="145044"/>
                </a:cubicBezTo>
                <a:cubicBezTo>
                  <a:pt x="1256352" y="134175"/>
                  <a:pt x="1256281" y="69099"/>
                  <a:pt x="1256281" y="69099"/>
                </a:cubicBezTo>
                <a:lnTo>
                  <a:pt x="1294678" y="69099"/>
                </a:lnTo>
                <a:lnTo>
                  <a:pt x="1294678" y="203556"/>
                </a:lnTo>
                <a:lnTo>
                  <a:pt x="1256846" y="203556"/>
                </a:lnTo>
                <a:cubicBezTo>
                  <a:pt x="1256846" y="203556"/>
                  <a:pt x="1205322" y="138339"/>
                  <a:pt x="1198475" y="129658"/>
                </a:cubicBezTo>
                <a:cubicBezTo>
                  <a:pt x="1198545" y="140598"/>
                  <a:pt x="1198475" y="203556"/>
                  <a:pt x="1198475" y="203556"/>
                </a:cubicBezTo>
                <a:lnTo>
                  <a:pt x="1160290" y="203556"/>
                </a:lnTo>
                <a:close/>
                <a:moveTo>
                  <a:pt x="1065359" y="69099"/>
                </a:moveTo>
                <a:lnTo>
                  <a:pt x="1105660" y="69099"/>
                </a:lnTo>
                <a:lnTo>
                  <a:pt x="1155985" y="203556"/>
                </a:lnTo>
                <a:lnTo>
                  <a:pt x="1114907" y="203556"/>
                </a:lnTo>
                <a:lnTo>
                  <a:pt x="1106296" y="181535"/>
                </a:lnTo>
                <a:lnTo>
                  <a:pt x="1062747" y="181535"/>
                </a:lnTo>
                <a:lnTo>
                  <a:pt x="1053571" y="203556"/>
                </a:lnTo>
                <a:lnTo>
                  <a:pt x="1012422" y="203556"/>
                </a:lnTo>
                <a:close/>
                <a:moveTo>
                  <a:pt x="839637" y="69099"/>
                </a:moveTo>
                <a:lnTo>
                  <a:pt x="887703" y="69099"/>
                </a:lnTo>
                <a:lnTo>
                  <a:pt x="923276" y="151255"/>
                </a:lnTo>
                <a:lnTo>
                  <a:pt x="959414" y="69099"/>
                </a:lnTo>
                <a:lnTo>
                  <a:pt x="1008256" y="69099"/>
                </a:lnTo>
                <a:lnTo>
                  <a:pt x="1008256" y="203556"/>
                </a:lnTo>
                <a:lnTo>
                  <a:pt x="968660" y="203556"/>
                </a:lnTo>
                <a:lnTo>
                  <a:pt x="968660" y="140033"/>
                </a:lnTo>
                <a:lnTo>
                  <a:pt x="941486" y="203556"/>
                </a:lnTo>
                <a:lnTo>
                  <a:pt x="904502" y="203556"/>
                </a:lnTo>
                <a:lnTo>
                  <a:pt x="877257" y="138763"/>
                </a:lnTo>
                <a:lnTo>
                  <a:pt x="877257" y="203556"/>
                </a:lnTo>
                <a:lnTo>
                  <a:pt x="839637" y="203556"/>
                </a:lnTo>
                <a:close/>
                <a:moveTo>
                  <a:pt x="735530" y="69099"/>
                </a:moveTo>
                <a:lnTo>
                  <a:pt x="831239" y="69099"/>
                </a:lnTo>
                <a:lnTo>
                  <a:pt x="831239" y="102908"/>
                </a:lnTo>
                <a:lnTo>
                  <a:pt x="802512" y="102908"/>
                </a:lnTo>
                <a:lnTo>
                  <a:pt x="802512" y="203556"/>
                </a:lnTo>
                <a:lnTo>
                  <a:pt x="763763" y="203486"/>
                </a:lnTo>
                <a:lnTo>
                  <a:pt x="763763" y="102908"/>
                </a:lnTo>
                <a:lnTo>
                  <a:pt x="735530" y="102908"/>
                </a:lnTo>
                <a:close/>
                <a:moveTo>
                  <a:pt x="609118" y="69099"/>
                </a:moveTo>
                <a:lnTo>
                  <a:pt x="648009" y="69099"/>
                </a:lnTo>
                <a:lnTo>
                  <a:pt x="648009" y="151962"/>
                </a:lnTo>
                <a:cubicBezTo>
                  <a:pt x="648009" y="160643"/>
                  <a:pt x="651043" y="166148"/>
                  <a:pt x="656196" y="169254"/>
                </a:cubicBezTo>
                <a:cubicBezTo>
                  <a:pt x="661348" y="172360"/>
                  <a:pt x="675535" y="172289"/>
                  <a:pt x="680123" y="169254"/>
                </a:cubicBezTo>
                <a:cubicBezTo>
                  <a:pt x="684711" y="166219"/>
                  <a:pt x="688804" y="160643"/>
                  <a:pt x="688804" y="151962"/>
                </a:cubicBezTo>
                <a:lnTo>
                  <a:pt x="688734" y="151962"/>
                </a:lnTo>
                <a:lnTo>
                  <a:pt x="688734" y="69099"/>
                </a:lnTo>
                <a:lnTo>
                  <a:pt x="726848" y="69099"/>
                </a:lnTo>
                <a:lnTo>
                  <a:pt x="726848" y="160431"/>
                </a:lnTo>
                <a:cubicBezTo>
                  <a:pt x="725648" y="176312"/>
                  <a:pt x="718449" y="189440"/>
                  <a:pt x="707085" y="196498"/>
                </a:cubicBezTo>
                <a:cubicBezTo>
                  <a:pt x="686263" y="208920"/>
                  <a:pt x="654925" y="209767"/>
                  <a:pt x="632622" y="198616"/>
                </a:cubicBezTo>
                <a:cubicBezTo>
                  <a:pt x="619140" y="191910"/>
                  <a:pt x="609965" y="175959"/>
                  <a:pt x="609118" y="157749"/>
                </a:cubicBezTo>
                <a:close/>
                <a:moveTo>
                  <a:pt x="518834" y="62280"/>
                </a:moveTo>
                <a:cubicBezTo>
                  <a:pt x="548194" y="62310"/>
                  <a:pt x="573405" y="74657"/>
                  <a:pt x="589286" y="97684"/>
                </a:cubicBezTo>
                <a:lnTo>
                  <a:pt x="593097" y="105096"/>
                </a:lnTo>
                <a:lnTo>
                  <a:pt x="595920" y="111095"/>
                </a:lnTo>
                <a:lnTo>
                  <a:pt x="549407" y="111095"/>
                </a:lnTo>
                <a:lnTo>
                  <a:pt x="548631" y="110318"/>
                </a:lnTo>
                <a:cubicBezTo>
                  <a:pt x="536984" y="98108"/>
                  <a:pt x="518563" y="93591"/>
                  <a:pt x="502752" y="99167"/>
                </a:cubicBezTo>
                <a:cubicBezTo>
                  <a:pt x="490472" y="103190"/>
                  <a:pt x="478614" y="115965"/>
                  <a:pt x="475791" y="128175"/>
                </a:cubicBezTo>
                <a:cubicBezTo>
                  <a:pt x="473250" y="139751"/>
                  <a:pt x="476849" y="152385"/>
                  <a:pt x="484895" y="160996"/>
                </a:cubicBezTo>
                <a:cubicBezTo>
                  <a:pt x="498023" y="173418"/>
                  <a:pt x="518140" y="177441"/>
                  <a:pt x="534938" y="171089"/>
                </a:cubicBezTo>
                <a:cubicBezTo>
                  <a:pt x="540443" y="168901"/>
                  <a:pt x="547007" y="163748"/>
                  <a:pt x="549831" y="156408"/>
                </a:cubicBezTo>
                <a:cubicBezTo>
                  <a:pt x="544678" y="156408"/>
                  <a:pt x="515881" y="156408"/>
                  <a:pt x="515881" y="156408"/>
                </a:cubicBezTo>
                <a:lnTo>
                  <a:pt x="515881" y="124929"/>
                </a:lnTo>
                <a:lnTo>
                  <a:pt x="598461" y="124929"/>
                </a:lnTo>
                <a:lnTo>
                  <a:pt x="598743" y="127611"/>
                </a:lnTo>
                <a:cubicBezTo>
                  <a:pt x="600861" y="157326"/>
                  <a:pt x="585686" y="185699"/>
                  <a:pt x="560912" y="198192"/>
                </a:cubicBezTo>
                <a:cubicBezTo>
                  <a:pt x="529997" y="211250"/>
                  <a:pt x="484189" y="212308"/>
                  <a:pt x="456663" y="183793"/>
                </a:cubicBezTo>
                <a:cubicBezTo>
                  <a:pt x="445087" y="171936"/>
                  <a:pt x="432171" y="152244"/>
                  <a:pt x="436053" y="126270"/>
                </a:cubicBezTo>
                <a:cubicBezTo>
                  <a:pt x="439371" y="95567"/>
                  <a:pt x="465485" y="72487"/>
                  <a:pt x="488283" y="66417"/>
                </a:cubicBezTo>
                <a:cubicBezTo>
                  <a:pt x="498800" y="63629"/>
                  <a:pt x="509048" y="62270"/>
                  <a:pt x="518834" y="62280"/>
                </a:cubicBezTo>
                <a:close/>
                <a:moveTo>
                  <a:pt x="196711" y="35714"/>
                </a:moveTo>
                <a:cubicBezTo>
                  <a:pt x="242236" y="35714"/>
                  <a:pt x="284584" y="47430"/>
                  <a:pt x="316135" y="68958"/>
                </a:cubicBezTo>
                <a:cubicBezTo>
                  <a:pt x="316841" y="69381"/>
                  <a:pt x="317476" y="69805"/>
                  <a:pt x="318111" y="70299"/>
                </a:cubicBezTo>
                <a:cubicBezTo>
                  <a:pt x="319099" y="71005"/>
                  <a:pt x="319522" y="72205"/>
                  <a:pt x="319170" y="73334"/>
                </a:cubicBezTo>
                <a:cubicBezTo>
                  <a:pt x="318817" y="74463"/>
                  <a:pt x="317758" y="75240"/>
                  <a:pt x="316487" y="75310"/>
                </a:cubicBezTo>
                <a:cubicBezTo>
                  <a:pt x="276821" y="75946"/>
                  <a:pt x="238425" y="76369"/>
                  <a:pt x="212662" y="76863"/>
                </a:cubicBezTo>
                <a:cubicBezTo>
                  <a:pt x="155279" y="77993"/>
                  <a:pt x="98249" y="81239"/>
                  <a:pt x="67193" y="82933"/>
                </a:cubicBezTo>
                <a:cubicBezTo>
                  <a:pt x="67123" y="82933"/>
                  <a:pt x="67123" y="82933"/>
                  <a:pt x="67053" y="82933"/>
                </a:cubicBezTo>
                <a:cubicBezTo>
                  <a:pt x="65923" y="82933"/>
                  <a:pt x="64935" y="82298"/>
                  <a:pt x="64512" y="81239"/>
                </a:cubicBezTo>
                <a:cubicBezTo>
                  <a:pt x="64088" y="80110"/>
                  <a:pt x="64370" y="78910"/>
                  <a:pt x="65288" y="78133"/>
                </a:cubicBezTo>
                <a:cubicBezTo>
                  <a:pt x="69029" y="74957"/>
                  <a:pt x="72981" y="71852"/>
                  <a:pt x="77287" y="68958"/>
                </a:cubicBezTo>
                <a:cubicBezTo>
                  <a:pt x="108837" y="47430"/>
                  <a:pt x="151186" y="35714"/>
                  <a:pt x="196711" y="35714"/>
                </a:cubicBezTo>
                <a:close/>
                <a:moveTo>
                  <a:pt x="196711" y="0"/>
                </a:moveTo>
                <a:cubicBezTo>
                  <a:pt x="235672" y="0"/>
                  <a:pt x="273292" y="7835"/>
                  <a:pt x="305477" y="22728"/>
                </a:cubicBezTo>
                <a:cubicBezTo>
                  <a:pt x="331521" y="34796"/>
                  <a:pt x="353120" y="51030"/>
                  <a:pt x="368436" y="70087"/>
                </a:cubicBezTo>
                <a:cubicBezTo>
                  <a:pt x="369142" y="70934"/>
                  <a:pt x="369212" y="72063"/>
                  <a:pt x="368789" y="72981"/>
                </a:cubicBezTo>
                <a:cubicBezTo>
                  <a:pt x="368365" y="73899"/>
                  <a:pt x="367448" y="74534"/>
                  <a:pt x="366389" y="74534"/>
                </a:cubicBezTo>
                <a:lnTo>
                  <a:pt x="358342" y="74675"/>
                </a:lnTo>
                <a:lnTo>
                  <a:pt x="352343" y="74746"/>
                </a:lnTo>
                <a:cubicBezTo>
                  <a:pt x="351567" y="74746"/>
                  <a:pt x="350861" y="74393"/>
                  <a:pt x="350297" y="73828"/>
                </a:cubicBezTo>
                <a:cubicBezTo>
                  <a:pt x="343168" y="66135"/>
                  <a:pt x="334839" y="59006"/>
                  <a:pt x="325381" y="52583"/>
                </a:cubicBezTo>
                <a:cubicBezTo>
                  <a:pt x="291219" y="29221"/>
                  <a:pt x="245483" y="16234"/>
                  <a:pt x="196711" y="16234"/>
                </a:cubicBezTo>
                <a:lnTo>
                  <a:pt x="196570" y="16234"/>
                </a:lnTo>
                <a:cubicBezTo>
                  <a:pt x="159938" y="16234"/>
                  <a:pt x="124647" y="23645"/>
                  <a:pt x="94579" y="37479"/>
                </a:cubicBezTo>
                <a:cubicBezTo>
                  <a:pt x="65500" y="50889"/>
                  <a:pt x="43125" y="69522"/>
                  <a:pt x="29785" y="91050"/>
                </a:cubicBezTo>
                <a:cubicBezTo>
                  <a:pt x="20751" y="105731"/>
                  <a:pt x="16163" y="121118"/>
                  <a:pt x="16163" y="136928"/>
                </a:cubicBezTo>
                <a:cubicBezTo>
                  <a:pt x="16234" y="152738"/>
                  <a:pt x="20751" y="168125"/>
                  <a:pt x="29785" y="182735"/>
                </a:cubicBezTo>
                <a:cubicBezTo>
                  <a:pt x="38679" y="197063"/>
                  <a:pt x="51454" y="210050"/>
                  <a:pt x="67900" y="221273"/>
                </a:cubicBezTo>
                <a:cubicBezTo>
                  <a:pt x="102061" y="244564"/>
                  <a:pt x="147798" y="257551"/>
                  <a:pt x="196570" y="257551"/>
                </a:cubicBezTo>
                <a:lnTo>
                  <a:pt x="196711" y="257551"/>
                </a:lnTo>
                <a:cubicBezTo>
                  <a:pt x="233343" y="257551"/>
                  <a:pt x="268634" y="250211"/>
                  <a:pt x="298701" y="236306"/>
                </a:cubicBezTo>
                <a:cubicBezTo>
                  <a:pt x="320440" y="226284"/>
                  <a:pt x="338933" y="212944"/>
                  <a:pt x="352343" y="197769"/>
                </a:cubicBezTo>
                <a:cubicBezTo>
                  <a:pt x="352908" y="197205"/>
                  <a:pt x="353684" y="196851"/>
                  <a:pt x="354461" y="196851"/>
                </a:cubicBezTo>
                <a:cubicBezTo>
                  <a:pt x="359261" y="196922"/>
                  <a:pt x="363919" y="196993"/>
                  <a:pt x="368295" y="197063"/>
                </a:cubicBezTo>
                <a:cubicBezTo>
                  <a:pt x="369353" y="197063"/>
                  <a:pt x="370271" y="197698"/>
                  <a:pt x="370624" y="198616"/>
                </a:cubicBezTo>
                <a:cubicBezTo>
                  <a:pt x="371047" y="199534"/>
                  <a:pt x="370977" y="200593"/>
                  <a:pt x="370342" y="201440"/>
                </a:cubicBezTo>
                <a:cubicBezTo>
                  <a:pt x="360955" y="213720"/>
                  <a:pt x="348955" y="224943"/>
                  <a:pt x="334627" y="234683"/>
                </a:cubicBezTo>
                <a:cubicBezTo>
                  <a:pt x="297572" y="260022"/>
                  <a:pt x="248659" y="273785"/>
                  <a:pt x="196711" y="273856"/>
                </a:cubicBezTo>
                <a:cubicBezTo>
                  <a:pt x="157750" y="273856"/>
                  <a:pt x="120201" y="266021"/>
                  <a:pt x="87874" y="251129"/>
                </a:cubicBezTo>
                <a:cubicBezTo>
                  <a:pt x="56112" y="236448"/>
                  <a:pt x="31197" y="215838"/>
                  <a:pt x="16022" y="191346"/>
                </a:cubicBezTo>
                <a:cubicBezTo>
                  <a:pt x="5435" y="174265"/>
                  <a:pt x="0" y="155914"/>
                  <a:pt x="0" y="136998"/>
                </a:cubicBezTo>
                <a:lnTo>
                  <a:pt x="0" y="136928"/>
                </a:lnTo>
                <a:lnTo>
                  <a:pt x="0" y="136857"/>
                </a:lnTo>
                <a:cubicBezTo>
                  <a:pt x="0" y="117942"/>
                  <a:pt x="5435" y="99590"/>
                  <a:pt x="16022" y="82509"/>
                </a:cubicBezTo>
                <a:cubicBezTo>
                  <a:pt x="26186" y="66135"/>
                  <a:pt x="40585" y="51525"/>
                  <a:pt x="58794" y="39102"/>
                </a:cubicBezTo>
                <a:cubicBezTo>
                  <a:pt x="95850" y="13834"/>
                  <a:pt x="144833" y="0"/>
                  <a:pt x="19671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95288" y="1131888"/>
            <a:ext cx="8353424" cy="3744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95288" y="4876800"/>
            <a:ext cx="4032250" cy="266700"/>
          </a:xfrm>
          <a:prstGeom prst="rect">
            <a:avLst/>
          </a:prstGeom>
        </p:spPr>
        <p:txBody>
          <a:bodyPr vert="horz" wrap="none" lIns="0" tIns="72000" rIns="0" bIns="0" rtlCol="0" anchor="t" anchorCtr="0"/>
          <a:lstStyle>
            <a:lvl1pPr algn="l">
              <a:defRPr lang="en-US" sz="600">
                <a:solidFill>
                  <a:schemeClr val="accent4"/>
                </a:solidFill>
              </a:defRPr>
            </a:lvl1pPr>
          </a:lstStyle>
          <a:p>
            <a:r>
              <a:t>Hella Gutmann  |  Nazwa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59788" y="4876800"/>
            <a:ext cx="288924" cy="266700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r">
              <a:defRPr sz="600">
                <a:solidFill>
                  <a:schemeClr val="accent4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7EEE4678-CCA4-47AC-BDC4-079789581F8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596188" y="4876800"/>
            <a:ext cx="863600" cy="266700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r">
              <a:defRPr lang="en-US" sz="600" dirty="0">
                <a:solidFill>
                  <a:schemeClr val="accent4"/>
                </a:solidFill>
              </a:defRPr>
            </a:lvl1pPr>
          </a:lstStyle>
          <a:p>
            <a:fld id="{18DBEF97-352D-483D-9818-38B4DA8E3CCA}" type="datetime1">
              <a:rPr lang="de-DE" noProof="0" smtClean="0"/>
              <a:t>21.04.2023</a:t>
            </a:fld>
            <a:endParaRPr lang="en-US" noProof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55EE55-5D70-4F5A-946F-B537518D0F87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6649B2-9B63-487B-BCED-8FFF7F8B57F4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D55793-862A-4D02-9DBB-C823F3F7F7A5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59699C-2F33-42A3-86E6-0507FF35573C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CCA186-C757-4A05-8DCD-D832C74D0AF7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91F580-173C-437E-8CBE-B16D5E395D6E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EAE65E-DB35-4002-AE9F-CF005233E86F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9373CD-9C37-4ADD-AB80-36C222E06D29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73BE66-3C06-410E-ACCA-EE32523F5EAD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89C58A-3376-45D2-A306-188C94161F65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A750D0-0C45-48D3-8D82-97651655427D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D0BFAF-E631-49B0-8C31-C51A0D63E75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26951A-8502-4870-8C3C-88184BA2D9B9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0B767C-1806-49B1-AF49-F4D608128FCD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4EE827-DB5C-4EC1-87B0-9C8A96AFA026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027B73-D470-49A5-BBDC-4B7090351E24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32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3" r:id="rId2"/>
    <p:sldLayoutId id="2147483661" r:id="rId3"/>
    <p:sldLayoutId id="2147483664" r:id="rId4"/>
    <p:sldLayoutId id="2147483687" r:id="rId5"/>
    <p:sldLayoutId id="2147483668" r:id="rId6"/>
    <p:sldLayoutId id="2147483665" r:id="rId7"/>
    <p:sldLayoutId id="2147483666" r:id="rId8"/>
    <p:sldLayoutId id="2147483667" r:id="rId9"/>
    <p:sldLayoutId id="2147483671" r:id="rId10"/>
    <p:sldLayoutId id="2147483670" r:id="rId11"/>
    <p:sldLayoutId id="2147483691" r:id="rId12"/>
    <p:sldLayoutId id="2147483673" r:id="rId13"/>
    <p:sldLayoutId id="2147483686" r:id="rId14"/>
    <p:sldLayoutId id="2147483689" r:id="rId15"/>
    <p:sldLayoutId id="2147483690" r:id="rId16"/>
    <p:sldLayoutId id="2147483672" r:id="rId17"/>
    <p:sldLayoutId id="2147483674" r:id="rId18"/>
    <p:sldLayoutId id="2147483688" r:id="rId19"/>
    <p:sldLayoutId id="2147483676" r:id="rId20"/>
    <p:sldLayoutId id="2147483677" r:id="rId21"/>
    <p:sldLayoutId id="2147483680" r:id="rId22"/>
    <p:sldLayoutId id="2147483683" r:id="rId23"/>
    <p:sldLayoutId id="2147483684" r:id="rId24"/>
    <p:sldLayoutId id="2147483685" r:id="rId25"/>
    <p:sldLayoutId id="2147483681" r:id="rId26"/>
    <p:sldLayoutId id="2147483692" r:id="rId27"/>
    <p:sldLayoutId id="2147483682" r:id="rId28"/>
    <p:sldLayoutId id="2147483662" r:id="rId29"/>
    <p:sldLayoutId id="2147483669" r:id="rId30"/>
    <p:sldLayoutId id="2147483694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lnSpc>
          <a:spcPct val="90000"/>
        </a:lnSpc>
        <a:defRPr sz="1400">
          <a:latin typeface="+mj-lt"/>
        </a:defRPr>
      </a:lvl2pPr>
      <a:lvl3pPr eaLnBrk="1" hangingPunct="1">
        <a:lnSpc>
          <a:spcPct val="90000"/>
        </a:lnSpc>
        <a:defRPr sz="1400">
          <a:latin typeface="+mj-lt"/>
        </a:defRPr>
      </a:lvl3pPr>
      <a:lvl4pPr eaLnBrk="1" hangingPunct="1">
        <a:lnSpc>
          <a:spcPct val="90000"/>
        </a:lnSpc>
        <a:defRPr sz="1400">
          <a:latin typeface="+mj-lt"/>
        </a:defRPr>
      </a:lvl4pPr>
      <a:lvl5pPr eaLnBrk="1" hangingPunct="1">
        <a:lnSpc>
          <a:spcPct val="90000"/>
        </a:lnSpc>
        <a:defRPr sz="1400">
          <a:latin typeface="+mj-lt"/>
        </a:defRPr>
      </a:lvl5pPr>
      <a:lvl6pPr eaLnBrk="1" hangingPunct="1">
        <a:lnSpc>
          <a:spcPct val="90000"/>
        </a:lnSpc>
        <a:defRPr sz="1400">
          <a:latin typeface="+mj-lt"/>
        </a:defRPr>
      </a:lvl6pPr>
      <a:lvl7pPr eaLnBrk="1" hangingPunct="1">
        <a:lnSpc>
          <a:spcPct val="90000"/>
        </a:lnSpc>
        <a:defRPr sz="1400">
          <a:latin typeface="+mj-lt"/>
        </a:defRPr>
      </a:lvl7pPr>
      <a:lvl8pPr eaLnBrk="1" hangingPunct="1">
        <a:lnSpc>
          <a:spcPct val="90000"/>
        </a:lnSpc>
        <a:defRPr sz="1400">
          <a:latin typeface="+mj-lt"/>
        </a:defRPr>
      </a:lvl8pPr>
      <a:lvl9pPr eaLnBrk="1" hangingPunct="1">
        <a:lnSpc>
          <a:spcPct val="90000"/>
        </a:lnSpc>
        <a:defRPr sz="1400">
          <a:latin typeface="+mj-lt"/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Hella DIN Universal" panose="02000506020000020004" pitchFamily="50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+mj-lt"/>
        <a:buAutoNum type="alphaL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 cap="all" baseline="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 cap="all" baseline="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612" userDrawn="1">
          <p15:clr>
            <a:srgbClr val="A4A3A4"/>
          </p15:clr>
        </p15:guide>
        <p15:guide id="4" pos="793" userDrawn="1">
          <p15:clr>
            <a:srgbClr val="A4A3A4"/>
          </p15:clr>
        </p15:guide>
        <p15:guide id="5" pos="975" userDrawn="1">
          <p15:clr>
            <a:srgbClr val="A4A3A4"/>
          </p15:clr>
        </p15:guide>
        <p15:guide id="6" pos="1156" userDrawn="1">
          <p15:clr>
            <a:srgbClr val="A4A3A4"/>
          </p15:clr>
        </p15:guide>
        <p15:guide id="7" pos="1338" userDrawn="1">
          <p15:clr>
            <a:srgbClr val="A4A3A4"/>
          </p15:clr>
        </p15:guide>
        <p15:guide id="8" pos="1519" userDrawn="1">
          <p15:clr>
            <a:srgbClr val="A4A3A4"/>
          </p15:clr>
        </p15:guide>
        <p15:guide id="9" pos="1701" userDrawn="1">
          <p15:clr>
            <a:srgbClr val="A4A3A4"/>
          </p15:clr>
        </p15:guide>
        <p15:guide id="10" pos="1882" userDrawn="1">
          <p15:clr>
            <a:srgbClr val="A4A3A4"/>
          </p15:clr>
        </p15:guide>
        <p15:guide id="11" pos="2064" userDrawn="1">
          <p15:clr>
            <a:srgbClr val="A4A3A4"/>
          </p15:clr>
        </p15:guide>
        <p15:guide id="12" pos="2245" userDrawn="1">
          <p15:clr>
            <a:srgbClr val="A4A3A4"/>
          </p15:clr>
        </p15:guide>
        <p15:guide id="13" pos="2426" userDrawn="1">
          <p15:clr>
            <a:srgbClr val="A4A3A4"/>
          </p15:clr>
        </p15:guide>
        <p15:guide id="14" pos="2608" userDrawn="1">
          <p15:clr>
            <a:srgbClr val="A4A3A4"/>
          </p15:clr>
        </p15:guide>
        <p15:guide id="15" pos="2789" userDrawn="1">
          <p15:clr>
            <a:srgbClr val="A4A3A4"/>
          </p15:clr>
        </p15:guide>
        <p15:guide id="16" pos="2971" userDrawn="1">
          <p15:clr>
            <a:srgbClr val="A4A3A4"/>
          </p15:clr>
        </p15:guide>
        <p15:guide id="17" pos="3152" userDrawn="1">
          <p15:clr>
            <a:srgbClr val="A4A3A4"/>
          </p15:clr>
        </p15:guide>
        <p15:guide id="18" pos="3334" userDrawn="1">
          <p15:clr>
            <a:srgbClr val="A4A3A4"/>
          </p15:clr>
        </p15:guide>
        <p15:guide id="19" pos="3515" userDrawn="1">
          <p15:clr>
            <a:srgbClr val="A4A3A4"/>
          </p15:clr>
        </p15:guide>
        <p15:guide id="20" pos="3696" userDrawn="1">
          <p15:clr>
            <a:srgbClr val="A4A3A4"/>
          </p15:clr>
        </p15:guide>
        <p15:guide id="21" pos="3878" userDrawn="1">
          <p15:clr>
            <a:srgbClr val="A4A3A4"/>
          </p15:clr>
        </p15:guide>
        <p15:guide id="22" pos="4059" userDrawn="1">
          <p15:clr>
            <a:srgbClr val="A4A3A4"/>
          </p15:clr>
        </p15:guide>
        <p15:guide id="23" pos="4241" userDrawn="1">
          <p15:clr>
            <a:srgbClr val="A4A3A4"/>
          </p15:clr>
        </p15:guide>
        <p15:guide id="24" pos="4422" userDrawn="1">
          <p15:clr>
            <a:srgbClr val="A4A3A4"/>
          </p15:clr>
        </p15:guide>
        <p15:guide id="25" pos="4604" userDrawn="1">
          <p15:clr>
            <a:srgbClr val="A4A3A4"/>
          </p15:clr>
        </p15:guide>
        <p15:guide id="26" pos="4785" userDrawn="1">
          <p15:clr>
            <a:srgbClr val="A4A3A4"/>
          </p15:clr>
        </p15:guide>
        <p15:guide id="27" pos="4967" userDrawn="1">
          <p15:clr>
            <a:srgbClr val="A4A3A4"/>
          </p15:clr>
        </p15:guide>
        <p15:guide id="28" pos="5148" userDrawn="1">
          <p15:clr>
            <a:srgbClr val="A4A3A4"/>
          </p15:clr>
        </p15:guide>
        <p15:guide id="29" pos="5329" userDrawn="1">
          <p15:clr>
            <a:srgbClr val="A4A3A4"/>
          </p15:clr>
        </p15:guide>
        <p15:guide id="30" pos="5511" userDrawn="1">
          <p15:clr>
            <a:srgbClr val="A4A3A4"/>
          </p15:clr>
        </p15:guide>
        <p15:guide id="31" orient="horz" pos="169" userDrawn="1">
          <p15:clr>
            <a:srgbClr val="A4A3A4"/>
          </p15:clr>
        </p15:guide>
        <p15:guide id="32" orient="horz" pos="350" userDrawn="1">
          <p15:clr>
            <a:srgbClr val="A4A3A4"/>
          </p15:clr>
        </p15:guide>
        <p15:guide id="33" orient="horz" pos="531" userDrawn="1">
          <p15:clr>
            <a:srgbClr val="A4A3A4"/>
          </p15:clr>
        </p15:guide>
        <p15:guide id="34" orient="horz" pos="713" userDrawn="1">
          <p15:clr>
            <a:srgbClr val="A4A3A4"/>
          </p15:clr>
        </p15:guide>
        <p15:guide id="35" orient="horz" pos="894" userDrawn="1">
          <p15:clr>
            <a:srgbClr val="A4A3A4"/>
          </p15:clr>
        </p15:guide>
        <p15:guide id="36" orient="horz" pos="1076" userDrawn="1">
          <p15:clr>
            <a:srgbClr val="A4A3A4"/>
          </p15:clr>
        </p15:guide>
        <p15:guide id="37" orient="horz" pos="1257" userDrawn="1">
          <p15:clr>
            <a:srgbClr val="A4A3A4"/>
          </p15:clr>
        </p15:guide>
        <p15:guide id="38" orient="horz" pos="1439" userDrawn="1">
          <p15:clr>
            <a:srgbClr val="A4A3A4"/>
          </p15:clr>
        </p15:guide>
        <p15:guide id="39" orient="horz" pos="1620" userDrawn="1">
          <p15:clr>
            <a:srgbClr val="A4A3A4"/>
          </p15:clr>
        </p15:guide>
        <p15:guide id="40" orient="horz" pos="1801" userDrawn="1">
          <p15:clr>
            <a:srgbClr val="A4A3A4"/>
          </p15:clr>
        </p15:guide>
        <p15:guide id="41" orient="horz" pos="1983" userDrawn="1">
          <p15:clr>
            <a:srgbClr val="A4A3A4"/>
          </p15:clr>
        </p15:guide>
        <p15:guide id="42" orient="horz" pos="2164" userDrawn="1">
          <p15:clr>
            <a:srgbClr val="A4A3A4"/>
          </p15:clr>
        </p15:guide>
        <p15:guide id="43" orient="horz" pos="2346" userDrawn="1">
          <p15:clr>
            <a:srgbClr val="A4A3A4"/>
          </p15:clr>
        </p15:guide>
        <p15:guide id="44" orient="horz" pos="2527" userDrawn="1">
          <p15:clr>
            <a:srgbClr val="A4A3A4"/>
          </p15:clr>
        </p15:guide>
        <p15:guide id="45" orient="horz" pos="2709" userDrawn="1">
          <p15:clr>
            <a:srgbClr val="A4A3A4"/>
          </p15:clr>
        </p15:guide>
        <p15:guide id="46" orient="horz" pos="2890" userDrawn="1">
          <p15:clr>
            <a:srgbClr val="A4A3A4"/>
          </p15:clr>
        </p15:guide>
        <p15:guide id="47" orient="horz" pos="30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3025E653-6755-4997-98C6-06BFA45EA1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2" t="1850" r="54" b="1742"/>
          <a:stretch/>
        </p:blipFill>
        <p:spPr>
          <a:xfrm>
            <a:off x="0" y="0"/>
            <a:ext cx="9144000" cy="5143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77D76-B81D-4585-8C4A-AE23691A45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609940"/>
            <a:ext cx="6469455" cy="1128514"/>
          </a:xfrm>
        </p:spPr>
        <p:txBody>
          <a:bodyPr/>
          <a:lstStyle/>
          <a:p>
            <a:r>
              <a:t>What’s new?Najważniejsze cechy oprogramowania w wersji 70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08ADB52C-6ABA-4274-9662-EF4C10BAC0B6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013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C65A614-06D9-4AE2-AEA9-27567F3CA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5"/>
          <a:stretch/>
        </p:blipFill>
        <p:spPr>
          <a:xfrm>
            <a:off x="0" y="1039992"/>
            <a:ext cx="5854791" cy="38492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Jak przebiega?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0D76F921-2335-4468-83D8-A4C0D0B2ED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1613" y="1039992"/>
            <a:ext cx="2657681" cy="4038545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sz="900">
                <a:solidFill>
                  <a:schemeClr val="bg1"/>
                </a:solidFill>
                <a:latin typeface="+mj-lt"/>
              </a:rPr>
              <a:t>mega macs X lub mega macs 77 jest podłączony do interfejsu OBD</a:t>
            </a: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sz="900">
                <a:solidFill>
                  <a:schemeClr val="bg1"/>
                </a:solidFill>
                <a:latin typeface="+mj-lt"/>
              </a:rPr>
              <a:t>„Automatyczna diagnoza" jest uruchamiana w SDI App Launcher za pomocą jednego przycisku.</a:t>
            </a:r>
            <a:endParaRPr lang="de-DE" sz="9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sz="900">
                <a:solidFill>
                  <a:schemeClr val="bg1"/>
                </a:solidFill>
                <a:latin typeface="+mj-lt"/>
              </a:rPr>
              <a:t>Identyfikacja pojazdu, analiza kodów usterek i rzeczywistych parametrów są zautomatyzowane</a:t>
            </a:r>
            <a:endParaRPr lang="de-DE" sz="9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sz="900">
                <a:solidFill>
                  <a:schemeClr val="bg1"/>
                </a:solidFill>
                <a:latin typeface="+mj-lt"/>
              </a:rPr>
              <a:t>Wyniki są analizowane przy użyciu sztucznej inteligencji i technicznego know-how Hella Gutmann</a:t>
            </a: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sz="900">
                <a:solidFill>
                  <a:schemeClr val="bg1"/>
                </a:solidFill>
                <a:latin typeface="+mj-lt"/>
              </a:rPr>
              <a:t>Automatyczna diagnoza proponuje oparte na prawdopodobieństwie zalecenie naprawy</a:t>
            </a: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sz="900">
                <a:solidFill>
                  <a:schemeClr val="bg1"/>
                </a:solidFill>
                <a:latin typeface="+mj-lt"/>
              </a:rPr>
              <a:t>Naprawa może być przeprowadzona w sposób skuteczny i oszczędzający czas</a:t>
            </a:r>
          </a:p>
        </p:txBody>
      </p:sp>
    </p:spTree>
    <p:extLst>
      <p:ext uri="{BB962C8B-B14F-4D97-AF65-F5344CB8AC3E}">
        <p14:creationId xmlns:p14="http://schemas.microsoft.com/office/powerpoint/2010/main" val="11772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Automatyczna diagnoza</a:t>
            </a:r>
            <a:br/>
            <a:r>
              <a:t>Jakie ma zalety?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B769D-929A-4322-A5A5-AF9836B88C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287" y="1548881"/>
            <a:ext cx="4032249" cy="311424"/>
          </a:xfrm>
        </p:spPr>
        <p:txBody>
          <a:bodyPr/>
          <a:lstStyle/>
          <a:p>
            <a:r>
              <a:rPr sz="900"/>
              <a:t>Wybór producenta pojazdu i modelu odbywa się całkowicie automatycznie, a wskaźnik trafień wynosi ponad 90%.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63F8EC-057E-4C46-9DA4-098BF07AF2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5288" y="1218968"/>
            <a:ext cx="4032250" cy="256158"/>
          </a:xfrm>
        </p:spPr>
        <p:txBody>
          <a:bodyPr/>
          <a:lstStyle/>
          <a:p>
            <a:r>
              <a:rPr sz="1050"/>
              <a:t>NOWA IDENTYFIKACJA VIN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CE390AB2-4867-4D22-B0D8-A47BB331F58E}"/>
              </a:ext>
            </a:extLst>
          </p:cNvPr>
          <p:cNvSpPr txBox="1">
            <a:spLocks/>
          </p:cNvSpPr>
          <p:nvPr/>
        </p:nvSpPr>
        <p:spPr bwMode="gray">
          <a:xfrm>
            <a:off x="4732337" y="1218968"/>
            <a:ext cx="4011613" cy="36562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de-DE" sz="700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637FDE6-905B-42B6-9AAA-A177633101F1}"/>
              </a:ext>
            </a:extLst>
          </p:cNvPr>
          <p:cNvGrpSpPr/>
          <p:nvPr/>
        </p:nvGrpSpPr>
        <p:grpSpPr>
          <a:xfrm>
            <a:off x="4737042" y="1218968"/>
            <a:ext cx="4032251" cy="641337"/>
            <a:chOff x="4737042" y="1218968"/>
            <a:chExt cx="4032251" cy="641337"/>
          </a:xfrm>
        </p:grpSpPr>
        <p:sp>
          <p:nvSpPr>
            <p:cNvPr id="21" name="Textplatzhalter 3">
              <a:extLst>
                <a:ext uri="{FF2B5EF4-FFF2-40B4-BE49-F238E27FC236}">
                  <a16:creationId xmlns:a16="http://schemas.microsoft.com/office/drawing/2014/main" id="{85E774B4-73D8-4981-98DF-CFA010DF8AA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7042" y="1548881"/>
              <a:ext cx="4032249" cy="31142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mega macs działa niezależnie.</a:t>
              </a:r>
              <a:r>
                <a:rPr sz="900"/>
                <a:t> </a:t>
              </a:r>
              <a:r>
                <a:rPr sz="900"/>
                <a:t>Pozwala to na równoległe wykonywanie innych prac.</a:t>
              </a:r>
            </a:p>
          </p:txBody>
        </p:sp>
        <p:sp>
          <p:nvSpPr>
            <p:cNvPr id="22" name="Textplatzhalter 4">
              <a:extLst>
                <a:ext uri="{FF2B5EF4-FFF2-40B4-BE49-F238E27FC236}">
                  <a16:creationId xmlns:a16="http://schemas.microsoft.com/office/drawing/2014/main" id="{7058BC74-AEBD-473E-8014-2C014CD7442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7043" y="1218968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50"/>
                <a:t>KOMFORT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14FA09B-70D3-411F-A008-73F8D6C93E1E}"/>
              </a:ext>
            </a:extLst>
          </p:cNvPr>
          <p:cNvGrpSpPr/>
          <p:nvPr/>
        </p:nvGrpSpPr>
        <p:grpSpPr>
          <a:xfrm>
            <a:off x="395287" y="2087589"/>
            <a:ext cx="4032251" cy="531532"/>
            <a:chOff x="395287" y="2034691"/>
            <a:chExt cx="4032251" cy="531532"/>
          </a:xfrm>
        </p:grpSpPr>
        <p:sp>
          <p:nvSpPr>
            <p:cNvPr id="23" name="Textplatzhalter 3">
              <a:extLst>
                <a:ext uri="{FF2B5EF4-FFF2-40B4-BE49-F238E27FC236}">
                  <a16:creationId xmlns:a16="http://schemas.microsoft.com/office/drawing/2014/main" id="{EEC470B0-127C-4B52-BFB4-72D2A089A3A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5287" y="2364604"/>
              <a:ext cx="4032249" cy="20161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Liczba "kliknięć" została zredukowana z nawet 30 do bardzo niewielu.</a:t>
              </a:r>
            </a:p>
          </p:txBody>
        </p:sp>
        <p:sp>
          <p:nvSpPr>
            <p:cNvPr id="24" name="Textplatzhalter 4">
              <a:extLst>
                <a:ext uri="{FF2B5EF4-FFF2-40B4-BE49-F238E27FC236}">
                  <a16:creationId xmlns:a16="http://schemas.microsoft.com/office/drawing/2014/main" id="{2D6B8353-322B-4025-AEFD-4530F6AE956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5288" y="2034691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50">
                  <a:latin typeface="+mj-lt"/>
                </a:rPr>
                <a:t>OSZCZĘDNOŚĆ CZASU</a:t>
              </a:r>
              <a:endParaRPr lang="de-DE" sz="1050" dirty="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3438333-B0AB-4411-95BF-BF11652A9FC2}"/>
              </a:ext>
            </a:extLst>
          </p:cNvPr>
          <p:cNvGrpSpPr/>
          <p:nvPr/>
        </p:nvGrpSpPr>
        <p:grpSpPr>
          <a:xfrm>
            <a:off x="4737040" y="2087589"/>
            <a:ext cx="4032251" cy="531532"/>
            <a:chOff x="4737040" y="2034691"/>
            <a:chExt cx="4032251" cy="531532"/>
          </a:xfrm>
        </p:grpSpPr>
        <p:sp>
          <p:nvSpPr>
            <p:cNvPr id="25" name="Textplatzhalter 3">
              <a:extLst>
                <a:ext uri="{FF2B5EF4-FFF2-40B4-BE49-F238E27FC236}">
                  <a16:creationId xmlns:a16="http://schemas.microsoft.com/office/drawing/2014/main" id="{9AA0B78F-7314-4AC9-9A84-288B304FDF3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7040" y="2364604"/>
              <a:ext cx="4032249" cy="20161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Przejrzyste i intuicyjne wskazówki dla użytkownika w oprogramowaniu SDI.</a:t>
              </a:r>
            </a:p>
          </p:txBody>
        </p:sp>
        <p:sp>
          <p:nvSpPr>
            <p:cNvPr id="26" name="Textplatzhalter 4">
              <a:extLst>
                <a:ext uri="{FF2B5EF4-FFF2-40B4-BE49-F238E27FC236}">
                  <a16:creationId xmlns:a16="http://schemas.microsoft.com/office/drawing/2014/main" id="{D17E8FFC-55F8-4CA1-9AEF-2E84171F0D2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7041" y="2034691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50"/>
                <a:t>ŁATWA OBSŁUGA</a:t>
              </a:r>
              <a:endParaRPr lang="de-DE" sz="1050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AC9ADF5-543C-4457-B3F2-28E6EFC217CE}"/>
              </a:ext>
            </a:extLst>
          </p:cNvPr>
          <p:cNvGrpSpPr/>
          <p:nvPr/>
        </p:nvGrpSpPr>
        <p:grpSpPr>
          <a:xfrm>
            <a:off x="395287" y="2795020"/>
            <a:ext cx="4032251" cy="1056315"/>
            <a:chOff x="395287" y="2667069"/>
            <a:chExt cx="4032251" cy="1056315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E2B4244-F294-4BBF-BE9F-9438DB71D89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5287" y="2996982"/>
              <a:ext cx="4032249" cy="7264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Wszystkie kody usterek są odczytywane automatycznie po wcześniejszym wykluczeniu systemów niezainstalowanych w pojeździe, co skutkuje jeszcze szybszym odczytem kodów usterek.</a:t>
              </a:r>
              <a:r>
                <a:rPr sz="900"/>
                <a:t> </a:t>
              </a:r>
              <a:r>
                <a:rPr sz="900"/>
                <a:t>Parametry, które zgodnie z kodem usterki wskazują na uszkodzony element, są automatycznie wybierane, sprawdzane i analizowane.</a:t>
              </a:r>
            </a:p>
          </p:txBody>
        </p:sp>
        <p:sp>
          <p:nvSpPr>
            <p:cNvPr id="28" name="Textplatzhalter 4">
              <a:extLst>
                <a:ext uri="{FF2B5EF4-FFF2-40B4-BE49-F238E27FC236}">
                  <a16:creationId xmlns:a16="http://schemas.microsoft.com/office/drawing/2014/main" id="{93BDD74D-387F-43B5-A7D8-66A6A6EC466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5288" y="2667069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50">
                  <a:latin typeface="+mj-lt"/>
                </a:rPr>
                <a:t>PRZYSPIESZONY ODCZYT KODÓW USTEREK</a:t>
              </a:r>
              <a:endParaRPr lang="de-DE" sz="1050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6090975-D808-429E-821B-8FBE38281F8B}"/>
              </a:ext>
            </a:extLst>
          </p:cNvPr>
          <p:cNvGrpSpPr/>
          <p:nvPr/>
        </p:nvGrpSpPr>
        <p:grpSpPr>
          <a:xfrm>
            <a:off x="4732334" y="2795020"/>
            <a:ext cx="4032251" cy="1056315"/>
            <a:chOff x="4732334" y="2667069"/>
            <a:chExt cx="4032251" cy="1056315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D110C36C-C5C9-4F81-9B09-549F13814D9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2334" y="2996982"/>
              <a:ext cx="4032249" cy="7264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Inteligentny, stale samodoskonalący się system, który generuje statystycznie potwierdzone wyniki diagnostyczne.</a:t>
              </a:r>
              <a:r>
                <a:rPr sz="900"/>
                <a:t> </a:t>
              </a:r>
              <a:r>
                <a:rPr sz="900"/>
                <a:t>Opiera się on na około dwóch miliardach zarejestrowanych kodów usterek i około pięciu milionach zapisanych rozwiązań problemów z technicznego centrum obsługi klienta Hella Gutmann.</a:t>
              </a:r>
              <a:r>
                <a:rPr sz="900"/>
                <a:t> </a:t>
              </a:r>
              <a:r>
                <a:rPr sz="900"/>
                <a:t>Oznacza to, że w około 80 procentach diagnoz system jest w stanie zalecić odpowiednie komponenty – a trend ten jest rosnący.</a:t>
              </a:r>
            </a:p>
          </p:txBody>
        </p:sp>
        <p:sp>
          <p:nvSpPr>
            <p:cNvPr id="30" name="Textplatzhalter 4">
              <a:extLst>
                <a:ext uri="{FF2B5EF4-FFF2-40B4-BE49-F238E27FC236}">
                  <a16:creationId xmlns:a16="http://schemas.microsoft.com/office/drawing/2014/main" id="{99B5B1C2-7936-4D10-A729-C95B27EF0B5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2335" y="2667069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50">
                  <a:latin typeface="+mj-lt"/>
                </a:rPr>
                <a:t>SYSTEM SAMOUCZĄCY SIĘ</a:t>
              </a:r>
              <a:endParaRPr lang="de-DE" sz="1050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46B88BA-3F37-44CB-B2AF-9386788E25F6}"/>
              </a:ext>
            </a:extLst>
          </p:cNvPr>
          <p:cNvGrpSpPr/>
          <p:nvPr/>
        </p:nvGrpSpPr>
        <p:grpSpPr>
          <a:xfrm>
            <a:off x="395287" y="4068863"/>
            <a:ext cx="4032251" cy="632163"/>
            <a:chOff x="395287" y="3831921"/>
            <a:chExt cx="4032251" cy="632163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6B3A1FD-19B7-436F-B717-4F71010A9F7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5287" y="4161834"/>
              <a:ext cx="4032249" cy="30225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Wadliwe komponenty są sugerowane na podstawie prawdopodobieństwa.</a:t>
              </a:r>
              <a:r>
                <a:rPr sz="900"/>
                <a:t> </a:t>
              </a:r>
              <a:r>
                <a:rPr sz="900"/>
                <a:t>Użytkownicy są prowadzeni i wspierani podczas analizy wyników diagnostycznych</a:t>
              </a:r>
            </a:p>
          </p:txBody>
        </p:sp>
        <p:sp>
          <p:nvSpPr>
            <p:cNvPr id="32" name="Textplatzhalter 4">
              <a:extLst>
                <a:ext uri="{FF2B5EF4-FFF2-40B4-BE49-F238E27FC236}">
                  <a16:creationId xmlns:a16="http://schemas.microsoft.com/office/drawing/2014/main" id="{23DBA736-B8AB-41C0-B195-F8ED8D38BB7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5288" y="3831921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00">
                  <a:latin typeface="+mj-lt"/>
                </a:rPr>
                <a:t>PRZEJRZYSTOŚĆ I BEZPIECZEŃSTWO DZIĘKI SZTUCZNEJ INTELIGENCJI (KI)</a:t>
              </a:r>
              <a:endParaRPr lang="de-DE" sz="1000" dirty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3A92F23-D0BE-4626-8D68-22FDB81855DE}"/>
              </a:ext>
            </a:extLst>
          </p:cNvPr>
          <p:cNvGrpSpPr/>
          <p:nvPr/>
        </p:nvGrpSpPr>
        <p:grpSpPr>
          <a:xfrm>
            <a:off x="4732334" y="4068863"/>
            <a:ext cx="4032251" cy="632163"/>
            <a:chOff x="4732334" y="3831921"/>
            <a:chExt cx="4032251" cy="632163"/>
          </a:xfrm>
        </p:grpSpPr>
        <p:sp>
          <p:nvSpPr>
            <p:cNvPr id="33" name="Textplatzhalter 3">
              <a:extLst>
                <a:ext uri="{FF2B5EF4-FFF2-40B4-BE49-F238E27FC236}">
                  <a16:creationId xmlns:a16="http://schemas.microsoft.com/office/drawing/2014/main" id="{E73281DC-D1A3-412C-BFE6-989B48EC1AE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2334" y="4161834"/>
              <a:ext cx="4032249" cy="30225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Hella DIN Universal" panose="02000506020000020004" pitchFamily="50" charset="0"/>
                <a:buChar char="→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lphaLcPeriod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Zmniejsza się złożoność diagnostyki pojazdów wielu różnych producentów i typów pojazdów, a tym samym zwiększa się jej wydajność.</a:t>
              </a:r>
            </a:p>
          </p:txBody>
        </p:sp>
        <p:sp>
          <p:nvSpPr>
            <p:cNvPr id="34" name="Textplatzhalter 4">
              <a:extLst>
                <a:ext uri="{FF2B5EF4-FFF2-40B4-BE49-F238E27FC236}">
                  <a16:creationId xmlns:a16="http://schemas.microsoft.com/office/drawing/2014/main" id="{D128891C-662F-47F0-A277-3FECD95F24A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32335" y="3831921"/>
              <a:ext cx="4032250" cy="25615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180000" tIns="64800" rIns="180000" bIns="3600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Hella DIN Universal" panose="02000506020000020004" pitchFamily="50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 cap="none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sz="1050">
                  <a:latin typeface="+mj-lt"/>
                </a:rPr>
                <a:t>WIĘKSZA WYDAJNOŚĆ</a:t>
              </a:r>
              <a:endParaRPr lang="de-D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9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0071425-0781-43DB-B9F0-197AEAA8D6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0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9A413E0-13B6-4C84-9A1A-C34925D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741738"/>
            <a:ext cx="4784038" cy="1728787"/>
          </a:xfrm>
        </p:spPr>
        <p:txBody>
          <a:bodyPr/>
          <a:lstStyle/>
          <a:p>
            <a:r>
              <a:t>Skuteczniejsza identyfikacja pojazdów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C2FBE55-E123-427A-A5FB-BCC9A7A58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3167950"/>
            <a:ext cx="2604514" cy="286450"/>
          </a:xfrm>
        </p:spPr>
        <p:txBody>
          <a:bodyPr/>
          <a:lstStyle/>
          <a:p>
            <a:r>
              <a:t>Vehicle Identification Service (VIS)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F6AE-F046-4970-8173-211A21B3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Hella Gutmann  |  Nazwa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0055-C797-4EE0-A5A1-8CC6BA80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5A740C23-7596-4266-AD2E-CE6B7D26E560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4001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Vehicle Identification Service (VIS)</a:t>
            </a:r>
            <a:endParaRPr lang="en-US" dirty="0">
              <a:latin typeface="+mn-lt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DEDC3F43-3031-4F50-8EDF-7FF147D6C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6" y="1218968"/>
            <a:ext cx="4887913" cy="3656244"/>
          </a:xfrm>
        </p:spPr>
        <p:txBody>
          <a:bodyPr/>
          <a:lstStyle/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CZYM JEST „VEHICLE IDENTIFICATION SERVICE (VIS)“?</a:t>
            </a:r>
            <a:r>
              <a:rPr sz="900"/>
              <a:t>Nowa funkcja SDI „Vehicle Identification Service” (mega macs 77 i mega macs X) jest rozszerzeniem poprzedniej identyfikacji pojazdu za pomocą VIN, która jest automatycznie aktywowana w tle przy połączeniu online.</a:t>
            </a:r>
            <a:r>
              <a:rPr sz="900"/>
              <a:t> </a:t>
            </a:r>
          </a:p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JAKIE SĄ ZALETY „VEHICLE IDENTIFICATION SERVICE (VIS)“?</a:t>
            </a:r>
            <a:r>
              <a:rPr sz="900"/>
              <a:t>- Identyfikacja pojazdu jest do 70% dokładniejsza dzięki "VIS" niż przy identyfikacji pojazdów offline - Zidentyfikowane pojazdy są sortowane na podstawie prawdopodobieństwa i przedstawione w przejrzysty sposób.</a:t>
            </a:r>
          </a:p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JAK DZIAŁA „VEHICLE IDENTIFICATION SERVICE (VIS)“?</a:t>
            </a:r>
            <a:r>
              <a:rPr sz="900"/>
              <a:t>Po wybraniu producenta i uruchomieniu funkcji „Odczyt VIN” rozpoczyna się identyfikacja pojazdu.</a:t>
            </a:r>
            <a:r>
              <a:rPr sz="900"/>
              <a:t> </a:t>
            </a:r>
            <a:r>
              <a:rPr sz="900"/>
              <a:t>W przypadku gdy urządzenie diagnostyczne jest podłączone do internetu, wyszukiwanie odbywa się za pośrednictwem nowej internetowej bazy danych zawierającej dane "VIS".</a:t>
            </a:r>
            <a:r>
              <a:rPr sz="900"/>
              <a:t> </a:t>
            </a:r>
            <a:r>
              <a:rPr sz="900"/>
              <a:t>Model AI (sztuczna inteligencja) jest trenowany na podstawie wybranych pojazdów, dla których znany jest numer VIN.</a:t>
            </a:r>
            <a:r>
              <a:rPr sz="900"/>
              <a:t>Jeśli urządzenie diagnostyczne jest w trybie offline, zapytanie odbywa się w standardowy sposób - jednak wskaźnik trafień może być ograniczony.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455A7F-3D16-437F-98F3-74C8F5813A29}"/>
              </a:ext>
            </a:extLst>
          </p:cNvPr>
          <p:cNvGrpSpPr/>
          <p:nvPr/>
        </p:nvGrpSpPr>
        <p:grpSpPr>
          <a:xfrm>
            <a:off x="5308941" y="1107385"/>
            <a:ext cx="3955462" cy="2270436"/>
            <a:chOff x="5994889" y="1107385"/>
            <a:chExt cx="3031747" cy="174022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52C928B-567B-4179-98A2-6D6DB07F0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4889" y="1107385"/>
              <a:ext cx="3031747" cy="174022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345FAE2-597F-4AEF-ABAB-9A6DBE35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5094" y="1329912"/>
              <a:ext cx="2101240" cy="131327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1D88A3E-568D-497F-B32F-DA126E9E9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388" y="2354564"/>
              <a:ext cx="591112" cy="260556"/>
            </a:xfrm>
            <a:prstGeom prst="rect">
              <a:avLst/>
            </a:prstGeom>
            <a:ln w="19050"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498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6F8B7A8-48CE-4D8F-BDB6-FCA541A776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0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9A413E0-13B6-4C84-9A1A-C34925D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741738"/>
            <a:ext cx="5998139" cy="1728787"/>
          </a:xfrm>
        </p:spPr>
        <p:txBody>
          <a:bodyPr/>
          <a:lstStyle/>
          <a:p>
            <a:r>
              <a:t>Lepsza orientacja dzięki nowemu wyglądowi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C2FBE55-E123-427A-A5FB-BCC9A7A58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3167950"/>
            <a:ext cx="1806218" cy="286450"/>
          </a:xfrm>
        </p:spPr>
        <p:txBody>
          <a:bodyPr/>
          <a:lstStyle/>
          <a:p>
            <a:r>
              <a:t>Nowy pasek stanu SDI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F6AE-F046-4970-8173-211A21B3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Hella Gutmann  |  Nazwa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0055-C797-4EE0-A5A1-8CC6BA80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5A740C23-7596-4266-AD2E-CE6B7D26E560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5366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Nowy pasek stanu SDI</a:t>
            </a:r>
            <a:endParaRPr lang="en-US" dirty="0">
              <a:latin typeface="+mn-lt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796196C-D5B4-4980-A691-86ACA1418F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284888"/>
            <a:ext cx="8359752" cy="425072"/>
          </a:xfrm>
          <a:prstGeom prst="rect">
            <a:avLst/>
          </a:prstGeom>
        </p:spPr>
      </p:pic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6358D7CD-19F5-4687-AF77-CAB351B25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6" y="2033901"/>
            <a:ext cx="8359752" cy="3109599"/>
          </a:xfrm>
        </p:spPr>
        <p:txBody>
          <a:bodyPr/>
          <a:lstStyle/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DLACZEGO POJAWIŁ SIĘ NOWY PASEK STANU?</a:t>
            </a:r>
            <a:r>
              <a:rPr sz="900"/>
              <a:t>Nowy wygląd, jak również funkcjonalność paska stanu zostały zmienione od podstaw wraz z wersją 70.</a:t>
            </a:r>
            <a:r>
              <a:rPr sz="900"/>
              <a:t> </a:t>
            </a:r>
            <a:r>
              <a:rPr sz="900"/>
              <a:t>Nowy pasek stanu w SDI zawiera wiele wskaźników stanu i zapewnia szybki dostęp do ważnych funkcji w dowolnym momencie.</a:t>
            </a:r>
          </a:p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JAKIE SĄ ZALETY NOWEGO PASKA STANU?</a:t>
            </a:r>
            <a:r>
              <a:rPr sz="900"/>
              <a:t>- W zależności od urządzenia końcowego rozmiar i sposób wyświetlania paska stanu dostosowuje się dynamicznie.</a:t>
            </a:r>
            <a:r>
              <a:rPr sz="900"/>
              <a:t> </a:t>
            </a:r>
            <a:r>
              <a:rPr sz="900"/>
              <a:t>W zależności od dostępnego miejsca, ikony są pokazywane lub ukrywane zgodnie z priorytetem.</a:t>
            </a:r>
            <a:r>
              <a:rPr sz="900"/>
              <a:t>- W celu lepszego zróżnicowania, ikony będą w przyszłości podzielone na ikony stanu i funkcji: podczas gdy ikony stanu zmieniają swój wygląd w zależności od sytuacji (np. stan naładowania), ikony funkcji umożliwiają dostęp do menu (np. funkcji lub informacji lub innych podmenu).</a:t>
            </a:r>
            <a:r>
              <a:rPr sz="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9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6F8B7A8-48CE-4D8F-BDB6-FCA541A776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26" b="7826"/>
          <a:stretch/>
        </p:blipFill>
        <p:spPr>
          <a:xfrm>
            <a:off x="1" y="1"/>
            <a:ext cx="9144000" cy="5143500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9A413E0-13B6-4C84-9A1A-C34925D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741738"/>
            <a:ext cx="5998139" cy="1728787"/>
          </a:xfrm>
        </p:spPr>
        <p:txBody>
          <a:bodyPr/>
          <a:lstStyle/>
          <a:p>
            <a:r>
              <a:t>Dalszy rozwój interfejsu oprogramowania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C2FBE55-E123-427A-A5FB-BCC9A7A58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3167950"/>
            <a:ext cx="1435925" cy="286450"/>
          </a:xfrm>
        </p:spPr>
        <p:txBody>
          <a:bodyPr/>
          <a:lstStyle/>
          <a:p>
            <a:r>
              <a:t>mega macs ONE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F6AE-F046-4970-8173-211A21B3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Hella Gutmann  |  Nazwa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0055-C797-4EE0-A5A1-8CC6BA80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5A740C23-7596-4266-AD2E-CE6B7D26E560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38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Dalszy rozwój interfejsu oprogramowania mega macs ONE</a:t>
            </a:r>
            <a:endParaRPr lang="en-US" dirty="0">
              <a:latin typeface="+mn-lt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2F0A2555-432A-463E-836C-946A4FACC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" y="1218969"/>
            <a:ext cx="8359752" cy="1625832"/>
          </a:xfrm>
        </p:spPr>
        <p:txBody>
          <a:bodyPr/>
          <a:lstStyle/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DLACZEGO POWSTAŁ NOWY INTERFEJS?</a:t>
            </a:r>
            <a:r>
              <a:rPr sz="900"/>
              <a:t/>
            </a:r>
            <a:br>
              <a:rPr sz="900"/>
            </a:br>
            <a:r>
              <a:rPr sz="900"/>
              <a:t>Aby nawigacja była jeszcze bardziej przyjazna i przejrzysta, w wersji 70 całkowicie zmieniono wygląd oprogramowania mega macs ONE.</a:t>
            </a:r>
          </a:p>
          <a:p>
            <a:pPr marL="0" lvl="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sz="900">
                <a:latin typeface="+mj-lt"/>
              </a:rPr>
              <a:t>JAKIE SĄ ZALETY NOWEGO INTERFEJSU?</a:t>
            </a:r>
            <a:r>
              <a:rPr sz="900"/>
              <a:t/>
            </a:r>
            <a:br>
              <a:rPr sz="900"/>
            </a:br>
            <a:r>
              <a:rPr sz="900"/>
              <a:t>- Oszczędność czasu podczas diagnozy pojazdu dzięki intuicyjnej nawigacji po menu</a:t>
            </a:r>
            <a:br>
              <a:rPr sz="900"/>
            </a:br>
            <a:r>
              <a:rPr sz="900"/>
              <a:t>- Nowoczesny design "State of Art"</a:t>
            </a:r>
            <a:br>
              <a:rPr sz="900"/>
            </a:br>
            <a:r>
              <a:rPr sz="900"/>
              <a:t>- Najlepsze możliwe wsparcie podczas diagnozy - również dla niedoświadczonych użytkowników</a:t>
            </a:r>
            <a:br>
              <a:rPr sz="900"/>
            </a:br>
            <a:r>
              <a:rPr sz="900"/>
              <a:t>- Przejrzysty układ i uproszczona funkcja edycji notatek i pól wprowadzania danych</a:t>
            </a:r>
          </a:p>
        </p:txBody>
      </p:sp>
    </p:spTree>
    <p:extLst>
      <p:ext uri="{BB962C8B-B14F-4D97-AF65-F5344CB8AC3E}">
        <p14:creationId xmlns:p14="http://schemas.microsoft.com/office/powerpoint/2010/main" val="18214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Dalszy rozwój interfejsu oprogramowania mega macs ONE</a:t>
            </a:r>
            <a:endParaRPr lang="en-US" dirty="0">
              <a:latin typeface="+mn-lt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AC071A7-DE8A-46EB-80CF-DD49DC2D95C9}"/>
              </a:ext>
            </a:extLst>
          </p:cNvPr>
          <p:cNvGrpSpPr/>
          <p:nvPr/>
        </p:nvGrpSpPr>
        <p:grpSpPr>
          <a:xfrm>
            <a:off x="214818" y="985638"/>
            <a:ext cx="2690556" cy="1702069"/>
            <a:chOff x="4095054" y="1288781"/>
            <a:chExt cx="2690556" cy="1702069"/>
          </a:xfrm>
        </p:grpSpPr>
        <p:pic>
          <p:nvPicPr>
            <p:cNvPr id="7" name="Picture 12" descr="A picture containing monitor, sitting, screen, computer&#10;&#10;Description automatically generated">
              <a:extLst>
                <a:ext uri="{FF2B5EF4-FFF2-40B4-BE49-F238E27FC236}">
                  <a16:creationId xmlns:a16="http://schemas.microsoft.com/office/drawing/2014/main" id="{26ACACCD-0E8C-470C-937C-F5FE1BDD3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054" y="1288781"/>
              <a:ext cx="2690556" cy="1702069"/>
            </a:xfrm>
            <a:prstGeom prst="rect">
              <a:avLst/>
            </a:prstGeom>
          </p:spPr>
        </p:pic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191AF15-DFF6-45A5-B3CB-F0ACD43D1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969" y="1390605"/>
              <a:ext cx="2236726" cy="1397954"/>
            </a:xfrm>
            <a:prstGeom prst="roundRect">
              <a:avLst>
                <a:gd name="adj" fmla="val 1950"/>
              </a:avLst>
            </a:prstGeom>
          </p:spPr>
        </p:pic>
      </p:grpSp>
      <p:pic>
        <p:nvPicPr>
          <p:cNvPr id="13" name="Picture 1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C4585DE4-DCCE-41AF-9CC0-644841439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59" y="985638"/>
            <a:ext cx="2690556" cy="1702069"/>
          </a:xfrm>
          <a:prstGeom prst="rect">
            <a:avLst/>
          </a:prstGeom>
        </p:spPr>
      </p:pic>
      <p:pic>
        <p:nvPicPr>
          <p:cNvPr id="16" name="Picture 1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1906CAFC-E317-41EE-A122-DB4EB7993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05" y="985638"/>
            <a:ext cx="2690556" cy="1702069"/>
          </a:xfrm>
          <a:prstGeom prst="rect">
            <a:avLst/>
          </a:prstGeom>
        </p:spPr>
      </p:pic>
      <p:pic>
        <p:nvPicPr>
          <p:cNvPr id="19" name="Picture 1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8F7099F4-63EB-4F4F-B2EB-C446B9B72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8" y="2973464"/>
            <a:ext cx="2690556" cy="1702069"/>
          </a:xfrm>
          <a:prstGeom prst="rect">
            <a:avLst/>
          </a:prstGeom>
        </p:spPr>
      </p:pic>
      <p:pic>
        <p:nvPicPr>
          <p:cNvPr id="22" name="Picture 1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B7C4619D-BA04-4352-B6A4-DC36D7442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59" y="2973464"/>
            <a:ext cx="2690556" cy="1702069"/>
          </a:xfrm>
          <a:prstGeom prst="rect">
            <a:avLst/>
          </a:prstGeom>
        </p:spPr>
      </p:pic>
      <p:pic>
        <p:nvPicPr>
          <p:cNvPr id="25" name="Picture 1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E3B53540-3C31-4595-A36F-165B85D13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05" y="2973464"/>
            <a:ext cx="2690556" cy="1702069"/>
          </a:xfrm>
          <a:prstGeom prst="rect">
            <a:avLst/>
          </a:prstGeom>
        </p:spPr>
      </p:pic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FA10315-143B-4A4D-9364-5CC10ED7B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9" y="2620927"/>
            <a:ext cx="2305049" cy="341002"/>
          </a:xfrm>
        </p:spPr>
        <p:txBody>
          <a:bodyPr/>
          <a:lstStyle/>
          <a:p>
            <a:pPr algn="ctr"/>
            <a:r>
              <a:rPr i="1"/>
              <a:t>Zapytanie o kody usterek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1B14F8EF-F281-4309-9CDD-D1254807718F}"/>
              </a:ext>
            </a:extLst>
          </p:cNvPr>
          <p:cNvSpPr txBox="1">
            <a:spLocks/>
          </p:cNvSpPr>
          <p:nvPr/>
        </p:nvSpPr>
        <p:spPr bwMode="gray">
          <a:xfrm>
            <a:off x="395289" y="4608754"/>
            <a:ext cx="2305049" cy="341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i="1"/>
              <a:t>Wyświetlane parametry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0E651E4-7DA0-4E07-BB15-D7730D71A992}"/>
              </a:ext>
            </a:extLst>
          </p:cNvPr>
          <p:cNvSpPr txBox="1">
            <a:spLocks/>
          </p:cNvSpPr>
          <p:nvPr/>
        </p:nvSpPr>
        <p:spPr bwMode="gray">
          <a:xfrm>
            <a:off x="3400882" y="2620927"/>
            <a:ext cx="2305049" cy="341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i="1"/>
              <a:t>Wynik diagnozy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6657D64A-2A1D-4A8B-B297-0E5219D2484D}"/>
              </a:ext>
            </a:extLst>
          </p:cNvPr>
          <p:cNvSpPr txBox="1">
            <a:spLocks/>
          </p:cNvSpPr>
          <p:nvPr/>
        </p:nvSpPr>
        <p:spPr bwMode="gray">
          <a:xfrm>
            <a:off x="6438280" y="2620927"/>
            <a:ext cx="2305049" cy="341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i="1"/>
              <a:t>Test siłowników</a:t>
            </a:r>
            <a:endParaRPr lang="de-DE" i="1" dirty="0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527AD54A-2EE0-48E6-A546-A9EC45E434D5}"/>
              </a:ext>
            </a:extLst>
          </p:cNvPr>
          <p:cNvSpPr txBox="1">
            <a:spLocks/>
          </p:cNvSpPr>
          <p:nvPr/>
        </p:nvSpPr>
        <p:spPr bwMode="gray">
          <a:xfrm>
            <a:off x="3400882" y="4608754"/>
            <a:ext cx="2305049" cy="341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i="1"/>
              <a:t>Rejestracja użytkownika CSM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9391C797-26C3-4CBA-B9D1-BE01FC41DFB9}"/>
              </a:ext>
            </a:extLst>
          </p:cNvPr>
          <p:cNvSpPr txBox="1">
            <a:spLocks/>
          </p:cNvSpPr>
          <p:nvPr/>
        </p:nvSpPr>
        <p:spPr bwMode="gray">
          <a:xfrm>
            <a:off x="6454183" y="4608754"/>
            <a:ext cx="2305049" cy="341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i="1"/>
              <a:t>Resetowanie wskaźnika serwisowego</a:t>
            </a:r>
          </a:p>
        </p:txBody>
      </p:sp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F34BC7-5CA7-436B-B675-96C797BF3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74" y="1087462"/>
            <a:ext cx="2236726" cy="1397954"/>
          </a:xfrm>
          <a:prstGeom prst="roundRect">
            <a:avLst>
              <a:gd name="adj" fmla="val 2023"/>
            </a:avLst>
          </a:prstGeom>
        </p:spPr>
      </p:pic>
      <p:pic>
        <p:nvPicPr>
          <p:cNvPr id="36" name="Grafik 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1BCE314-E6BF-47F0-9F78-0AC477557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20" y="1087462"/>
            <a:ext cx="2233447" cy="1395904"/>
          </a:xfrm>
          <a:prstGeom prst="roundRect">
            <a:avLst>
              <a:gd name="adj" fmla="val 2490"/>
            </a:avLst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F6A62A39-9647-4DEC-82C9-7BA65B1D8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4" y="3075288"/>
            <a:ext cx="2236726" cy="1397954"/>
          </a:xfrm>
          <a:prstGeom prst="roundRect">
            <a:avLst>
              <a:gd name="adj" fmla="val 2999"/>
            </a:avLst>
          </a:prstGeom>
        </p:spPr>
      </p:pic>
      <p:pic>
        <p:nvPicPr>
          <p:cNvPr id="41" name="Grafik 40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E37860-69B1-4B37-B2B2-067A25ED3E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74" y="3079999"/>
            <a:ext cx="2236726" cy="1397954"/>
          </a:xfrm>
          <a:prstGeom prst="roundRect">
            <a:avLst>
              <a:gd name="adj" fmla="val 2023"/>
            </a:avLst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D7C69368-BD0C-4974-93BA-D5E01FAA16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20" y="3079991"/>
            <a:ext cx="2233447" cy="1395904"/>
          </a:xfrm>
          <a:prstGeom prst="roundRect">
            <a:avLst>
              <a:gd name="adj" fmla="val 2490"/>
            </a:avLst>
          </a:prstGeom>
        </p:spPr>
      </p:pic>
    </p:spTree>
    <p:extLst>
      <p:ext uri="{BB962C8B-B14F-4D97-AF65-F5344CB8AC3E}">
        <p14:creationId xmlns:p14="http://schemas.microsoft.com/office/powerpoint/2010/main" val="12188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2936F3C-014D-4BD4-83D7-A3776E8009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2124075" cy="5143502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1060C-6B1B-4122-84D2-DC252955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96188" y="5214837"/>
            <a:ext cx="863600" cy="0"/>
          </a:xfrm>
        </p:spPr>
        <p:txBody>
          <a:bodyPr/>
          <a:lstStyle/>
          <a:p>
            <a:fld id="{4DDF8A25-956E-4B29-A2BE-EEF2C7057DA6}" type="datetime1">
              <a:rPr lang="de-DE" smtClean="0"/>
              <a:t>21.04.2023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7E80B-A49B-4389-8C84-354E3F45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/>
          <a:p>
            <a:r>
              <a:t>Hella Gutmann  |  Nazwa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1710C-9B38-4D67-8A09-125C4F22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/>
          <a:p>
            <a:fld id="{CB79EAA0-2A0C-40D4-B3F7-D2C6F6B35D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385EE9-F29D-43CD-A6A9-0B6731A1322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700337" y="268288"/>
            <a:ext cx="2879725" cy="576263"/>
          </a:xfrm>
        </p:spPr>
        <p:txBody>
          <a:bodyPr/>
          <a:lstStyle/>
          <a:p>
            <a:r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410D91-AE00-43E8-A228-3678DD610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700337" y="1419225"/>
            <a:ext cx="6048375" cy="3168650"/>
          </a:xfrm>
        </p:spPr>
        <p:txBody>
          <a:bodyPr/>
          <a:lstStyle/>
          <a:p>
            <a:r>
              <a:t>Automatyczna diagnoza</a:t>
            </a:r>
          </a:p>
          <a:p>
            <a:pPr lvl="1"/>
            <a:r>
              <a:t>Co to jest?</a:t>
            </a:r>
          </a:p>
          <a:p>
            <a:pPr lvl="1"/>
            <a:r>
              <a:t>Dlaczego warsztaty jej potrzebują?</a:t>
            </a:r>
          </a:p>
          <a:p>
            <a:pPr lvl="1"/>
            <a:r>
              <a:t>Jak ona przebiega?</a:t>
            </a:r>
          </a:p>
          <a:p>
            <a:pPr lvl="1"/>
            <a:r>
              <a:t>Jakie ma zalety?</a:t>
            </a:r>
          </a:p>
          <a:p>
            <a:pPr lvl="1"/>
            <a:endParaRPr lang="en-US" dirty="0"/>
          </a:p>
          <a:p>
            <a:r>
              <a:t>Vehicle Identification Service (VIS)</a:t>
            </a:r>
          </a:p>
          <a:p>
            <a:endParaRPr lang="en-US" dirty="0"/>
          </a:p>
          <a:p>
            <a:r>
              <a:t>Nowy pasek stanu SDI</a:t>
            </a:r>
            <a:endParaRPr lang="en-US" dirty="0"/>
          </a:p>
          <a:p>
            <a:endParaRPr lang="en-US" dirty="0"/>
          </a:p>
          <a:p>
            <a:r>
              <a:t>Dalszy rozwój interfejsu oprogramowania mega macs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6F8B7A8-48CE-4D8F-BDB6-FCA541A776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9A413E0-13B6-4C84-9A1A-C34925D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741738"/>
            <a:ext cx="3744913" cy="1728787"/>
          </a:xfrm>
        </p:spPr>
        <p:txBody>
          <a:bodyPr/>
          <a:lstStyle/>
          <a:p>
            <a:r>
              <a:t>Następny poziom w diagnostyce pojazdów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C2FBE55-E123-427A-A5FB-BCC9A7A58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3167950"/>
            <a:ext cx="1900796" cy="286450"/>
          </a:xfrm>
        </p:spPr>
        <p:txBody>
          <a:bodyPr/>
          <a:lstStyle/>
          <a:p>
            <a:r>
              <a:t>Automatyczna diagnoza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F6AE-F046-4970-8173-211A21B3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Hella Gutmann  |  Nazwa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0055-C797-4EE0-A5A1-8CC6BA80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5A740C23-7596-4266-AD2E-CE6B7D26E560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3342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Co to jest?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7EC333-7619-4D34-84C6-176C0938A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5950" y="1218968"/>
            <a:ext cx="4335429" cy="3656244"/>
          </a:xfrm>
        </p:spPr>
        <p:txBody>
          <a:bodyPr/>
          <a:lstStyle/>
          <a:p>
            <a:pPr lvl="6"/>
            <a:r>
              <a:t>SILNY PARTNER WARSZTATÓW</a:t>
            </a:r>
          </a:p>
          <a:p>
            <a:pPr lvl="2"/>
            <a:endParaRPr lang="de-DE" dirty="0"/>
          </a:p>
          <a:p>
            <a:pPr lvl="2"/>
            <a:r>
              <a:rPr sz="750">
                <a:latin typeface="+mj-lt"/>
              </a:rPr>
              <a:t>Wykrywanie wadliwych komponentów z pomocą sztucznej inteligencji</a:t>
            </a:r>
          </a:p>
          <a:p>
            <a:pPr lvl="2"/>
            <a:r>
              <a:rPr sz="750">
                <a:latin typeface="+mj-lt"/>
              </a:rPr>
              <a:t>Zautomatyzowany proces rozpoczyna się od jednego kliknięcia</a:t>
            </a:r>
          </a:p>
          <a:p>
            <a:pPr lvl="2"/>
            <a:r>
              <a:rPr sz="750">
                <a:latin typeface="+mj-lt"/>
              </a:rPr>
              <a:t>Know-how technicznego centrum obsługi klienta</a:t>
            </a:r>
            <a:br>
              <a:rPr sz="750">
                <a:latin typeface="+mj-lt"/>
              </a:rPr>
            </a:br>
            <a:endParaRPr lang="de-DE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sz="750"/>
              <a:t>"Automatyczna diagnoza"(AD) to inteligentna, stale doskonaląca się funkcja, w której mega macs X i mega macs 77 automatycznie wybierają kolejne etapy diagnostyki i prowadzą użytkownika przez proces diagnozy.</a:t>
            </a:r>
            <a:r>
              <a:rPr sz="750"/>
              <a:t> </a:t>
            </a:r>
            <a:r>
              <a:rPr sz="750"/>
              <a:t>System AD podejmuje decyzje o tym, jakie dalsze kroki są konieczne, aby zawęzić możliwe przyczyny i ostatecznie wyeliminować błędy.</a:t>
            </a:r>
            <a:r>
              <a:rPr sz="750"/>
              <a:t> </a:t>
            </a:r>
            <a:r>
              <a:rPr sz="750"/>
              <a:t>Dzięki sztucznej inteligencji, mega macs w trybie AD zna najkrótszy sposób diagnostyki systemu, wie, jakie systemy są zainstalowane w pojeździe i jakie parametry są istotne dla procesu diagnostycznego.</a:t>
            </a:r>
            <a:r>
              <a:rPr sz="750"/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sz="750"/>
              <a:t>Użytkownik może śledzić wszystkie zautomatyzowane kroki w czasie rzeczywistym i ma możliwość interwencji w dowolnym momencie.</a:t>
            </a:r>
            <a:r>
              <a:rPr sz="750"/>
              <a:t> </a:t>
            </a:r>
            <a:r>
              <a:rPr sz="750"/>
              <a:t>W końcu AD sugeruje użytkownikowi najbardziej prawdopodobny komponent lub część zamienną powodującą błąd i dostarcza niezbędnych dodatkowych informacji, takich jak instrukcja montażu.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sz="750"/>
              <a:t>Funkcja ta opiera się na około dwóch miliardach zapisanych kodów usterek i około pięciu milionach statystycznie zarejestrowanych przypadków z technicznego centrum obsługi klienta.</a:t>
            </a:r>
            <a:r>
              <a:rPr sz="750"/>
              <a:t> </a:t>
            </a:r>
            <a:r>
              <a:rPr sz="750"/>
              <a:t>Już na tym etapie w ponad 80 procentach przypadków można z dużym prawdopodobieństwem określić komponenty powodujące usterkę.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5D2790-EFD4-49EC-9A38-D97E4B873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21" y="1218968"/>
            <a:ext cx="3782980" cy="36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Dlaczego warsztaty jej potrzebują?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7EC333-7619-4D34-84C6-176C0938A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" y="1218968"/>
            <a:ext cx="4557713" cy="365624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sz="750"/>
              <a:t>Z "Automatyczną diagnozą" do właściwego komponentu</a:t>
            </a:r>
          </a:p>
          <a:p>
            <a:pPr>
              <a:lnSpc>
                <a:spcPct val="150000"/>
              </a:lnSpc>
            </a:pPr>
            <a:r>
              <a:rPr sz="750"/>
              <a:t>Wraz z różnorodnością typów napędów i mnogością systemów samochodowych stale wzrasta również złożoność diagnostyki.</a:t>
            </a:r>
            <a:r>
              <a:rPr sz="750"/>
              <a:t> </a:t>
            </a:r>
            <a:r>
              <a:rPr sz="750"/>
              <a:t>Przyzwyczailiśmy się do tego: diagnoza może być czasochłonna.</a:t>
            </a:r>
            <a:r>
              <a:rPr sz="750"/>
              <a:t> </a:t>
            </a:r>
            <a:r>
              <a:rPr sz="750"/>
              <a:t>Często niejasność utrudnia znalezienie przyczyny usterki.</a:t>
            </a:r>
            <a:r>
              <a:rPr sz="750"/>
              <a:t> </a:t>
            </a:r>
            <a:r>
              <a:rPr sz="750"/>
              <a:t>Może się więc zdarzyć, że jeden i ten sam kod usterki zostanie przypisany do różnych zdarzeń.</a:t>
            </a:r>
            <a:r>
              <a:rPr sz="750"/>
              <a:t> </a:t>
            </a:r>
            <a:r>
              <a:rPr sz="750"/>
              <a:t>Albo lista zapisanych usterek i z nich wynikających usterek jest tak długa, że technik może tylko zgadywać, gdzie rozpocząć wyszukiwanie.</a:t>
            </a:r>
          </a:p>
          <a:p>
            <a:pPr>
              <a:lnSpc>
                <a:spcPct val="150000"/>
              </a:lnSpc>
            </a:pPr>
            <a:r>
              <a:rPr sz="750"/>
              <a:t>Dzięki automatyzacji diagnostyki pojazdów z wykorzystaniem sztucznej inteligencji i technologii dużych zbiorów danych, Hella Gutmann zwiastuje nową erę.</a:t>
            </a:r>
            <a:r>
              <a:rPr sz="750"/>
              <a:t> </a:t>
            </a:r>
            <a:r>
              <a:rPr sz="750"/>
              <a:t>Automatyczna diagnoza (AD) zaoszczędzi warsztatom cenny czas, ułatwi diagnostykę oraz sprawi, że diagnoza będzie bardziej precyzyjna.</a:t>
            </a:r>
            <a:r>
              <a:rPr sz="750"/>
              <a:t> </a:t>
            </a:r>
            <a:r>
              <a:rPr sz="750"/>
              <a:t>Ponadto powiązanie diagnostyki z komponentami otwiera nowe możliwości wydajniejszej sprzedaży części zamiennych.</a:t>
            </a:r>
            <a:r>
              <a:rPr sz="750"/>
              <a:t> </a:t>
            </a:r>
            <a:r>
              <a:rPr sz="750"/>
              <a:t>Integracja z oprogramowaniem mega macs SDI została po raz pierwszy zaprezentowana na targach Automechanika 2022 we Frankfurcie i jest teraz wzdrażana w wersji oprogramowania 70.</a:t>
            </a:r>
          </a:p>
          <a:p>
            <a:pPr>
              <a:lnSpc>
                <a:spcPct val="150000"/>
              </a:lnSpc>
            </a:pPr>
            <a:r>
              <a:rPr sz="750"/>
              <a:t>Automatyczna diagnoza" to inteligentny, stale samodoskonalący się system, który generuje statystycznie potwierdzone wyniki diagnostyczne.</a:t>
            </a:r>
            <a:r>
              <a:rPr sz="750"/>
              <a:t> </a:t>
            </a:r>
            <a:r>
              <a:rPr sz="750"/>
              <a:t>Automatyczna diagnoza opiera się na około dwóch miliardach zarejestrowanych kodów usterek i około pięciu milionach zapisanych rozwiązań problemów z technicznego centrum obsługi klienta Hella Gutmann.</a:t>
            </a:r>
            <a:r>
              <a:rPr sz="750"/>
              <a:t> </a:t>
            </a:r>
            <a:r>
              <a:rPr sz="750"/>
              <a:t>Oznacza to, że w około 80 procentach diagnoz system jest w stanie zalecić odpowiednie komponenty – a trend ten jest rosnący.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BF3A3C-D3B6-4A8A-BB18-8C82FADA3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528" y="1513035"/>
            <a:ext cx="3545185" cy="31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CDCFF-2A26-4E6E-9CEE-9AFF806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Dlaczego warsztaty jej potrzebują?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C0F46C5-A893-4ABE-9F29-40B21E007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Najważniejsze cechy oprogramowania w wersji 70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D464D7EF-7ACB-4DC8-A6ED-ADCA0D43F55F}"/>
              </a:ext>
            </a:extLst>
          </p:cNvPr>
          <p:cNvSpPr txBox="1">
            <a:spLocks/>
          </p:cNvSpPr>
          <p:nvPr/>
        </p:nvSpPr>
        <p:spPr bwMode="gray">
          <a:xfrm>
            <a:off x="395287" y="1104668"/>
            <a:ext cx="4494213" cy="36562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Hella DIN Universal" panose="02000506020000020004" pitchFamily="50" charset="0"/>
              <a:buChar char="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rabi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+mj-lt"/>
              <a:buAutoNum type="alphaL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sz="750"/>
              <a:t>Automatyczny przebieg diagnozy aż do znalezienia uszkodzonego komponentu</a:t>
            </a:r>
          </a:p>
          <a:p>
            <a:pPr>
              <a:lnSpc>
                <a:spcPct val="150000"/>
              </a:lnSpc>
            </a:pPr>
            <a:r>
              <a:rPr sz="750"/>
              <a:t>Jedno kliknięcie na przycisk „Automatyczna diagnoza” uruchamia reakcję łańcuchową, która zaczyna się od automatycznej identyfikacji pojazdu i odczytania kodów usterek, a kończy dopiero po zlokalizowaniu statystycznie najbardziej prawdopodobnie uszkodzonego elementu.</a:t>
            </a:r>
            <a:r>
              <a:rPr sz="750"/>
              <a:t> </a:t>
            </a:r>
            <a:r>
              <a:rPr sz="750"/>
              <a:t>W trybie AD mega macs automatycznie wybiera następny krok diagnostyczny.</a:t>
            </a:r>
            <a:r>
              <a:rPr sz="750"/>
              <a:t> </a:t>
            </a:r>
            <a:r>
              <a:rPr sz="750"/>
              <a:t>Dzięki sztucznej inteligencji zna najkrótszą drogę dla diagnozy każdego systemu.</a:t>
            </a:r>
            <a:r>
              <a:rPr sz="750"/>
              <a:t> </a:t>
            </a:r>
            <a:r>
              <a:rPr sz="750"/>
              <a:t>Kontroluje, jakie systemy są zainstalowane w pojeździe i jakie parametry są istotne dla procesu diagnostycznego.</a:t>
            </a:r>
            <a:r>
              <a:rPr sz="750"/>
              <a:t> </a:t>
            </a:r>
            <a:r>
              <a:rPr sz="750"/>
              <a:t>mega macs jest w stanie znaleźć połączenia między nimi i podjąć właściwą decyzję o kolejnym wymaganym kroku diagnostycznym - działanie to jest bardzo podobne do samouczącej się automatycznej skrzyni biegów, która wybiera właściwy bieg w zależności od sytuacji.</a:t>
            </a:r>
            <a:r>
              <a:rPr sz="750"/>
              <a:t> </a:t>
            </a:r>
          </a:p>
          <a:p>
            <a:pPr>
              <a:lnSpc>
                <a:spcPct val="150000"/>
              </a:lnSpc>
            </a:pPr>
            <a:r>
              <a:rPr sz="750"/>
              <a:t>W przyszłości diagnozowanie pojazdu będzie tak proste, jak jazda pojazdem z automatyczną skrzynią biegów: wystarczy będzie podłączyć mega macs do pojazdu, aktywować AD i w międzyczasie zająć się inną pracą.</a:t>
            </a:r>
            <a:r>
              <a:rPr sz="750"/>
              <a:t> </a:t>
            </a:r>
            <a:r>
              <a:rPr sz="750"/>
              <a:t>Dopiero po uzyskaniu automatycznie wygenerowanego wyniku diagnostycznego z odpowiednimi informacjami dodatkowymi mechatronik będzie musiał podjąć działania.</a:t>
            </a:r>
            <a:r>
              <a:rPr sz="750"/>
              <a:t> </a:t>
            </a:r>
            <a:r>
              <a:rPr sz="750"/>
              <a:t>Oczywiście można również śledzić w czasie rzeczywistym zautomatyzowane kroki na wyświetlaczu i interweniować manualnie w dowolnym momencie.</a:t>
            </a:r>
            <a:r>
              <a:rPr sz="750"/>
              <a:t> </a:t>
            </a:r>
            <a:r>
              <a:rPr sz="750"/>
              <a:t>W pewnych okolicznościach użytkownik może być zmuszony do dokonania późniejszej selekcji podczas identyfikacji pojazdu.</a:t>
            </a:r>
            <a:r>
              <a:rPr sz="750"/>
              <a:t> </a:t>
            </a:r>
            <a:r>
              <a:rPr sz="750"/>
              <a:t>Może się również zdarzyć, że w przypadku niektórych usterek w ramach odczytu parametrów konieczne będzie przyspieszenie silnika lub przemieszczenie pojazdu.</a:t>
            </a:r>
          </a:p>
          <a:p>
            <a:pPr>
              <a:lnSpc>
                <a:spcPct val="150000"/>
              </a:lnSpc>
            </a:pPr>
            <a:r>
              <a:rPr sz="750"/>
              <a:t>Hella Gutmann od lat dąży do tego, aby diagnostyka pojazdów w warsztatach była jak najbardziej wygodna, wydajna i niezawodna.</a:t>
            </a:r>
            <a:r>
              <a:rPr sz="750"/>
              <a:t> </a:t>
            </a:r>
            <a:r>
              <a:rPr sz="750"/>
              <a:t>To niekończące się wyzwanie, ponieważ różnorodność rodzajów napędu i różnych układów pojazdu, prowadzi do rosnącej złożoności diagnozy.</a:t>
            </a:r>
            <a:r>
              <a:rPr sz="750"/>
              <a:t> </a:t>
            </a:r>
            <a:r>
              <a:rPr sz="750"/>
              <a:t>Tym cenniejsza jest automatyzacja i inteligentne skrócenie diagnostyki pojazdu do codziennej pracy warsztatowej.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D6EEF7-3674-4805-853C-894CB7B0E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150" y="1218968"/>
            <a:ext cx="3611563" cy="36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895B200-0945-452C-BC95-D281AB499AE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397" y="1107579"/>
            <a:ext cx="5261372" cy="329475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A6DA9C-245E-4D17-8362-E9C4B84A1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9" y="1420019"/>
            <a:ext cx="2305049" cy="2879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i="1"/>
              <a:t>Identyfikacja pojazdu odbywa się automatycznie i bez manualnego wprowadzania danych.</a:t>
            </a:r>
            <a:r>
              <a:rPr i="1"/>
              <a:t> </a:t>
            </a:r>
            <a:r>
              <a:rPr i="1"/>
              <a:t>Producent i kod silnika są rozpoznawane, wyświetlane i wybierane przez „Automatyczną diagnozę”.</a:t>
            </a:r>
            <a:r>
              <a:rPr i="1"/>
              <a:t> </a:t>
            </a:r>
          </a:p>
          <a:p>
            <a:pPr>
              <a:lnSpc>
                <a:spcPct val="150000"/>
              </a:lnSpc>
            </a:pPr>
            <a:r>
              <a:rPr i="1"/>
              <a:t>Następnie rozpoczyna się analiza kodów usterek i parametrów</a:t>
            </a: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F6CF8637-1579-46B3-9CB2-AC0057A6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0963"/>
            <a:ext cx="5184775" cy="432000"/>
          </a:xfrm>
        </p:spPr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Dlaczego warsztaty jej potrzebują?</a:t>
            </a:r>
          </a:p>
        </p:txBody>
      </p:sp>
      <p:sp>
        <p:nvSpPr>
          <p:cNvPr id="16" name="Subtitle 10">
            <a:extLst>
              <a:ext uri="{FF2B5EF4-FFF2-40B4-BE49-F238E27FC236}">
                <a16:creationId xmlns:a16="http://schemas.microsoft.com/office/drawing/2014/main" id="{B8F4F68A-E68C-45F5-A204-BE37ADCA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268288"/>
            <a:ext cx="5184776" cy="142675"/>
          </a:xfrm>
        </p:spPr>
        <p:txBody>
          <a:bodyPr/>
          <a:lstStyle/>
          <a:p>
            <a:r>
              <a:t>Najważniejsze cechy oprogramowania w wersji 70</a:t>
            </a:r>
          </a:p>
        </p:txBody>
      </p:sp>
    </p:spTree>
    <p:extLst>
      <p:ext uri="{BB962C8B-B14F-4D97-AF65-F5344CB8AC3E}">
        <p14:creationId xmlns:p14="http://schemas.microsoft.com/office/powerpoint/2010/main" val="5387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895B200-0945-452C-BC95-D281AB499AE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397" y="1107579"/>
            <a:ext cx="5261372" cy="329475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A6DA9C-245E-4D17-8362-E9C4B84A1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9" y="1420019"/>
            <a:ext cx="2305049" cy="2879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i="1"/>
              <a:t>Automatyczny odczyt kodów usterek i parametrów, które mogą być powiązane z daną usterką, prowadzi do wyświetlenia możliwego komponentu powodującego tą usterkę.</a:t>
            </a:r>
          </a:p>
          <a:p>
            <a:pPr>
              <a:lnSpc>
                <a:spcPct val="150000"/>
              </a:lnSpc>
            </a:pPr>
            <a:endParaRPr lang="en-US" i="1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F6CF8637-1579-46B3-9CB2-AC0057A6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0963"/>
            <a:ext cx="5184775" cy="432000"/>
          </a:xfrm>
        </p:spPr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Dlaczego warsztaty jej potrzebują?</a:t>
            </a:r>
          </a:p>
        </p:txBody>
      </p:sp>
      <p:sp>
        <p:nvSpPr>
          <p:cNvPr id="16" name="Subtitle 10">
            <a:extLst>
              <a:ext uri="{FF2B5EF4-FFF2-40B4-BE49-F238E27FC236}">
                <a16:creationId xmlns:a16="http://schemas.microsoft.com/office/drawing/2014/main" id="{B8F4F68A-E68C-45F5-A204-BE37ADCA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268288"/>
            <a:ext cx="5184776" cy="142675"/>
          </a:xfrm>
        </p:spPr>
        <p:txBody>
          <a:bodyPr/>
          <a:lstStyle/>
          <a:p>
            <a:r>
              <a:t>Najważniejsze cechy oprogramowania w wersji 70</a:t>
            </a:r>
          </a:p>
        </p:txBody>
      </p:sp>
    </p:spTree>
    <p:extLst>
      <p:ext uri="{BB962C8B-B14F-4D97-AF65-F5344CB8AC3E}">
        <p14:creationId xmlns:p14="http://schemas.microsoft.com/office/powerpoint/2010/main" val="35215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CA9E8-CEB7-4F7F-9D29-9273A991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Hella Gutmann  |  Nazwa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A50CF-B5E1-43D5-9899-B5DFFA6F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895B200-0945-452C-BC95-D281AB499AE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397" y="1107579"/>
            <a:ext cx="5261372" cy="329475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A6DA9C-245E-4D17-8362-E9C4B84A1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9" y="1420019"/>
            <a:ext cx="2305049" cy="2879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i="1"/>
              <a:t>W celu przejrzystego przyporządkowania usterki w Car History, identyfikację (np. za pomocą numeru rejestracyjnego, numeru zamówienia itp.) oraz przebieg można dostosować manualnie po zakończeniu „Automatycznej diagnozy”.</a:t>
            </a:r>
            <a:r>
              <a:rPr i="1"/>
              <a:t> </a:t>
            </a:r>
          </a:p>
          <a:p>
            <a:pPr>
              <a:lnSpc>
                <a:spcPct val="150000"/>
              </a:lnSpc>
            </a:pPr>
            <a:endParaRPr lang="en-US" i="1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F6CF8637-1579-46B3-9CB2-AC0057A6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0963"/>
            <a:ext cx="5184775" cy="432000"/>
          </a:xfrm>
        </p:spPr>
        <p:txBody>
          <a:bodyPr/>
          <a:lstStyle/>
          <a:p>
            <a:r>
              <a:t>Automatyczna diagnoza</a:t>
            </a:r>
            <a:br/>
            <a:r>
              <a:rPr>
                <a:latin typeface="+mn-lt"/>
              </a:rPr>
              <a:t>Dlaczego warsztaty jej potrzebują?</a:t>
            </a:r>
          </a:p>
        </p:txBody>
      </p:sp>
      <p:sp>
        <p:nvSpPr>
          <p:cNvPr id="16" name="Subtitle 10">
            <a:extLst>
              <a:ext uri="{FF2B5EF4-FFF2-40B4-BE49-F238E27FC236}">
                <a16:creationId xmlns:a16="http://schemas.microsoft.com/office/drawing/2014/main" id="{B8F4F68A-E68C-45F5-A204-BE37ADCA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268288"/>
            <a:ext cx="5184776" cy="142675"/>
          </a:xfrm>
        </p:spPr>
        <p:txBody>
          <a:bodyPr/>
          <a:lstStyle/>
          <a:p>
            <a:r>
              <a:t>Najważniejsze cechy oprogramowania w wersji 70</a:t>
            </a:r>
          </a:p>
        </p:txBody>
      </p:sp>
    </p:spTree>
    <p:extLst>
      <p:ext uri="{BB962C8B-B14F-4D97-AF65-F5344CB8AC3E}">
        <p14:creationId xmlns:p14="http://schemas.microsoft.com/office/powerpoint/2010/main" val="3567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lla Gutmann">
  <a:themeElements>
    <a:clrScheme name="HGS">
      <a:dk1>
        <a:sysClr val="windowText" lastClr="000000"/>
      </a:dk1>
      <a:lt1>
        <a:sysClr val="window" lastClr="FFFFFF"/>
      </a:lt1>
      <a:dk2>
        <a:srgbClr val="007D40"/>
      </a:dk2>
      <a:lt2>
        <a:srgbClr val="005D2F"/>
      </a:lt2>
      <a:accent1>
        <a:srgbClr val="66B18C"/>
      </a:accent1>
      <a:accent2>
        <a:srgbClr val="DEE4E7"/>
      </a:accent2>
      <a:accent3>
        <a:srgbClr val="0F2364"/>
      </a:accent3>
      <a:accent4>
        <a:srgbClr val="6A7A86"/>
      </a:accent4>
      <a:accent5>
        <a:srgbClr val="FF1400"/>
      </a:accent5>
      <a:accent6>
        <a:srgbClr val="FFCC00"/>
      </a:accent6>
      <a:hlink>
        <a:srgbClr val="0F2364"/>
      </a:hlink>
      <a:folHlink>
        <a:srgbClr val="0F2364"/>
      </a:folHlink>
    </a:clrScheme>
    <a:fontScheme name="Hella Gutmann">
      <a:majorFont>
        <a:latin typeface="Hella DIN Universal Medium"/>
        <a:ea typeface=""/>
        <a:cs typeface=""/>
      </a:majorFont>
      <a:minorFont>
        <a:latin typeface="Hella DIN Univers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bg2"/>
          </a:solidFill>
        </a:ln>
      </a:spPr>
      <a:bodyPr lIns="180000" tIns="108000" rIns="180000" bIns="108000" rtlCol="0" anchor="ctr"/>
      <a:lstStyle>
        <a:defPPr algn="l">
          <a:spcBef>
            <a:spcPts val="300"/>
          </a:spcBef>
          <a:spcAft>
            <a:spcPts val="300"/>
          </a:spcAft>
          <a:defRPr sz="1200"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Bef>
            <a:spcPts val="300"/>
          </a:spcBef>
          <a:spcAft>
            <a:spcPts val="300"/>
          </a:spcAft>
          <a:buClr>
            <a:schemeClr val="bg2"/>
          </a:buClr>
          <a:buFont typeface="Wingdings" panose="05000000000000000000" pitchFamily="2" charset="2"/>
          <a:buNone/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la_Gutmann_Template_05a_NZ.potx" id="{0330514E-7670-47C3-99D5-BBA85406F60D}" vid="{41DE1644-7D85-4B4A-A8C3-4D2DC0A9B7EF}"/>
    </a:ext>
  </a:extLst>
</a:theme>
</file>

<file path=ppt/theme/theme2.xml><?xml version="1.0" encoding="utf-8"?>
<a:theme xmlns:a="http://schemas.openxmlformats.org/drawingml/2006/main" name="Office Theme">
  <a:themeElements>
    <a:clrScheme name="Hella Gutmann">
      <a:dk1>
        <a:sysClr val="windowText" lastClr="000000"/>
      </a:dk1>
      <a:lt1>
        <a:sysClr val="window" lastClr="FFFFFF"/>
      </a:lt1>
      <a:dk2>
        <a:srgbClr val="005D2F"/>
      </a:dk2>
      <a:lt2>
        <a:srgbClr val="007D40"/>
      </a:lt2>
      <a:accent1>
        <a:srgbClr val="66B18C"/>
      </a:accent1>
      <a:accent2>
        <a:srgbClr val="B1D8C5"/>
      </a:accent2>
      <a:accent3>
        <a:srgbClr val="6A7A86"/>
      </a:accent3>
      <a:accent4>
        <a:srgbClr val="BDC9CF"/>
      </a:accent4>
      <a:accent5>
        <a:srgbClr val="DEE4E7"/>
      </a:accent5>
      <a:accent6>
        <a:srgbClr val="B5CD43"/>
      </a:accent6>
      <a:hlink>
        <a:srgbClr val="0F2364"/>
      </a:hlink>
      <a:folHlink>
        <a:srgbClr val="0F2364"/>
      </a:folHlink>
    </a:clrScheme>
    <a:fontScheme name="Hella Gutmann">
      <a:majorFont>
        <a:latin typeface="Hella DIN Universal Medium"/>
        <a:ea typeface=""/>
        <a:cs typeface=""/>
      </a:majorFont>
      <a:minorFont>
        <a:latin typeface="Hella DIN Univers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bg2"/>
          </a:solidFill>
        </a:ln>
      </a:spPr>
      <a:bodyPr lIns="144000" tIns="108000" rIns="144000" bIns="72000" rtlCol="0" anchor="ctr"/>
      <a:lstStyle>
        <a:defPPr algn="l">
          <a:spcBef>
            <a:spcPts val="400"/>
          </a:spcBef>
          <a:spcAft>
            <a:spcPts val="400"/>
          </a:spcAft>
          <a:defRPr sz="1200"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Bef>
            <a:spcPts val="400"/>
          </a:spcBef>
          <a:spcAft>
            <a:spcPts val="400"/>
          </a:spcAft>
          <a:buClr>
            <a:schemeClr val="bg2"/>
          </a:buClr>
          <a:buFont typeface="Wingdings" panose="05000000000000000000" pitchFamily="2" charset="2"/>
          <a:buNone/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lla Gutmann">
      <a:dk1>
        <a:sysClr val="windowText" lastClr="000000"/>
      </a:dk1>
      <a:lt1>
        <a:sysClr val="window" lastClr="FFFFFF"/>
      </a:lt1>
      <a:dk2>
        <a:srgbClr val="005D2F"/>
      </a:dk2>
      <a:lt2>
        <a:srgbClr val="007D40"/>
      </a:lt2>
      <a:accent1>
        <a:srgbClr val="66B18C"/>
      </a:accent1>
      <a:accent2>
        <a:srgbClr val="B1D8C5"/>
      </a:accent2>
      <a:accent3>
        <a:srgbClr val="6A7A86"/>
      </a:accent3>
      <a:accent4>
        <a:srgbClr val="BDC9CF"/>
      </a:accent4>
      <a:accent5>
        <a:srgbClr val="DEE4E7"/>
      </a:accent5>
      <a:accent6>
        <a:srgbClr val="B5CD43"/>
      </a:accent6>
      <a:hlink>
        <a:srgbClr val="0F2364"/>
      </a:hlink>
      <a:folHlink>
        <a:srgbClr val="0F2364"/>
      </a:folHlink>
    </a:clrScheme>
    <a:fontScheme name="Hella Gutmann">
      <a:majorFont>
        <a:latin typeface="Hella DIN Universal Medium"/>
        <a:ea typeface=""/>
        <a:cs typeface=""/>
      </a:majorFont>
      <a:minorFont>
        <a:latin typeface="Hella DIN Univers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0882ABB2C47E48A8C71503E3FE5937" ma:contentTypeVersion="11" ma:contentTypeDescription="Ein neues Dokument erstellen." ma:contentTypeScope="" ma:versionID="21333a643da0d5376d72ef921e3b7325">
  <xsd:schema xmlns:xsd="http://www.w3.org/2001/XMLSchema" xmlns:xs="http://www.w3.org/2001/XMLSchema" xmlns:p="http://schemas.microsoft.com/office/2006/metadata/properties" xmlns:ns2="a18f9e11-0b1a-4e2e-9123-09ebbe37f39e" xmlns:ns3="7078931b-1788-40fc-9be4-8fe280684e0f" targetNamespace="http://schemas.microsoft.com/office/2006/metadata/properties" ma:root="true" ma:fieldsID="f111e819d6fe027109014a5e11f4ccd3" ns2:_="" ns3:_="">
    <xsd:import namespace="a18f9e11-0b1a-4e2e-9123-09ebbe37f39e"/>
    <xsd:import namespace="7078931b-1788-40fc-9be4-8fe280684e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f9e11-0b1a-4e2e-9123-09ebbe37f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d739b11a-069a-4d83-9955-56dc0dd0a5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8931b-1788-40fc-9be4-8fe280684e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f77942d-9008-4237-894a-0d6398faf10b}" ma:internalName="TaxCatchAll" ma:showField="CatchAllData" ma:web="7078931b-1788-40fc-9be4-8fe280684e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78931b-1788-40fc-9be4-8fe280684e0f" xsi:nil="true"/>
    <lcf76f155ced4ddcb4097134ff3c332f xmlns="a18f9e11-0b1a-4e2e-9123-09ebbe37f3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4960A2-85F9-4F37-A1BA-41FBDF51AD20}"/>
</file>

<file path=customXml/itemProps2.xml><?xml version="1.0" encoding="utf-8"?>
<ds:datastoreItem xmlns:ds="http://schemas.openxmlformats.org/officeDocument/2006/customXml" ds:itemID="{A1426AC8-CBEC-48D8-B718-0ECC229A1D04}"/>
</file>

<file path=customXml/itemProps3.xml><?xml version="1.0" encoding="utf-8"?>
<ds:datastoreItem xmlns:ds="http://schemas.openxmlformats.org/officeDocument/2006/customXml" ds:itemID="{B1AAE412-00D1-495F-8482-5611D0EDB088}"/>
</file>

<file path=docProps/app.xml><?xml version="1.0" encoding="utf-8"?>
<Properties xmlns="http://schemas.openxmlformats.org/officeDocument/2006/extended-properties" xmlns:vt="http://schemas.openxmlformats.org/officeDocument/2006/docPropsVTypes">
  <Template>HGS_PPT-Template_2021-09</Template>
  <TotalTime>0</TotalTime>
  <Words>1769</Words>
  <Application>Microsoft Office PowerPoint</Application>
  <PresentationFormat>Bildschirmpräsentation (16:9)</PresentationFormat>
  <Paragraphs>124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Hella DIN Universal</vt:lpstr>
      <vt:lpstr>Hella DIN Universal Medium</vt:lpstr>
      <vt:lpstr>Wingdings</vt:lpstr>
      <vt:lpstr>Hella Gutmann</vt:lpstr>
      <vt:lpstr>What’s new? Highlights in Software-Version 70</vt:lpstr>
      <vt:lpstr>Agenda</vt:lpstr>
      <vt:lpstr>Das nächste Level in der Fahrzeugdiagnose</vt:lpstr>
      <vt:lpstr>Automatische Diagnose Was ist das?</vt:lpstr>
      <vt:lpstr>Automatische Diagnose Warum benötigen Werkstätten das?</vt:lpstr>
      <vt:lpstr>Automatische Diagnose Warum benötigen Werkstätten das?</vt:lpstr>
      <vt:lpstr>Automatische Diagnose Warum benötigen Werkstätten das?</vt:lpstr>
      <vt:lpstr>Automatische Diagnose Warum benötigen Werkstätten das?</vt:lpstr>
      <vt:lpstr>Automatische Diagnose Warum benötigen Werkstätten das?</vt:lpstr>
      <vt:lpstr>Automatische Diagnose Wie läuft das ab?</vt:lpstr>
      <vt:lpstr>Automatische Diagnose Welche Vorteile bietet das?</vt:lpstr>
      <vt:lpstr>Effizienter Fahrzeuge  identifizieren</vt:lpstr>
      <vt:lpstr>Vehicle Identification Service (VIS)</vt:lpstr>
      <vt:lpstr>Mehr Übersicht  dank neuem Design</vt:lpstr>
      <vt:lpstr>Neue SDI-Statusleiste</vt:lpstr>
      <vt:lpstr>Weiterentwicklung  der Software-Oberfläche</vt:lpstr>
      <vt:lpstr>Weiterentwicklung der Software-Oberfläche mega macs ONE</vt:lpstr>
      <vt:lpstr>Weiterentwicklung der Software-Oberfläche mega macs 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new? Highlights in Software-Version 70</dc:title>
  <dc:creator>Moritz Daum</dc:creator>
  <cp:lastModifiedBy>Moritz Daum</cp:lastModifiedBy>
  <cp:revision>81</cp:revision>
  <cp:lastPrinted>2021-03-25T16:04:40Z</cp:lastPrinted>
  <dcterms:created xsi:type="dcterms:W3CDTF">2023-04-03T08:04:06Z</dcterms:created>
  <dcterms:modified xsi:type="dcterms:W3CDTF">2023-04-21T09:48:48Z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0x010100560882ABB2C47E48A8C71503E3FE5937</vt:lpwstr>
  </property>
</Properties>
</file>