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heme/theme4.xml" ContentType="application/vnd.openxmlformats-officedocument.theme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4.xml" ContentType="application/vnd.openxmlformats-officedocument.themeOverr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7" r:id="rId4"/>
    <p:sldMasterId id="2147483849" r:id="rId5"/>
    <p:sldMasterId id="2147483857" r:id="rId6"/>
  </p:sldMasterIdLst>
  <p:notesMasterIdLst>
    <p:notesMasterId r:id="rId19"/>
  </p:notesMasterIdLst>
  <p:sldIdLst>
    <p:sldId id="294" r:id="rId7"/>
    <p:sldId id="2147481863" r:id="rId8"/>
    <p:sldId id="2147481864" r:id="rId9"/>
    <p:sldId id="2147481837" r:id="rId10"/>
    <p:sldId id="2147481844" r:id="rId11"/>
    <p:sldId id="2147481843" r:id="rId12"/>
    <p:sldId id="2147481840" r:id="rId13"/>
    <p:sldId id="2147481835" r:id="rId14"/>
    <p:sldId id="2147481851" r:id="rId15"/>
    <p:sldId id="2147481852" r:id="rId16"/>
    <p:sldId id="2147481865" r:id="rId17"/>
    <p:sldId id="2147481866" r:id="rId1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rvia PPT" id="{49BFB853-7512-4529-B9A6-87A8F1DF9B81}">
          <p14:sldIdLst>
            <p14:sldId id="294"/>
            <p14:sldId id="2147481863"/>
            <p14:sldId id="2147481864"/>
            <p14:sldId id="2147481837"/>
            <p14:sldId id="2147481844"/>
            <p14:sldId id="2147481843"/>
            <p14:sldId id="2147481840"/>
            <p14:sldId id="2147481835"/>
            <p14:sldId id="2147481851"/>
            <p14:sldId id="2147481852"/>
            <p14:sldId id="2147481865"/>
            <p14:sldId id="214748186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orient="horz" pos="255" userDrawn="1">
          <p15:clr>
            <a:srgbClr val="A4A3A4"/>
          </p15:clr>
        </p15:guide>
        <p15:guide id="3" orient="horz" pos="1139" userDrawn="1">
          <p15:clr>
            <a:srgbClr val="A4A3A4"/>
          </p15:clr>
        </p15:guide>
        <p15:guide id="4" orient="horz" pos="1094" userDrawn="1">
          <p15:clr>
            <a:srgbClr val="A4A3A4"/>
          </p15:clr>
        </p15:guide>
        <p15:guide id="5" orient="horz" pos="4065" userDrawn="1">
          <p15:clr>
            <a:srgbClr val="A4A3A4"/>
          </p15:clr>
        </p15:guide>
        <p15:guide id="6" orient="horz" pos="4201" userDrawn="1">
          <p15:clr>
            <a:srgbClr val="A4A3A4"/>
          </p15:clr>
        </p15:guide>
        <p15:guide id="7" pos="3840" userDrawn="1">
          <p15:clr>
            <a:srgbClr val="A4A3A4"/>
          </p15:clr>
        </p15:guide>
        <p15:guide id="8" pos="756" userDrawn="1">
          <p15:clr>
            <a:srgbClr val="A4A3A4"/>
          </p15:clr>
        </p15:guide>
        <p15:guide id="9" pos="6924" userDrawn="1">
          <p15:clr>
            <a:srgbClr val="A4A3A4"/>
          </p15:clr>
        </p15:guide>
        <p15:guide id="10" pos="728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4D3"/>
    <a:srgbClr val="00B48F"/>
    <a:srgbClr val="80D9C7"/>
    <a:srgbClr val="00A9EB"/>
    <a:srgbClr val="F7B1B9"/>
    <a:srgbClr val="80D4F5"/>
    <a:srgbClr val="001968"/>
    <a:srgbClr val="002498"/>
    <a:srgbClr val="66D2BC"/>
    <a:srgbClr val="8091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BC145B-C952-47B8-B9F8-D4F3F2BF5F2B}" v="1" dt="2026-08-17T11:59:46.906"/>
    <p1510:client id="{B030EDEB-289C-448D-94CA-84883414C15A}" v="6" dt="2026-08-04T05:20:21.7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7" autoAdjust="0"/>
    <p:restoredTop sz="94660"/>
  </p:normalViewPr>
  <p:slideViewPr>
    <p:cSldViewPr snapToGrid="0">
      <p:cViewPr varScale="1">
        <p:scale>
          <a:sx n="65" d="100"/>
          <a:sy n="65" d="100"/>
        </p:scale>
        <p:origin x="1050" y="53"/>
      </p:cViewPr>
      <p:guideLst>
        <p:guide orient="horz" pos="2160"/>
        <p:guide orient="horz" pos="255"/>
        <p:guide orient="horz" pos="1139"/>
        <p:guide orient="horz" pos="1094"/>
        <p:guide orient="horz" pos="4065"/>
        <p:guide orient="horz" pos="4201"/>
        <p:guide pos="3840"/>
        <p:guide pos="756"/>
        <p:guide pos="6924"/>
        <p:guide pos="728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Blatt1!$A$1</c:f>
              <c:strCache>
                <c:ptCount val="1"/>
                <c:pt idx="0">
                  <c:v>Umsätze</c:v>
                </c:pt>
              </c:strCache>
            </c:strRef>
          </c:tx>
          <c:spPr>
            <a:effectLst/>
          </c:spPr>
          <c:dPt>
            <c:idx val="0"/>
            <c:bubble3D val="0"/>
            <c:spPr>
              <a:solidFill>
                <a:schemeClr val="accent5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9F01-40FF-9741-261DC77F9520}"/>
              </c:ext>
            </c:extLst>
          </c:dPt>
          <c:dPt>
            <c:idx val="1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9F01-40FF-9741-261DC77F9520}"/>
              </c:ext>
            </c:extLst>
          </c:dPt>
          <c:dLbls>
            <c:dLbl>
              <c:idx val="0"/>
              <c:layout>
                <c:manualLayout>
                  <c:x val="0.15654262163305555"/>
                  <c:y val="-0.45662994621609415"/>
                </c:manualLayout>
              </c:layout>
              <c:tx>
                <c:rich>
                  <a:bodyPr wrap="none" lIns="0" tIns="0" rIns="0" bIns="0" anchor="ctr">
                    <a:noAutofit/>
                  </a:bodyPr>
                  <a:lstStyle/>
                  <a:p>
                    <a:pPr>
                      <a:defRPr sz="1100" b="1">
                        <a:solidFill>
                          <a:schemeClr val="tx2"/>
                        </a:solidFill>
                      </a:defRPr>
                    </a:pPr>
                    <a:r>
                      <a:rPr lang="en-US">
                        <a:solidFill>
                          <a:schemeClr val="accent1"/>
                        </a:solidFill>
                      </a:rPr>
                      <a:t>61%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22043190869878579"/>
                      <c:h val="9.3837291543636125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9F01-40FF-9741-261DC77F9520}"/>
                </c:ext>
              </c:extLst>
            </c:dLbl>
            <c:dLbl>
              <c:idx val="1"/>
              <c:layout>
                <c:manualLayout>
                  <c:x val="-0.21677177285789573"/>
                  <c:y val="0.27213482857982468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accent1"/>
                        </a:solidFill>
                      </a:rPr>
                      <a:t>39%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9F01-40FF-9741-261DC77F952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none" lIns="0" tIns="0" rIns="0" bIns="0" anchor="ctr">
                <a:spAutoFit/>
              </a:bodyPr>
              <a:lstStyle/>
              <a:p>
                <a:pPr>
                  <a:defRPr sz="1100" b="1">
                    <a:solidFill>
                      <a:schemeClr val="tx2"/>
                    </a:solidFill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</c:ext>
            </c:extLst>
          </c:dLbls>
          <c:val>
            <c:numRef>
              <c:f>Blatt1!$A$2:$A$3</c:f>
              <c:numCache>
                <c:formatCode>0%</c:formatCode>
                <c:ptCount val="2"/>
                <c:pt idx="0">
                  <c:v>0.6</c:v>
                </c:pt>
                <c:pt idx="1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F01-40FF-9741-261DC77F952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72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4889173657970085"/>
          <c:y val="0.11855028059528176"/>
          <c:w val="0.50221652684059825"/>
          <c:h val="0.73798814850267458"/>
        </c:manualLayout>
      </c:layout>
      <c:doughnutChart>
        <c:varyColors val="1"/>
        <c:ser>
          <c:idx val="0"/>
          <c:order val="0"/>
          <c:tx>
            <c:strRef>
              <c:f>Blatt1!$A$1</c:f>
              <c:strCache>
                <c:ptCount val="1"/>
                <c:pt idx="0">
                  <c:v>Umsätze</c:v>
                </c:pt>
              </c:strCache>
            </c:strRef>
          </c:tx>
          <c:spPr>
            <a:effectLst/>
          </c:spPr>
          <c:dPt>
            <c:idx val="0"/>
            <c:bubble3D val="0"/>
            <c:spPr>
              <a:solidFill>
                <a:schemeClr val="accent5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D9F5-47C6-9C96-9985C3C62C53}"/>
              </c:ext>
            </c:extLst>
          </c:dPt>
          <c:dPt>
            <c:idx val="1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D9F5-47C6-9C96-9985C3C62C53}"/>
              </c:ext>
            </c:extLst>
          </c:dPt>
          <c:dPt>
            <c:idx val="2"/>
            <c:bubble3D val="0"/>
            <c:spPr>
              <a:solidFill>
                <a:schemeClr val="accent5">
                  <a:lumMod val="75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D9F5-47C6-9C96-9985C3C62C53}"/>
              </c:ext>
            </c:extLst>
          </c:dPt>
          <c:dLbls>
            <c:dLbl>
              <c:idx val="0"/>
              <c:layout>
                <c:manualLayout>
                  <c:x val="0.17618852158126916"/>
                  <c:y val="-0.42887851136405986"/>
                </c:manualLayout>
              </c:layout>
              <c:tx>
                <c:rich>
                  <a:bodyPr wrap="none" lIns="0" tIns="0" rIns="0" bIns="0" anchor="ctr">
                    <a:noAutofit/>
                  </a:bodyPr>
                  <a:lstStyle/>
                  <a:p>
                    <a:pPr>
                      <a:defRPr sz="1100" b="1">
                        <a:solidFill>
                          <a:schemeClr val="tx2"/>
                        </a:solidFill>
                      </a:defRPr>
                    </a:pPr>
                    <a:r>
                      <a:rPr lang="en-US">
                        <a:solidFill>
                          <a:schemeClr val="accent1"/>
                        </a:solidFill>
                      </a:rPr>
                      <a:t>54%</a:t>
                    </a:r>
                    <a:endParaRPr lang="en-US" dirty="0">
                      <a:solidFill>
                        <a:schemeClr val="accent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21960373104228059"/>
                      <c:h val="0.12571794356863139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D9F5-47C6-9C96-9985C3C62C53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9F5-47C6-9C96-9985C3C62C53}"/>
                </c:ext>
              </c:extLst>
            </c:dLbl>
            <c:dLbl>
              <c:idx val="2"/>
              <c:layout>
                <c:manualLayout>
                  <c:x val="-0.17345874296698235"/>
                  <c:y val="-0.16557328332767762"/>
                </c:manualLayout>
              </c:layout>
              <c:tx>
                <c:rich>
                  <a:bodyPr wrap="none" lIns="0" tIns="0" rIns="0" bIns="0" anchor="ctr">
                    <a:noAutofit/>
                  </a:bodyPr>
                  <a:lstStyle/>
                  <a:p>
                    <a:pPr>
                      <a:defRPr sz="1100" b="1">
                        <a:solidFill>
                          <a:schemeClr val="tx2"/>
                        </a:solidFill>
                      </a:defRPr>
                    </a:pPr>
                    <a:r>
                      <a:rPr lang="en-US" dirty="0">
                        <a:solidFill>
                          <a:schemeClr val="accent1"/>
                        </a:solidFill>
                      </a:rPr>
                      <a:t>25%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22043195910004071"/>
                      <c:h val="0.10180724545859333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5-D9F5-47C6-9C96-9985C3C62C5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none" lIns="0" tIns="0" rIns="0" bIns="0" anchor="ctr">
                <a:spAutoFit/>
              </a:bodyPr>
              <a:lstStyle/>
              <a:p>
                <a:pPr>
                  <a:defRPr sz="1100" b="1">
                    <a:solidFill>
                      <a:schemeClr val="tx2"/>
                    </a:solidFill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</c:ext>
            </c:extLst>
          </c:dLbls>
          <c:val>
            <c:numRef>
              <c:f>Blatt1!$A$2:$A$4</c:f>
              <c:numCache>
                <c:formatCode>0.00%</c:formatCode>
                <c:ptCount val="3"/>
                <c:pt idx="0">
                  <c:v>0.58050000000000002</c:v>
                </c:pt>
                <c:pt idx="1">
                  <c:v>0.2122</c:v>
                </c:pt>
                <c:pt idx="2">
                  <c:v>0.20730000000000001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9F5-47C6-9C96-9985C3C62C5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72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2639111787871982"/>
          <c:y val="0.17408254458001807"/>
          <c:w val="0.61430614912267167"/>
          <c:h val="0.69965608996887241"/>
        </c:manualLayout>
      </c:layout>
      <c:doughnutChart>
        <c:varyColors val="1"/>
        <c:ser>
          <c:idx val="0"/>
          <c:order val="0"/>
          <c:tx>
            <c:strRef>
              <c:f>Blatt1!$A$1</c:f>
              <c:strCache>
                <c:ptCount val="1"/>
                <c:pt idx="0">
                  <c:v>Umsätze</c:v>
                </c:pt>
              </c:strCache>
            </c:strRef>
          </c:tx>
          <c:spPr>
            <a:effectLst/>
          </c:spPr>
          <c:dPt>
            <c:idx val="0"/>
            <c:bubble3D val="0"/>
            <c:spPr>
              <a:solidFill>
                <a:schemeClr val="accent5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AB85-4013-A818-CBD44E0FC25F}"/>
              </c:ext>
            </c:extLst>
          </c:dPt>
          <c:dPt>
            <c:idx val="1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AB85-4013-A818-CBD44E0FC25F}"/>
              </c:ext>
            </c:extLst>
          </c:dPt>
          <c:dPt>
            <c:idx val="2"/>
            <c:bubble3D val="0"/>
            <c:spPr>
              <a:solidFill>
                <a:schemeClr val="accent5">
                  <a:lumMod val="75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AB85-4013-A818-CBD44E0FC25F}"/>
              </c:ext>
            </c:extLst>
          </c:dPt>
          <c:dLbls>
            <c:dLbl>
              <c:idx val="0"/>
              <c:layout>
                <c:manualLayout>
                  <c:x val="0.1749842754673471"/>
                  <c:y val="-0.50881553778820376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accent1"/>
                        </a:solidFill>
                      </a:rPr>
                      <a:t>64%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052413662324863"/>
                      <c:h val="0.10180741038256853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AB85-4013-A818-CBD44E0FC25F}"/>
                </c:ext>
              </c:extLst>
            </c:dLbl>
            <c:dLbl>
              <c:idx val="1"/>
              <c:layout>
                <c:manualLayout>
                  <c:x val="-0.23258561305975733"/>
                  <c:y val="-0.35971465818627152"/>
                </c:manualLayout>
              </c:layout>
              <c:tx>
                <c:rich>
                  <a:bodyPr wrap="none" lIns="0" tIns="0" rIns="0" bIns="0" anchor="ctr">
                    <a:noAutofit/>
                  </a:bodyPr>
                  <a:lstStyle/>
                  <a:p>
                    <a:pPr>
                      <a:defRPr sz="1100" b="1">
                        <a:solidFill>
                          <a:schemeClr val="tx2"/>
                        </a:solidFill>
                      </a:defRPr>
                    </a:pPr>
                    <a:r>
                      <a:rPr lang="en-US" dirty="0">
                        <a:solidFill>
                          <a:schemeClr val="accent1"/>
                        </a:solidFill>
                      </a:rPr>
                      <a:t>19%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15651425925943313"/>
                      <c:h val="7.3937310319095131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AB85-4013-A818-CBD44E0FC25F}"/>
                </c:ext>
              </c:extLst>
            </c:dLbl>
            <c:dLbl>
              <c:idx val="2"/>
              <c:layout>
                <c:manualLayout>
                  <c:x val="-0.23760334892113091"/>
                  <c:y val="-0.24733754508538647"/>
                </c:manualLayout>
              </c:layout>
              <c:tx>
                <c:rich>
                  <a:bodyPr wrap="none" lIns="0" tIns="0" rIns="0" bIns="0" anchor="ctr">
                    <a:noAutofit/>
                  </a:bodyPr>
                  <a:lstStyle/>
                  <a:p>
                    <a:pPr>
                      <a:defRPr sz="1100" b="1">
                        <a:solidFill>
                          <a:schemeClr val="tx2"/>
                        </a:solidFill>
                      </a:defRPr>
                    </a:pPr>
                    <a:r>
                      <a:rPr lang="en-US">
                        <a:solidFill>
                          <a:schemeClr val="accent1"/>
                        </a:solidFill>
                      </a:rPr>
                      <a:t>2%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17726007114393114"/>
                      <c:h val="7.7896877196505676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5-AB85-4013-A818-CBD44E0FC25F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B85-4013-A818-CBD44E0FC25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none" lIns="0" tIns="0" rIns="0" bIns="0" anchor="ctr">
                <a:spAutoFit/>
              </a:bodyPr>
              <a:lstStyle/>
              <a:p>
                <a:pPr>
                  <a:defRPr sz="1100" b="1">
                    <a:solidFill>
                      <a:schemeClr val="tx2"/>
                    </a:solidFill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</c:ext>
            </c:extLst>
          </c:dLbls>
          <c:val>
            <c:numRef>
              <c:f>Blatt1!$A$2:$A$5</c:f>
              <c:numCache>
                <c:formatCode>0%</c:formatCode>
                <c:ptCount val="4"/>
                <c:pt idx="0">
                  <c:v>0.62</c:v>
                </c:pt>
                <c:pt idx="1">
                  <c:v>0.16</c:v>
                </c:pt>
                <c:pt idx="2">
                  <c:v>0.21</c:v>
                </c:pt>
                <c:pt idx="3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B85-4013-A818-CBD44E0FC25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72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0181610280113105E-2"/>
          <c:y val="3.077514240217015E-2"/>
          <c:w val="0.95317096834241832"/>
          <c:h val="0.888101083134652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HC Plan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108-4DE7-87FC-AFBC2442969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108-4DE7-87FC-AFBC2442969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108-4DE7-87FC-AFBC2442969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108-4DE7-87FC-AFBC2442969A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8108-4DE7-87FC-AFBC2442969A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108-4DE7-87FC-AFBC2442969A}"/>
              </c:ext>
            </c:extLst>
          </c:dPt>
          <c:dPt>
            <c:idx val="7"/>
            <c:invertIfNegative val="0"/>
            <c:bubble3D val="0"/>
            <c:spPr>
              <a:solidFill>
                <a:srgbClr val="0024D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8108-4DE7-87FC-AFBC2442969A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8108-4DE7-87FC-AFBC2442969A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8108-4DE7-87FC-AFBC2442969A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8108-4DE7-87FC-AFBC2442969A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4FCE0DF5-EC8C-4330-83F0-D321680B639F}" type="VALUE">
                      <a:rPr lang="en-US">
                        <a:solidFill>
                          <a:schemeClr val="accent1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8108-4DE7-87FC-AFBC2442969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9455D981-1363-484F-8160-B27645196D6F}" type="VALUE">
                      <a:rPr lang="en-US">
                        <a:solidFill>
                          <a:schemeClr val="accent1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108-4DE7-87FC-AFBC2442969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accent1"/>
                        </a:solidFill>
                      </a:rPr>
                      <a:t>175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8108-4DE7-87FC-AFBC2442969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accent1"/>
                        </a:solidFill>
                      </a:rPr>
                      <a:t>241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8108-4DE7-87FC-AFBC2442969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accent1"/>
                        </a:solidFill>
                      </a:rPr>
                      <a:t>279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8108-4DE7-87FC-AFBC2442969A}"/>
                </c:ext>
              </c:extLst>
            </c:dLbl>
            <c:dLbl>
              <c:idx val="5"/>
              <c:layout>
                <c:manualLayout>
                  <c:x val="-1.28170679982924E-3"/>
                  <c:y val="5.6379980024414593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>
                        <a:solidFill>
                          <a:schemeClr val="accent1"/>
                        </a:solidFill>
                      </a:rPr>
                      <a:t>362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t-L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801362497327674"/>
                      <c:h val="0.11881167461990901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14-8108-4DE7-87FC-AFBC2442969A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accent1"/>
                        </a:solidFill>
                      </a:rPr>
                      <a:t>408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8108-4DE7-87FC-AFBC244296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Sheet1!$G$1:$O$1</c:f>
              <c:strCache>
                <c:ptCount val="9"/>
                <c:pt idx="0">
                  <c:v>12.2018</c:v>
                </c:pt>
                <c:pt idx="1">
                  <c:v>05.2019</c:v>
                </c:pt>
                <c:pt idx="2">
                  <c:v>05.2020</c:v>
                </c:pt>
                <c:pt idx="3">
                  <c:v>05.2021</c:v>
                </c:pt>
                <c:pt idx="4">
                  <c:v>05.2022</c:v>
                </c:pt>
                <c:pt idx="5">
                  <c:v>06.2023</c:v>
                </c:pt>
                <c:pt idx="6">
                  <c:v>12.2023</c:v>
                </c:pt>
                <c:pt idx="7">
                  <c:v>12.2024</c:v>
                </c:pt>
                <c:pt idx="8">
                  <c:v>12.2025</c:v>
                </c:pt>
              </c:strCache>
            </c:strRef>
          </c:cat>
          <c:val>
            <c:numRef>
              <c:f>Sheet1!$G$2:$O$2</c:f>
              <c:numCache>
                <c:formatCode>General</c:formatCode>
                <c:ptCount val="9"/>
                <c:pt idx="0">
                  <c:v>95</c:v>
                </c:pt>
                <c:pt idx="1">
                  <c:v>120</c:v>
                </c:pt>
                <c:pt idx="2">
                  <c:v>200</c:v>
                </c:pt>
                <c:pt idx="3">
                  <c:v>250</c:v>
                </c:pt>
                <c:pt idx="4">
                  <c:v>280</c:v>
                </c:pt>
                <c:pt idx="5">
                  <c:v>362</c:v>
                </c:pt>
                <c:pt idx="6">
                  <c:v>418</c:v>
                </c:pt>
                <c:pt idx="7">
                  <c:v>426</c:v>
                </c:pt>
                <c:pt idx="8">
                  <c:v>462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8108-4DE7-87FC-AFBC2442969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2"/>
        <c:overlap val="1"/>
        <c:axId val="438599368"/>
        <c:axId val="438608552"/>
      </c:barChart>
      <c:catAx>
        <c:axId val="438599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7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38608552"/>
        <c:crosses val="autoZero"/>
        <c:auto val="1"/>
        <c:lblAlgn val="ctr"/>
        <c:lblOffset val="100"/>
        <c:noMultiLvlLbl val="0"/>
      </c:catAx>
      <c:valAx>
        <c:axId val="43860855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38599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lt-LT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0.31188</cdr:y>
    </cdr:from>
    <cdr:to>
      <cdr:x>0.38176</cdr:x>
      <cdr:y>0.33263</cdr:y>
    </cdr:to>
    <cdr:sp macro="" textlink="">
      <cdr:nvSpPr>
        <cdr:cNvPr id="2" name="Freihandform 20">
          <a:extLst xmlns:a="http://schemas.openxmlformats.org/drawingml/2006/main">
            <a:ext uri="{FF2B5EF4-FFF2-40B4-BE49-F238E27FC236}">
              <a16:creationId xmlns:a16="http://schemas.microsoft.com/office/drawing/2014/main" id="{535040A9-D834-465D-9B95-B7E1D87541ED}"/>
            </a:ext>
          </a:extLst>
        </cdr:cNvPr>
        <cdr:cNvSpPr/>
      </cdr:nvSpPr>
      <cdr:spPr>
        <a:xfrm xmlns:a="http://schemas.openxmlformats.org/drawingml/2006/main" flipH="1">
          <a:off x="0" y="687074"/>
          <a:ext cx="1298281" cy="45719"/>
        </a:xfrm>
        <a:custGeom xmlns:a="http://schemas.openxmlformats.org/drawingml/2006/main">
          <a:avLst/>
          <a:gdLst>
            <a:gd name="connsiteX0" fmla="*/ 0 w 499533"/>
            <a:gd name="connsiteY0" fmla="*/ 203200 h 203200"/>
            <a:gd name="connsiteX1" fmla="*/ 203200 w 499533"/>
            <a:gd name="connsiteY1" fmla="*/ 8467 h 203200"/>
            <a:gd name="connsiteX2" fmla="*/ 499533 w 499533"/>
            <a:gd name="connsiteY2" fmla="*/ 0 h 203200"/>
            <a:gd name="connsiteX3" fmla="*/ 499533 w 499533"/>
            <a:gd name="connsiteY3" fmla="*/ 0 h 203200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</a:cxnLst>
          <a:rect l="l" t="t" r="r" b="b"/>
          <a:pathLst>
            <a:path w="499533" h="203200">
              <a:moveTo>
                <a:pt x="0" y="203200"/>
              </a:moveTo>
              <a:lnTo>
                <a:pt x="203200" y="8467"/>
              </a:lnTo>
              <a:lnTo>
                <a:pt x="499533" y="0"/>
              </a:lnTo>
              <a:lnTo>
                <a:pt x="499533" y="0"/>
              </a:lnTo>
            </a:path>
          </a:pathLst>
        </a:custGeom>
        <a:ln xmlns:a="http://schemas.openxmlformats.org/drawingml/2006/main" w="6350" cmpd="sng">
          <a:solidFill>
            <a:schemeClr val="accent1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fr-F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4572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kumimoji="0" lang="en-US" sz="1800" b="0" i="0" u="none" strike="noStrike" kern="1200" cap="none" spc="0" normalizeH="0" baseline="0" noProof="0">
            <a:ln>
              <a:noFill/>
            </a:ln>
            <a:solidFill>
              <a:srgbClr val="0F3773"/>
            </a:solidFill>
            <a:effectLst/>
            <a:uLnTx/>
            <a:uFillTx/>
            <a:latin typeface="Arial"/>
            <a:ea typeface="+mn-ea"/>
            <a:cs typeface="+mn-cs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17/08/2026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6211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BA3DA8-9C1A-89D1-B24E-8926ECECE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F17BCE-4BDF-7144-B3E7-0CE64E509C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0D5F8E-1E4F-1E8E-0CE0-69912583FE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FFC93D-4108-459E-C9E7-D7B8F9DACF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SimSun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SimSu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47109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36D9B-8952-D0B2-DE20-6C3BB9A5EF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F9A312-74A4-067B-30BC-9AB0EBA6FA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849F99-D277-ACAD-E832-79C46B9569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42BC29-FC88-D663-E876-E8626A705E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SimSun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SimSu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52003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43BD09-A229-811B-2028-9204D2695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4CC622-5055-147D-7E31-3B24D253F5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5B626D-0292-6079-F052-F22EA1EB4A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t-LT" sz="1200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25B7F2-FAAC-83E5-5CDF-06C9CC242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SimSun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SimSu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2198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A8FC2-5CD2-C092-4079-5A9610AB2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C74204-D5E2-3F76-D8E7-49FF67A337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32F80D-E87E-37C2-8254-B70984C3DA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C33226-D5C0-5255-8BF2-C1A63C2A1C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SimSun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SimSu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55235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A430BB-3EFD-D16D-F4C4-EF2278435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CE6A53-80E1-7A75-6957-3FD3D57FAD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1525AF-4D43-0D06-990C-04CD32071A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E95B68-69BA-7059-1911-7B2ECEF7E6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SimSun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SimSu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87756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8349C-4035-54CF-7C74-358F6324C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3784E7-3BA8-F431-8951-8ABF2F8DEC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33873E-F8B0-3EEC-608B-27F8336EA3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026067-CB0F-18C3-054B-82C98E6D79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SimSun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SimSu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403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1 w/o BG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31">
            <a:extLst>
              <a:ext uri="{FF2B5EF4-FFF2-40B4-BE49-F238E27FC236}">
                <a16:creationId xmlns:a16="http://schemas.microsoft.com/office/drawing/2014/main" id="{A1A4B1A4-1DC0-FEC8-2ACE-EBEAFA0A6FF4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 bwMode="gray">
          <a:xfrm>
            <a:off x="900000" y="5630400"/>
            <a:ext cx="2272499" cy="1000800"/>
          </a:xfrm>
          <a:custGeom>
            <a:avLst/>
            <a:gdLst>
              <a:gd name="connsiteX0" fmla="*/ 1344416 w 1911601"/>
              <a:gd name="connsiteY0" fmla="*/ 690084 h 841862"/>
              <a:gd name="connsiteX1" fmla="*/ 1582539 w 1911601"/>
              <a:gd name="connsiteY1" fmla="*/ 704250 h 841862"/>
              <a:gd name="connsiteX2" fmla="*/ 1793679 w 1911601"/>
              <a:gd name="connsiteY2" fmla="*/ 706948 h 841862"/>
              <a:gd name="connsiteX3" fmla="*/ 1798400 w 1911601"/>
              <a:gd name="connsiteY3" fmla="*/ 710321 h 841862"/>
              <a:gd name="connsiteX4" fmla="*/ 1797051 w 1911601"/>
              <a:gd name="connsiteY4" fmla="*/ 715717 h 841862"/>
              <a:gd name="connsiteX5" fmla="*/ 1787608 w 1911601"/>
              <a:gd name="connsiteY5" fmla="*/ 722463 h 841862"/>
              <a:gd name="connsiteX6" fmla="*/ 1579165 w 1911601"/>
              <a:gd name="connsiteY6" fmla="*/ 780476 h 841862"/>
              <a:gd name="connsiteX7" fmla="*/ 1370724 w 1911601"/>
              <a:gd name="connsiteY7" fmla="*/ 722463 h 841862"/>
              <a:gd name="connsiteX8" fmla="*/ 1341043 w 1911601"/>
              <a:gd name="connsiteY8" fmla="*/ 698178 h 841862"/>
              <a:gd name="connsiteX9" fmla="*/ 1339694 w 1911601"/>
              <a:gd name="connsiteY9" fmla="*/ 692783 h 841862"/>
              <a:gd name="connsiteX10" fmla="*/ 1344416 w 1911601"/>
              <a:gd name="connsiteY10" fmla="*/ 690084 h 841862"/>
              <a:gd name="connsiteX11" fmla="*/ 1806495 w 1911601"/>
              <a:gd name="connsiteY11" fmla="*/ 557869 h 841862"/>
              <a:gd name="connsiteX12" fmla="*/ 1806495 w 1911601"/>
              <a:gd name="connsiteY12" fmla="*/ 558543 h 841862"/>
              <a:gd name="connsiteX13" fmla="*/ 1807170 w 1911601"/>
              <a:gd name="connsiteY13" fmla="*/ 568662 h 841862"/>
              <a:gd name="connsiteX14" fmla="*/ 1807844 w 1911601"/>
              <a:gd name="connsiteY14" fmla="*/ 578780 h 841862"/>
              <a:gd name="connsiteX15" fmla="*/ 1808519 w 1911601"/>
              <a:gd name="connsiteY15" fmla="*/ 588898 h 841862"/>
              <a:gd name="connsiteX16" fmla="*/ 1808519 w 1911601"/>
              <a:gd name="connsiteY16" fmla="*/ 599017 h 841862"/>
              <a:gd name="connsiteX17" fmla="*/ 1808519 w 1911601"/>
              <a:gd name="connsiteY17" fmla="*/ 599692 h 841862"/>
              <a:gd name="connsiteX18" fmla="*/ 1852367 w 1911601"/>
              <a:gd name="connsiteY18" fmla="*/ 599692 h 841862"/>
              <a:gd name="connsiteX19" fmla="*/ 1867206 w 1911601"/>
              <a:gd name="connsiteY19" fmla="*/ 599692 h 841862"/>
              <a:gd name="connsiteX20" fmla="*/ 1867881 w 1911601"/>
              <a:gd name="connsiteY20" fmla="*/ 599692 h 841862"/>
              <a:gd name="connsiteX21" fmla="*/ 1868556 w 1911601"/>
              <a:gd name="connsiteY21" fmla="*/ 599692 h 841862"/>
              <a:gd name="connsiteX22" fmla="*/ 1868556 w 1911601"/>
              <a:gd name="connsiteY22" fmla="*/ 590923 h 841862"/>
              <a:gd name="connsiteX23" fmla="*/ 1867881 w 1911601"/>
              <a:gd name="connsiteY23" fmla="*/ 580129 h 841862"/>
              <a:gd name="connsiteX24" fmla="*/ 1867206 w 1911601"/>
              <a:gd name="connsiteY24" fmla="*/ 569336 h 841862"/>
              <a:gd name="connsiteX25" fmla="*/ 1865857 w 1911601"/>
              <a:gd name="connsiteY25" fmla="*/ 558543 h 841862"/>
              <a:gd name="connsiteX26" fmla="*/ 1865857 w 1911601"/>
              <a:gd name="connsiteY26" fmla="*/ 557869 h 841862"/>
              <a:gd name="connsiteX27" fmla="*/ 1865183 w 1911601"/>
              <a:gd name="connsiteY27" fmla="*/ 557869 h 841862"/>
              <a:gd name="connsiteX28" fmla="*/ 1850342 w 1911601"/>
              <a:gd name="connsiteY28" fmla="*/ 557869 h 841862"/>
              <a:gd name="connsiteX29" fmla="*/ 1843597 w 1911601"/>
              <a:gd name="connsiteY29" fmla="*/ 557869 h 841862"/>
              <a:gd name="connsiteX30" fmla="*/ 1836177 w 1911601"/>
              <a:gd name="connsiteY30" fmla="*/ 557869 h 841862"/>
              <a:gd name="connsiteX31" fmla="*/ 1835502 w 1911601"/>
              <a:gd name="connsiteY31" fmla="*/ 557869 h 841862"/>
              <a:gd name="connsiteX32" fmla="*/ 1821336 w 1911601"/>
              <a:gd name="connsiteY32" fmla="*/ 557869 h 841862"/>
              <a:gd name="connsiteX33" fmla="*/ 1814590 w 1911601"/>
              <a:gd name="connsiteY33" fmla="*/ 557869 h 841862"/>
              <a:gd name="connsiteX34" fmla="*/ 1807170 w 1911601"/>
              <a:gd name="connsiteY34" fmla="*/ 557869 h 841862"/>
              <a:gd name="connsiteX35" fmla="*/ 1518454 w 1911601"/>
              <a:gd name="connsiteY35" fmla="*/ 536957 h 841862"/>
              <a:gd name="connsiteX36" fmla="*/ 1519803 w 1911601"/>
              <a:gd name="connsiteY36" fmla="*/ 537631 h 841862"/>
              <a:gd name="connsiteX37" fmla="*/ 1520478 w 1911601"/>
              <a:gd name="connsiteY37" fmla="*/ 538981 h 841862"/>
              <a:gd name="connsiteX38" fmla="*/ 1520478 w 1911601"/>
              <a:gd name="connsiteY38" fmla="*/ 543028 h 841862"/>
              <a:gd name="connsiteX39" fmla="*/ 1520478 w 1911601"/>
              <a:gd name="connsiteY39" fmla="*/ 547750 h 841862"/>
              <a:gd name="connsiteX40" fmla="*/ 1520478 w 1911601"/>
              <a:gd name="connsiteY40" fmla="*/ 549774 h 841862"/>
              <a:gd name="connsiteX41" fmla="*/ 1520478 w 1911601"/>
              <a:gd name="connsiteY41" fmla="*/ 556520 h 841862"/>
              <a:gd name="connsiteX42" fmla="*/ 1520478 w 1911601"/>
              <a:gd name="connsiteY42" fmla="*/ 561241 h 841862"/>
              <a:gd name="connsiteX43" fmla="*/ 1518454 w 1911601"/>
              <a:gd name="connsiteY43" fmla="*/ 563265 h 841862"/>
              <a:gd name="connsiteX44" fmla="*/ 1503614 w 1911601"/>
              <a:gd name="connsiteY44" fmla="*/ 563265 h 841862"/>
              <a:gd name="connsiteX45" fmla="*/ 1486750 w 1911601"/>
              <a:gd name="connsiteY45" fmla="*/ 563265 h 841862"/>
              <a:gd name="connsiteX46" fmla="*/ 1477306 w 1911601"/>
              <a:gd name="connsiteY46" fmla="*/ 563265 h 841862"/>
              <a:gd name="connsiteX47" fmla="*/ 1469886 w 1911601"/>
              <a:gd name="connsiteY47" fmla="*/ 563265 h 841862"/>
              <a:gd name="connsiteX48" fmla="*/ 1453022 w 1911601"/>
              <a:gd name="connsiteY48" fmla="*/ 563265 h 841862"/>
              <a:gd name="connsiteX49" fmla="*/ 1452347 w 1911601"/>
              <a:gd name="connsiteY49" fmla="*/ 563265 h 841862"/>
              <a:gd name="connsiteX50" fmla="*/ 1452347 w 1911601"/>
              <a:gd name="connsiteY50" fmla="*/ 563939 h 841862"/>
              <a:gd name="connsiteX51" fmla="*/ 1452347 w 1911601"/>
              <a:gd name="connsiteY51" fmla="*/ 569336 h 841862"/>
              <a:gd name="connsiteX52" fmla="*/ 1452347 w 1911601"/>
              <a:gd name="connsiteY52" fmla="*/ 574733 h 841862"/>
              <a:gd name="connsiteX53" fmla="*/ 1452347 w 1911601"/>
              <a:gd name="connsiteY53" fmla="*/ 580129 h 841862"/>
              <a:gd name="connsiteX54" fmla="*/ 1452347 w 1911601"/>
              <a:gd name="connsiteY54" fmla="*/ 590248 h 841862"/>
              <a:gd name="connsiteX55" fmla="*/ 1452347 w 1911601"/>
              <a:gd name="connsiteY55" fmla="*/ 590923 h 841862"/>
              <a:gd name="connsiteX56" fmla="*/ 1453022 w 1911601"/>
              <a:gd name="connsiteY56" fmla="*/ 590923 h 841862"/>
              <a:gd name="connsiteX57" fmla="*/ 1461116 w 1911601"/>
              <a:gd name="connsiteY57" fmla="*/ 590923 h 841862"/>
              <a:gd name="connsiteX58" fmla="*/ 1468536 w 1911601"/>
              <a:gd name="connsiteY58" fmla="*/ 590923 h 841862"/>
              <a:gd name="connsiteX59" fmla="*/ 1484051 w 1911601"/>
              <a:gd name="connsiteY59" fmla="*/ 590923 h 841862"/>
              <a:gd name="connsiteX60" fmla="*/ 1499567 w 1911601"/>
              <a:gd name="connsiteY60" fmla="*/ 590923 h 841862"/>
              <a:gd name="connsiteX61" fmla="*/ 1513058 w 1911601"/>
              <a:gd name="connsiteY61" fmla="*/ 590923 h 841862"/>
              <a:gd name="connsiteX62" fmla="*/ 1514407 w 1911601"/>
              <a:gd name="connsiteY62" fmla="*/ 591597 h 841862"/>
              <a:gd name="connsiteX63" fmla="*/ 1515082 w 1911601"/>
              <a:gd name="connsiteY63" fmla="*/ 592946 h 841862"/>
              <a:gd name="connsiteX64" fmla="*/ 1515082 w 1911601"/>
              <a:gd name="connsiteY64" fmla="*/ 596993 h 841862"/>
              <a:gd name="connsiteX65" fmla="*/ 1515082 w 1911601"/>
              <a:gd name="connsiteY65" fmla="*/ 603739 h 841862"/>
              <a:gd name="connsiteX66" fmla="*/ 1515082 w 1911601"/>
              <a:gd name="connsiteY66" fmla="*/ 610485 h 841862"/>
              <a:gd name="connsiteX67" fmla="*/ 1515082 w 1911601"/>
              <a:gd name="connsiteY67" fmla="*/ 614532 h 841862"/>
              <a:gd name="connsiteX68" fmla="*/ 1514407 w 1911601"/>
              <a:gd name="connsiteY68" fmla="*/ 615882 h 841862"/>
              <a:gd name="connsiteX69" fmla="*/ 1513058 w 1911601"/>
              <a:gd name="connsiteY69" fmla="*/ 616556 h 841862"/>
              <a:gd name="connsiteX70" fmla="*/ 1499567 w 1911601"/>
              <a:gd name="connsiteY70" fmla="*/ 616556 h 841862"/>
              <a:gd name="connsiteX71" fmla="*/ 1484051 w 1911601"/>
              <a:gd name="connsiteY71" fmla="*/ 616556 h 841862"/>
              <a:gd name="connsiteX72" fmla="*/ 1468536 w 1911601"/>
              <a:gd name="connsiteY72" fmla="*/ 616556 h 841862"/>
              <a:gd name="connsiteX73" fmla="*/ 1453022 w 1911601"/>
              <a:gd name="connsiteY73" fmla="*/ 616556 h 841862"/>
              <a:gd name="connsiteX74" fmla="*/ 1452347 w 1911601"/>
              <a:gd name="connsiteY74" fmla="*/ 616556 h 841862"/>
              <a:gd name="connsiteX75" fmla="*/ 1452347 w 1911601"/>
              <a:gd name="connsiteY75" fmla="*/ 617231 h 841862"/>
              <a:gd name="connsiteX76" fmla="*/ 1452347 w 1911601"/>
              <a:gd name="connsiteY76" fmla="*/ 623301 h 841862"/>
              <a:gd name="connsiteX77" fmla="*/ 1452347 w 1911601"/>
              <a:gd name="connsiteY77" fmla="*/ 629373 h 841862"/>
              <a:gd name="connsiteX78" fmla="*/ 1452347 w 1911601"/>
              <a:gd name="connsiteY78" fmla="*/ 635444 h 841862"/>
              <a:gd name="connsiteX79" fmla="*/ 1452347 w 1911601"/>
              <a:gd name="connsiteY79" fmla="*/ 641515 h 841862"/>
              <a:gd name="connsiteX80" fmla="*/ 1452347 w 1911601"/>
              <a:gd name="connsiteY80" fmla="*/ 642190 h 841862"/>
              <a:gd name="connsiteX81" fmla="*/ 1453022 w 1911601"/>
              <a:gd name="connsiteY81" fmla="*/ 642190 h 841862"/>
              <a:gd name="connsiteX82" fmla="*/ 1465164 w 1911601"/>
              <a:gd name="connsiteY82" fmla="*/ 642190 h 841862"/>
              <a:gd name="connsiteX83" fmla="*/ 1470561 w 1911601"/>
              <a:gd name="connsiteY83" fmla="*/ 642190 h 841862"/>
              <a:gd name="connsiteX84" fmla="*/ 1480004 w 1911601"/>
              <a:gd name="connsiteY84" fmla="*/ 642190 h 841862"/>
              <a:gd name="connsiteX85" fmla="*/ 1488099 w 1911601"/>
              <a:gd name="connsiteY85" fmla="*/ 642190 h 841862"/>
              <a:gd name="connsiteX86" fmla="*/ 1505638 w 1911601"/>
              <a:gd name="connsiteY86" fmla="*/ 642190 h 841862"/>
              <a:gd name="connsiteX87" fmla="*/ 1521153 w 1911601"/>
              <a:gd name="connsiteY87" fmla="*/ 642190 h 841862"/>
              <a:gd name="connsiteX88" fmla="*/ 1523177 w 1911601"/>
              <a:gd name="connsiteY88" fmla="*/ 644213 h 841862"/>
              <a:gd name="connsiteX89" fmla="*/ 1523177 w 1911601"/>
              <a:gd name="connsiteY89" fmla="*/ 648935 h 841862"/>
              <a:gd name="connsiteX90" fmla="*/ 1523177 w 1911601"/>
              <a:gd name="connsiteY90" fmla="*/ 656355 h 841862"/>
              <a:gd name="connsiteX91" fmla="*/ 1523177 w 1911601"/>
              <a:gd name="connsiteY91" fmla="*/ 663775 h 841862"/>
              <a:gd name="connsiteX92" fmla="*/ 1523177 w 1911601"/>
              <a:gd name="connsiteY92" fmla="*/ 668498 h 841862"/>
              <a:gd name="connsiteX93" fmla="*/ 1522502 w 1911601"/>
              <a:gd name="connsiteY93" fmla="*/ 669847 h 841862"/>
              <a:gd name="connsiteX94" fmla="*/ 1521153 w 1911601"/>
              <a:gd name="connsiteY94" fmla="*/ 670521 h 841862"/>
              <a:gd name="connsiteX95" fmla="*/ 1498218 w 1911601"/>
              <a:gd name="connsiteY95" fmla="*/ 669847 h 841862"/>
              <a:gd name="connsiteX96" fmla="*/ 1472584 w 1911601"/>
              <a:gd name="connsiteY96" fmla="*/ 669173 h 841862"/>
              <a:gd name="connsiteX97" fmla="*/ 1467187 w 1911601"/>
              <a:gd name="connsiteY97" fmla="*/ 669173 h 841862"/>
              <a:gd name="connsiteX98" fmla="*/ 1447625 w 1911601"/>
              <a:gd name="connsiteY98" fmla="*/ 668498 h 841862"/>
              <a:gd name="connsiteX99" fmla="*/ 1425364 w 1911601"/>
              <a:gd name="connsiteY99" fmla="*/ 667823 h 841862"/>
              <a:gd name="connsiteX100" fmla="*/ 1423340 w 1911601"/>
              <a:gd name="connsiteY100" fmla="*/ 665799 h 841862"/>
              <a:gd name="connsiteX101" fmla="*/ 1421317 w 1911601"/>
              <a:gd name="connsiteY101" fmla="*/ 636119 h 841862"/>
              <a:gd name="connsiteX102" fmla="*/ 1420642 w 1911601"/>
              <a:gd name="connsiteY102" fmla="*/ 603739 h 841862"/>
              <a:gd name="connsiteX103" fmla="*/ 1421317 w 1911601"/>
              <a:gd name="connsiteY103" fmla="*/ 571360 h 841862"/>
              <a:gd name="connsiteX104" fmla="*/ 1423340 w 1911601"/>
              <a:gd name="connsiteY104" fmla="*/ 541679 h 841862"/>
              <a:gd name="connsiteX105" fmla="*/ 1425364 w 1911601"/>
              <a:gd name="connsiteY105" fmla="*/ 539655 h 841862"/>
              <a:gd name="connsiteX106" fmla="*/ 1446950 w 1911601"/>
              <a:gd name="connsiteY106" fmla="*/ 538981 h 841862"/>
              <a:gd name="connsiteX107" fmla="*/ 1471235 w 1911601"/>
              <a:gd name="connsiteY107" fmla="*/ 538306 h 841862"/>
              <a:gd name="connsiteX108" fmla="*/ 1496194 w 1911601"/>
              <a:gd name="connsiteY108" fmla="*/ 537631 h 841862"/>
              <a:gd name="connsiteX109" fmla="*/ 1518454 w 1911601"/>
              <a:gd name="connsiteY109" fmla="*/ 536957 h 841862"/>
              <a:gd name="connsiteX110" fmla="*/ 1380843 w 1911601"/>
              <a:gd name="connsiteY110" fmla="*/ 536282 h 841862"/>
              <a:gd name="connsiteX111" fmla="*/ 1385565 w 1911601"/>
              <a:gd name="connsiteY111" fmla="*/ 536282 h 841862"/>
              <a:gd name="connsiteX112" fmla="*/ 1386239 w 1911601"/>
              <a:gd name="connsiteY112" fmla="*/ 536282 h 841862"/>
              <a:gd name="connsiteX113" fmla="*/ 1389612 w 1911601"/>
              <a:gd name="connsiteY113" fmla="*/ 536282 h 841862"/>
              <a:gd name="connsiteX114" fmla="*/ 1393660 w 1911601"/>
              <a:gd name="connsiteY114" fmla="*/ 536282 h 841862"/>
              <a:gd name="connsiteX115" fmla="*/ 1397707 w 1911601"/>
              <a:gd name="connsiteY115" fmla="*/ 536282 h 841862"/>
              <a:gd name="connsiteX116" fmla="*/ 1401079 w 1911601"/>
              <a:gd name="connsiteY116" fmla="*/ 536282 h 841862"/>
              <a:gd name="connsiteX117" fmla="*/ 1404453 w 1911601"/>
              <a:gd name="connsiteY117" fmla="*/ 536282 h 841862"/>
              <a:gd name="connsiteX118" fmla="*/ 1405127 w 1911601"/>
              <a:gd name="connsiteY118" fmla="*/ 536282 h 841862"/>
              <a:gd name="connsiteX119" fmla="*/ 1406476 w 1911601"/>
              <a:gd name="connsiteY119" fmla="*/ 536957 h 841862"/>
              <a:gd name="connsiteX120" fmla="*/ 1407151 w 1911601"/>
              <a:gd name="connsiteY120" fmla="*/ 538306 h 841862"/>
              <a:gd name="connsiteX121" fmla="*/ 1404453 w 1911601"/>
              <a:gd name="connsiteY121" fmla="*/ 567313 h 841862"/>
              <a:gd name="connsiteX122" fmla="*/ 1403778 w 1911601"/>
              <a:gd name="connsiteY122" fmla="*/ 599017 h 841862"/>
              <a:gd name="connsiteX123" fmla="*/ 1404453 w 1911601"/>
              <a:gd name="connsiteY123" fmla="*/ 630722 h 841862"/>
              <a:gd name="connsiteX124" fmla="*/ 1407151 w 1911601"/>
              <a:gd name="connsiteY124" fmla="*/ 659729 h 841862"/>
              <a:gd name="connsiteX125" fmla="*/ 1406476 w 1911601"/>
              <a:gd name="connsiteY125" fmla="*/ 661078 h 841862"/>
              <a:gd name="connsiteX126" fmla="*/ 1405127 w 1911601"/>
              <a:gd name="connsiteY126" fmla="*/ 661752 h 841862"/>
              <a:gd name="connsiteX127" fmla="*/ 1400405 w 1911601"/>
              <a:gd name="connsiteY127" fmla="*/ 661752 h 841862"/>
              <a:gd name="connsiteX128" fmla="*/ 1392985 w 1911601"/>
              <a:gd name="connsiteY128" fmla="*/ 661752 h 841862"/>
              <a:gd name="connsiteX129" fmla="*/ 1385565 w 1911601"/>
              <a:gd name="connsiteY129" fmla="*/ 661752 h 841862"/>
              <a:gd name="connsiteX130" fmla="*/ 1380168 w 1911601"/>
              <a:gd name="connsiteY130" fmla="*/ 661752 h 841862"/>
              <a:gd name="connsiteX131" fmla="*/ 1378144 w 1911601"/>
              <a:gd name="connsiteY131" fmla="*/ 660403 h 841862"/>
              <a:gd name="connsiteX132" fmla="*/ 1376795 w 1911601"/>
              <a:gd name="connsiteY132" fmla="*/ 649610 h 841862"/>
              <a:gd name="connsiteX133" fmla="*/ 1375446 w 1911601"/>
              <a:gd name="connsiteY133" fmla="*/ 636793 h 841862"/>
              <a:gd name="connsiteX134" fmla="*/ 1374771 w 1911601"/>
              <a:gd name="connsiteY134" fmla="*/ 623976 h 841862"/>
              <a:gd name="connsiteX135" fmla="*/ 1374097 w 1911601"/>
              <a:gd name="connsiteY135" fmla="*/ 611159 h 841862"/>
              <a:gd name="connsiteX136" fmla="*/ 1374097 w 1911601"/>
              <a:gd name="connsiteY136" fmla="*/ 610485 h 841862"/>
              <a:gd name="connsiteX137" fmla="*/ 1373422 w 1911601"/>
              <a:gd name="connsiteY137" fmla="*/ 610485 h 841862"/>
              <a:gd name="connsiteX138" fmla="*/ 1363304 w 1911601"/>
              <a:gd name="connsiteY138" fmla="*/ 610485 h 841862"/>
              <a:gd name="connsiteX139" fmla="*/ 1358581 w 1911601"/>
              <a:gd name="connsiteY139" fmla="*/ 610485 h 841862"/>
              <a:gd name="connsiteX140" fmla="*/ 1353860 w 1911601"/>
              <a:gd name="connsiteY140" fmla="*/ 610485 h 841862"/>
              <a:gd name="connsiteX141" fmla="*/ 1344416 w 1911601"/>
              <a:gd name="connsiteY141" fmla="*/ 610485 h 841862"/>
              <a:gd name="connsiteX142" fmla="*/ 1334972 w 1911601"/>
              <a:gd name="connsiteY142" fmla="*/ 610485 h 841862"/>
              <a:gd name="connsiteX143" fmla="*/ 1334972 w 1911601"/>
              <a:gd name="connsiteY143" fmla="*/ 605763 h 841862"/>
              <a:gd name="connsiteX144" fmla="*/ 1334297 w 1911601"/>
              <a:gd name="connsiteY144" fmla="*/ 605763 h 841862"/>
              <a:gd name="connsiteX145" fmla="*/ 1334297 w 1911601"/>
              <a:gd name="connsiteY145" fmla="*/ 606437 h 841862"/>
              <a:gd name="connsiteX146" fmla="*/ 1334972 w 1911601"/>
              <a:gd name="connsiteY146" fmla="*/ 619254 h 841862"/>
              <a:gd name="connsiteX147" fmla="*/ 1336321 w 1911601"/>
              <a:gd name="connsiteY147" fmla="*/ 632071 h 841862"/>
              <a:gd name="connsiteX148" fmla="*/ 1337670 w 1911601"/>
              <a:gd name="connsiteY148" fmla="*/ 644888 h 841862"/>
              <a:gd name="connsiteX149" fmla="*/ 1339019 w 1911601"/>
              <a:gd name="connsiteY149" fmla="*/ 654332 h 841862"/>
              <a:gd name="connsiteX150" fmla="*/ 1338345 w 1911601"/>
              <a:gd name="connsiteY150" fmla="*/ 655681 h 841862"/>
              <a:gd name="connsiteX151" fmla="*/ 1336996 w 1911601"/>
              <a:gd name="connsiteY151" fmla="*/ 656355 h 841862"/>
              <a:gd name="connsiteX152" fmla="*/ 1333623 w 1911601"/>
              <a:gd name="connsiteY152" fmla="*/ 656355 h 841862"/>
              <a:gd name="connsiteX153" fmla="*/ 1332948 w 1911601"/>
              <a:gd name="connsiteY153" fmla="*/ 656355 h 841862"/>
              <a:gd name="connsiteX154" fmla="*/ 1325528 w 1911601"/>
              <a:gd name="connsiteY154" fmla="*/ 656355 h 841862"/>
              <a:gd name="connsiteX155" fmla="*/ 1318783 w 1911601"/>
              <a:gd name="connsiteY155" fmla="*/ 656355 h 841862"/>
              <a:gd name="connsiteX156" fmla="*/ 1314060 w 1911601"/>
              <a:gd name="connsiteY156" fmla="*/ 656355 h 841862"/>
              <a:gd name="connsiteX157" fmla="*/ 1312037 w 1911601"/>
              <a:gd name="connsiteY157" fmla="*/ 655006 h 841862"/>
              <a:gd name="connsiteX158" fmla="*/ 1307989 w 1911601"/>
              <a:gd name="connsiteY158" fmla="*/ 627349 h 841862"/>
              <a:gd name="connsiteX159" fmla="*/ 1306640 w 1911601"/>
              <a:gd name="connsiteY159" fmla="*/ 597668 h 841862"/>
              <a:gd name="connsiteX160" fmla="*/ 1307989 w 1911601"/>
              <a:gd name="connsiteY160" fmla="*/ 567987 h 841862"/>
              <a:gd name="connsiteX161" fmla="*/ 1312037 w 1911601"/>
              <a:gd name="connsiteY161" fmla="*/ 540330 h 841862"/>
              <a:gd name="connsiteX162" fmla="*/ 1314060 w 1911601"/>
              <a:gd name="connsiteY162" fmla="*/ 538981 h 841862"/>
              <a:gd name="connsiteX163" fmla="*/ 1315409 w 1911601"/>
              <a:gd name="connsiteY163" fmla="*/ 538981 h 841862"/>
              <a:gd name="connsiteX164" fmla="*/ 1318783 w 1911601"/>
              <a:gd name="connsiteY164" fmla="*/ 538981 h 841862"/>
              <a:gd name="connsiteX165" fmla="*/ 1325528 w 1911601"/>
              <a:gd name="connsiteY165" fmla="*/ 538981 h 841862"/>
              <a:gd name="connsiteX166" fmla="*/ 1332948 w 1911601"/>
              <a:gd name="connsiteY166" fmla="*/ 538981 h 841862"/>
              <a:gd name="connsiteX167" fmla="*/ 1336996 w 1911601"/>
              <a:gd name="connsiteY167" fmla="*/ 538981 h 841862"/>
              <a:gd name="connsiteX168" fmla="*/ 1338345 w 1911601"/>
              <a:gd name="connsiteY168" fmla="*/ 539655 h 841862"/>
              <a:gd name="connsiteX169" fmla="*/ 1339019 w 1911601"/>
              <a:gd name="connsiteY169" fmla="*/ 541005 h 841862"/>
              <a:gd name="connsiteX170" fmla="*/ 1337670 w 1911601"/>
              <a:gd name="connsiteY170" fmla="*/ 549774 h 841862"/>
              <a:gd name="connsiteX171" fmla="*/ 1336321 w 1911601"/>
              <a:gd name="connsiteY171" fmla="*/ 561241 h 841862"/>
              <a:gd name="connsiteX172" fmla="*/ 1334972 w 1911601"/>
              <a:gd name="connsiteY172" fmla="*/ 572709 h 841862"/>
              <a:gd name="connsiteX173" fmla="*/ 1334297 w 1911601"/>
              <a:gd name="connsiteY173" fmla="*/ 584177 h 841862"/>
              <a:gd name="connsiteX174" fmla="*/ 1334297 w 1911601"/>
              <a:gd name="connsiteY174" fmla="*/ 584851 h 841862"/>
              <a:gd name="connsiteX175" fmla="*/ 1334972 w 1911601"/>
              <a:gd name="connsiteY175" fmla="*/ 584851 h 841862"/>
              <a:gd name="connsiteX176" fmla="*/ 1344416 w 1911601"/>
              <a:gd name="connsiteY176" fmla="*/ 584851 h 841862"/>
              <a:gd name="connsiteX177" fmla="*/ 1353860 w 1911601"/>
              <a:gd name="connsiteY177" fmla="*/ 584851 h 841862"/>
              <a:gd name="connsiteX178" fmla="*/ 1357233 w 1911601"/>
              <a:gd name="connsiteY178" fmla="*/ 584851 h 841862"/>
              <a:gd name="connsiteX179" fmla="*/ 1363978 w 1911601"/>
              <a:gd name="connsiteY179" fmla="*/ 584851 h 841862"/>
              <a:gd name="connsiteX180" fmla="*/ 1374097 w 1911601"/>
              <a:gd name="connsiteY180" fmla="*/ 584851 h 841862"/>
              <a:gd name="connsiteX181" fmla="*/ 1374771 w 1911601"/>
              <a:gd name="connsiteY181" fmla="*/ 584851 h 841862"/>
              <a:gd name="connsiteX182" fmla="*/ 1374771 w 1911601"/>
              <a:gd name="connsiteY182" fmla="*/ 584177 h 841862"/>
              <a:gd name="connsiteX183" fmla="*/ 1375446 w 1911601"/>
              <a:gd name="connsiteY183" fmla="*/ 572034 h 841862"/>
              <a:gd name="connsiteX184" fmla="*/ 1376120 w 1911601"/>
              <a:gd name="connsiteY184" fmla="*/ 559892 h 841862"/>
              <a:gd name="connsiteX185" fmla="*/ 1377470 w 1911601"/>
              <a:gd name="connsiteY185" fmla="*/ 547750 h 841862"/>
              <a:gd name="connsiteX186" fmla="*/ 1378819 w 1911601"/>
              <a:gd name="connsiteY186" fmla="*/ 537631 h 841862"/>
              <a:gd name="connsiteX187" fmla="*/ 1380843 w 1911601"/>
              <a:gd name="connsiteY187" fmla="*/ 536282 h 841862"/>
              <a:gd name="connsiteX188" fmla="*/ 1544762 w 1911601"/>
              <a:gd name="connsiteY188" fmla="*/ 532235 h 841862"/>
              <a:gd name="connsiteX189" fmla="*/ 1546112 w 1911601"/>
              <a:gd name="connsiteY189" fmla="*/ 532235 h 841862"/>
              <a:gd name="connsiteX190" fmla="*/ 1550834 w 1911601"/>
              <a:gd name="connsiteY190" fmla="*/ 532235 h 841862"/>
              <a:gd name="connsiteX191" fmla="*/ 1559603 w 1911601"/>
              <a:gd name="connsiteY191" fmla="*/ 532235 h 841862"/>
              <a:gd name="connsiteX192" fmla="*/ 1568373 w 1911601"/>
              <a:gd name="connsiteY192" fmla="*/ 532235 h 841862"/>
              <a:gd name="connsiteX193" fmla="*/ 1574444 w 1911601"/>
              <a:gd name="connsiteY193" fmla="*/ 532235 h 841862"/>
              <a:gd name="connsiteX194" fmla="*/ 1575793 w 1911601"/>
              <a:gd name="connsiteY194" fmla="*/ 532910 h 841862"/>
              <a:gd name="connsiteX195" fmla="*/ 1576468 w 1911601"/>
              <a:gd name="connsiteY195" fmla="*/ 534259 h 841862"/>
              <a:gd name="connsiteX196" fmla="*/ 1576468 w 1911601"/>
              <a:gd name="connsiteY196" fmla="*/ 558543 h 841862"/>
              <a:gd name="connsiteX197" fmla="*/ 1576468 w 1911601"/>
              <a:gd name="connsiteY197" fmla="*/ 585526 h 841862"/>
              <a:gd name="connsiteX198" fmla="*/ 1576468 w 1911601"/>
              <a:gd name="connsiteY198" fmla="*/ 612508 h 841862"/>
              <a:gd name="connsiteX199" fmla="*/ 1575118 w 1911601"/>
              <a:gd name="connsiteY199" fmla="*/ 636793 h 841862"/>
              <a:gd name="connsiteX200" fmla="*/ 1575118 w 1911601"/>
              <a:gd name="connsiteY200" fmla="*/ 637467 h 841862"/>
              <a:gd name="connsiteX201" fmla="*/ 1575793 w 1911601"/>
              <a:gd name="connsiteY201" fmla="*/ 637467 h 841862"/>
              <a:gd name="connsiteX202" fmla="*/ 1583213 w 1911601"/>
              <a:gd name="connsiteY202" fmla="*/ 637467 h 841862"/>
              <a:gd name="connsiteX203" fmla="*/ 1589959 w 1911601"/>
              <a:gd name="connsiteY203" fmla="*/ 637467 h 841862"/>
              <a:gd name="connsiteX204" fmla="*/ 1597379 w 1911601"/>
              <a:gd name="connsiteY204" fmla="*/ 637467 h 841862"/>
              <a:gd name="connsiteX205" fmla="*/ 1604124 w 1911601"/>
              <a:gd name="connsiteY205" fmla="*/ 637467 h 841862"/>
              <a:gd name="connsiteX206" fmla="*/ 1618291 w 1911601"/>
              <a:gd name="connsiteY206" fmla="*/ 637467 h 841862"/>
              <a:gd name="connsiteX207" fmla="*/ 1625711 w 1911601"/>
              <a:gd name="connsiteY207" fmla="*/ 637467 h 841862"/>
              <a:gd name="connsiteX208" fmla="*/ 1629758 w 1911601"/>
              <a:gd name="connsiteY208" fmla="*/ 637467 h 841862"/>
              <a:gd name="connsiteX209" fmla="*/ 1631108 w 1911601"/>
              <a:gd name="connsiteY209" fmla="*/ 638142 h 841862"/>
              <a:gd name="connsiteX210" fmla="*/ 1631782 w 1911601"/>
              <a:gd name="connsiteY210" fmla="*/ 639491 h 841862"/>
              <a:gd name="connsiteX211" fmla="*/ 1631782 w 1911601"/>
              <a:gd name="connsiteY211" fmla="*/ 644888 h 841862"/>
              <a:gd name="connsiteX212" fmla="*/ 1631782 w 1911601"/>
              <a:gd name="connsiteY212" fmla="*/ 652983 h 841862"/>
              <a:gd name="connsiteX213" fmla="*/ 1631782 w 1911601"/>
              <a:gd name="connsiteY213" fmla="*/ 661078 h 841862"/>
              <a:gd name="connsiteX214" fmla="*/ 1631782 w 1911601"/>
              <a:gd name="connsiteY214" fmla="*/ 666474 h 841862"/>
              <a:gd name="connsiteX215" fmla="*/ 1629758 w 1911601"/>
              <a:gd name="connsiteY215" fmla="*/ 668498 h 841862"/>
              <a:gd name="connsiteX216" fmla="*/ 1616942 w 1911601"/>
              <a:gd name="connsiteY216" fmla="*/ 668498 h 841862"/>
              <a:gd name="connsiteX217" fmla="*/ 1601426 w 1911601"/>
              <a:gd name="connsiteY217" fmla="*/ 667823 h 841862"/>
              <a:gd name="connsiteX218" fmla="*/ 1586586 w 1911601"/>
              <a:gd name="connsiteY218" fmla="*/ 667149 h 841862"/>
              <a:gd name="connsiteX219" fmla="*/ 1578491 w 1911601"/>
              <a:gd name="connsiteY219" fmla="*/ 667149 h 841862"/>
              <a:gd name="connsiteX220" fmla="*/ 1571746 w 1911601"/>
              <a:gd name="connsiteY220" fmla="*/ 667149 h 841862"/>
              <a:gd name="connsiteX221" fmla="*/ 1564326 w 1911601"/>
              <a:gd name="connsiteY221" fmla="*/ 667149 h 841862"/>
              <a:gd name="connsiteX222" fmla="*/ 1556905 w 1911601"/>
              <a:gd name="connsiteY222" fmla="*/ 667149 h 841862"/>
              <a:gd name="connsiteX223" fmla="*/ 1549485 w 1911601"/>
              <a:gd name="connsiteY223" fmla="*/ 667149 h 841862"/>
              <a:gd name="connsiteX224" fmla="*/ 1544762 w 1911601"/>
              <a:gd name="connsiteY224" fmla="*/ 667149 h 841862"/>
              <a:gd name="connsiteX225" fmla="*/ 1542739 w 1911601"/>
              <a:gd name="connsiteY225" fmla="*/ 665125 h 841862"/>
              <a:gd name="connsiteX226" fmla="*/ 1542065 w 1911601"/>
              <a:gd name="connsiteY226" fmla="*/ 633420 h 841862"/>
              <a:gd name="connsiteX227" fmla="*/ 1542065 w 1911601"/>
              <a:gd name="connsiteY227" fmla="*/ 599692 h 841862"/>
              <a:gd name="connsiteX228" fmla="*/ 1542065 w 1911601"/>
              <a:gd name="connsiteY228" fmla="*/ 565964 h 841862"/>
              <a:gd name="connsiteX229" fmla="*/ 1542739 w 1911601"/>
              <a:gd name="connsiteY229" fmla="*/ 534259 h 841862"/>
              <a:gd name="connsiteX230" fmla="*/ 1544762 w 1911601"/>
              <a:gd name="connsiteY230" fmla="*/ 532235 h 841862"/>
              <a:gd name="connsiteX231" fmla="*/ 1652019 w 1911601"/>
              <a:gd name="connsiteY231" fmla="*/ 530211 h 841862"/>
              <a:gd name="connsiteX232" fmla="*/ 1658765 w 1911601"/>
              <a:gd name="connsiteY232" fmla="*/ 530211 h 841862"/>
              <a:gd name="connsiteX233" fmla="*/ 1668209 w 1911601"/>
              <a:gd name="connsiteY233" fmla="*/ 530211 h 841862"/>
              <a:gd name="connsiteX234" fmla="*/ 1676978 w 1911601"/>
              <a:gd name="connsiteY234" fmla="*/ 530211 h 841862"/>
              <a:gd name="connsiteX235" fmla="*/ 1677653 w 1911601"/>
              <a:gd name="connsiteY235" fmla="*/ 530211 h 841862"/>
              <a:gd name="connsiteX236" fmla="*/ 1684399 w 1911601"/>
              <a:gd name="connsiteY236" fmla="*/ 530211 h 841862"/>
              <a:gd name="connsiteX237" fmla="*/ 1686422 w 1911601"/>
              <a:gd name="connsiteY237" fmla="*/ 532235 h 841862"/>
              <a:gd name="connsiteX238" fmla="*/ 1688446 w 1911601"/>
              <a:gd name="connsiteY238" fmla="*/ 557869 h 841862"/>
              <a:gd name="connsiteX239" fmla="*/ 1689120 w 1911601"/>
              <a:gd name="connsiteY239" fmla="*/ 585526 h 841862"/>
              <a:gd name="connsiteX240" fmla="*/ 1689120 w 1911601"/>
              <a:gd name="connsiteY240" fmla="*/ 601716 h 841862"/>
              <a:gd name="connsiteX241" fmla="*/ 1689120 w 1911601"/>
              <a:gd name="connsiteY241" fmla="*/ 613857 h 841862"/>
              <a:gd name="connsiteX242" fmla="*/ 1688446 w 1911601"/>
              <a:gd name="connsiteY242" fmla="*/ 641515 h 841862"/>
              <a:gd name="connsiteX243" fmla="*/ 1688446 w 1911601"/>
              <a:gd name="connsiteY243" fmla="*/ 642190 h 841862"/>
              <a:gd name="connsiteX244" fmla="*/ 1689120 w 1911601"/>
              <a:gd name="connsiteY244" fmla="*/ 642190 h 841862"/>
              <a:gd name="connsiteX245" fmla="*/ 1704635 w 1911601"/>
              <a:gd name="connsiteY245" fmla="*/ 642190 h 841862"/>
              <a:gd name="connsiteX246" fmla="*/ 1712730 w 1911601"/>
              <a:gd name="connsiteY246" fmla="*/ 642190 h 841862"/>
              <a:gd name="connsiteX247" fmla="*/ 1720151 w 1911601"/>
              <a:gd name="connsiteY247" fmla="*/ 642190 h 841862"/>
              <a:gd name="connsiteX248" fmla="*/ 1735666 w 1911601"/>
              <a:gd name="connsiteY248" fmla="*/ 642190 h 841862"/>
              <a:gd name="connsiteX249" fmla="*/ 1748482 w 1911601"/>
              <a:gd name="connsiteY249" fmla="*/ 642190 h 841862"/>
              <a:gd name="connsiteX250" fmla="*/ 1749832 w 1911601"/>
              <a:gd name="connsiteY250" fmla="*/ 643539 h 841862"/>
              <a:gd name="connsiteX251" fmla="*/ 1750507 w 1911601"/>
              <a:gd name="connsiteY251" fmla="*/ 644888 h 841862"/>
              <a:gd name="connsiteX252" fmla="*/ 1749832 w 1911601"/>
              <a:gd name="connsiteY252" fmla="*/ 650285 h 841862"/>
              <a:gd name="connsiteX253" fmla="*/ 1749157 w 1911601"/>
              <a:gd name="connsiteY253" fmla="*/ 658379 h 841862"/>
              <a:gd name="connsiteX254" fmla="*/ 1748482 w 1911601"/>
              <a:gd name="connsiteY254" fmla="*/ 666474 h 841862"/>
              <a:gd name="connsiteX255" fmla="*/ 1747808 w 1911601"/>
              <a:gd name="connsiteY255" fmla="*/ 672545 h 841862"/>
              <a:gd name="connsiteX256" fmla="*/ 1745784 w 1911601"/>
              <a:gd name="connsiteY256" fmla="*/ 673894 h 841862"/>
              <a:gd name="connsiteX257" fmla="*/ 1722849 w 1911601"/>
              <a:gd name="connsiteY257" fmla="*/ 673220 h 841862"/>
              <a:gd name="connsiteX258" fmla="*/ 1697890 w 1911601"/>
              <a:gd name="connsiteY258" fmla="*/ 672545 h 841862"/>
              <a:gd name="connsiteX259" fmla="*/ 1673606 w 1911601"/>
              <a:gd name="connsiteY259" fmla="*/ 671870 h 841862"/>
              <a:gd name="connsiteX260" fmla="*/ 1664161 w 1911601"/>
              <a:gd name="connsiteY260" fmla="*/ 671870 h 841862"/>
              <a:gd name="connsiteX261" fmla="*/ 1652019 w 1911601"/>
              <a:gd name="connsiteY261" fmla="*/ 671870 h 841862"/>
              <a:gd name="connsiteX262" fmla="*/ 1650670 w 1911601"/>
              <a:gd name="connsiteY262" fmla="*/ 671196 h 841862"/>
              <a:gd name="connsiteX263" fmla="*/ 1649996 w 1911601"/>
              <a:gd name="connsiteY263" fmla="*/ 669847 h 841862"/>
              <a:gd name="connsiteX264" fmla="*/ 1651345 w 1911601"/>
              <a:gd name="connsiteY264" fmla="*/ 636793 h 841862"/>
              <a:gd name="connsiteX265" fmla="*/ 1652019 w 1911601"/>
              <a:gd name="connsiteY265" fmla="*/ 601041 h 841862"/>
              <a:gd name="connsiteX266" fmla="*/ 1651345 w 1911601"/>
              <a:gd name="connsiteY266" fmla="*/ 565289 h 841862"/>
              <a:gd name="connsiteX267" fmla="*/ 1649996 w 1911601"/>
              <a:gd name="connsiteY267" fmla="*/ 532235 h 841862"/>
              <a:gd name="connsiteX268" fmla="*/ 1650670 w 1911601"/>
              <a:gd name="connsiteY268" fmla="*/ 530886 h 841862"/>
              <a:gd name="connsiteX269" fmla="*/ 1652019 w 1911601"/>
              <a:gd name="connsiteY269" fmla="*/ 530211 h 841862"/>
              <a:gd name="connsiteX270" fmla="*/ 1900935 w 1911601"/>
              <a:gd name="connsiteY270" fmla="*/ 525489 h 841862"/>
              <a:gd name="connsiteX271" fmla="*/ 1902959 w 1911601"/>
              <a:gd name="connsiteY271" fmla="*/ 526838 h 841862"/>
              <a:gd name="connsiteX272" fmla="*/ 1909704 w 1911601"/>
              <a:gd name="connsiteY272" fmla="*/ 562590 h 841862"/>
              <a:gd name="connsiteX273" fmla="*/ 1910379 w 1911601"/>
              <a:gd name="connsiteY273" fmla="*/ 599017 h 841862"/>
              <a:gd name="connsiteX274" fmla="*/ 1907681 w 1911601"/>
              <a:gd name="connsiteY274" fmla="*/ 637467 h 841862"/>
              <a:gd name="connsiteX275" fmla="*/ 1900935 w 1911601"/>
              <a:gd name="connsiteY275" fmla="*/ 673220 h 841862"/>
              <a:gd name="connsiteX276" fmla="*/ 1898911 w 1911601"/>
              <a:gd name="connsiteY276" fmla="*/ 674569 h 841862"/>
              <a:gd name="connsiteX277" fmla="*/ 1890142 w 1911601"/>
              <a:gd name="connsiteY277" fmla="*/ 674569 h 841862"/>
              <a:gd name="connsiteX278" fmla="*/ 1878675 w 1911601"/>
              <a:gd name="connsiteY278" fmla="*/ 674569 h 841862"/>
              <a:gd name="connsiteX279" fmla="*/ 1873278 w 1911601"/>
              <a:gd name="connsiteY279" fmla="*/ 674569 h 841862"/>
              <a:gd name="connsiteX280" fmla="*/ 1867881 w 1911601"/>
              <a:gd name="connsiteY280" fmla="*/ 674569 h 841862"/>
              <a:gd name="connsiteX281" fmla="*/ 1860461 w 1911601"/>
              <a:gd name="connsiteY281" fmla="*/ 674569 h 841862"/>
              <a:gd name="connsiteX282" fmla="*/ 1859112 w 1911601"/>
              <a:gd name="connsiteY282" fmla="*/ 673894 h 841862"/>
              <a:gd name="connsiteX283" fmla="*/ 1858437 w 1911601"/>
              <a:gd name="connsiteY283" fmla="*/ 672545 h 841862"/>
              <a:gd name="connsiteX284" fmla="*/ 1860461 w 1911601"/>
              <a:gd name="connsiteY284" fmla="*/ 663775 h 841862"/>
              <a:gd name="connsiteX285" fmla="*/ 1862485 w 1911601"/>
              <a:gd name="connsiteY285" fmla="*/ 651634 h 841862"/>
              <a:gd name="connsiteX286" fmla="*/ 1863834 w 1911601"/>
              <a:gd name="connsiteY286" fmla="*/ 639491 h 841862"/>
              <a:gd name="connsiteX287" fmla="*/ 1865183 w 1911601"/>
              <a:gd name="connsiteY287" fmla="*/ 627349 h 841862"/>
              <a:gd name="connsiteX288" fmla="*/ 1865183 w 1911601"/>
              <a:gd name="connsiteY288" fmla="*/ 626675 h 841862"/>
              <a:gd name="connsiteX289" fmla="*/ 1864508 w 1911601"/>
              <a:gd name="connsiteY289" fmla="*/ 626675 h 841862"/>
              <a:gd name="connsiteX290" fmla="*/ 1857088 w 1911601"/>
              <a:gd name="connsiteY290" fmla="*/ 626675 h 841862"/>
              <a:gd name="connsiteX291" fmla="*/ 1849668 w 1911601"/>
              <a:gd name="connsiteY291" fmla="*/ 626675 h 841862"/>
              <a:gd name="connsiteX292" fmla="*/ 1834828 w 1911601"/>
              <a:gd name="connsiteY292" fmla="*/ 626675 h 841862"/>
              <a:gd name="connsiteX293" fmla="*/ 1820662 w 1911601"/>
              <a:gd name="connsiteY293" fmla="*/ 626675 h 841862"/>
              <a:gd name="connsiteX294" fmla="*/ 1813241 w 1911601"/>
              <a:gd name="connsiteY294" fmla="*/ 626675 h 841862"/>
              <a:gd name="connsiteX295" fmla="*/ 1806495 w 1911601"/>
              <a:gd name="connsiteY295" fmla="*/ 626675 h 841862"/>
              <a:gd name="connsiteX296" fmla="*/ 1805821 w 1911601"/>
              <a:gd name="connsiteY296" fmla="*/ 626675 h 841862"/>
              <a:gd name="connsiteX297" fmla="*/ 1805821 w 1911601"/>
              <a:gd name="connsiteY297" fmla="*/ 627349 h 841862"/>
              <a:gd name="connsiteX298" fmla="*/ 1805146 w 1911601"/>
              <a:gd name="connsiteY298" fmla="*/ 639491 h 841862"/>
              <a:gd name="connsiteX299" fmla="*/ 1803797 w 1911601"/>
              <a:gd name="connsiteY299" fmla="*/ 651634 h 841862"/>
              <a:gd name="connsiteX300" fmla="*/ 1802448 w 1911601"/>
              <a:gd name="connsiteY300" fmla="*/ 663101 h 841862"/>
              <a:gd name="connsiteX301" fmla="*/ 1801099 w 1911601"/>
              <a:gd name="connsiteY301" fmla="*/ 672545 h 841862"/>
              <a:gd name="connsiteX302" fmla="*/ 1799075 w 1911601"/>
              <a:gd name="connsiteY302" fmla="*/ 673894 h 841862"/>
              <a:gd name="connsiteX303" fmla="*/ 1790980 w 1911601"/>
              <a:gd name="connsiteY303" fmla="*/ 673894 h 841862"/>
              <a:gd name="connsiteX304" fmla="*/ 1787608 w 1911601"/>
              <a:gd name="connsiteY304" fmla="*/ 673894 h 841862"/>
              <a:gd name="connsiteX305" fmla="*/ 1780862 w 1911601"/>
              <a:gd name="connsiteY305" fmla="*/ 673894 h 841862"/>
              <a:gd name="connsiteX306" fmla="*/ 1770743 w 1911601"/>
              <a:gd name="connsiteY306" fmla="*/ 673894 h 841862"/>
              <a:gd name="connsiteX307" fmla="*/ 1766021 w 1911601"/>
              <a:gd name="connsiteY307" fmla="*/ 673894 h 841862"/>
              <a:gd name="connsiteX308" fmla="*/ 1763997 w 1911601"/>
              <a:gd name="connsiteY308" fmla="*/ 673894 h 841862"/>
              <a:gd name="connsiteX309" fmla="*/ 1762648 w 1911601"/>
              <a:gd name="connsiteY309" fmla="*/ 673220 h 841862"/>
              <a:gd name="connsiteX310" fmla="*/ 1761974 w 1911601"/>
              <a:gd name="connsiteY310" fmla="*/ 671870 h 841862"/>
              <a:gd name="connsiteX311" fmla="*/ 1765347 w 1911601"/>
              <a:gd name="connsiteY311" fmla="*/ 638142 h 841862"/>
              <a:gd name="connsiteX312" fmla="*/ 1766696 w 1911601"/>
              <a:gd name="connsiteY312" fmla="*/ 601041 h 841862"/>
              <a:gd name="connsiteX313" fmla="*/ 1765347 w 1911601"/>
              <a:gd name="connsiteY313" fmla="*/ 563939 h 841862"/>
              <a:gd name="connsiteX314" fmla="*/ 1761974 w 1911601"/>
              <a:gd name="connsiteY314" fmla="*/ 530211 h 841862"/>
              <a:gd name="connsiteX315" fmla="*/ 1762648 w 1911601"/>
              <a:gd name="connsiteY315" fmla="*/ 528862 h 841862"/>
              <a:gd name="connsiteX316" fmla="*/ 1763997 w 1911601"/>
              <a:gd name="connsiteY316" fmla="*/ 528187 h 841862"/>
              <a:gd name="connsiteX317" fmla="*/ 1795028 w 1911601"/>
              <a:gd name="connsiteY317" fmla="*/ 527513 h 841862"/>
              <a:gd name="connsiteX318" fmla="*/ 1830105 w 1911601"/>
              <a:gd name="connsiteY318" fmla="*/ 526838 h 841862"/>
              <a:gd name="connsiteX319" fmla="*/ 1865857 w 1911601"/>
              <a:gd name="connsiteY319" fmla="*/ 526164 h 841862"/>
              <a:gd name="connsiteX320" fmla="*/ 1900935 w 1911601"/>
              <a:gd name="connsiteY320" fmla="*/ 525489 h 841862"/>
              <a:gd name="connsiteX321" fmla="*/ 1578491 w 1911601"/>
              <a:gd name="connsiteY321" fmla="*/ 427002 h 841862"/>
              <a:gd name="connsiteX322" fmla="*/ 1786933 w 1911601"/>
              <a:gd name="connsiteY322" fmla="*/ 485015 h 841862"/>
              <a:gd name="connsiteX323" fmla="*/ 1790306 w 1911601"/>
              <a:gd name="connsiteY323" fmla="*/ 487713 h 841862"/>
              <a:gd name="connsiteX324" fmla="*/ 1792330 w 1911601"/>
              <a:gd name="connsiteY324" fmla="*/ 493110 h 841862"/>
              <a:gd name="connsiteX325" fmla="*/ 1786933 w 1911601"/>
              <a:gd name="connsiteY325" fmla="*/ 495808 h 841862"/>
              <a:gd name="connsiteX326" fmla="*/ 1606149 w 1911601"/>
              <a:gd name="connsiteY326" fmla="*/ 498507 h 841862"/>
              <a:gd name="connsiteX327" fmla="*/ 1352511 w 1911601"/>
              <a:gd name="connsiteY327" fmla="*/ 509299 h 841862"/>
              <a:gd name="connsiteX328" fmla="*/ 1347788 w 1911601"/>
              <a:gd name="connsiteY328" fmla="*/ 506602 h 841862"/>
              <a:gd name="connsiteX329" fmla="*/ 1349138 w 1911601"/>
              <a:gd name="connsiteY329" fmla="*/ 501205 h 841862"/>
              <a:gd name="connsiteX330" fmla="*/ 1370050 w 1911601"/>
              <a:gd name="connsiteY330" fmla="*/ 485015 h 841862"/>
              <a:gd name="connsiteX331" fmla="*/ 1578491 w 1911601"/>
              <a:gd name="connsiteY331" fmla="*/ 427002 h 841862"/>
              <a:gd name="connsiteX332" fmla="*/ 1579840 w 1911601"/>
              <a:gd name="connsiteY332" fmla="*/ 365616 h 841862"/>
              <a:gd name="connsiteX333" fmla="*/ 1769394 w 1911601"/>
              <a:gd name="connsiteY333" fmla="*/ 405416 h 841862"/>
              <a:gd name="connsiteX334" fmla="*/ 1879349 w 1911601"/>
              <a:gd name="connsiteY334" fmla="*/ 487713 h 841862"/>
              <a:gd name="connsiteX335" fmla="*/ 1880024 w 1911601"/>
              <a:gd name="connsiteY335" fmla="*/ 492435 h 841862"/>
              <a:gd name="connsiteX336" fmla="*/ 1875976 w 1911601"/>
              <a:gd name="connsiteY336" fmla="*/ 495133 h 841862"/>
              <a:gd name="connsiteX337" fmla="*/ 1861810 w 1911601"/>
              <a:gd name="connsiteY337" fmla="*/ 495133 h 841862"/>
              <a:gd name="connsiteX338" fmla="*/ 1851017 w 1911601"/>
              <a:gd name="connsiteY338" fmla="*/ 495133 h 841862"/>
              <a:gd name="connsiteX339" fmla="*/ 1847644 w 1911601"/>
              <a:gd name="connsiteY339" fmla="*/ 493784 h 841862"/>
              <a:gd name="connsiteX340" fmla="*/ 1804472 w 1911601"/>
              <a:gd name="connsiteY340" fmla="*/ 456683 h 841862"/>
              <a:gd name="connsiteX341" fmla="*/ 1579840 w 1911601"/>
              <a:gd name="connsiteY341" fmla="*/ 393273 h 841862"/>
              <a:gd name="connsiteX342" fmla="*/ 1401754 w 1911601"/>
              <a:gd name="connsiteY342" fmla="*/ 430375 h 841862"/>
              <a:gd name="connsiteX343" fmla="*/ 1288427 w 1911601"/>
              <a:gd name="connsiteY343" fmla="*/ 523466 h 841862"/>
              <a:gd name="connsiteX344" fmla="*/ 1264816 w 1911601"/>
              <a:gd name="connsiteY344" fmla="*/ 603064 h 841862"/>
              <a:gd name="connsiteX345" fmla="*/ 1288427 w 1911601"/>
              <a:gd name="connsiteY345" fmla="*/ 682663 h 841862"/>
              <a:gd name="connsiteX346" fmla="*/ 1354534 w 1911601"/>
              <a:gd name="connsiteY346" fmla="*/ 750120 h 841862"/>
              <a:gd name="connsiteX347" fmla="*/ 1579165 w 1911601"/>
              <a:gd name="connsiteY347" fmla="*/ 813530 h 841862"/>
              <a:gd name="connsiteX348" fmla="*/ 1757252 w 1911601"/>
              <a:gd name="connsiteY348" fmla="*/ 776428 h 841862"/>
              <a:gd name="connsiteX349" fmla="*/ 1851017 w 1911601"/>
              <a:gd name="connsiteY349" fmla="*/ 708972 h 841862"/>
              <a:gd name="connsiteX350" fmla="*/ 1854390 w 1911601"/>
              <a:gd name="connsiteY350" fmla="*/ 707622 h 841862"/>
              <a:gd name="connsiteX351" fmla="*/ 1878675 w 1911601"/>
              <a:gd name="connsiteY351" fmla="*/ 708297 h 841862"/>
              <a:gd name="connsiteX352" fmla="*/ 1883396 w 1911601"/>
              <a:gd name="connsiteY352" fmla="*/ 710996 h 841862"/>
              <a:gd name="connsiteX353" fmla="*/ 1882722 w 1911601"/>
              <a:gd name="connsiteY353" fmla="*/ 715717 h 841862"/>
              <a:gd name="connsiteX354" fmla="*/ 1820662 w 1911601"/>
              <a:gd name="connsiteY354" fmla="*/ 773730 h 841862"/>
              <a:gd name="connsiteX355" fmla="*/ 1710032 w 1911601"/>
              <a:gd name="connsiteY355" fmla="*/ 824323 h 841862"/>
              <a:gd name="connsiteX356" fmla="*/ 1579840 w 1911601"/>
              <a:gd name="connsiteY356" fmla="*/ 841862 h 841862"/>
              <a:gd name="connsiteX357" fmla="*/ 1390286 w 1911601"/>
              <a:gd name="connsiteY357" fmla="*/ 802062 h 841862"/>
              <a:gd name="connsiteX358" fmla="*/ 1264816 w 1911601"/>
              <a:gd name="connsiteY358" fmla="*/ 698178 h 841862"/>
              <a:gd name="connsiteX359" fmla="*/ 1236485 w 1911601"/>
              <a:gd name="connsiteY359" fmla="*/ 603739 h 841862"/>
              <a:gd name="connsiteX360" fmla="*/ 1264816 w 1911601"/>
              <a:gd name="connsiteY360" fmla="*/ 509299 h 841862"/>
              <a:gd name="connsiteX361" fmla="*/ 1339019 w 1911601"/>
              <a:gd name="connsiteY361" fmla="*/ 433748 h 841862"/>
              <a:gd name="connsiteX362" fmla="*/ 1579840 w 1911601"/>
              <a:gd name="connsiteY362" fmla="*/ 365616 h 841862"/>
              <a:gd name="connsiteX363" fmla="*/ 1724873 w 1911601"/>
              <a:gd name="connsiteY363" fmla="*/ 68806 h 841862"/>
              <a:gd name="connsiteX364" fmla="*/ 1671581 w 1911601"/>
              <a:gd name="connsiteY364" fmla="*/ 176063 h 841862"/>
              <a:gd name="connsiteX365" fmla="*/ 1778164 w 1911601"/>
              <a:gd name="connsiteY365" fmla="*/ 176063 h 841862"/>
              <a:gd name="connsiteX366" fmla="*/ 804086 w 1911601"/>
              <a:gd name="connsiteY366" fmla="*/ 67457 h 841862"/>
              <a:gd name="connsiteX367" fmla="*/ 804086 w 1911601"/>
              <a:gd name="connsiteY367" fmla="*/ 130192 h 841862"/>
              <a:gd name="connsiteX368" fmla="*/ 926857 w 1911601"/>
              <a:gd name="connsiteY368" fmla="*/ 130192 h 841862"/>
              <a:gd name="connsiteX369" fmla="*/ 974077 w 1911601"/>
              <a:gd name="connsiteY369" fmla="*/ 98487 h 841862"/>
              <a:gd name="connsiteX370" fmla="*/ 926857 w 1911601"/>
              <a:gd name="connsiteY370" fmla="*/ 67457 h 841862"/>
              <a:gd name="connsiteX371" fmla="*/ 503228 w 1911601"/>
              <a:gd name="connsiteY371" fmla="*/ 55315 h 841862"/>
              <a:gd name="connsiteX372" fmla="*/ 388552 w 1911601"/>
              <a:gd name="connsiteY372" fmla="*/ 143009 h 841862"/>
              <a:gd name="connsiteX373" fmla="*/ 503228 w 1911601"/>
              <a:gd name="connsiteY373" fmla="*/ 230702 h 841862"/>
              <a:gd name="connsiteX374" fmla="*/ 616556 w 1911601"/>
              <a:gd name="connsiteY374" fmla="*/ 143009 h 841862"/>
              <a:gd name="connsiteX375" fmla="*/ 503228 w 1911601"/>
              <a:gd name="connsiteY375" fmla="*/ 55315 h 841862"/>
              <a:gd name="connsiteX376" fmla="*/ 755517 w 1911601"/>
              <a:gd name="connsiteY376" fmla="*/ 7420 h 841862"/>
              <a:gd name="connsiteX377" fmla="*/ 937651 w 1911601"/>
              <a:gd name="connsiteY377" fmla="*/ 7420 h 841862"/>
              <a:gd name="connsiteX378" fmla="*/ 1045581 w 1911601"/>
              <a:gd name="connsiteY378" fmla="*/ 96464 h 841862"/>
              <a:gd name="connsiteX379" fmla="*/ 983521 w 1911601"/>
              <a:gd name="connsiteY379" fmla="*/ 178086 h 841862"/>
              <a:gd name="connsiteX380" fmla="*/ 1061771 w 1911601"/>
              <a:gd name="connsiteY380" fmla="*/ 275899 h 841862"/>
              <a:gd name="connsiteX381" fmla="*/ 1059748 w 1911601"/>
              <a:gd name="connsiteY381" fmla="*/ 279272 h 841862"/>
              <a:gd name="connsiteX382" fmla="*/ 988244 w 1911601"/>
              <a:gd name="connsiteY382" fmla="*/ 279272 h 841862"/>
              <a:gd name="connsiteX383" fmla="*/ 980823 w 1911601"/>
              <a:gd name="connsiteY383" fmla="*/ 275899 h 841862"/>
              <a:gd name="connsiteX384" fmla="*/ 920112 w 1911601"/>
              <a:gd name="connsiteY384" fmla="*/ 207093 h 841862"/>
              <a:gd name="connsiteX385" fmla="*/ 866821 w 1911601"/>
              <a:gd name="connsiteY385" fmla="*/ 185507 h 841862"/>
              <a:gd name="connsiteX386" fmla="*/ 804761 w 1911601"/>
              <a:gd name="connsiteY386" fmla="*/ 185507 h 841862"/>
              <a:gd name="connsiteX387" fmla="*/ 804761 w 1911601"/>
              <a:gd name="connsiteY387" fmla="*/ 269153 h 841862"/>
              <a:gd name="connsiteX388" fmla="*/ 794642 w 1911601"/>
              <a:gd name="connsiteY388" fmla="*/ 279272 h 841862"/>
              <a:gd name="connsiteX389" fmla="*/ 744050 w 1911601"/>
              <a:gd name="connsiteY389" fmla="*/ 279272 h 841862"/>
              <a:gd name="connsiteX390" fmla="*/ 733931 w 1911601"/>
              <a:gd name="connsiteY390" fmla="*/ 269153 h 841862"/>
              <a:gd name="connsiteX391" fmla="*/ 733931 w 1911601"/>
              <a:gd name="connsiteY391" fmla="*/ 29007 h 841862"/>
              <a:gd name="connsiteX392" fmla="*/ 755517 w 1911601"/>
              <a:gd name="connsiteY392" fmla="*/ 7420 h 841862"/>
              <a:gd name="connsiteX393" fmla="*/ 21586 w 1911601"/>
              <a:gd name="connsiteY393" fmla="*/ 7420 h 841862"/>
              <a:gd name="connsiteX394" fmla="*/ 294787 w 1911601"/>
              <a:gd name="connsiteY394" fmla="*/ 7420 h 841862"/>
              <a:gd name="connsiteX395" fmla="*/ 306254 w 1911601"/>
              <a:gd name="connsiteY395" fmla="*/ 16864 h 841862"/>
              <a:gd name="connsiteX396" fmla="*/ 306254 w 1911601"/>
              <a:gd name="connsiteY396" fmla="*/ 64084 h 841862"/>
              <a:gd name="connsiteX397" fmla="*/ 302207 w 1911601"/>
              <a:gd name="connsiteY397" fmla="*/ 68131 h 841862"/>
              <a:gd name="connsiteX398" fmla="*/ 72179 w 1911601"/>
              <a:gd name="connsiteY398" fmla="*/ 68131 h 841862"/>
              <a:gd name="connsiteX399" fmla="*/ 89718 w 1911601"/>
              <a:gd name="connsiteY399" fmla="*/ 84996 h 841862"/>
              <a:gd name="connsiteX400" fmla="*/ 228004 w 1911601"/>
              <a:gd name="connsiteY400" fmla="*/ 97138 h 841862"/>
              <a:gd name="connsiteX401" fmla="*/ 228004 w 1911601"/>
              <a:gd name="connsiteY401" fmla="*/ 190229 h 841862"/>
              <a:gd name="connsiteX402" fmla="*/ 95788 w 1911601"/>
              <a:gd name="connsiteY402" fmla="*/ 201696 h 841862"/>
              <a:gd name="connsiteX403" fmla="*/ 71504 w 1911601"/>
              <a:gd name="connsiteY403" fmla="*/ 219235 h 841862"/>
              <a:gd name="connsiteX404" fmla="*/ 71504 w 1911601"/>
              <a:gd name="connsiteY404" fmla="*/ 268479 h 841862"/>
              <a:gd name="connsiteX405" fmla="*/ 61386 w 1911601"/>
              <a:gd name="connsiteY405" fmla="*/ 278597 h 841862"/>
              <a:gd name="connsiteX406" fmla="*/ 10118 w 1911601"/>
              <a:gd name="connsiteY406" fmla="*/ 278597 h 841862"/>
              <a:gd name="connsiteX407" fmla="*/ 674 w 1911601"/>
              <a:gd name="connsiteY407" fmla="*/ 268479 h 841862"/>
              <a:gd name="connsiteX408" fmla="*/ 674 w 1911601"/>
              <a:gd name="connsiteY408" fmla="*/ 201022 h 841862"/>
              <a:gd name="connsiteX409" fmla="*/ 27657 w 1911601"/>
              <a:gd name="connsiteY409" fmla="*/ 159873 h 841862"/>
              <a:gd name="connsiteX410" fmla="*/ 191578 w 1911601"/>
              <a:gd name="connsiteY410" fmla="*/ 149755 h 841862"/>
              <a:gd name="connsiteX411" fmla="*/ 191578 w 1911601"/>
              <a:gd name="connsiteY411" fmla="*/ 140311 h 841862"/>
              <a:gd name="connsiteX412" fmla="*/ 28332 w 1911601"/>
              <a:gd name="connsiteY412" fmla="*/ 131541 h 841862"/>
              <a:gd name="connsiteX413" fmla="*/ 0 w 1911601"/>
              <a:gd name="connsiteY413" fmla="*/ 89718 h 841862"/>
              <a:gd name="connsiteX414" fmla="*/ 0 w 1911601"/>
              <a:gd name="connsiteY414" fmla="*/ 29007 h 841862"/>
              <a:gd name="connsiteX415" fmla="*/ 21586 w 1911601"/>
              <a:gd name="connsiteY415" fmla="*/ 7420 h 841862"/>
              <a:gd name="connsiteX416" fmla="*/ 1697215 w 1911601"/>
              <a:gd name="connsiteY416" fmla="*/ 6746 h 841862"/>
              <a:gd name="connsiteX417" fmla="*/ 1758601 w 1911601"/>
              <a:gd name="connsiteY417" fmla="*/ 6746 h 841862"/>
              <a:gd name="connsiteX418" fmla="*/ 1767371 w 1911601"/>
              <a:gd name="connsiteY418" fmla="*/ 12142 h 841862"/>
              <a:gd name="connsiteX419" fmla="*/ 1904983 w 1911601"/>
              <a:gd name="connsiteY419" fmla="*/ 275225 h 841862"/>
              <a:gd name="connsiteX420" fmla="*/ 1902959 w 1911601"/>
              <a:gd name="connsiteY420" fmla="*/ 278597 h 841862"/>
              <a:gd name="connsiteX421" fmla="*/ 1863160 w 1911601"/>
              <a:gd name="connsiteY421" fmla="*/ 278597 h 841862"/>
              <a:gd name="connsiteX422" fmla="*/ 1811892 w 1911601"/>
              <a:gd name="connsiteY422" fmla="*/ 246892 h 841862"/>
              <a:gd name="connsiteX423" fmla="*/ 1801774 w 1911601"/>
              <a:gd name="connsiteY423" fmla="*/ 226655 h 841862"/>
              <a:gd name="connsiteX424" fmla="*/ 1645948 w 1911601"/>
              <a:gd name="connsiteY424" fmla="*/ 226655 h 841862"/>
              <a:gd name="connsiteX425" fmla="*/ 1623013 w 1911601"/>
              <a:gd name="connsiteY425" fmla="*/ 273200 h 841862"/>
              <a:gd name="connsiteX426" fmla="*/ 1614244 w 1911601"/>
              <a:gd name="connsiteY426" fmla="*/ 278597 h 841862"/>
              <a:gd name="connsiteX427" fmla="*/ 1545437 w 1911601"/>
              <a:gd name="connsiteY427" fmla="*/ 278597 h 841862"/>
              <a:gd name="connsiteX428" fmla="*/ 1544088 w 1911601"/>
              <a:gd name="connsiteY428" fmla="*/ 275225 h 841862"/>
              <a:gd name="connsiteX429" fmla="*/ 1678327 w 1911601"/>
              <a:gd name="connsiteY429" fmla="*/ 18213 h 841862"/>
              <a:gd name="connsiteX430" fmla="*/ 1697215 w 1911601"/>
              <a:gd name="connsiteY430" fmla="*/ 6746 h 841862"/>
              <a:gd name="connsiteX431" fmla="*/ 1464489 w 1911601"/>
              <a:gd name="connsiteY431" fmla="*/ 6746 h 841862"/>
              <a:gd name="connsiteX432" fmla="*/ 1503614 w 1911601"/>
              <a:gd name="connsiteY432" fmla="*/ 6746 h 841862"/>
              <a:gd name="connsiteX433" fmla="*/ 1513733 w 1911601"/>
              <a:gd name="connsiteY433" fmla="*/ 16864 h 841862"/>
              <a:gd name="connsiteX434" fmla="*/ 1513733 w 1911601"/>
              <a:gd name="connsiteY434" fmla="*/ 268479 h 841862"/>
              <a:gd name="connsiteX435" fmla="*/ 1503614 w 1911601"/>
              <a:gd name="connsiteY435" fmla="*/ 278597 h 841862"/>
              <a:gd name="connsiteX436" fmla="*/ 1453022 w 1911601"/>
              <a:gd name="connsiteY436" fmla="*/ 278597 h 841862"/>
              <a:gd name="connsiteX437" fmla="*/ 1442903 w 1911601"/>
              <a:gd name="connsiteY437" fmla="*/ 268479 h 841862"/>
              <a:gd name="connsiteX438" fmla="*/ 1442903 w 1911601"/>
              <a:gd name="connsiteY438" fmla="*/ 28332 h 841862"/>
              <a:gd name="connsiteX439" fmla="*/ 1464489 w 1911601"/>
              <a:gd name="connsiteY439" fmla="*/ 6746 h 841862"/>
              <a:gd name="connsiteX440" fmla="*/ 1345765 w 1911601"/>
              <a:gd name="connsiteY440" fmla="*/ 6746 h 841862"/>
              <a:gd name="connsiteX441" fmla="*/ 1414571 w 1911601"/>
              <a:gd name="connsiteY441" fmla="*/ 6746 h 841862"/>
              <a:gd name="connsiteX442" fmla="*/ 1416594 w 1911601"/>
              <a:gd name="connsiteY442" fmla="*/ 10118 h 841862"/>
              <a:gd name="connsiteX443" fmla="*/ 1278983 w 1911601"/>
              <a:gd name="connsiteY443" fmla="*/ 273200 h 841862"/>
              <a:gd name="connsiteX444" fmla="*/ 1270213 w 1911601"/>
              <a:gd name="connsiteY444" fmla="*/ 279272 h 841862"/>
              <a:gd name="connsiteX445" fmla="*/ 1208828 w 1911601"/>
              <a:gd name="connsiteY445" fmla="*/ 279272 h 841862"/>
              <a:gd name="connsiteX446" fmla="*/ 1189939 w 1911601"/>
              <a:gd name="connsiteY446" fmla="*/ 267804 h 841862"/>
              <a:gd name="connsiteX447" fmla="*/ 1055701 w 1911601"/>
              <a:gd name="connsiteY447" fmla="*/ 10793 h 841862"/>
              <a:gd name="connsiteX448" fmla="*/ 1057724 w 1911601"/>
              <a:gd name="connsiteY448" fmla="*/ 7420 h 841862"/>
              <a:gd name="connsiteX449" fmla="*/ 1126530 w 1911601"/>
              <a:gd name="connsiteY449" fmla="*/ 7420 h 841862"/>
              <a:gd name="connsiteX450" fmla="*/ 1135299 w 1911601"/>
              <a:gd name="connsiteY450" fmla="*/ 12816 h 841862"/>
              <a:gd name="connsiteX451" fmla="*/ 1236485 w 1911601"/>
              <a:gd name="connsiteY451" fmla="*/ 216537 h 841862"/>
              <a:gd name="connsiteX452" fmla="*/ 1336996 w 1911601"/>
              <a:gd name="connsiteY452" fmla="*/ 12142 h 841862"/>
              <a:gd name="connsiteX453" fmla="*/ 1345765 w 1911601"/>
              <a:gd name="connsiteY453" fmla="*/ 6746 h 841862"/>
              <a:gd name="connsiteX454" fmla="*/ 503228 w 1911601"/>
              <a:gd name="connsiteY454" fmla="*/ 0 h 841862"/>
              <a:gd name="connsiteX455" fmla="*/ 688060 w 1911601"/>
              <a:gd name="connsiteY455" fmla="*/ 143009 h 841862"/>
              <a:gd name="connsiteX456" fmla="*/ 503228 w 1911601"/>
              <a:gd name="connsiteY456" fmla="*/ 286017 h 841862"/>
              <a:gd name="connsiteX457" fmla="*/ 317047 w 1911601"/>
              <a:gd name="connsiteY457" fmla="*/ 143009 h 841862"/>
              <a:gd name="connsiteX458" fmla="*/ 503228 w 1911601"/>
              <a:gd name="connsiteY458" fmla="*/ 0 h 84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</a:cxnLst>
            <a:rect l="l" t="t" r="r" b="b"/>
            <a:pathLst>
              <a:path w="1911601" h="841862">
                <a:moveTo>
                  <a:pt x="1344416" y="690084"/>
                </a:moveTo>
                <a:cubicBezTo>
                  <a:pt x="1417269" y="694806"/>
                  <a:pt x="1484051" y="700877"/>
                  <a:pt x="1582539" y="704250"/>
                </a:cubicBezTo>
                <a:cubicBezTo>
                  <a:pt x="1623688" y="705599"/>
                  <a:pt x="1711381" y="705599"/>
                  <a:pt x="1793679" y="706948"/>
                </a:cubicBezTo>
                <a:cubicBezTo>
                  <a:pt x="1795703" y="706948"/>
                  <a:pt x="1797726" y="708297"/>
                  <a:pt x="1798400" y="710321"/>
                </a:cubicBezTo>
                <a:cubicBezTo>
                  <a:pt x="1799075" y="712345"/>
                  <a:pt x="1798400" y="714368"/>
                  <a:pt x="1797051" y="715717"/>
                </a:cubicBezTo>
                <a:cubicBezTo>
                  <a:pt x="1793679" y="718416"/>
                  <a:pt x="1790980" y="720440"/>
                  <a:pt x="1787608" y="722463"/>
                </a:cubicBezTo>
                <a:cubicBezTo>
                  <a:pt x="1732293" y="760239"/>
                  <a:pt x="1658765" y="780476"/>
                  <a:pt x="1579165" y="780476"/>
                </a:cubicBezTo>
                <a:cubicBezTo>
                  <a:pt x="1499567" y="780476"/>
                  <a:pt x="1426038" y="760239"/>
                  <a:pt x="1370724" y="722463"/>
                </a:cubicBezTo>
                <a:cubicBezTo>
                  <a:pt x="1359931" y="714368"/>
                  <a:pt x="1349812" y="706948"/>
                  <a:pt x="1341043" y="698178"/>
                </a:cubicBezTo>
                <a:cubicBezTo>
                  <a:pt x="1339019" y="696830"/>
                  <a:pt x="1339019" y="694806"/>
                  <a:pt x="1339694" y="692783"/>
                </a:cubicBezTo>
                <a:cubicBezTo>
                  <a:pt x="1340368" y="691433"/>
                  <a:pt x="1342392" y="690084"/>
                  <a:pt x="1344416" y="690084"/>
                </a:cubicBezTo>
                <a:close/>
                <a:moveTo>
                  <a:pt x="1806495" y="557869"/>
                </a:moveTo>
                <a:lnTo>
                  <a:pt x="1806495" y="558543"/>
                </a:lnTo>
                <a:cubicBezTo>
                  <a:pt x="1806495" y="561916"/>
                  <a:pt x="1807170" y="565289"/>
                  <a:pt x="1807170" y="568662"/>
                </a:cubicBezTo>
                <a:cubicBezTo>
                  <a:pt x="1807170" y="572034"/>
                  <a:pt x="1807844" y="575408"/>
                  <a:pt x="1807844" y="578780"/>
                </a:cubicBezTo>
                <a:cubicBezTo>
                  <a:pt x="1808519" y="582153"/>
                  <a:pt x="1808519" y="585526"/>
                  <a:pt x="1808519" y="588898"/>
                </a:cubicBezTo>
                <a:cubicBezTo>
                  <a:pt x="1808519" y="592272"/>
                  <a:pt x="1808519" y="595644"/>
                  <a:pt x="1808519" y="599017"/>
                </a:cubicBezTo>
                <a:lnTo>
                  <a:pt x="1808519" y="599692"/>
                </a:lnTo>
                <a:lnTo>
                  <a:pt x="1852367" y="599692"/>
                </a:lnTo>
                <a:lnTo>
                  <a:pt x="1867206" y="599692"/>
                </a:lnTo>
                <a:lnTo>
                  <a:pt x="1867881" y="599692"/>
                </a:lnTo>
                <a:lnTo>
                  <a:pt x="1868556" y="599692"/>
                </a:lnTo>
                <a:lnTo>
                  <a:pt x="1868556" y="590923"/>
                </a:lnTo>
                <a:cubicBezTo>
                  <a:pt x="1868556" y="587549"/>
                  <a:pt x="1867881" y="583502"/>
                  <a:pt x="1867881" y="580129"/>
                </a:cubicBezTo>
                <a:cubicBezTo>
                  <a:pt x="1867881" y="576082"/>
                  <a:pt x="1867881" y="572709"/>
                  <a:pt x="1867206" y="569336"/>
                </a:cubicBezTo>
                <a:cubicBezTo>
                  <a:pt x="1866532" y="565289"/>
                  <a:pt x="1866532" y="561916"/>
                  <a:pt x="1865857" y="558543"/>
                </a:cubicBezTo>
                <a:lnTo>
                  <a:pt x="1865857" y="557869"/>
                </a:lnTo>
                <a:lnTo>
                  <a:pt x="1865183" y="557869"/>
                </a:lnTo>
                <a:lnTo>
                  <a:pt x="1850342" y="557869"/>
                </a:lnTo>
                <a:lnTo>
                  <a:pt x="1843597" y="557869"/>
                </a:lnTo>
                <a:lnTo>
                  <a:pt x="1836177" y="557869"/>
                </a:lnTo>
                <a:lnTo>
                  <a:pt x="1835502" y="557869"/>
                </a:lnTo>
                <a:lnTo>
                  <a:pt x="1821336" y="557869"/>
                </a:lnTo>
                <a:lnTo>
                  <a:pt x="1814590" y="557869"/>
                </a:lnTo>
                <a:lnTo>
                  <a:pt x="1807170" y="557869"/>
                </a:lnTo>
                <a:close/>
                <a:moveTo>
                  <a:pt x="1518454" y="536957"/>
                </a:moveTo>
                <a:cubicBezTo>
                  <a:pt x="1519129" y="536957"/>
                  <a:pt x="1519129" y="536957"/>
                  <a:pt x="1519803" y="537631"/>
                </a:cubicBezTo>
                <a:cubicBezTo>
                  <a:pt x="1520478" y="537631"/>
                  <a:pt x="1520478" y="538306"/>
                  <a:pt x="1520478" y="538981"/>
                </a:cubicBezTo>
                <a:cubicBezTo>
                  <a:pt x="1520478" y="540330"/>
                  <a:pt x="1520478" y="541679"/>
                  <a:pt x="1520478" y="543028"/>
                </a:cubicBezTo>
                <a:lnTo>
                  <a:pt x="1520478" y="547750"/>
                </a:lnTo>
                <a:lnTo>
                  <a:pt x="1520478" y="549774"/>
                </a:lnTo>
                <a:cubicBezTo>
                  <a:pt x="1520478" y="551797"/>
                  <a:pt x="1520478" y="554495"/>
                  <a:pt x="1520478" y="556520"/>
                </a:cubicBezTo>
                <a:lnTo>
                  <a:pt x="1520478" y="561241"/>
                </a:lnTo>
                <a:cubicBezTo>
                  <a:pt x="1520478" y="562590"/>
                  <a:pt x="1519803" y="563265"/>
                  <a:pt x="1518454" y="563265"/>
                </a:cubicBezTo>
                <a:cubicBezTo>
                  <a:pt x="1513733" y="563265"/>
                  <a:pt x="1508336" y="563265"/>
                  <a:pt x="1503614" y="563265"/>
                </a:cubicBezTo>
                <a:cubicBezTo>
                  <a:pt x="1498218" y="563265"/>
                  <a:pt x="1492146" y="563265"/>
                  <a:pt x="1486750" y="563265"/>
                </a:cubicBezTo>
                <a:lnTo>
                  <a:pt x="1477306" y="563265"/>
                </a:lnTo>
                <a:lnTo>
                  <a:pt x="1469886" y="563265"/>
                </a:lnTo>
                <a:cubicBezTo>
                  <a:pt x="1463815" y="563265"/>
                  <a:pt x="1458418" y="563265"/>
                  <a:pt x="1453022" y="563265"/>
                </a:cubicBezTo>
                <a:lnTo>
                  <a:pt x="1452347" y="563265"/>
                </a:lnTo>
                <a:lnTo>
                  <a:pt x="1452347" y="563939"/>
                </a:lnTo>
                <a:cubicBezTo>
                  <a:pt x="1452347" y="565289"/>
                  <a:pt x="1452347" y="567313"/>
                  <a:pt x="1452347" y="569336"/>
                </a:cubicBezTo>
                <a:lnTo>
                  <a:pt x="1452347" y="574733"/>
                </a:lnTo>
                <a:cubicBezTo>
                  <a:pt x="1452347" y="576082"/>
                  <a:pt x="1452347" y="578105"/>
                  <a:pt x="1452347" y="580129"/>
                </a:cubicBezTo>
                <a:cubicBezTo>
                  <a:pt x="1452347" y="582153"/>
                  <a:pt x="1452347" y="584177"/>
                  <a:pt x="1452347" y="590248"/>
                </a:cubicBezTo>
                <a:lnTo>
                  <a:pt x="1452347" y="590923"/>
                </a:lnTo>
                <a:lnTo>
                  <a:pt x="1453022" y="590923"/>
                </a:lnTo>
                <a:lnTo>
                  <a:pt x="1461116" y="590923"/>
                </a:lnTo>
                <a:lnTo>
                  <a:pt x="1468536" y="590923"/>
                </a:lnTo>
                <a:lnTo>
                  <a:pt x="1484051" y="590923"/>
                </a:lnTo>
                <a:lnTo>
                  <a:pt x="1499567" y="590923"/>
                </a:lnTo>
                <a:lnTo>
                  <a:pt x="1513058" y="590923"/>
                </a:lnTo>
                <a:cubicBezTo>
                  <a:pt x="1513733" y="590923"/>
                  <a:pt x="1513733" y="590923"/>
                  <a:pt x="1514407" y="591597"/>
                </a:cubicBezTo>
                <a:cubicBezTo>
                  <a:pt x="1515082" y="592272"/>
                  <a:pt x="1515082" y="592272"/>
                  <a:pt x="1515082" y="592946"/>
                </a:cubicBezTo>
                <a:cubicBezTo>
                  <a:pt x="1515082" y="594295"/>
                  <a:pt x="1515082" y="595644"/>
                  <a:pt x="1515082" y="596993"/>
                </a:cubicBezTo>
                <a:lnTo>
                  <a:pt x="1515082" y="603739"/>
                </a:lnTo>
                <a:lnTo>
                  <a:pt x="1515082" y="610485"/>
                </a:lnTo>
                <a:lnTo>
                  <a:pt x="1515082" y="614532"/>
                </a:lnTo>
                <a:cubicBezTo>
                  <a:pt x="1515082" y="615207"/>
                  <a:pt x="1515082" y="615207"/>
                  <a:pt x="1514407" y="615882"/>
                </a:cubicBezTo>
                <a:cubicBezTo>
                  <a:pt x="1513733" y="616556"/>
                  <a:pt x="1513733" y="616556"/>
                  <a:pt x="1513058" y="616556"/>
                </a:cubicBezTo>
                <a:lnTo>
                  <a:pt x="1499567" y="616556"/>
                </a:lnTo>
                <a:lnTo>
                  <a:pt x="1484051" y="616556"/>
                </a:lnTo>
                <a:lnTo>
                  <a:pt x="1468536" y="616556"/>
                </a:lnTo>
                <a:lnTo>
                  <a:pt x="1453022" y="616556"/>
                </a:lnTo>
                <a:lnTo>
                  <a:pt x="1452347" y="616556"/>
                </a:lnTo>
                <a:lnTo>
                  <a:pt x="1452347" y="617231"/>
                </a:lnTo>
                <a:cubicBezTo>
                  <a:pt x="1452347" y="619254"/>
                  <a:pt x="1452347" y="621278"/>
                  <a:pt x="1452347" y="623301"/>
                </a:cubicBezTo>
                <a:cubicBezTo>
                  <a:pt x="1452347" y="625326"/>
                  <a:pt x="1452347" y="627349"/>
                  <a:pt x="1452347" y="629373"/>
                </a:cubicBezTo>
                <a:cubicBezTo>
                  <a:pt x="1452347" y="631396"/>
                  <a:pt x="1452347" y="633420"/>
                  <a:pt x="1452347" y="635444"/>
                </a:cubicBezTo>
                <a:cubicBezTo>
                  <a:pt x="1452347" y="637467"/>
                  <a:pt x="1452347" y="639491"/>
                  <a:pt x="1452347" y="641515"/>
                </a:cubicBezTo>
                <a:lnTo>
                  <a:pt x="1452347" y="642190"/>
                </a:lnTo>
                <a:lnTo>
                  <a:pt x="1453022" y="642190"/>
                </a:lnTo>
                <a:lnTo>
                  <a:pt x="1465164" y="642190"/>
                </a:lnTo>
                <a:lnTo>
                  <a:pt x="1470561" y="642190"/>
                </a:lnTo>
                <a:lnTo>
                  <a:pt x="1480004" y="642190"/>
                </a:lnTo>
                <a:lnTo>
                  <a:pt x="1488099" y="642190"/>
                </a:lnTo>
                <a:cubicBezTo>
                  <a:pt x="1493495" y="642190"/>
                  <a:pt x="1499567" y="642190"/>
                  <a:pt x="1505638" y="642190"/>
                </a:cubicBezTo>
                <a:cubicBezTo>
                  <a:pt x="1511034" y="642190"/>
                  <a:pt x="1515756" y="642190"/>
                  <a:pt x="1521153" y="642190"/>
                </a:cubicBezTo>
                <a:cubicBezTo>
                  <a:pt x="1522502" y="642190"/>
                  <a:pt x="1523177" y="642864"/>
                  <a:pt x="1523177" y="644213"/>
                </a:cubicBezTo>
                <a:lnTo>
                  <a:pt x="1523177" y="648935"/>
                </a:lnTo>
                <a:lnTo>
                  <a:pt x="1523177" y="656355"/>
                </a:lnTo>
                <a:cubicBezTo>
                  <a:pt x="1523177" y="658379"/>
                  <a:pt x="1523177" y="661078"/>
                  <a:pt x="1523177" y="663775"/>
                </a:cubicBezTo>
                <a:cubicBezTo>
                  <a:pt x="1523177" y="665125"/>
                  <a:pt x="1523177" y="667149"/>
                  <a:pt x="1523177" y="668498"/>
                </a:cubicBezTo>
                <a:cubicBezTo>
                  <a:pt x="1523177" y="669173"/>
                  <a:pt x="1523177" y="669173"/>
                  <a:pt x="1522502" y="669847"/>
                </a:cubicBezTo>
                <a:cubicBezTo>
                  <a:pt x="1521828" y="670521"/>
                  <a:pt x="1521828" y="670521"/>
                  <a:pt x="1521153" y="670521"/>
                </a:cubicBezTo>
                <a:cubicBezTo>
                  <a:pt x="1513733" y="670521"/>
                  <a:pt x="1505638" y="669847"/>
                  <a:pt x="1498218" y="669847"/>
                </a:cubicBezTo>
                <a:lnTo>
                  <a:pt x="1472584" y="669173"/>
                </a:lnTo>
                <a:lnTo>
                  <a:pt x="1467187" y="669173"/>
                </a:lnTo>
                <a:cubicBezTo>
                  <a:pt x="1460441" y="669173"/>
                  <a:pt x="1453696" y="668498"/>
                  <a:pt x="1447625" y="668498"/>
                </a:cubicBezTo>
                <a:cubicBezTo>
                  <a:pt x="1440205" y="668498"/>
                  <a:pt x="1432784" y="667823"/>
                  <a:pt x="1425364" y="667823"/>
                </a:cubicBezTo>
                <a:cubicBezTo>
                  <a:pt x="1424015" y="667149"/>
                  <a:pt x="1423340" y="666474"/>
                  <a:pt x="1423340" y="665799"/>
                </a:cubicBezTo>
                <a:cubicBezTo>
                  <a:pt x="1422666" y="655681"/>
                  <a:pt x="1421991" y="646237"/>
                  <a:pt x="1421317" y="636119"/>
                </a:cubicBezTo>
                <a:cubicBezTo>
                  <a:pt x="1420642" y="625326"/>
                  <a:pt x="1420642" y="614532"/>
                  <a:pt x="1420642" y="603739"/>
                </a:cubicBezTo>
                <a:cubicBezTo>
                  <a:pt x="1420642" y="592946"/>
                  <a:pt x="1420642" y="582153"/>
                  <a:pt x="1421317" y="571360"/>
                </a:cubicBezTo>
                <a:cubicBezTo>
                  <a:pt x="1421317" y="561916"/>
                  <a:pt x="1421991" y="551797"/>
                  <a:pt x="1423340" y="541679"/>
                </a:cubicBezTo>
                <a:cubicBezTo>
                  <a:pt x="1423340" y="540330"/>
                  <a:pt x="1424689" y="539655"/>
                  <a:pt x="1425364" y="539655"/>
                </a:cubicBezTo>
                <a:cubicBezTo>
                  <a:pt x="1432784" y="539655"/>
                  <a:pt x="1439530" y="538981"/>
                  <a:pt x="1446950" y="538981"/>
                </a:cubicBezTo>
                <a:cubicBezTo>
                  <a:pt x="1455045" y="538981"/>
                  <a:pt x="1463140" y="538306"/>
                  <a:pt x="1471235" y="538306"/>
                </a:cubicBezTo>
                <a:cubicBezTo>
                  <a:pt x="1479330" y="538306"/>
                  <a:pt x="1488099" y="537631"/>
                  <a:pt x="1496194" y="537631"/>
                </a:cubicBezTo>
                <a:cubicBezTo>
                  <a:pt x="1503614" y="537631"/>
                  <a:pt x="1511034" y="536957"/>
                  <a:pt x="1518454" y="536957"/>
                </a:cubicBezTo>
                <a:close/>
                <a:moveTo>
                  <a:pt x="1380843" y="536282"/>
                </a:moveTo>
                <a:lnTo>
                  <a:pt x="1385565" y="536282"/>
                </a:lnTo>
                <a:lnTo>
                  <a:pt x="1386239" y="536282"/>
                </a:lnTo>
                <a:lnTo>
                  <a:pt x="1389612" y="536282"/>
                </a:lnTo>
                <a:lnTo>
                  <a:pt x="1393660" y="536282"/>
                </a:lnTo>
                <a:lnTo>
                  <a:pt x="1397707" y="536282"/>
                </a:lnTo>
                <a:lnTo>
                  <a:pt x="1401079" y="536282"/>
                </a:lnTo>
                <a:lnTo>
                  <a:pt x="1404453" y="536282"/>
                </a:lnTo>
                <a:lnTo>
                  <a:pt x="1405127" y="536282"/>
                </a:lnTo>
                <a:cubicBezTo>
                  <a:pt x="1405802" y="536282"/>
                  <a:pt x="1405802" y="536282"/>
                  <a:pt x="1406476" y="536957"/>
                </a:cubicBezTo>
                <a:cubicBezTo>
                  <a:pt x="1407151" y="536957"/>
                  <a:pt x="1407151" y="537631"/>
                  <a:pt x="1407151" y="538306"/>
                </a:cubicBezTo>
                <a:cubicBezTo>
                  <a:pt x="1405802" y="547750"/>
                  <a:pt x="1405127" y="557869"/>
                  <a:pt x="1404453" y="567313"/>
                </a:cubicBezTo>
                <a:cubicBezTo>
                  <a:pt x="1403778" y="577431"/>
                  <a:pt x="1403778" y="588224"/>
                  <a:pt x="1403778" y="599017"/>
                </a:cubicBezTo>
                <a:cubicBezTo>
                  <a:pt x="1403778" y="609136"/>
                  <a:pt x="1403778" y="619929"/>
                  <a:pt x="1404453" y="630722"/>
                </a:cubicBezTo>
                <a:cubicBezTo>
                  <a:pt x="1405127" y="640840"/>
                  <a:pt x="1405802" y="650285"/>
                  <a:pt x="1407151" y="659729"/>
                </a:cubicBezTo>
                <a:cubicBezTo>
                  <a:pt x="1407151" y="660403"/>
                  <a:pt x="1407151" y="660403"/>
                  <a:pt x="1406476" y="661078"/>
                </a:cubicBezTo>
                <a:cubicBezTo>
                  <a:pt x="1406476" y="661752"/>
                  <a:pt x="1405802" y="661752"/>
                  <a:pt x="1405127" y="661752"/>
                </a:cubicBezTo>
                <a:lnTo>
                  <a:pt x="1400405" y="661752"/>
                </a:lnTo>
                <a:lnTo>
                  <a:pt x="1392985" y="661752"/>
                </a:lnTo>
                <a:cubicBezTo>
                  <a:pt x="1390286" y="661752"/>
                  <a:pt x="1388263" y="661752"/>
                  <a:pt x="1385565" y="661752"/>
                </a:cubicBezTo>
                <a:lnTo>
                  <a:pt x="1380168" y="661752"/>
                </a:lnTo>
                <a:cubicBezTo>
                  <a:pt x="1378819" y="661752"/>
                  <a:pt x="1378144" y="661078"/>
                  <a:pt x="1378144" y="660403"/>
                </a:cubicBezTo>
                <a:cubicBezTo>
                  <a:pt x="1377470" y="657030"/>
                  <a:pt x="1377470" y="652983"/>
                  <a:pt x="1376795" y="649610"/>
                </a:cubicBezTo>
                <a:cubicBezTo>
                  <a:pt x="1376120" y="645562"/>
                  <a:pt x="1376120" y="641515"/>
                  <a:pt x="1375446" y="636793"/>
                </a:cubicBezTo>
                <a:cubicBezTo>
                  <a:pt x="1375446" y="632746"/>
                  <a:pt x="1374771" y="628024"/>
                  <a:pt x="1374771" y="623976"/>
                </a:cubicBezTo>
                <a:cubicBezTo>
                  <a:pt x="1374097" y="619929"/>
                  <a:pt x="1374097" y="615207"/>
                  <a:pt x="1374097" y="611159"/>
                </a:cubicBezTo>
                <a:lnTo>
                  <a:pt x="1374097" y="610485"/>
                </a:lnTo>
                <a:lnTo>
                  <a:pt x="1373422" y="610485"/>
                </a:lnTo>
                <a:lnTo>
                  <a:pt x="1363304" y="610485"/>
                </a:lnTo>
                <a:lnTo>
                  <a:pt x="1358581" y="610485"/>
                </a:lnTo>
                <a:lnTo>
                  <a:pt x="1353860" y="610485"/>
                </a:lnTo>
                <a:lnTo>
                  <a:pt x="1344416" y="610485"/>
                </a:lnTo>
                <a:lnTo>
                  <a:pt x="1334972" y="610485"/>
                </a:lnTo>
                <a:lnTo>
                  <a:pt x="1334972" y="605763"/>
                </a:lnTo>
                <a:lnTo>
                  <a:pt x="1334297" y="605763"/>
                </a:lnTo>
                <a:lnTo>
                  <a:pt x="1334297" y="606437"/>
                </a:lnTo>
                <a:cubicBezTo>
                  <a:pt x="1334297" y="610485"/>
                  <a:pt x="1334972" y="615207"/>
                  <a:pt x="1334972" y="619254"/>
                </a:cubicBezTo>
                <a:cubicBezTo>
                  <a:pt x="1335647" y="623301"/>
                  <a:pt x="1335647" y="628024"/>
                  <a:pt x="1336321" y="632071"/>
                </a:cubicBezTo>
                <a:cubicBezTo>
                  <a:pt x="1336321" y="636119"/>
                  <a:pt x="1336996" y="640840"/>
                  <a:pt x="1337670" y="644888"/>
                </a:cubicBezTo>
                <a:cubicBezTo>
                  <a:pt x="1338345" y="648260"/>
                  <a:pt x="1338345" y="650959"/>
                  <a:pt x="1339019" y="654332"/>
                </a:cubicBezTo>
                <a:cubicBezTo>
                  <a:pt x="1339019" y="654332"/>
                  <a:pt x="1339019" y="655006"/>
                  <a:pt x="1338345" y="655681"/>
                </a:cubicBezTo>
                <a:cubicBezTo>
                  <a:pt x="1338345" y="656355"/>
                  <a:pt x="1337670" y="656355"/>
                  <a:pt x="1336996" y="656355"/>
                </a:cubicBezTo>
                <a:lnTo>
                  <a:pt x="1333623" y="656355"/>
                </a:lnTo>
                <a:lnTo>
                  <a:pt x="1332948" y="656355"/>
                </a:lnTo>
                <a:lnTo>
                  <a:pt x="1325528" y="656355"/>
                </a:lnTo>
                <a:lnTo>
                  <a:pt x="1318783" y="656355"/>
                </a:lnTo>
                <a:lnTo>
                  <a:pt x="1314060" y="656355"/>
                </a:lnTo>
                <a:cubicBezTo>
                  <a:pt x="1312711" y="656355"/>
                  <a:pt x="1312037" y="655681"/>
                  <a:pt x="1312037" y="655006"/>
                </a:cubicBezTo>
                <a:cubicBezTo>
                  <a:pt x="1310013" y="646237"/>
                  <a:pt x="1308664" y="636793"/>
                  <a:pt x="1307989" y="627349"/>
                </a:cubicBezTo>
                <a:cubicBezTo>
                  <a:pt x="1307314" y="617905"/>
                  <a:pt x="1306640" y="607112"/>
                  <a:pt x="1306640" y="597668"/>
                </a:cubicBezTo>
                <a:cubicBezTo>
                  <a:pt x="1306640" y="588224"/>
                  <a:pt x="1307314" y="578105"/>
                  <a:pt x="1307989" y="567987"/>
                </a:cubicBezTo>
                <a:cubicBezTo>
                  <a:pt x="1308664" y="559218"/>
                  <a:pt x="1310013" y="549774"/>
                  <a:pt x="1312037" y="540330"/>
                </a:cubicBezTo>
                <a:cubicBezTo>
                  <a:pt x="1312711" y="539655"/>
                  <a:pt x="1313386" y="538981"/>
                  <a:pt x="1314060" y="538981"/>
                </a:cubicBezTo>
                <a:lnTo>
                  <a:pt x="1315409" y="538981"/>
                </a:lnTo>
                <a:lnTo>
                  <a:pt x="1318783" y="538981"/>
                </a:lnTo>
                <a:lnTo>
                  <a:pt x="1325528" y="538981"/>
                </a:lnTo>
                <a:lnTo>
                  <a:pt x="1332948" y="538981"/>
                </a:lnTo>
                <a:lnTo>
                  <a:pt x="1336996" y="538981"/>
                </a:lnTo>
                <a:cubicBezTo>
                  <a:pt x="1337670" y="538981"/>
                  <a:pt x="1337670" y="538981"/>
                  <a:pt x="1338345" y="539655"/>
                </a:cubicBezTo>
                <a:cubicBezTo>
                  <a:pt x="1339019" y="539655"/>
                  <a:pt x="1339019" y="540330"/>
                  <a:pt x="1339019" y="541005"/>
                </a:cubicBezTo>
                <a:cubicBezTo>
                  <a:pt x="1338345" y="544377"/>
                  <a:pt x="1338345" y="547075"/>
                  <a:pt x="1337670" y="549774"/>
                </a:cubicBezTo>
                <a:cubicBezTo>
                  <a:pt x="1336996" y="553146"/>
                  <a:pt x="1336996" y="557194"/>
                  <a:pt x="1336321" y="561241"/>
                </a:cubicBezTo>
                <a:cubicBezTo>
                  <a:pt x="1335647" y="564614"/>
                  <a:pt x="1334972" y="568662"/>
                  <a:pt x="1334972" y="572709"/>
                </a:cubicBezTo>
                <a:cubicBezTo>
                  <a:pt x="1334972" y="576082"/>
                  <a:pt x="1334297" y="580129"/>
                  <a:pt x="1334297" y="584177"/>
                </a:cubicBezTo>
                <a:lnTo>
                  <a:pt x="1334297" y="584851"/>
                </a:lnTo>
                <a:lnTo>
                  <a:pt x="1334972" y="584851"/>
                </a:lnTo>
                <a:lnTo>
                  <a:pt x="1344416" y="584851"/>
                </a:lnTo>
                <a:lnTo>
                  <a:pt x="1353860" y="584851"/>
                </a:lnTo>
                <a:lnTo>
                  <a:pt x="1357233" y="584851"/>
                </a:lnTo>
                <a:lnTo>
                  <a:pt x="1363978" y="584851"/>
                </a:lnTo>
                <a:lnTo>
                  <a:pt x="1374097" y="584851"/>
                </a:lnTo>
                <a:lnTo>
                  <a:pt x="1374771" y="584851"/>
                </a:lnTo>
                <a:lnTo>
                  <a:pt x="1374771" y="584177"/>
                </a:lnTo>
                <a:cubicBezTo>
                  <a:pt x="1374771" y="580129"/>
                  <a:pt x="1375446" y="576082"/>
                  <a:pt x="1375446" y="572034"/>
                </a:cubicBezTo>
                <a:cubicBezTo>
                  <a:pt x="1375446" y="567987"/>
                  <a:pt x="1375446" y="563939"/>
                  <a:pt x="1376120" y="559892"/>
                </a:cubicBezTo>
                <a:cubicBezTo>
                  <a:pt x="1376795" y="555845"/>
                  <a:pt x="1376795" y="551797"/>
                  <a:pt x="1377470" y="547750"/>
                </a:cubicBezTo>
                <a:cubicBezTo>
                  <a:pt x="1378144" y="544377"/>
                  <a:pt x="1378144" y="541005"/>
                  <a:pt x="1378819" y="537631"/>
                </a:cubicBezTo>
                <a:cubicBezTo>
                  <a:pt x="1378819" y="536957"/>
                  <a:pt x="1380168" y="536282"/>
                  <a:pt x="1380843" y="536282"/>
                </a:cubicBezTo>
                <a:close/>
                <a:moveTo>
                  <a:pt x="1544762" y="532235"/>
                </a:moveTo>
                <a:lnTo>
                  <a:pt x="1546112" y="532235"/>
                </a:lnTo>
                <a:lnTo>
                  <a:pt x="1550834" y="532235"/>
                </a:lnTo>
                <a:lnTo>
                  <a:pt x="1559603" y="532235"/>
                </a:lnTo>
                <a:lnTo>
                  <a:pt x="1568373" y="532235"/>
                </a:lnTo>
                <a:lnTo>
                  <a:pt x="1574444" y="532235"/>
                </a:lnTo>
                <a:cubicBezTo>
                  <a:pt x="1575118" y="532235"/>
                  <a:pt x="1575118" y="532235"/>
                  <a:pt x="1575793" y="532910"/>
                </a:cubicBezTo>
                <a:cubicBezTo>
                  <a:pt x="1576468" y="533584"/>
                  <a:pt x="1576468" y="533584"/>
                  <a:pt x="1576468" y="534259"/>
                </a:cubicBezTo>
                <a:cubicBezTo>
                  <a:pt x="1576468" y="542353"/>
                  <a:pt x="1576468" y="550448"/>
                  <a:pt x="1576468" y="558543"/>
                </a:cubicBezTo>
                <a:cubicBezTo>
                  <a:pt x="1576468" y="567987"/>
                  <a:pt x="1576468" y="576756"/>
                  <a:pt x="1576468" y="585526"/>
                </a:cubicBezTo>
                <a:lnTo>
                  <a:pt x="1576468" y="612508"/>
                </a:lnTo>
                <a:cubicBezTo>
                  <a:pt x="1576468" y="621278"/>
                  <a:pt x="1576468" y="630047"/>
                  <a:pt x="1575118" y="636793"/>
                </a:cubicBezTo>
                <a:lnTo>
                  <a:pt x="1575118" y="637467"/>
                </a:lnTo>
                <a:lnTo>
                  <a:pt x="1575793" y="637467"/>
                </a:lnTo>
                <a:lnTo>
                  <a:pt x="1583213" y="637467"/>
                </a:lnTo>
                <a:lnTo>
                  <a:pt x="1589959" y="637467"/>
                </a:lnTo>
                <a:lnTo>
                  <a:pt x="1597379" y="637467"/>
                </a:lnTo>
                <a:lnTo>
                  <a:pt x="1604124" y="637467"/>
                </a:lnTo>
                <a:lnTo>
                  <a:pt x="1618291" y="637467"/>
                </a:lnTo>
                <a:lnTo>
                  <a:pt x="1625711" y="637467"/>
                </a:lnTo>
                <a:lnTo>
                  <a:pt x="1629758" y="637467"/>
                </a:lnTo>
                <a:cubicBezTo>
                  <a:pt x="1630433" y="637467"/>
                  <a:pt x="1630433" y="637467"/>
                  <a:pt x="1631108" y="638142"/>
                </a:cubicBezTo>
                <a:cubicBezTo>
                  <a:pt x="1631782" y="638142"/>
                  <a:pt x="1631782" y="638817"/>
                  <a:pt x="1631782" y="639491"/>
                </a:cubicBezTo>
                <a:cubicBezTo>
                  <a:pt x="1631782" y="641515"/>
                  <a:pt x="1631782" y="642864"/>
                  <a:pt x="1631782" y="644888"/>
                </a:cubicBezTo>
                <a:cubicBezTo>
                  <a:pt x="1631782" y="647586"/>
                  <a:pt x="1631782" y="650285"/>
                  <a:pt x="1631782" y="652983"/>
                </a:cubicBezTo>
                <a:lnTo>
                  <a:pt x="1631782" y="661078"/>
                </a:lnTo>
                <a:cubicBezTo>
                  <a:pt x="1631782" y="663101"/>
                  <a:pt x="1631782" y="664450"/>
                  <a:pt x="1631782" y="666474"/>
                </a:cubicBezTo>
                <a:cubicBezTo>
                  <a:pt x="1631782" y="667823"/>
                  <a:pt x="1631108" y="668498"/>
                  <a:pt x="1629758" y="668498"/>
                </a:cubicBezTo>
                <a:cubicBezTo>
                  <a:pt x="1625711" y="668498"/>
                  <a:pt x="1620989" y="668498"/>
                  <a:pt x="1616942" y="668498"/>
                </a:cubicBezTo>
                <a:lnTo>
                  <a:pt x="1601426" y="667823"/>
                </a:lnTo>
                <a:lnTo>
                  <a:pt x="1586586" y="667149"/>
                </a:lnTo>
                <a:lnTo>
                  <a:pt x="1578491" y="667149"/>
                </a:lnTo>
                <a:lnTo>
                  <a:pt x="1571746" y="667149"/>
                </a:lnTo>
                <a:lnTo>
                  <a:pt x="1564326" y="667149"/>
                </a:lnTo>
                <a:lnTo>
                  <a:pt x="1556905" y="667149"/>
                </a:lnTo>
                <a:lnTo>
                  <a:pt x="1549485" y="667149"/>
                </a:lnTo>
                <a:lnTo>
                  <a:pt x="1544762" y="667149"/>
                </a:lnTo>
                <a:cubicBezTo>
                  <a:pt x="1543413" y="667149"/>
                  <a:pt x="1542739" y="665799"/>
                  <a:pt x="1542739" y="665125"/>
                </a:cubicBezTo>
                <a:cubicBezTo>
                  <a:pt x="1542065" y="655006"/>
                  <a:pt x="1542065" y="644213"/>
                  <a:pt x="1542065" y="633420"/>
                </a:cubicBezTo>
                <a:cubicBezTo>
                  <a:pt x="1542065" y="622627"/>
                  <a:pt x="1542065" y="611159"/>
                  <a:pt x="1542065" y="599692"/>
                </a:cubicBezTo>
                <a:cubicBezTo>
                  <a:pt x="1542065" y="588224"/>
                  <a:pt x="1542065" y="577431"/>
                  <a:pt x="1542065" y="565964"/>
                </a:cubicBezTo>
                <a:cubicBezTo>
                  <a:pt x="1542065" y="555170"/>
                  <a:pt x="1542739" y="544377"/>
                  <a:pt x="1542739" y="534259"/>
                </a:cubicBezTo>
                <a:cubicBezTo>
                  <a:pt x="1542739" y="532910"/>
                  <a:pt x="1543413" y="532235"/>
                  <a:pt x="1544762" y="532235"/>
                </a:cubicBezTo>
                <a:close/>
                <a:moveTo>
                  <a:pt x="1652019" y="530211"/>
                </a:moveTo>
                <a:lnTo>
                  <a:pt x="1658765" y="530211"/>
                </a:lnTo>
                <a:lnTo>
                  <a:pt x="1668209" y="530211"/>
                </a:lnTo>
                <a:lnTo>
                  <a:pt x="1676978" y="530211"/>
                </a:lnTo>
                <a:lnTo>
                  <a:pt x="1677653" y="530211"/>
                </a:lnTo>
                <a:lnTo>
                  <a:pt x="1684399" y="530211"/>
                </a:lnTo>
                <a:cubicBezTo>
                  <a:pt x="1685748" y="530211"/>
                  <a:pt x="1686422" y="531561"/>
                  <a:pt x="1686422" y="532235"/>
                </a:cubicBezTo>
                <a:cubicBezTo>
                  <a:pt x="1687097" y="541005"/>
                  <a:pt x="1687771" y="549774"/>
                  <a:pt x="1688446" y="557869"/>
                </a:cubicBezTo>
                <a:cubicBezTo>
                  <a:pt x="1688446" y="566638"/>
                  <a:pt x="1689120" y="576082"/>
                  <a:pt x="1689120" y="585526"/>
                </a:cubicBezTo>
                <a:cubicBezTo>
                  <a:pt x="1689120" y="590923"/>
                  <a:pt x="1689120" y="596319"/>
                  <a:pt x="1689120" y="601716"/>
                </a:cubicBezTo>
                <a:cubicBezTo>
                  <a:pt x="1689120" y="605763"/>
                  <a:pt x="1689120" y="609810"/>
                  <a:pt x="1689120" y="613857"/>
                </a:cubicBezTo>
                <a:cubicBezTo>
                  <a:pt x="1689120" y="622627"/>
                  <a:pt x="1689120" y="632071"/>
                  <a:pt x="1688446" y="641515"/>
                </a:cubicBezTo>
                <a:lnTo>
                  <a:pt x="1688446" y="642190"/>
                </a:lnTo>
                <a:lnTo>
                  <a:pt x="1689120" y="642190"/>
                </a:lnTo>
                <a:lnTo>
                  <a:pt x="1704635" y="642190"/>
                </a:lnTo>
                <a:lnTo>
                  <a:pt x="1712730" y="642190"/>
                </a:lnTo>
                <a:lnTo>
                  <a:pt x="1720151" y="642190"/>
                </a:lnTo>
                <a:lnTo>
                  <a:pt x="1735666" y="642190"/>
                </a:lnTo>
                <a:lnTo>
                  <a:pt x="1748482" y="642190"/>
                </a:lnTo>
                <a:cubicBezTo>
                  <a:pt x="1749157" y="642190"/>
                  <a:pt x="1749832" y="642864"/>
                  <a:pt x="1749832" y="643539"/>
                </a:cubicBezTo>
                <a:cubicBezTo>
                  <a:pt x="1750507" y="643539"/>
                  <a:pt x="1750507" y="644213"/>
                  <a:pt x="1750507" y="644888"/>
                </a:cubicBezTo>
                <a:cubicBezTo>
                  <a:pt x="1749832" y="646911"/>
                  <a:pt x="1749832" y="648260"/>
                  <a:pt x="1749832" y="650285"/>
                </a:cubicBezTo>
                <a:cubicBezTo>
                  <a:pt x="1749832" y="652983"/>
                  <a:pt x="1749157" y="655681"/>
                  <a:pt x="1749157" y="658379"/>
                </a:cubicBezTo>
                <a:cubicBezTo>
                  <a:pt x="1749157" y="661078"/>
                  <a:pt x="1748482" y="663775"/>
                  <a:pt x="1748482" y="666474"/>
                </a:cubicBezTo>
                <a:cubicBezTo>
                  <a:pt x="1748482" y="668498"/>
                  <a:pt x="1747808" y="670521"/>
                  <a:pt x="1747808" y="672545"/>
                </a:cubicBezTo>
                <a:cubicBezTo>
                  <a:pt x="1747808" y="673220"/>
                  <a:pt x="1746459" y="673894"/>
                  <a:pt x="1745784" y="673894"/>
                </a:cubicBezTo>
                <a:cubicBezTo>
                  <a:pt x="1738364" y="673894"/>
                  <a:pt x="1730269" y="673220"/>
                  <a:pt x="1722849" y="673220"/>
                </a:cubicBezTo>
                <a:lnTo>
                  <a:pt x="1697890" y="672545"/>
                </a:lnTo>
                <a:lnTo>
                  <a:pt x="1673606" y="671870"/>
                </a:lnTo>
                <a:lnTo>
                  <a:pt x="1664161" y="671870"/>
                </a:lnTo>
                <a:lnTo>
                  <a:pt x="1652019" y="671870"/>
                </a:lnTo>
                <a:cubicBezTo>
                  <a:pt x="1651345" y="671870"/>
                  <a:pt x="1651345" y="671870"/>
                  <a:pt x="1650670" y="671196"/>
                </a:cubicBezTo>
                <a:cubicBezTo>
                  <a:pt x="1649996" y="670521"/>
                  <a:pt x="1649996" y="670521"/>
                  <a:pt x="1649996" y="669847"/>
                </a:cubicBezTo>
                <a:cubicBezTo>
                  <a:pt x="1650670" y="658379"/>
                  <a:pt x="1651345" y="647586"/>
                  <a:pt x="1651345" y="636793"/>
                </a:cubicBezTo>
                <a:cubicBezTo>
                  <a:pt x="1652019" y="624651"/>
                  <a:pt x="1652019" y="612508"/>
                  <a:pt x="1652019" y="601041"/>
                </a:cubicBezTo>
                <a:cubicBezTo>
                  <a:pt x="1652019" y="588898"/>
                  <a:pt x="1651345" y="576756"/>
                  <a:pt x="1651345" y="565289"/>
                </a:cubicBezTo>
                <a:cubicBezTo>
                  <a:pt x="1651345" y="553821"/>
                  <a:pt x="1650670" y="543028"/>
                  <a:pt x="1649996" y="532235"/>
                </a:cubicBezTo>
                <a:cubicBezTo>
                  <a:pt x="1649996" y="531561"/>
                  <a:pt x="1649996" y="531561"/>
                  <a:pt x="1650670" y="530886"/>
                </a:cubicBezTo>
                <a:cubicBezTo>
                  <a:pt x="1651345" y="530211"/>
                  <a:pt x="1651345" y="530211"/>
                  <a:pt x="1652019" y="530211"/>
                </a:cubicBezTo>
                <a:close/>
                <a:moveTo>
                  <a:pt x="1900935" y="525489"/>
                </a:moveTo>
                <a:cubicBezTo>
                  <a:pt x="1902284" y="525489"/>
                  <a:pt x="1902959" y="526164"/>
                  <a:pt x="1902959" y="526838"/>
                </a:cubicBezTo>
                <a:cubicBezTo>
                  <a:pt x="1906332" y="538306"/>
                  <a:pt x="1908355" y="550448"/>
                  <a:pt x="1909704" y="562590"/>
                </a:cubicBezTo>
                <a:cubicBezTo>
                  <a:pt x="1911729" y="575408"/>
                  <a:pt x="1912403" y="588224"/>
                  <a:pt x="1910379" y="599017"/>
                </a:cubicBezTo>
                <a:cubicBezTo>
                  <a:pt x="1910379" y="611834"/>
                  <a:pt x="1909030" y="624651"/>
                  <a:pt x="1907681" y="637467"/>
                </a:cubicBezTo>
                <a:cubicBezTo>
                  <a:pt x="1906332" y="649610"/>
                  <a:pt x="1903634" y="661078"/>
                  <a:pt x="1900935" y="673220"/>
                </a:cubicBezTo>
                <a:cubicBezTo>
                  <a:pt x="1900260" y="673894"/>
                  <a:pt x="1899586" y="674569"/>
                  <a:pt x="1898911" y="674569"/>
                </a:cubicBezTo>
                <a:lnTo>
                  <a:pt x="1890142" y="674569"/>
                </a:lnTo>
                <a:lnTo>
                  <a:pt x="1878675" y="674569"/>
                </a:lnTo>
                <a:lnTo>
                  <a:pt x="1873278" y="674569"/>
                </a:lnTo>
                <a:lnTo>
                  <a:pt x="1867881" y="674569"/>
                </a:lnTo>
                <a:lnTo>
                  <a:pt x="1860461" y="674569"/>
                </a:lnTo>
                <a:cubicBezTo>
                  <a:pt x="1859786" y="674569"/>
                  <a:pt x="1859786" y="674569"/>
                  <a:pt x="1859112" y="673894"/>
                </a:cubicBezTo>
                <a:cubicBezTo>
                  <a:pt x="1858437" y="673894"/>
                  <a:pt x="1858437" y="673220"/>
                  <a:pt x="1858437" y="672545"/>
                </a:cubicBezTo>
                <a:cubicBezTo>
                  <a:pt x="1859112" y="669847"/>
                  <a:pt x="1859786" y="666474"/>
                  <a:pt x="1860461" y="663775"/>
                </a:cubicBezTo>
                <a:cubicBezTo>
                  <a:pt x="1861136" y="659729"/>
                  <a:pt x="1861810" y="655681"/>
                  <a:pt x="1862485" y="651634"/>
                </a:cubicBezTo>
                <a:cubicBezTo>
                  <a:pt x="1863160" y="647586"/>
                  <a:pt x="1863160" y="643539"/>
                  <a:pt x="1863834" y="639491"/>
                </a:cubicBezTo>
                <a:cubicBezTo>
                  <a:pt x="1864508" y="635444"/>
                  <a:pt x="1865183" y="631396"/>
                  <a:pt x="1865183" y="627349"/>
                </a:cubicBezTo>
                <a:lnTo>
                  <a:pt x="1865183" y="626675"/>
                </a:lnTo>
                <a:lnTo>
                  <a:pt x="1864508" y="626675"/>
                </a:lnTo>
                <a:lnTo>
                  <a:pt x="1857088" y="626675"/>
                </a:lnTo>
                <a:lnTo>
                  <a:pt x="1849668" y="626675"/>
                </a:lnTo>
                <a:lnTo>
                  <a:pt x="1834828" y="626675"/>
                </a:lnTo>
                <a:lnTo>
                  <a:pt x="1820662" y="626675"/>
                </a:lnTo>
                <a:lnTo>
                  <a:pt x="1813241" y="626675"/>
                </a:lnTo>
                <a:lnTo>
                  <a:pt x="1806495" y="626675"/>
                </a:lnTo>
                <a:lnTo>
                  <a:pt x="1805821" y="626675"/>
                </a:lnTo>
                <a:lnTo>
                  <a:pt x="1805821" y="627349"/>
                </a:lnTo>
                <a:cubicBezTo>
                  <a:pt x="1805821" y="632071"/>
                  <a:pt x="1805821" y="635444"/>
                  <a:pt x="1805146" y="639491"/>
                </a:cubicBezTo>
                <a:cubicBezTo>
                  <a:pt x="1804472" y="643539"/>
                  <a:pt x="1803797" y="647586"/>
                  <a:pt x="1803797" y="651634"/>
                </a:cubicBezTo>
                <a:cubicBezTo>
                  <a:pt x="1803797" y="655681"/>
                  <a:pt x="1803123" y="659054"/>
                  <a:pt x="1802448" y="663101"/>
                </a:cubicBezTo>
                <a:cubicBezTo>
                  <a:pt x="1801774" y="666474"/>
                  <a:pt x="1801774" y="669173"/>
                  <a:pt x="1801099" y="672545"/>
                </a:cubicBezTo>
                <a:cubicBezTo>
                  <a:pt x="1801099" y="673220"/>
                  <a:pt x="1799749" y="673894"/>
                  <a:pt x="1799075" y="673894"/>
                </a:cubicBezTo>
                <a:lnTo>
                  <a:pt x="1790980" y="673894"/>
                </a:lnTo>
                <a:lnTo>
                  <a:pt x="1787608" y="673894"/>
                </a:lnTo>
                <a:lnTo>
                  <a:pt x="1780862" y="673894"/>
                </a:lnTo>
                <a:lnTo>
                  <a:pt x="1770743" y="673894"/>
                </a:lnTo>
                <a:lnTo>
                  <a:pt x="1766021" y="673894"/>
                </a:lnTo>
                <a:lnTo>
                  <a:pt x="1763997" y="673894"/>
                </a:lnTo>
                <a:cubicBezTo>
                  <a:pt x="1763323" y="673894"/>
                  <a:pt x="1763323" y="673894"/>
                  <a:pt x="1762648" y="673220"/>
                </a:cubicBezTo>
                <a:cubicBezTo>
                  <a:pt x="1761974" y="673220"/>
                  <a:pt x="1761974" y="672545"/>
                  <a:pt x="1761974" y="671870"/>
                </a:cubicBezTo>
                <a:cubicBezTo>
                  <a:pt x="1763323" y="661078"/>
                  <a:pt x="1764672" y="649610"/>
                  <a:pt x="1765347" y="638142"/>
                </a:cubicBezTo>
                <a:cubicBezTo>
                  <a:pt x="1766021" y="626000"/>
                  <a:pt x="1766696" y="613183"/>
                  <a:pt x="1766696" y="601041"/>
                </a:cubicBezTo>
                <a:cubicBezTo>
                  <a:pt x="1766696" y="588898"/>
                  <a:pt x="1766021" y="576082"/>
                  <a:pt x="1765347" y="563939"/>
                </a:cubicBezTo>
                <a:cubicBezTo>
                  <a:pt x="1764672" y="552472"/>
                  <a:pt x="1763323" y="541679"/>
                  <a:pt x="1761974" y="530211"/>
                </a:cubicBezTo>
                <a:cubicBezTo>
                  <a:pt x="1761974" y="529536"/>
                  <a:pt x="1761974" y="529536"/>
                  <a:pt x="1762648" y="528862"/>
                </a:cubicBezTo>
                <a:cubicBezTo>
                  <a:pt x="1762648" y="528187"/>
                  <a:pt x="1763323" y="528187"/>
                  <a:pt x="1763997" y="528187"/>
                </a:cubicBezTo>
                <a:cubicBezTo>
                  <a:pt x="1774116" y="528187"/>
                  <a:pt x="1784235" y="527513"/>
                  <a:pt x="1795028" y="527513"/>
                </a:cubicBezTo>
                <a:cubicBezTo>
                  <a:pt x="1806495" y="527513"/>
                  <a:pt x="1818638" y="526838"/>
                  <a:pt x="1830105" y="526838"/>
                </a:cubicBezTo>
                <a:cubicBezTo>
                  <a:pt x="1841573" y="526838"/>
                  <a:pt x="1853715" y="526164"/>
                  <a:pt x="1865857" y="526164"/>
                </a:cubicBezTo>
                <a:cubicBezTo>
                  <a:pt x="1877326" y="526164"/>
                  <a:pt x="1889468" y="525489"/>
                  <a:pt x="1900935" y="525489"/>
                </a:cubicBezTo>
                <a:close/>
                <a:moveTo>
                  <a:pt x="1578491" y="427002"/>
                </a:moveTo>
                <a:cubicBezTo>
                  <a:pt x="1658091" y="427002"/>
                  <a:pt x="1732293" y="447240"/>
                  <a:pt x="1786933" y="485015"/>
                </a:cubicBezTo>
                <a:cubicBezTo>
                  <a:pt x="1788282" y="486364"/>
                  <a:pt x="1788957" y="487038"/>
                  <a:pt x="1790306" y="487713"/>
                </a:cubicBezTo>
                <a:cubicBezTo>
                  <a:pt x="1792330" y="489063"/>
                  <a:pt x="1793004" y="491086"/>
                  <a:pt x="1792330" y="493110"/>
                </a:cubicBezTo>
                <a:cubicBezTo>
                  <a:pt x="1792330" y="494459"/>
                  <a:pt x="1790306" y="495808"/>
                  <a:pt x="1786933" y="495808"/>
                </a:cubicBezTo>
                <a:cubicBezTo>
                  <a:pt x="1718127" y="497158"/>
                  <a:pt x="1651345" y="497832"/>
                  <a:pt x="1606149" y="498507"/>
                </a:cubicBezTo>
                <a:cubicBezTo>
                  <a:pt x="1506312" y="500530"/>
                  <a:pt x="1406476" y="506602"/>
                  <a:pt x="1352511" y="509299"/>
                </a:cubicBezTo>
                <a:cubicBezTo>
                  <a:pt x="1350487" y="509299"/>
                  <a:pt x="1348463" y="508625"/>
                  <a:pt x="1347788" y="506602"/>
                </a:cubicBezTo>
                <a:cubicBezTo>
                  <a:pt x="1347114" y="504578"/>
                  <a:pt x="1347788" y="502554"/>
                  <a:pt x="1349138" y="501205"/>
                </a:cubicBezTo>
                <a:cubicBezTo>
                  <a:pt x="1355883" y="495133"/>
                  <a:pt x="1362629" y="490412"/>
                  <a:pt x="1370050" y="485015"/>
                </a:cubicBezTo>
                <a:cubicBezTo>
                  <a:pt x="1425364" y="447240"/>
                  <a:pt x="1498892" y="427002"/>
                  <a:pt x="1578491" y="427002"/>
                </a:cubicBezTo>
                <a:close/>
                <a:moveTo>
                  <a:pt x="1579840" y="365616"/>
                </a:moveTo>
                <a:cubicBezTo>
                  <a:pt x="1647297" y="365616"/>
                  <a:pt x="1713405" y="379108"/>
                  <a:pt x="1769394" y="405416"/>
                </a:cubicBezTo>
                <a:cubicBezTo>
                  <a:pt x="1815265" y="426327"/>
                  <a:pt x="1852367" y="454660"/>
                  <a:pt x="1879349" y="487713"/>
                </a:cubicBezTo>
                <a:cubicBezTo>
                  <a:pt x="1880698" y="489063"/>
                  <a:pt x="1880698" y="491086"/>
                  <a:pt x="1880024" y="492435"/>
                </a:cubicBezTo>
                <a:cubicBezTo>
                  <a:pt x="1879349" y="493784"/>
                  <a:pt x="1878000" y="495133"/>
                  <a:pt x="1875976" y="495133"/>
                </a:cubicBezTo>
                <a:lnTo>
                  <a:pt x="1861810" y="495133"/>
                </a:lnTo>
                <a:lnTo>
                  <a:pt x="1851017" y="495133"/>
                </a:lnTo>
                <a:cubicBezTo>
                  <a:pt x="1849668" y="495133"/>
                  <a:pt x="1848319" y="494459"/>
                  <a:pt x="1847644" y="493784"/>
                </a:cubicBezTo>
                <a:cubicBezTo>
                  <a:pt x="1835502" y="480294"/>
                  <a:pt x="1820662" y="468151"/>
                  <a:pt x="1804472" y="456683"/>
                </a:cubicBezTo>
                <a:cubicBezTo>
                  <a:pt x="1744435" y="415534"/>
                  <a:pt x="1664836" y="393273"/>
                  <a:pt x="1579840" y="393273"/>
                </a:cubicBezTo>
                <a:cubicBezTo>
                  <a:pt x="1515756" y="393273"/>
                  <a:pt x="1454371" y="406091"/>
                  <a:pt x="1401754" y="430375"/>
                </a:cubicBezTo>
                <a:cubicBezTo>
                  <a:pt x="1350487" y="453310"/>
                  <a:pt x="1311362" y="485689"/>
                  <a:pt x="1288427" y="523466"/>
                </a:cubicBezTo>
                <a:cubicBezTo>
                  <a:pt x="1272911" y="548425"/>
                  <a:pt x="1264816" y="575408"/>
                  <a:pt x="1264816" y="603064"/>
                </a:cubicBezTo>
                <a:cubicBezTo>
                  <a:pt x="1264816" y="630047"/>
                  <a:pt x="1272911" y="657030"/>
                  <a:pt x="1288427" y="682663"/>
                </a:cubicBezTo>
                <a:cubicBezTo>
                  <a:pt x="1303267" y="707622"/>
                  <a:pt x="1326203" y="730558"/>
                  <a:pt x="1354534" y="750120"/>
                </a:cubicBezTo>
                <a:cubicBezTo>
                  <a:pt x="1414571" y="791269"/>
                  <a:pt x="1494170" y="813530"/>
                  <a:pt x="1579165" y="813530"/>
                </a:cubicBezTo>
                <a:cubicBezTo>
                  <a:pt x="1643250" y="813530"/>
                  <a:pt x="1704635" y="800713"/>
                  <a:pt x="1757252" y="776428"/>
                </a:cubicBezTo>
                <a:cubicBezTo>
                  <a:pt x="1795703" y="758890"/>
                  <a:pt x="1827407" y="735280"/>
                  <a:pt x="1851017" y="708972"/>
                </a:cubicBezTo>
                <a:cubicBezTo>
                  <a:pt x="1851692" y="708297"/>
                  <a:pt x="1853041" y="707622"/>
                  <a:pt x="1854390" y="707622"/>
                </a:cubicBezTo>
                <a:cubicBezTo>
                  <a:pt x="1863160" y="708297"/>
                  <a:pt x="1871254" y="708297"/>
                  <a:pt x="1878675" y="708297"/>
                </a:cubicBezTo>
                <a:cubicBezTo>
                  <a:pt x="1880024" y="708297"/>
                  <a:pt x="1882047" y="709647"/>
                  <a:pt x="1883396" y="710996"/>
                </a:cubicBezTo>
                <a:cubicBezTo>
                  <a:pt x="1884070" y="712345"/>
                  <a:pt x="1884070" y="714368"/>
                  <a:pt x="1882722" y="715717"/>
                </a:cubicBezTo>
                <a:cubicBezTo>
                  <a:pt x="1866532" y="737304"/>
                  <a:pt x="1845621" y="756866"/>
                  <a:pt x="1820662" y="773730"/>
                </a:cubicBezTo>
                <a:cubicBezTo>
                  <a:pt x="1788282" y="795991"/>
                  <a:pt x="1750507" y="812856"/>
                  <a:pt x="1710032" y="824323"/>
                </a:cubicBezTo>
                <a:cubicBezTo>
                  <a:pt x="1668883" y="835790"/>
                  <a:pt x="1625037" y="841862"/>
                  <a:pt x="1579840" y="841862"/>
                </a:cubicBezTo>
                <a:cubicBezTo>
                  <a:pt x="1512384" y="841862"/>
                  <a:pt x="1446276" y="827696"/>
                  <a:pt x="1390286" y="802062"/>
                </a:cubicBezTo>
                <a:cubicBezTo>
                  <a:pt x="1334972" y="777103"/>
                  <a:pt x="1291125" y="740676"/>
                  <a:pt x="1264816" y="698178"/>
                </a:cubicBezTo>
                <a:cubicBezTo>
                  <a:pt x="1245929" y="668498"/>
                  <a:pt x="1236485" y="636793"/>
                  <a:pt x="1236485" y="603739"/>
                </a:cubicBezTo>
                <a:cubicBezTo>
                  <a:pt x="1236485" y="571360"/>
                  <a:pt x="1246603" y="538981"/>
                  <a:pt x="1264816" y="509299"/>
                </a:cubicBezTo>
                <a:cubicBezTo>
                  <a:pt x="1282355" y="480968"/>
                  <a:pt x="1307314" y="455334"/>
                  <a:pt x="1339019" y="433748"/>
                </a:cubicBezTo>
                <a:cubicBezTo>
                  <a:pt x="1403778" y="389901"/>
                  <a:pt x="1489448" y="365616"/>
                  <a:pt x="1579840" y="365616"/>
                </a:cubicBezTo>
                <a:close/>
                <a:moveTo>
                  <a:pt x="1724873" y="68806"/>
                </a:moveTo>
                <a:lnTo>
                  <a:pt x="1671581" y="176063"/>
                </a:lnTo>
                <a:lnTo>
                  <a:pt x="1778164" y="176063"/>
                </a:lnTo>
                <a:close/>
                <a:moveTo>
                  <a:pt x="804086" y="67457"/>
                </a:moveTo>
                <a:lnTo>
                  <a:pt x="804086" y="130192"/>
                </a:lnTo>
                <a:lnTo>
                  <a:pt x="926857" y="130192"/>
                </a:lnTo>
                <a:cubicBezTo>
                  <a:pt x="965308" y="130192"/>
                  <a:pt x="974077" y="112653"/>
                  <a:pt x="974077" y="98487"/>
                </a:cubicBezTo>
                <a:cubicBezTo>
                  <a:pt x="974077" y="84321"/>
                  <a:pt x="965983" y="67457"/>
                  <a:pt x="926857" y="67457"/>
                </a:cubicBezTo>
                <a:close/>
                <a:moveTo>
                  <a:pt x="503228" y="55315"/>
                </a:moveTo>
                <a:cubicBezTo>
                  <a:pt x="425653" y="55315"/>
                  <a:pt x="388552" y="89718"/>
                  <a:pt x="388552" y="143009"/>
                </a:cubicBezTo>
                <a:cubicBezTo>
                  <a:pt x="388552" y="194950"/>
                  <a:pt x="423629" y="230702"/>
                  <a:pt x="503228" y="230702"/>
                </a:cubicBezTo>
                <a:cubicBezTo>
                  <a:pt x="586875" y="230702"/>
                  <a:pt x="617231" y="191578"/>
                  <a:pt x="616556" y="143009"/>
                </a:cubicBezTo>
                <a:cubicBezTo>
                  <a:pt x="616556" y="89044"/>
                  <a:pt x="579454" y="55315"/>
                  <a:pt x="503228" y="55315"/>
                </a:cubicBezTo>
                <a:close/>
                <a:moveTo>
                  <a:pt x="755517" y="7420"/>
                </a:moveTo>
                <a:lnTo>
                  <a:pt x="937651" y="7420"/>
                </a:lnTo>
                <a:cubicBezTo>
                  <a:pt x="1007131" y="8095"/>
                  <a:pt x="1045581" y="39126"/>
                  <a:pt x="1045581" y="96464"/>
                </a:cubicBezTo>
                <a:cubicBezTo>
                  <a:pt x="1045581" y="154476"/>
                  <a:pt x="996339" y="174039"/>
                  <a:pt x="983521" y="178086"/>
                </a:cubicBezTo>
                <a:lnTo>
                  <a:pt x="1061771" y="275899"/>
                </a:lnTo>
                <a:cubicBezTo>
                  <a:pt x="1062446" y="277248"/>
                  <a:pt x="1061771" y="279272"/>
                  <a:pt x="1059748" y="279272"/>
                </a:cubicBezTo>
                <a:lnTo>
                  <a:pt x="988244" y="279272"/>
                </a:lnTo>
                <a:cubicBezTo>
                  <a:pt x="985545" y="279272"/>
                  <a:pt x="982847" y="277923"/>
                  <a:pt x="980823" y="275899"/>
                </a:cubicBezTo>
                <a:lnTo>
                  <a:pt x="920112" y="207093"/>
                </a:lnTo>
                <a:cubicBezTo>
                  <a:pt x="902573" y="188879"/>
                  <a:pt x="899200" y="185507"/>
                  <a:pt x="866821" y="185507"/>
                </a:cubicBezTo>
                <a:lnTo>
                  <a:pt x="804761" y="185507"/>
                </a:lnTo>
                <a:lnTo>
                  <a:pt x="804761" y="269153"/>
                </a:lnTo>
                <a:cubicBezTo>
                  <a:pt x="804761" y="274550"/>
                  <a:pt x="800038" y="279272"/>
                  <a:pt x="794642" y="279272"/>
                </a:cubicBezTo>
                <a:lnTo>
                  <a:pt x="744050" y="279272"/>
                </a:lnTo>
                <a:cubicBezTo>
                  <a:pt x="738653" y="279272"/>
                  <a:pt x="733931" y="274550"/>
                  <a:pt x="733931" y="269153"/>
                </a:cubicBezTo>
                <a:lnTo>
                  <a:pt x="733931" y="29007"/>
                </a:lnTo>
                <a:cubicBezTo>
                  <a:pt x="733931" y="16864"/>
                  <a:pt x="743375" y="7420"/>
                  <a:pt x="755517" y="7420"/>
                </a:cubicBezTo>
                <a:close/>
                <a:moveTo>
                  <a:pt x="21586" y="7420"/>
                </a:moveTo>
                <a:lnTo>
                  <a:pt x="294787" y="7420"/>
                </a:lnTo>
                <a:cubicBezTo>
                  <a:pt x="300183" y="7420"/>
                  <a:pt x="304905" y="11467"/>
                  <a:pt x="306254" y="16864"/>
                </a:cubicBezTo>
                <a:lnTo>
                  <a:pt x="306254" y="64084"/>
                </a:lnTo>
                <a:cubicBezTo>
                  <a:pt x="306254" y="66108"/>
                  <a:pt x="304231" y="68131"/>
                  <a:pt x="302207" y="68131"/>
                </a:cubicBezTo>
                <a:lnTo>
                  <a:pt x="72179" y="68131"/>
                </a:lnTo>
                <a:cubicBezTo>
                  <a:pt x="72179" y="78925"/>
                  <a:pt x="72179" y="83647"/>
                  <a:pt x="89718" y="84996"/>
                </a:cubicBezTo>
                <a:lnTo>
                  <a:pt x="228004" y="97138"/>
                </a:lnTo>
                <a:cubicBezTo>
                  <a:pt x="280621" y="101860"/>
                  <a:pt x="280621" y="185507"/>
                  <a:pt x="228004" y="190229"/>
                </a:cubicBezTo>
                <a:cubicBezTo>
                  <a:pt x="185507" y="194276"/>
                  <a:pt x="117375" y="199673"/>
                  <a:pt x="95788" y="201696"/>
                </a:cubicBezTo>
                <a:cubicBezTo>
                  <a:pt x="80273" y="203045"/>
                  <a:pt x="71504" y="207768"/>
                  <a:pt x="71504" y="219235"/>
                </a:cubicBezTo>
                <a:lnTo>
                  <a:pt x="71504" y="268479"/>
                </a:lnTo>
                <a:cubicBezTo>
                  <a:pt x="71504" y="273875"/>
                  <a:pt x="66782" y="278597"/>
                  <a:pt x="61386" y="278597"/>
                </a:cubicBezTo>
                <a:lnTo>
                  <a:pt x="10118" y="278597"/>
                </a:lnTo>
                <a:cubicBezTo>
                  <a:pt x="4722" y="278597"/>
                  <a:pt x="674" y="273875"/>
                  <a:pt x="674" y="268479"/>
                </a:cubicBezTo>
                <a:lnTo>
                  <a:pt x="674" y="201022"/>
                </a:lnTo>
                <a:cubicBezTo>
                  <a:pt x="674" y="176737"/>
                  <a:pt x="8769" y="161896"/>
                  <a:pt x="27657" y="159873"/>
                </a:cubicBezTo>
                <a:cubicBezTo>
                  <a:pt x="50593" y="157849"/>
                  <a:pt x="191578" y="149755"/>
                  <a:pt x="191578" y="149755"/>
                </a:cubicBezTo>
                <a:cubicBezTo>
                  <a:pt x="195625" y="147731"/>
                  <a:pt x="195625" y="142334"/>
                  <a:pt x="191578" y="140311"/>
                </a:cubicBezTo>
                <a:cubicBezTo>
                  <a:pt x="191578" y="140311"/>
                  <a:pt x="53965" y="133565"/>
                  <a:pt x="28332" y="131541"/>
                </a:cubicBezTo>
                <a:cubicBezTo>
                  <a:pt x="6071" y="129517"/>
                  <a:pt x="0" y="112653"/>
                  <a:pt x="0" y="89718"/>
                </a:cubicBezTo>
                <a:lnTo>
                  <a:pt x="0" y="29007"/>
                </a:lnTo>
                <a:cubicBezTo>
                  <a:pt x="0" y="16864"/>
                  <a:pt x="9444" y="7420"/>
                  <a:pt x="21586" y="7420"/>
                </a:cubicBezTo>
                <a:close/>
                <a:moveTo>
                  <a:pt x="1697215" y="6746"/>
                </a:moveTo>
                <a:lnTo>
                  <a:pt x="1758601" y="6746"/>
                </a:lnTo>
                <a:cubicBezTo>
                  <a:pt x="1762648" y="6746"/>
                  <a:pt x="1766021" y="8770"/>
                  <a:pt x="1767371" y="12142"/>
                </a:cubicBezTo>
                <a:lnTo>
                  <a:pt x="1904983" y="275225"/>
                </a:lnTo>
                <a:cubicBezTo>
                  <a:pt x="1905657" y="276574"/>
                  <a:pt x="1904308" y="278597"/>
                  <a:pt x="1902959" y="278597"/>
                </a:cubicBezTo>
                <a:lnTo>
                  <a:pt x="1863160" y="278597"/>
                </a:lnTo>
                <a:cubicBezTo>
                  <a:pt x="1841573" y="278597"/>
                  <a:pt x="1821336" y="266455"/>
                  <a:pt x="1811892" y="246892"/>
                </a:cubicBezTo>
                <a:lnTo>
                  <a:pt x="1801774" y="226655"/>
                </a:lnTo>
                <a:lnTo>
                  <a:pt x="1645948" y="226655"/>
                </a:lnTo>
                <a:lnTo>
                  <a:pt x="1623013" y="273200"/>
                </a:lnTo>
                <a:cubicBezTo>
                  <a:pt x="1621663" y="276574"/>
                  <a:pt x="1618291" y="278597"/>
                  <a:pt x="1614244" y="278597"/>
                </a:cubicBezTo>
                <a:lnTo>
                  <a:pt x="1545437" y="278597"/>
                </a:lnTo>
                <a:cubicBezTo>
                  <a:pt x="1544088" y="278597"/>
                  <a:pt x="1542739" y="276574"/>
                  <a:pt x="1544088" y="275225"/>
                </a:cubicBezTo>
                <a:lnTo>
                  <a:pt x="1678327" y="18213"/>
                </a:lnTo>
                <a:cubicBezTo>
                  <a:pt x="1681700" y="11467"/>
                  <a:pt x="1689120" y="6746"/>
                  <a:pt x="1697215" y="6746"/>
                </a:cubicBezTo>
                <a:close/>
                <a:moveTo>
                  <a:pt x="1464489" y="6746"/>
                </a:moveTo>
                <a:lnTo>
                  <a:pt x="1503614" y="6746"/>
                </a:lnTo>
                <a:cubicBezTo>
                  <a:pt x="1509011" y="6746"/>
                  <a:pt x="1513733" y="11467"/>
                  <a:pt x="1513733" y="16864"/>
                </a:cubicBezTo>
                <a:lnTo>
                  <a:pt x="1513733" y="268479"/>
                </a:lnTo>
                <a:cubicBezTo>
                  <a:pt x="1513733" y="273875"/>
                  <a:pt x="1509011" y="278597"/>
                  <a:pt x="1503614" y="278597"/>
                </a:cubicBezTo>
                <a:lnTo>
                  <a:pt x="1453022" y="278597"/>
                </a:lnTo>
                <a:cubicBezTo>
                  <a:pt x="1447625" y="278597"/>
                  <a:pt x="1443577" y="273875"/>
                  <a:pt x="1442903" y="268479"/>
                </a:cubicBezTo>
                <a:lnTo>
                  <a:pt x="1442903" y="28332"/>
                </a:lnTo>
                <a:cubicBezTo>
                  <a:pt x="1442903" y="16190"/>
                  <a:pt x="1452347" y="6746"/>
                  <a:pt x="1464489" y="6746"/>
                </a:cubicBezTo>
                <a:close/>
                <a:moveTo>
                  <a:pt x="1345765" y="6746"/>
                </a:moveTo>
                <a:lnTo>
                  <a:pt x="1414571" y="6746"/>
                </a:lnTo>
                <a:cubicBezTo>
                  <a:pt x="1416594" y="6746"/>
                  <a:pt x="1417269" y="8770"/>
                  <a:pt x="1416594" y="10118"/>
                </a:cubicBezTo>
                <a:lnTo>
                  <a:pt x="1278983" y="273200"/>
                </a:lnTo>
                <a:cubicBezTo>
                  <a:pt x="1277634" y="276574"/>
                  <a:pt x="1274260" y="278597"/>
                  <a:pt x="1270213" y="279272"/>
                </a:cubicBezTo>
                <a:lnTo>
                  <a:pt x="1208828" y="279272"/>
                </a:lnTo>
                <a:cubicBezTo>
                  <a:pt x="1200733" y="279272"/>
                  <a:pt x="1193312" y="274550"/>
                  <a:pt x="1189939" y="267804"/>
                </a:cubicBezTo>
                <a:lnTo>
                  <a:pt x="1055701" y="10793"/>
                </a:lnTo>
                <a:cubicBezTo>
                  <a:pt x="1055026" y="9444"/>
                  <a:pt x="1056375" y="7420"/>
                  <a:pt x="1057724" y="7420"/>
                </a:cubicBezTo>
                <a:lnTo>
                  <a:pt x="1126530" y="7420"/>
                </a:lnTo>
                <a:cubicBezTo>
                  <a:pt x="1130577" y="7420"/>
                  <a:pt x="1133951" y="9444"/>
                  <a:pt x="1135299" y="12816"/>
                </a:cubicBezTo>
                <a:lnTo>
                  <a:pt x="1236485" y="216537"/>
                </a:lnTo>
                <a:lnTo>
                  <a:pt x="1336996" y="12142"/>
                </a:lnTo>
                <a:cubicBezTo>
                  <a:pt x="1338345" y="8770"/>
                  <a:pt x="1341717" y="6746"/>
                  <a:pt x="1345765" y="6746"/>
                </a:cubicBezTo>
                <a:close/>
                <a:moveTo>
                  <a:pt x="503228" y="0"/>
                </a:moveTo>
                <a:cubicBezTo>
                  <a:pt x="603064" y="0"/>
                  <a:pt x="688735" y="38451"/>
                  <a:pt x="688060" y="143009"/>
                </a:cubicBezTo>
                <a:cubicBezTo>
                  <a:pt x="688060" y="250266"/>
                  <a:pt x="597668" y="286017"/>
                  <a:pt x="503228" y="286017"/>
                </a:cubicBezTo>
                <a:cubicBezTo>
                  <a:pt x="404067" y="286017"/>
                  <a:pt x="317047" y="247567"/>
                  <a:pt x="317047" y="143009"/>
                </a:cubicBezTo>
                <a:cubicBezTo>
                  <a:pt x="317047" y="37776"/>
                  <a:pt x="406091" y="0"/>
                  <a:pt x="503228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anchor="ctr" anchorCtr="0">
            <a:noAutofit/>
          </a:bodyPr>
          <a:lstStyle>
            <a:lvl1pPr algn="ctr"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48BBE0DB-CE4B-01A3-F729-24B49EBABCE9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 bwMode="gray">
          <a:xfrm>
            <a:off x="880800" y="0"/>
            <a:ext cx="11311200" cy="5815044"/>
          </a:xfrm>
          <a:custGeom>
            <a:avLst/>
            <a:gdLst>
              <a:gd name="connsiteX0" fmla="*/ 13972 w 11309173"/>
              <a:gd name="connsiteY0" fmla="*/ 0 h 5814002"/>
              <a:gd name="connsiteX1" fmla="*/ 35568 w 11309173"/>
              <a:gd name="connsiteY1" fmla="*/ 0 h 5814002"/>
              <a:gd name="connsiteX2" fmla="*/ 31610 w 11309173"/>
              <a:gd name="connsiteY2" fmla="*/ 1132224 h 5814002"/>
              <a:gd name="connsiteX3" fmla="*/ 31610 w 11309173"/>
              <a:gd name="connsiteY3" fmla="*/ 1166462 h 5814002"/>
              <a:gd name="connsiteX4" fmla="*/ 31491 w 11309173"/>
              <a:gd name="connsiteY4" fmla="*/ 1166462 h 5814002"/>
              <a:gd name="connsiteX5" fmla="*/ 21595 w 11309173"/>
              <a:gd name="connsiteY5" fmla="*/ 3997523 h 5814002"/>
              <a:gd name="connsiteX6" fmla="*/ 144810 w 11309173"/>
              <a:gd name="connsiteY6" fmla="*/ 4760952 h 5814002"/>
              <a:gd name="connsiteX7" fmla="*/ 767241 w 11309173"/>
              <a:gd name="connsiteY7" fmla="*/ 5270328 h 5814002"/>
              <a:gd name="connsiteX8" fmla="*/ 811700 w 11309173"/>
              <a:gd name="connsiteY8" fmla="*/ 5283031 h 5814002"/>
              <a:gd name="connsiteX9" fmla="*/ 1895236 w 11309173"/>
              <a:gd name="connsiteY9" fmla="*/ 5385922 h 5814002"/>
              <a:gd name="connsiteX10" fmla="*/ 3242989 w 11309173"/>
              <a:gd name="connsiteY10" fmla="*/ 5467219 h 5814002"/>
              <a:gd name="connsiteX11" fmla="*/ 11309173 w 11309173"/>
              <a:gd name="connsiteY11" fmla="*/ 5792406 h 5814002"/>
              <a:gd name="connsiteX12" fmla="*/ 11307903 w 11309173"/>
              <a:gd name="connsiteY12" fmla="*/ 5814002 h 5814002"/>
              <a:gd name="connsiteX13" fmla="*/ 3242989 w 11309173"/>
              <a:gd name="connsiteY13" fmla="*/ 5488814 h 5814002"/>
              <a:gd name="connsiteX14" fmla="*/ 1893967 w 11309173"/>
              <a:gd name="connsiteY14" fmla="*/ 5407517 h 5814002"/>
              <a:gd name="connsiteX15" fmla="*/ 805348 w 11309173"/>
              <a:gd name="connsiteY15" fmla="*/ 5303355 h 5814002"/>
              <a:gd name="connsiteX16" fmla="*/ 760890 w 11309173"/>
              <a:gd name="connsiteY16" fmla="*/ 5290653 h 5814002"/>
              <a:gd name="connsiteX17" fmla="*/ 124486 w 11309173"/>
              <a:gd name="connsiteY17" fmla="*/ 4771114 h 5814002"/>
              <a:gd name="connsiteX18" fmla="*/ 0 w 11309173"/>
              <a:gd name="connsiteY18" fmla="*/ 3997523 h 5814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09173" h="5814002">
                <a:moveTo>
                  <a:pt x="13972" y="0"/>
                </a:moveTo>
                <a:lnTo>
                  <a:pt x="35568" y="0"/>
                </a:lnTo>
                <a:lnTo>
                  <a:pt x="31610" y="1132224"/>
                </a:lnTo>
                <a:lnTo>
                  <a:pt x="31610" y="1166462"/>
                </a:lnTo>
                <a:lnTo>
                  <a:pt x="31491" y="1166462"/>
                </a:lnTo>
                <a:lnTo>
                  <a:pt x="21595" y="3997523"/>
                </a:lnTo>
                <a:cubicBezTo>
                  <a:pt x="21595" y="4536115"/>
                  <a:pt x="143540" y="4758411"/>
                  <a:pt x="144810" y="4760952"/>
                </a:cubicBezTo>
                <a:cubicBezTo>
                  <a:pt x="326459" y="5147112"/>
                  <a:pt x="591944" y="5220787"/>
                  <a:pt x="767241" y="5270328"/>
                </a:cubicBezTo>
                <a:cubicBezTo>
                  <a:pt x="782484" y="5275409"/>
                  <a:pt x="797727" y="5279220"/>
                  <a:pt x="811700" y="5283031"/>
                </a:cubicBezTo>
                <a:cubicBezTo>
                  <a:pt x="978105" y="5331301"/>
                  <a:pt x="1886345" y="5385922"/>
                  <a:pt x="1895236" y="5385922"/>
                </a:cubicBezTo>
                <a:lnTo>
                  <a:pt x="3242989" y="5467219"/>
                </a:lnTo>
                <a:lnTo>
                  <a:pt x="11309173" y="5792406"/>
                </a:lnTo>
                <a:lnTo>
                  <a:pt x="11307903" y="5814002"/>
                </a:lnTo>
                <a:lnTo>
                  <a:pt x="3242989" y="5488814"/>
                </a:lnTo>
                <a:lnTo>
                  <a:pt x="1893967" y="5407517"/>
                </a:lnTo>
                <a:cubicBezTo>
                  <a:pt x="1855859" y="5404976"/>
                  <a:pt x="973024" y="5352895"/>
                  <a:pt x="805348" y="5303355"/>
                </a:cubicBezTo>
                <a:cubicBezTo>
                  <a:pt x="791376" y="5299544"/>
                  <a:pt x="776133" y="5294463"/>
                  <a:pt x="760890" y="5290653"/>
                </a:cubicBezTo>
                <a:cubicBezTo>
                  <a:pt x="580511" y="5241112"/>
                  <a:pt x="309945" y="5164896"/>
                  <a:pt x="124486" y="4771114"/>
                </a:cubicBezTo>
                <a:cubicBezTo>
                  <a:pt x="120676" y="4762223"/>
                  <a:pt x="0" y="4542466"/>
                  <a:pt x="0" y="3997523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anchor="ctr" anchorCtr="0">
            <a:noAutofit/>
          </a:bodyPr>
          <a:lstStyle>
            <a:lvl1pPr algn="ctr"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1648800" y="2629293"/>
            <a:ext cx="9000000" cy="1784960"/>
          </a:xfrm>
        </p:spPr>
        <p:txBody>
          <a:bodyPr/>
          <a:lstStyle>
            <a:lvl1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 cap="none" baseline="0">
                <a:solidFill>
                  <a:schemeClr val="bg1"/>
                </a:solidFill>
              </a:defRPr>
            </a:lvl1pPr>
            <a:lvl2pPr marL="0" indent="0" algn="l">
              <a:buFont typeface="Arial" panose="020B0604020202020204" pitchFamily="34" charset="0"/>
              <a:buNone/>
              <a:defRPr sz="2000" b="0" cap="none" baseline="0">
                <a:solidFill>
                  <a:schemeClr val="bg1"/>
                </a:solidFill>
                <a:latin typeface="+mj-lt"/>
              </a:defRPr>
            </a:lvl2pPr>
            <a:lvl3pPr marL="0" indent="0" algn="l">
              <a:buFont typeface="Arial" panose="020B0604020202020204" pitchFamily="34" charset="0"/>
              <a:buNone/>
              <a:defRPr sz="2000" b="0" cap="none" baseline="0">
                <a:solidFill>
                  <a:schemeClr val="bg1"/>
                </a:solidFill>
                <a:latin typeface="+mj-lt"/>
              </a:defRPr>
            </a:lvl3pPr>
            <a:lvl4pPr marL="0" indent="0" algn="l">
              <a:buFont typeface="Arial" panose="020B0604020202020204" pitchFamily="34" charset="0"/>
              <a:buNone/>
              <a:defRPr sz="2000" b="0" cap="none" baseline="0">
                <a:solidFill>
                  <a:schemeClr val="bg1"/>
                </a:solidFill>
                <a:latin typeface="+mj-lt"/>
              </a:defRPr>
            </a:lvl4pPr>
            <a:lvl5pPr marL="0" indent="0" algn="l">
              <a:buFont typeface="Arial" panose="020B0604020202020204" pitchFamily="34" charset="0"/>
              <a:buNone/>
              <a:defRPr sz="2000" b="0" cap="none" baseline="0">
                <a:solidFill>
                  <a:schemeClr val="bg1"/>
                </a:solidFill>
                <a:latin typeface="+mj-lt"/>
              </a:defRPr>
            </a:lvl5pPr>
            <a:lvl6pPr marL="0" indent="0" algn="l">
              <a:buFont typeface="Arial" panose="020B0604020202020204" pitchFamily="34" charset="0"/>
              <a:buNone/>
              <a:defRPr sz="2000" b="0" cap="none" baseline="0">
                <a:solidFill>
                  <a:schemeClr val="bg1"/>
                </a:solidFill>
                <a:latin typeface="+mj-lt"/>
              </a:defRPr>
            </a:lvl6pPr>
            <a:lvl7pPr marL="0" indent="0" algn="l">
              <a:buFont typeface="Arial" panose="020B0604020202020204" pitchFamily="34" charset="0"/>
              <a:buNone/>
              <a:defRPr sz="2000" b="0" cap="none" baseline="0">
                <a:solidFill>
                  <a:schemeClr val="bg1"/>
                </a:solidFill>
                <a:latin typeface="+mj-lt"/>
              </a:defRPr>
            </a:lvl7pPr>
            <a:lvl8pPr marL="0" indent="0" algn="l">
              <a:buFont typeface="Arial" panose="020B0604020202020204" pitchFamily="34" charset="0"/>
              <a:buNone/>
              <a:defRPr sz="2000" b="0" cap="none" baseline="0">
                <a:solidFill>
                  <a:schemeClr val="bg1"/>
                </a:solidFill>
                <a:latin typeface="+mj-lt"/>
              </a:defRPr>
            </a:lvl8pPr>
            <a:lvl9pPr marL="0" indent="0" algn="l">
              <a:buFont typeface="Arial" panose="020B0604020202020204" pitchFamily="34" charset="0"/>
              <a:buNone/>
              <a:defRPr sz="2000" b="0" cap="none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GB" noProof="0"/>
              <a:t>Subtitle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6678000"/>
            <a:ext cx="180000" cy="180000"/>
          </a:xfrm>
          <a:ln>
            <a:solidFill>
              <a:schemeClr val="accent1">
                <a:alpha val="0"/>
              </a:schemeClr>
            </a:solidFill>
          </a:ln>
        </p:spPr>
        <p:txBody>
          <a:bodyPr/>
          <a:lstStyle/>
          <a:p>
            <a:r>
              <a:rPr lang="en-GB" noProof="0"/>
              <a:t>Date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0" y="6678000"/>
            <a:ext cx="180000" cy="180000"/>
          </a:xfrm>
          <a:ln>
            <a:solidFill>
              <a:schemeClr val="accent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GB"/>
              <a:t>Title presentation - Month 00, 2024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6678000"/>
            <a:ext cx="180000" cy="180000"/>
          </a:xfrm>
          <a:ln>
            <a:solidFill>
              <a:schemeClr val="accent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1648800" y="360419"/>
            <a:ext cx="9000000" cy="2083329"/>
          </a:xfrm>
        </p:spPr>
        <p:txBody>
          <a:bodyPr anchor="b" anchorCtr="0"/>
          <a:lstStyle>
            <a:lvl1pPr algn="l">
              <a:lnSpc>
                <a:spcPct val="74000"/>
              </a:lnSpc>
              <a:defRPr sz="44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noProof="0"/>
              <a:t>Title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F6FC9029-5969-A981-E230-14D7EA97EF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1648800" y="4581128"/>
            <a:ext cx="9000000" cy="553515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1800" b="0">
                <a:solidFill>
                  <a:schemeClr val="bg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/>
              <a:t>Date</a:t>
            </a:r>
          </a:p>
        </p:txBody>
      </p:sp>
      <p:sp>
        <p:nvSpPr>
          <p:cNvPr id="8" name="Espace réservé pour une image  10">
            <a:extLst>
              <a:ext uri="{FF2B5EF4-FFF2-40B4-BE49-F238E27FC236}">
                <a16:creationId xmlns:a16="http://schemas.microsoft.com/office/drawing/2014/main" id="{91F52BF1-5ECF-46AD-189A-3282658F501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-600" y="0"/>
            <a:ext cx="12193200" cy="6858000"/>
          </a:xfrm>
          <a:solidFill>
            <a:schemeClr val="bg1">
              <a:lumMod val="95000"/>
            </a:schemeClr>
          </a:solidFill>
        </p:spPr>
        <p:txBody>
          <a:bodyPr tIns="1260000"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0">
                <a:solidFill>
                  <a:schemeClr val="tx1"/>
                </a:solidFill>
                <a:latin typeface="Apax-Bold" panose="020B0004020202020204" pitchFamily="34" charset="0"/>
              </a:defRPr>
            </a:lvl1pPr>
          </a:lstStyle>
          <a:p>
            <a:r>
              <a:rPr lang="en-GB" noProof="0"/>
              <a:t>Select the icon to insert a picture then place the visual into background position (Right click with the mouse / Send to back)</a:t>
            </a:r>
          </a:p>
        </p:txBody>
      </p:sp>
    </p:spTree>
    <p:extLst>
      <p:ext uri="{BB962C8B-B14F-4D97-AF65-F5344CB8AC3E}">
        <p14:creationId xmlns:p14="http://schemas.microsoft.com/office/powerpoint/2010/main" val="550604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_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27FF88-C6DE-C865-341A-64A0461C04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GB"/>
              <a:t>Title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83257535-D70E-23DC-73FE-5FF241378D7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918000" y="1555200"/>
            <a:ext cx="10357200" cy="4266000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  <a:lvl2pPr>
              <a:buClr>
                <a:schemeClr val="accent5"/>
              </a:buClr>
              <a:defRPr/>
            </a:lvl2pPr>
            <a:lvl3pPr>
              <a:buClr>
                <a:schemeClr val="accent5"/>
              </a:buClr>
              <a:defRPr/>
            </a:lvl3pPr>
            <a:lvl4pPr>
              <a:buClr>
                <a:schemeClr val="accent5"/>
              </a:buClr>
              <a:defRPr/>
            </a:lvl4pPr>
            <a:lvl5pPr>
              <a:buClr>
                <a:schemeClr val="accent5"/>
              </a:buClr>
              <a:defRPr/>
            </a:lvl5pPr>
            <a:lvl6pPr>
              <a:buClr>
                <a:schemeClr val="accent5"/>
              </a:buClr>
              <a:defRPr/>
            </a:lvl6pPr>
            <a:lvl7pPr>
              <a:buClr>
                <a:schemeClr val="accent5"/>
              </a:buClr>
              <a:defRPr/>
            </a:lvl7pPr>
            <a:lvl8pPr>
              <a:buClr>
                <a:schemeClr val="accent5"/>
              </a:buClr>
              <a:defRPr/>
            </a:lvl8pPr>
            <a:lvl9pPr>
              <a:buClr>
                <a:schemeClr val="accent5"/>
              </a:buClr>
              <a:defRPr/>
            </a:lvl9pPr>
          </a:lstStyle>
          <a:p>
            <a:r>
              <a:rPr lang="en-US"/>
              <a:t>Title one line</a:t>
            </a:r>
          </a:p>
          <a:p>
            <a:pPr lvl="1"/>
            <a:r>
              <a:rPr lang="en-GB" noProof="0"/>
              <a:t>Text level 2</a:t>
            </a:r>
          </a:p>
          <a:p>
            <a:pPr lvl="2"/>
            <a:r>
              <a:rPr lang="en-GB" noProof="0"/>
              <a:t>Text level 3</a:t>
            </a:r>
          </a:p>
          <a:p>
            <a:pPr lvl="3"/>
            <a:r>
              <a:rPr lang="en-GB" noProof="0"/>
              <a:t>Text level 4</a:t>
            </a:r>
          </a:p>
          <a:p>
            <a:pPr lvl="4"/>
            <a:r>
              <a:rPr lang="en-GB" noProof="0"/>
              <a:t>Text level 5</a:t>
            </a:r>
          </a:p>
        </p:txBody>
      </p:sp>
      <p:sp>
        <p:nvSpPr>
          <p:cNvPr id="10" name="Espace réservé de la date 9">
            <a:extLst>
              <a:ext uri="{FF2B5EF4-FFF2-40B4-BE49-F238E27FC236}">
                <a16:creationId xmlns:a16="http://schemas.microsoft.com/office/drawing/2014/main" id="{76ED9E76-78D7-7499-102E-845249655349}"/>
              </a:ext>
            </a:extLst>
          </p:cNvPr>
          <p:cNvSpPr>
            <a:spLocks noGrp="1"/>
          </p:cNvSpPr>
          <p:nvPr>
            <p:ph type="dt" sz="half" idx="19"/>
          </p:nvPr>
        </p:nvSpPr>
        <p:spPr bwMode="gray"/>
        <p:txBody>
          <a:bodyPr/>
          <a:lstStyle/>
          <a:p>
            <a:r>
              <a:rPr lang="en-GB"/>
              <a:t>Date</a:t>
            </a:r>
          </a:p>
        </p:txBody>
      </p:sp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E286F8A7-5427-3B9F-11D7-C696E69DA2D6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 bwMode="gray"/>
        <p:txBody>
          <a:bodyPr/>
          <a:lstStyle/>
          <a:p>
            <a:pPr algn="l"/>
            <a:r>
              <a:rPr lang="en-GB"/>
              <a:t>Title presentation - Month 00, 2024</a:t>
            </a:r>
          </a:p>
        </p:txBody>
      </p: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BC094994-70F3-DFF9-1FAD-B07265B5B590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 bwMode="gray"/>
        <p:txBody>
          <a:bodyPr/>
          <a:lstStyle/>
          <a:p>
            <a:pPr algn="l"/>
            <a:r>
              <a:rPr lang="en-GB"/>
              <a:t>P.</a:t>
            </a:r>
            <a:fld id="{733122C9-A0B9-462F-8757-0847AD287B63}" type="slidenum">
              <a:rPr lang="en-GB" smtClean="0"/>
              <a:pPr algn="l"/>
              <a:t>‹#›</a:t>
            </a:fld>
            <a:endParaRPr lang="en-GB"/>
          </a:p>
        </p:txBody>
      </p:sp>
      <p:sp>
        <p:nvSpPr>
          <p:cNvPr id="3" name="Espace réservé du texte 14">
            <a:extLst>
              <a:ext uri="{FF2B5EF4-FFF2-40B4-BE49-F238E27FC236}">
                <a16:creationId xmlns:a16="http://schemas.microsoft.com/office/drawing/2014/main" id="{74DA7398-79C4-A3CD-723C-2EAECBE9AD2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917400" y="721080"/>
            <a:ext cx="10357200" cy="407651"/>
          </a:xfrm>
        </p:spPr>
        <p:txBody>
          <a:bodyPr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accent5"/>
                </a:solidFill>
                <a:latin typeface="+mn-lt"/>
              </a:defRPr>
            </a:lvl1pPr>
            <a:lvl2pPr marL="0" indent="0" algn="ctr">
              <a:buNone/>
              <a:defRPr sz="2000">
                <a:solidFill>
                  <a:schemeClr val="accent5"/>
                </a:solidFill>
                <a:latin typeface="+mn-lt"/>
              </a:defRPr>
            </a:lvl2pPr>
            <a:lvl3pPr marL="0" indent="0" algn="ctr">
              <a:buNone/>
              <a:defRPr sz="2000">
                <a:solidFill>
                  <a:schemeClr val="accent5"/>
                </a:solidFill>
                <a:latin typeface="+mn-lt"/>
              </a:defRPr>
            </a:lvl3pPr>
            <a:lvl4pPr marL="0" indent="0" algn="ctr">
              <a:buNone/>
              <a:defRPr sz="2000">
                <a:solidFill>
                  <a:schemeClr val="accent5"/>
                </a:solidFill>
                <a:latin typeface="+mn-lt"/>
              </a:defRPr>
            </a:lvl4pPr>
            <a:lvl5pPr marL="0" indent="0" algn="ctr">
              <a:buNone/>
              <a:defRPr sz="2000">
                <a:solidFill>
                  <a:schemeClr val="accent5"/>
                </a:solidFill>
                <a:latin typeface="+mn-lt"/>
              </a:defRPr>
            </a:lvl5pPr>
            <a:lvl6pPr marL="0" indent="0" algn="ctr">
              <a:buNone/>
              <a:defRPr sz="2000">
                <a:solidFill>
                  <a:schemeClr val="accent5"/>
                </a:solidFill>
                <a:latin typeface="+mn-lt"/>
              </a:defRPr>
            </a:lvl6pPr>
            <a:lvl7pPr marL="0" indent="0" algn="ctr">
              <a:buNone/>
              <a:defRPr sz="2000">
                <a:solidFill>
                  <a:schemeClr val="accent5"/>
                </a:solidFill>
                <a:latin typeface="+mn-lt"/>
              </a:defRPr>
            </a:lvl7pPr>
            <a:lvl8pPr marL="0" indent="0" algn="ctr">
              <a:buNone/>
              <a:defRPr sz="2000">
                <a:solidFill>
                  <a:schemeClr val="accent5"/>
                </a:solidFill>
                <a:latin typeface="+mn-lt"/>
              </a:defRPr>
            </a:lvl8pPr>
            <a:lvl9pPr marL="0" indent="0" algn="ctr">
              <a:buNone/>
              <a:defRPr sz="2000">
                <a:solidFill>
                  <a:schemeClr val="accent5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097925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_Tanger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27FF88-C6DE-C865-341A-64A0461C04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GB"/>
              <a:t>Title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83257535-D70E-23DC-73FE-5FF241378D7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918000" y="1555200"/>
            <a:ext cx="10357200" cy="4266000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  <a:lvl6pPr>
              <a:buClr>
                <a:schemeClr val="accent4"/>
              </a:buClr>
              <a:defRPr/>
            </a:lvl6pPr>
            <a:lvl7pPr>
              <a:buClr>
                <a:schemeClr val="accent4"/>
              </a:buClr>
              <a:defRPr/>
            </a:lvl7pPr>
            <a:lvl8pPr>
              <a:buClr>
                <a:schemeClr val="accent4"/>
              </a:buClr>
              <a:defRPr/>
            </a:lvl8pPr>
            <a:lvl9pPr>
              <a:buClr>
                <a:schemeClr val="accent4"/>
              </a:buClr>
              <a:defRPr/>
            </a:lvl9pPr>
          </a:lstStyle>
          <a:p>
            <a:r>
              <a:rPr lang="en-US"/>
              <a:t>Title one line</a:t>
            </a:r>
          </a:p>
          <a:p>
            <a:pPr lvl="1"/>
            <a:r>
              <a:rPr lang="en-GB" noProof="0"/>
              <a:t>Text level 2</a:t>
            </a:r>
          </a:p>
          <a:p>
            <a:pPr lvl="2"/>
            <a:r>
              <a:rPr lang="en-GB" noProof="0"/>
              <a:t>Text level 3</a:t>
            </a:r>
          </a:p>
          <a:p>
            <a:pPr lvl="3"/>
            <a:r>
              <a:rPr lang="en-GB" noProof="0"/>
              <a:t>Text level 4</a:t>
            </a:r>
          </a:p>
          <a:p>
            <a:pPr lvl="4"/>
            <a:r>
              <a:rPr lang="en-GB" noProof="0"/>
              <a:t>Text level 5</a:t>
            </a:r>
          </a:p>
        </p:txBody>
      </p:sp>
      <p:sp>
        <p:nvSpPr>
          <p:cNvPr id="10" name="Espace réservé de la date 9">
            <a:extLst>
              <a:ext uri="{FF2B5EF4-FFF2-40B4-BE49-F238E27FC236}">
                <a16:creationId xmlns:a16="http://schemas.microsoft.com/office/drawing/2014/main" id="{76ED9E76-78D7-7499-102E-845249655349}"/>
              </a:ext>
            </a:extLst>
          </p:cNvPr>
          <p:cNvSpPr>
            <a:spLocks noGrp="1"/>
          </p:cNvSpPr>
          <p:nvPr>
            <p:ph type="dt" sz="half" idx="19"/>
          </p:nvPr>
        </p:nvSpPr>
        <p:spPr bwMode="gray"/>
        <p:txBody>
          <a:bodyPr/>
          <a:lstStyle/>
          <a:p>
            <a:r>
              <a:rPr lang="en-GB"/>
              <a:t>Date</a:t>
            </a:r>
          </a:p>
        </p:txBody>
      </p:sp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E286F8A7-5427-3B9F-11D7-C696E69DA2D6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 bwMode="gray"/>
        <p:txBody>
          <a:bodyPr/>
          <a:lstStyle/>
          <a:p>
            <a:pPr algn="l"/>
            <a:r>
              <a:rPr lang="en-GB"/>
              <a:t>Title presentation - Month 00, 2024</a:t>
            </a:r>
          </a:p>
        </p:txBody>
      </p: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BC094994-70F3-DFF9-1FAD-B07265B5B590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 bwMode="gray"/>
        <p:txBody>
          <a:bodyPr/>
          <a:lstStyle/>
          <a:p>
            <a:pPr algn="l"/>
            <a:r>
              <a:rPr lang="en-GB"/>
              <a:t>P.</a:t>
            </a:r>
            <a:fld id="{733122C9-A0B9-462F-8757-0847AD287B63}" type="slidenum">
              <a:rPr lang="en-GB" smtClean="0"/>
              <a:pPr algn="l"/>
              <a:t>‹#›</a:t>
            </a:fld>
            <a:endParaRPr lang="en-GB"/>
          </a:p>
        </p:txBody>
      </p:sp>
      <p:sp>
        <p:nvSpPr>
          <p:cNvPr id="3" name="Espace réservé du texte 14">
            <a:extLst>
              <a:ext uri="{FF2B5EF4-FFF2-40B4-BE49-F238E27FC236}">
                <a16:creationId xmlns:a16="http://schemas.microsoft.com/office/drawing/2014/main" id="{74DA7398-79C4-A3CD-723C-2EAECBE9AD2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917400" y="721080"/>
            <a:ext cx="10357200" cy="407651"/>
          </a:xfrm>
        </p:spPr>
        <p:txBody>
          <a:bodyPr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accent4"/>
                </a:solidFill>
                <a:latin typeface="+mn-lt"/>
              </a:defRPr>
            </a:lvl1pPr>
            <a:lvl2pPr marL="0" indent="0" algn="ctr">
              <a:buNone/>
              <a:defRPr sz="2000">
                <a:solidFill>
                  <a:schemeClr val="accent4"/>
                </a:solidFill>
                <a:latin typeface="+mn-lt"/>
              </a:defRPr>
            </a:lvl2pPr>
            <a:lvl3pPr marL="0" indent="0" algn="ctr">
              <a:buNone/>
              <a:defRPr sz="2000">
                <a:solidFill>
                  <a:schemeClr val="accent4"/>
                </a:solidFill>
                <a:latin typeface="+mn-lt"/>
              </a:defRPr>
            </a:lvl3pPr>
            <a:lvl4pPr marL="0" indent="0" algn="ctr">
              <a:buNone/>
              <a:defRPr sz="2000">
                <a:solidFill>
                  <a:schemeClr val="accent4"/>
                </a:solidFill>
                <a:latin typeface="+mn-lt"/>
              </a:defRPr>
            </a:lvl4pPr>
            <a:lvl5pPr marL="0" indent="0" algn="ctr">
              <a:buNone/>
              <a:defRPr sz="2000">
                <a:solidFill>
                  <a:schemeClr val="accent4"/>
                </a:solidFill>
                <a:latin typeface="+mn-lt"/>
              </a:defRPr>
            </a:lvl5pPr>
            <a:lvl6pPr marL="0" indent="0" algn="ctr">
              <a:buNone/>
              <a:defRPr sz="2000">
                <a:solidFill>
                  <a:schemeClr val="accent4"/>
                </a:solidFill>
                <a:latin typeface="+mn-lt"/>
              </a:defRPr>
            </a:lvl6pPr>
            <a:lvl7pPr marL="0" indent="0" algn="ctr">
              <a:buNone/>
              <a:defRPr sz="2000">
                <a:solidFill>
                  <a:schemeClr val="accent4"/>
                </a:solidFill>
                <a:latin typeface="+mn-lt"/>
              </a:defRPr>
            </a:lvl7pPr>
            <a:lvl8pPr marL="0" indent="0" algn="ctr">
              <a:buNone/>
              <a:defRPr sz="2000">
                <a:solidFill>
                  <a:schemeClr val="accent4"/>
                </a:solidFill>
                <a:latin typeface="+mn-lt"/>
              </a:defRPr>
            </a:lvl8pPr>
            <a:lvl9pPr marL="0" indent="0" algn="ctr">
              <a:buNone/>
              <a:defRPr sz="2000">
                <a:solidFill>
                  <a:schemeClr val="accent4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4833288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27FF88-C6DE-C865-341A-64A0461C04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GB"/>
              <a:t>Title</a:t>
            </a:r>
          </a:p>
        </p:txBody>
      </p:sp>
      <p:sp>
        <p:nvSpPr>
          <p:cNvPr id="6" name="Espace réservé du texte 14">
            <a:extLst>
              <a:ext uri="{FF2B5EF4-FFF2-40B4-BE49-F238E27FC236}">
                <a16:creationId xmlns:a16="http://schemas.microsoft.com/office/drawing/2014/main" id="{613A4B69-2689-BCC2-A873-052C5D21E2E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917400" y="721080"/>
            <a:ext cx="10357200" cy="407651"/>
          </a:xfrm>
        </p:spPr>
        <p:txBody>
          <a:bodyPr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2"/>
                </a:solidFill>
                <a:latin typeface="+mn-lt"/>
              </a:defRPr>
            </a:lvl1pPr>
            <a:lvl2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2pPr>
            <a:lvl3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3pPr>
            <a:lvl4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4pPr>
            <a:lvl5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5pPr>
            <a:lvl6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6pPr>
            <a:lvl7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7pPr>
            <a:lvl8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8pPr>
            <a:lvl9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Subtitle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83257535-D70E-23DC-73FE-5FF241378D7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918000" y="1555200"/>
            <a:ext cx="4941720" cy="4266000"/>
          </a:xfr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r>
              <a:rPr lang="en-US"/>
              <a:t>Title one line</a:t>
            </a:r>
          </a:p>
          <a:p>
            <a:pPr lvl="1"/>
            <a:r>
              <a:rPr lang="en-GB" noProof="0"/>
              <a:t>Text level 2</a:t>
            </a:r>
          </a:p>
          <a:p>
            <a:pPr lvl="2"/>
            <a:r>
              <a:rPr lang="en-GB" noProof="0"/>
              <a:t>Text level 3</a:t>
            </a:r>
          </a:p>
          <a:p>
            <a:pPr lvl="3"/>
            <a:r>
              <a:rPr lang="en-GB" noProof="0"/>
              <a:t>Text level 4</a:t>
            </a:r>
          </a:p>
          <a:p>
            <a:pPr lvl="4"/>
            <a:r>
              <a:rPr lang="en-GB" noProof="0"/>
              <a:t>Text level 5</a:t>
            </a:r>
          </a:p>
        </p:txBody>
      </p:sp>
      <p:sp>
        <p:nvSpPr>
          <p:cNvPr id="10" name="Espace réservé de la date 9">
            <a:extLst>
              <a:ext uri="{FF2B5EF4-FFF2-40B4-BE49-F238E27FC236}">
                <a16:creationId xmlns:a16="http://schemas.microsoft.com/office/drawing/2014/main" id="{76ED9E76-78D7-7499-102E-845249655349}"/>
              </a:ext>
            </a:extLst>
          </p:cNvPr>
          <p:cNvSpPr>
            <a:spLocks noGrp="1"/>
          </p:cNvSpPr>
          <p:nvPr>
            <p:ph type="dt" sz="half" idx="19"/>
          </p:nvPr>
        </p:nvSpPr>
        <p:spPr bwMode="gray"/>
        <p:txBody>
          <a:bodyPr/>
          <a:lstStyle/>
          <a:p>
            <a:r>
              <a:rPr lang="en-GB"/>
              <a:t>Date</a:t>
            </a:r>
          </a:p>
        </p:txBody>
      </p:sp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E286F8A7-5427-3B9F-11D7-C696E69DA2D6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 bwMode="gray"/>
        <p:txBody>
          <a:bodyPr/>
          <a:lstStyle/>
          <a:p>
            <a:pPr algn="l"/>
            <a:r>
              <a:rPr lang="en-GB"/>
              <a:t>Title presentation - Month 00, 2024</a:t>
            </a:r>
          </a:p>
        </p:txBody>
      </p: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BC094994-70F3-DFF9-1FAD-B07265B5B590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 bwMode="gray"/>
        <p:txBody>
          <a:bodyPr/>
          <a:lstStyle/>
          <a:p>
            <a:pPr algn="l"/>
            <a:r>
              <a:rPr lang="en-GB"/>
              <a:t>P.</a:t>
            </a:r>
            <a:fld id="{733122C9-A0B9-462F-8757-0847AD287B63}" type="slidenum">
              <a:rPr lang="en-GB" smtClean="0"/>
              <a:pPr algn="l"/>
              <a:t>‹#›</a:t>
            </a:fld>
            <a:endParaRPr lang="en-GB"/>
          </a:p>
        </p:txBody>
      </p:sp>
      <p:sp>
        <p:nvSpPr>
          <p:cNvPr id="4" name="Espace réservé du texte 7">
            <a:extLst>
              <a:ext uri="{FF2B5EF4-FFF2-40B4-BE49-F238E27FC236}">
                <a16:creationId xmlns:a16="http://schemas.microsoft.com/office/drawing/2014/main" id="{DFD8F573-BB96-FD24-0D05-7114E7E0FD9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6350095" y="1555200"/>
            <a:ext cx="4941719" cy="4266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Title one line</a:t>
            </a:r>
          </a:p>
          <a:p>
            <a:pPr lvl="1"/>
            <a:r>
              <a:rPr lang="en-GB" noProof="0"/>
              <a:t>Text level 2</a:t>
            </a:r>
          </a:p>
          <a:p>
            <a:pPr lvl="2"/>
            <a:r>
              <a:rPr lang="en-GB" noProof="0"/>
              <a:t>Text level 3</a:t>
            </a:r>
          </a:p>
          <a:p>
            <a:pPr lvl="3"/>
            <a:r>
              <a:rPr lang="en-GB" noProof="0"/>
              <a:t>Text level 4</a:t>
            </a:r>
          </a:p>
          <a:p>
            <a:pPr lvl="4"/>
            <a:r>
              <a:rPr lang="en-GB" noProof="0"/>
              <a:t>Text level 5</a:t>
            </a:r>
          </a:p>
        </p:txBody>
      </p:sp>
    </p:spTree>
    <p:extLst>
      <p:ext uri="{BB962C8B-B14F-4D97-AF65-F5344CB8AC3E}">
        <p14:creationId xmlns:p14="http://schemas.microsoft.com/office/powerpoint/2010/main" val="1711140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4 columns -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27FF88-C6DE-C865-341A-64A0461C04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GB"/>
              <a:t>Title</a:t>
            </a:r>
          </a:p>
        </p:txBody>
      </p:sp>
      <p:sp>
        <p:nvSpPr>
          <p:cNvPr id="6" name="Espace réservé du texte 14">
            <a:extLst>
              <a:ext uri="{FF2B5EF4-FFF2-40B4-BE49-F238E27FC236}">
                <a16:creationId xmlns:a16="http://schemas.microsoft.com/office/drawing/2014/main" id="{613A4B69-2689-BCC2-A873-052C5D21E2E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917400" y="721080"/>
            <a:ext cx="10357200" cy="407651"/>
          </a:xfrm>
        </p:spPr>
        <p:txBody>
          <a:bodyPr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2"/>
                </a:solidFill>
                <a:latin typeface="+mn-lt"/>
              </a:defRPr>
            </a:lvl1pPr>
            <a:lvl2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2pPr>
            <a:lvl3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3pPr>
            <a:lvl4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4pPr>
            <a:lvl5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5pPr>
            <a:lvl6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6pPr>
            <a:lvl7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7pPr>
            <a:lvl8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8pPr>
            <a:lvl9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Subtitle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83257535-D70E-23DC-73FE-5FF241378D7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918000" y="1555200"/>
            <a:ext cx="2225672" cy="4266000"/>
          </a:xfr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r>
              <a:rPr lang="en-US"/>
              <a:t>Title one line</a:t>
            </a:r>
          </a:p>
          <a:p>
            <a:pPr lvl="1"/>
            <a:r>
              <a:rPr lang="en-GB" noProof="0"/>
              <a:t>Text level 2</a:t>
            </a:r>
          </a:p>
          <a:p>
            <a:pPr lvl="2"/>
            <a:r>
              <a:rPr lang="en-GB" noProof="0"/>
              <a:t>Text level 3</a:t>
            </a:r>
          </a:p>
          <a:p>
            <a:pPr lvl="3"/>
            <a:r>
              <a:rPr lang="en-GB" noProof="0"/>
              <a:t>Text level 4</a:t>
            </a:r>
          </a:p>
          <a:p>
            <a:pPr lvl="4"/>
            <a:r>
              <a:rPr lang="en-GB" noProof="0"/>
              <a:t>Text level 5</a:t>
            </a:r>
          </a:p>
        </p:txBody>
      </p:sp>
      <p:sp>
        <p:nvSpPr>
          <p:cNvPr id="10" name="Espace réservé de la date 9">
            <a:extLst>
              <a:ext uri="{FF2B5EF4-FFF2-40B4-BE49-F238E27FC236}">
                <a16:creationId xmlns:a16="http://schemas.microsoft.com/office/drawing/2014/main" id="{76ED9E76-78D7-7499-102E-845249655349}"/>
              </a:ext>
            </a:extLst>
          </p:cNvPr>
          <p:cNvSpPr>
            <a:spLocks noGrp="1"/>
          </p:cNvSpPr>
          <p:nvPr>
            <p:ph type="dt" sz="half" idx="19"/>
          </p:nvPr>
        </p:nvSpPr>
        <p:spPr bwMode="gray"/>
        <p:txBody>
          <a:bodyPr/>
          <a:lstStyle/>
          <a:p>
            <a:r>
              <a:rPr lang="en-GB"/>
              <a:t>Date</a:t>
            </a:r>
          </a:p>
        </p:txBody>
      </p:sp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E286F8A7-5427-3B9F-11D7-C696E69DA2D6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 bwMode="gray"/>
        <p:txBody>
          <a:bodyPr/>
          <a:lstStyle/>
          <a:p>
            <a:pPr algn="l"/>
            <a:r>
              <a:rPr lang="en-GB"/>
              <a:t>Title presentation - Month 00, 2024</a:t>
            </a:r>
          </a:p>
        </p:txBody>
      </p: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BC094994-70F3-DFF9-1FAD-B07265B5B590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 bwMode="gray"/>
        <p:txBody>
          <a:bodyPr/>
          <a:lstStyle/>
          <a:p>
            <a:pPr algn="l"/>
            <a:r>
              <a:rPr lang="en-GB"/>
              <a:t>P.</a:t>
            </a:r>
            <a:fld id="{733122C9-A0B9-462F-8757-0847AD287B63}" type="slidenum">
              <a:rPr lang="en-GB" smtClean="0"/>
              <a:pPr algn="l"/>
              <a:t>‹#›</a:t>
            </a:fld>
            <a:endParaRPr lang="en-GB"/>
          </a:p>
        </p:txBody>
      </p:sp>
      <p:sp>
        <p:nvSpPr>
          <p:cNvPr id="3" name="Espace réservé du texte 7">
            <a:extLst>
              <a:ext uri="{FF2B5EF4-FFF2-40B4-BE49-F238E27FC236}">
                <a16:creationId xmlns:a16="http://schemas.microsoft.com/office/drawing/2014/main" id="{432C73FB-4888-6D77-A06B-E83369CC42D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3634048" y="1555200"/>
            <a:ext cx="2225672" cy="4266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Title one line</a:t>
            </a:r>
          </a:p>
          <a:p>
            <a:pPr lvl="1"/>
            <a:r>
              <a:rPr lang="en-GB" noProof="0"/>
              <a:t>Text level 2</a:t>
            </a:r>
          </a:p>
          <a:p>
            <a:pPr lvl="2"/>
            <a:r>
              <a:rPr lang="en-GB" noProof="0"/>
              <a:t>Text level 3</a:t>
            </a:r>
          </a:p>
          <a:p>
            <a:pPr lvl="3"/>
            <a:r>
              <a:rPr lang="en-GB" noProof="0"/>
              <a:t>Text level 4</a:t>
            </a:r>
          </a:p>
          <a:p>
            <a:pPr lvl="4"/>
            <a:r>
              <a:rPr lang="en-GB" noProof="0"/>
              <a:t>Text level 5</a:t>
            </a:r>
          </a:p>
        </p:txBody>
      </p:sp>
      <p:sp>
        <p:nvSpPr>
          <p:cNvPr id="4" name="Espace réservé du texte 7">
            <a:extLst>
              <a:ext uri="{FF2B5EF4-FFF2-40B4-BE49-F238E27FC236}">
                <a16:creationId xmlns:a16="http://schemas.microsoft.com/office/drawing/2014/main" id="{DFD8F573-BB96-FD24-0D05-7114E7E0FD9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6350096" y="1555200"/>
            <a:ext cx="2225672" cy="4266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Title one line</a:t>
            </a:r>
          </a:p>
          <a:p>
            <a:pPr lvl="1"/>
            <a:r>
              <a:rPr lang="en-GB" noProof="0"/>
              <a:t>Text level 2</a:t>
            </a:r>
          </a:p>
          <a:p>
            <a:pPr lvl="2"/>
            <a:r>
              <a:rPr lang="en-GB" noProof="0"/>
              <a:t>Text level 3</a:t>
            </a:r>
          </a:p>
          <a:p>
            <a:pPr lvl="3"/>
            <a:r>
              <a:rPr lang="en-GB" noProof="0"/>
              <a:t>Text level 4</a:t>
            </a:r>
          </a:p>
          <a:p>
            <a:pPr lvl="4"/>
            <a:r>
              <a:rPr lang="en-GB" noProof="0"/>
              <a:t>Text level 5</a:t>
            </a:r>
          </a:p>
        </p:txBody>
      </p:sp>
      <p:sp>
        <p:nvSpPr>
          <p:cNvPr id="5" name="Espace réservé du texte 7">
            <a:extLst>
              <a:ext uri="{FF2B5EF4-FFF2-40B4-BE49-F238E27FC236}">
                <a16:creationId xmlns:a16="http://schemas.microsoft.com/office/drawing/2014/main" id="{48C2F55C-65D6-E8A4-D279-C207ACD4FC0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9066143" y="1555200"/>
            <a:ext cx="2225672" cy="4266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Title one line</a:t>
            </a:r>
          </a:p>
          <a:p>
            <a:pPr lvl="1"/>
            <a:r>
              <a:rPr lang="en-GB" noProof="0"/>
              <a:t>Text level 2</a:t>
            </a:r>
          </a:p>
          <a:p>
            <a:pPr lvl="2"/>
            <a:r>
              <a:rPr lang="en-GB" noProof="0"/>
              <a:t>Text level 3</a:t>
            </a:r>
          </a:p>
          <a:p>
            <a:pPr lvl="3"/>
            <a:r>
              <a:rPr lang="en-GB" noProof="0"/>
              <a:t>Text level 4</a:t>
            </a:r>
          </a:p>
          <a:p>
            <a:pPr lvl="4"/>
            <a:r>
              <a:rPr lang="en-GB" noProof="0"/>
              <a:t>Text level 5</a:t>
            </a:r>
          </a:p>
        </p:txBody>
      </p:sp>
    </p:spTree>
    <p:extLst>
      <p:ext uri="{BB962C8B-B14F-4D97-AF65-F5344CB8AC3E}">
        <p14:creationId xmlns:p14="http://schemas.microsoft.com/office/powerpoint/2010/main" val="21469706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4 columns -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Une image contenant Bleu électrique, léger, bleu, Bleu Majorelle&#10;&#10;Description générée automatiquement">
            <a:extLst>
              <a:ext uri="{FF2B5EF4-FFF2-40B4-BE49-F238E27FC236}">
                <a16:creationId xmlns:a16="http://schemas.microsoft.com/office/drawing/2014/main" id="{AE445594-6A9A-D1B1-AE49-F3A946AEFA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gray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F27FF88-C6DE-C865-341A-64A0461C04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Title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83257535-D70E-23DC-73FE-5FF241378D7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918000" y="1555200"/>
            <a:ext cx="2225672" cy="4266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buClrTx/>
              <a:defRPr>
                <a:solidFill>
                  <a:schemeClr val="bg1"/>
                </a:solidFill>
              </a:defRPr>
            </a:lvl2pPr>
            <a:lvl3pPr>
              <a:buClrTx/>
              <a:defRPr>
                <a:solidFill>
                  <a:schemeClr val="bg1"/>
                </a:solidFill>
              </a:defRPr>
            </a:lvl3pPr>
            <a:lvl4pPr>
              <a:buClrTx/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  <a:lvl6pPr>
              <a:buClrTx/>
              <a:defRPr>
                <a:solidFill>
                  <a:schemeClr val="bg1"/>
                </a:solidFill>
              </a:defRPr>
            </a:lvl6pPr>
            <a:lvl7pPr>
              <a:buClrTx/>
              <a:defRPr>
                <a:solidFill>
                  <a:schemeClr val="bg1"/>
                </a:solidFill>
              </a:defRPr>
            </a:lvl7pPr>
            <a:lvl8pPr>
              <a:buClrTx/>
              <a:defRPr>
                <a:solidFill>
                  <a:schemeClr val="bg1"/>
                </a:solidFill>
              </a:defRPr>
            </a:lvl8pPr>
            <a:lvl9pPr>
              <a:buClrTx/>
              <a:defRPr>
                <a:solidFill>
                  <a:schemeClr val="bg1"/>
                </a:solidFill>
              </a:defRPr>
            </a:lvl9pPr>
          </a:lstStyle>
          <a:p>
            <a:r>
              <a:rPr lang="en-US"/>
              <a:t>Title one line</a:t>
            </a:r>
          </a:p>
          <a:p>
            <a:pPr lvl="1"/>
            <a:r>
              <a:rPr lang="en-GB" noProof="0"/>
              <a:t>Text level 2</a:t>
            </a:r>
          </a:p>
          <a:p>
            <a:pPr lvl="2"/>
            <a:r>
              <a:rPr lang="en-GB" noProof="0"/>
              <a:t>Text level 3</a:t>
            </a:r>
          </a:p>
          <a:p>
            <a:pPr lvl="3"/>
            <a:r>
              <a:rPr lang="en-GB" noProof="0"/>
              <a:t>Text level 4</a:t>
            </a:r>
          </a:p>
          <a:p>
            <a:pPr lvl="4"/>
            <a:r>
              <a:rPr lang="en-GB" noProof="0"/>
              <a:t>Text level 5</a:t>
            </a:r>
          </a:p>
        </p:txBody>
      </p:sp>
      <p:sp>
        <p:nvSpPr>
          <p:cNvPr id="10" name="Espace réservé de la date 9">
            <a:extLst>
              <a:ext uri="{FF2B5EF4-FFF2-40B4-BE49-F238E27FC236}">
                <a16:creationId xmlns:a16="http://schemas.microsoft.com/office/drawing/2014/main" id="{76ED9E76-78D7-7499-102E-845249655349}"/>
              </a:ext>
            </a:extLst>
          </p:cNvPr>
          <p:cNvSpPr>
            <a:spLocks noGrp="1"/>
          </p:cNvSpPr>
          <p:nvPr>
            <p:ph type="dt" sz="half" idx="19"/>
          </p:nvPr>
        </p:nvSpPr>
        <p:spPr bwMode="gray"/>
        <p:txBody>
          <a:bodyPr/>
          <a:lstStyle/>
          <a:p>
            <a:r>
              <a:rPr lang="en-GB"/>
              <a:t>Date</a:t>
            </a:r>
          </a:p>
        </p:txBody>
      </p:sp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E286F8A7-5427-3B9F-11D7-C696E69DA2D6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GB"/>
              <a:t>Title presentation - Month 00, 2024</a:t>
            </a:r>
          </a:p>
        </p:txBody>
      </p: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BC094994-70F3-DFF9-1FAD-B07265B5B590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GB"/>
              <a:t>P.</a:t>
            </a:r>
            <a:fld id="{733122C9-A0B9-462F-8757-0847AD287B63}" type="slidenum">
              <a:rPr lang="en-GB" smtClean="0"/>
              <a:pPr algn="l"/>
              <a:t>‹#›</a:t>
            </a:fld>
            <a:endParaRPr lang="en-GB"/>
          </a:p>
        </p:txBody>
      </p:sp>
      <p:sp>
        <p:nvSpPr>
          <p:cNvPr id="3" name="Espace réservé du texte 7">
            <a:extLst>
              <a:ext uri="{FF2B5EF4-FFF2-40B4-BE49-F238E27FC236}">
                <a16:creationId xmlns:a16="http://schemas.microsoft.com/office/drawing/2014/main" id="{432C73FB-4888-6D77-A06B-E83369CC42D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3634048" y="1555200"/>
            <a:ext cx="2225672" cy="4266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buClrTx/>
              <a:defRPr>
                <a:solidFill>
                  <a:schemeClr val="bg1"/>
                </a:solidFill>
              </a:defRPr>
            </a:lvl2pPr>
            <a:lvl3pPr>
              <a:buClrTx/>
              <a:defRPr>
                <a:solidFill>
                  <a:schemeClr val="bg1"/>
                </a:solidFill>
              </a:defRPr>
            </a:lvl3pPr>
            <a:lvl4pPr>
              <a:buClrTx/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  <a:lvl6pPr>
              <a:buClrTx/>
              <a:defRPr>
                <a:solidFill>
                  <a:schemeClr val="bg1"/>
                </a:solidFill>
              </a:defRPr>
            </a:lvl6pPr>
            <a:lvl7pPr>
              <a:buClrTx/>
              <a:defRPr>
                <a:solidFill>
                  <a:schemeClr val="bg1"/>
                </a:solidFill>
              </a:defRPr>
            </a:lvl7pPr>
            <a:lvl8pPr>
              <a:buClrTx/>
              <a:defRPr>
                <a:solidFill>
                  <a:schemeClr val="bg1"/>
                </a:solidFill>
              </a:defRPr>
            </a:lvl8pPr>
            <a:lvl9pPr>
              <a:buClrTx/>
              <a:defRPr>
                <a:solidFill>
                  <a:schemeClr val="bg1"/>
                </a:solidFill>
              </a:defRPr>
            </a:lvl9pPr>
          </a:lstStyle>
          <a:p>
            <a:r>
              <a:rPr lang="en-US"/>
              <a:t>Title one line</a:t>
            </a:r>
          </a:p>
          <a:p>
            <a:pPr lvl="1"/>
            <a:r>
              <a:rPr lang="en-GB" noProof="0"/>
              <a:t>Text level 2</a:t>
            </a:r>
          </a:p>
          <a:p>
            <a:pPr lvl="2"/>
            <a:r>
              <a:rPr lang="en-GB" noProof="0"/>
              <a:t>Text level 3</a:t>
            </a:r>
          </a:p>
          <a:p>
            <a:pPr lvl="3"/>
            <a:r>
              <a:rPr lang="en-GB" noProof="0"/>
              <a:t>Text level 4</a:t>
            </a:r>
          </a:p>
          <a:p>
            <a:pPr lvl="4"/>
            <a:r>
              <a:rPr lang="en-GB" noProof="0"/>
              <a:t>Text level 5</a:t>
            </a:r>
          </a:p>
        </p:txBody>
      </p:sp>
      <p:sp>
        <p:nvSpPr>
          <p:cNvPr id="4" name="Espace réservé du texte 7">
            <a:extLst>
              <a:ext uri="{FF2B5EF4-FFF2-40B4-BE49-F238E27FC236}">
                <a16:creationId xmlns:a16="http://schemas.microsoft.com/office/drawing/2014/main" id="{DFD8F573-BB96-FD24-0D05-7114E7E0FD9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6350096" y="1555200"/>
            <a:ext cx="2225672" cy="4266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buClrTx/>
              <a:defRPr>
                <a:solidFill>
                  <a:schemeClr val="bg1"/>
                </a:solidFill>
              </a:defRPr>
            </a:lvl2pPr>
            <a:lvl3pPr>
              <a:buClrTx/>
              <a:defRPr>
                <a:solidFill>
                  <a:schemeClr val="bg1"/>
                </a:solidFill>
              </a:defRPr>
            </a:lvl3pPr>
            <a:lvl4pPr>
              <a:buClrTx/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  <a:lvl6pPr>
              <a:buClrTx/>
              <a:defRPr>
                <a:solidFill>
                  <a:schemeClr val="bg1"/>
                </a:solidFill>
              </a:defRPr>
            </a:lvl6pPr>
            <a:lvl7pPr>
              <a:buClrTx/>
              <a:defRPr>
                <a:solidFill>
                  <a:schemeClr val="bg1"/>
                </a:solidFill>
              </a:defRPr>
            </a:lvl7pPr>
            <a:lvl8pPr>
              <a:buClrTx/>
              <a:defRPr>
                <a:solidFill>
                  <a:schemeClr val="bg1"/>
                </a:solidFill>
              </a:defRPr>
            </a:lvl8pPr>
            <a:lvl9pPr>
              <a:buClrTx/>
              <a:defRPr>
                <a:solidFill>
                  <a:schemeClr val="bg1"/>
                </a:solidFill>
              </a:defRPr>
            </a:lvl9pPr>
          </a:lstStyle>
          <a:p>
            <a:r>
              <a:rPr lang="en-US"/>
              <a:t>Title one line</a:t>
            </a:r>
          </a:p>
          <a:p>
            <a:pPr lvl="1"/>
            <a:r>
              <a:rPr lang="en-GB" noProof="0"/>
              <a:t>Text level 2</a:t>
            </a:r>
          </a:p>
          <a:p>
            <a:pPr lvl="2"/>
            <a:r>
              <a:rPr lang="en-GB" noProof="0"/>
              <a:t>Text level 3</a:t>
            </a:r>
          </a:p>
          <a:p>
            <a:pPr lvl="3"/>
            <a:r>
              <a:rPr lang="en-GB" noProof="0"/>
              <a:t>Text level 4</a:t>
            </a:r>
          </a:p>
          <a:p>
            <a:pPr lvl="4"/>
            <a:r>
              <a:rPr lang="en-GB" noProof="0"/>
              <a:t>Text level 5</a:t>
            </a:r>
          </a:p>
        </p:txBody>
      </p:sp>
      <p:sp>
        <p:nvSpPr>
          <p:cNvPr id="5" name="Espace réservé du texte 7">
            <a:extLst>
              <a:ext uri="{FF2B5EF4-FFF2-40B4-BE49-F238E27FC236}">
                <a16:creationId xmlns:a16="http://schemas.microsoft.com/office/drawing/2014/main" id="{48C2F55C-65D6-E8A4-D279-C207ACD4FC0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9066143" y="1555200"/>
            <a:ext cx="2225672" cy="4266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buClrTx/>
              <a:defRPr>
                <a:solidFill>
                  <a:schemeClr val="bg1"/>
                </a:solidFill>
              </a:defRPr>
            </a:lvl2pPr>
            <a:lvl3pPr>
              <a:buClrTx/>
              <a:defRPr>
                <a:solidFill>
                  <a:schemeClr val="bg1"/>
                </a:solidFill>
              </a:defRPr>
            </a:lvl3pPr>
            <a:lvl4pPr>
              <a:buClrTx/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  <a:lvl6pPr marL="540612" indent="0">
              <a:buClrTx/>
              <a:buNone/>
              <a:defRPr>
                <a:solidFill>
                  <a:schemeClr val="bg1"/>
                </a:solidFill>
              </a:defRPr>
            </a:lvl6pPr>
            <a:lvl7pPr>
              <a:buClrTx/>
              <a:defRPr>
                <a:solidFill>
                  <a:schemeClr val="bg1"/>
                </a:solidFill>
              </a:defRPr>
            </a:lvl7pPr>
            <a:lvl8pPr>
              <a:buClrTx/>
              <a:defRPr>
                <a:solidFill>
                  <a:schemeClr val="bg1"/>
                </a:solidFill>
              </a:defRPr>
            </a:lvl8pPr>
            <a:lvl9pPr>
              <a:buClrTx/>
              <a:defRPr>
                <a:solidFill>
                  <a:schemeClr val="bg1"/>
                </a:solidFill>
              </a:defRPr>
            </a:lvl9pPr>
          </a:lstStyle>
          <a:p>
            <a:r>
              <a:rPr lang="en-US"/>
              <a:t>Title one line</a:t>
            </a:r>
          </a:p>
          <a:p>
            <a:pPr lvl="1"/>
            <a:r>
              <a:rPr lang="en-GB" noProof="0"/>
              <a:t>Text level 2</a:t>
            </a:r>
          </a:p>
          <a:p>
            <a:pPr lvl="2"/>
            <a:r>
              <a:rPr lang="en-GB" noProof="0"/>
              <a:t>Text level 3</a:t>
            </a:r>
          </a:p>
          <a:p>
            <a:pPr lvl="3"/>
            <a:r>
              <a:rPr lang="en-GB" noProof="0"/>
              <a:t>Text level 4</a:t>
            </a:r>
          </a:p>
          <a:p>
            <a:pPr lvl="4"/>
            <a:r>
              <a:rPr lang="en-GB" noProof="0"/>
              <a:t>Text level 5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86E2A54-C62B-D19A-96F3-F6140AD14CDB}"/>
              </a:ext>
            </a:extLst>
          </p:cNvPr>
          <p:cNvSpPr txBox="1"/>
          <p:nvPr userDrawn="1"/>
        </p:nvSpPr>
        <p:spPr bwMode="gray">
          <a:xfrm>
            <a:off x="731404" y="6154972"/>
            <a:ext cx="35266" cy="4032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r>
              <a:rPr lang="en-GB" sz="1050">
                <a:solidFill>
                  <a:schemeClr val="bg1"/>
                </a:solidFill>
              </a:rPr>
              <a:t>|</a:t>
            </a:r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F80EE963-DD21-CE3D-6499-48F8AD9113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917400" y="721080"/>
            <a:ext cx="10357200" cy="407651"/>
          </a:xfrm>
        </p:spPr>
        <p:txBody>
          <a:bodyPr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1"/>
                </a:solidFill>
                <a:latin typeface="+mn-lt"/>
              </a:defRPr>
            </a:lvl1pPr>
            <a:lvl2pPr marL="0" indent="0" algn="ctr">
              <a:buNone/>
              <a:defRPr sz="2000">
                <a:solidFill>
                  <a:schemeClr val="bg1"/>
                </a:solidFill>
                <a:latin typeface="+mn-lt"/>
              </a:defRPr>
            </a:lvl2pPr>
            <a:lvl3pPr marL="0" indent="0" algn="ctr">
              <a:buNone/>
              <a:defRPr sz="2000">
                <a:solidFill>
                  <a:schemeClr val="bg1"/>
                </a:solidFill>
                <a:latin typeface="+mn-lt"/>
              </a:defRPr>
            </a:lvl3pPr>
            <a:lvl4pPr marL="0" indent="0" algn="ctr">
              <a:buNone/>
              <a:defRPr sz="2000">
                <a:solidFill>
                  <a:schemeClr val="bg1"/>
                </a:solidFill>
                <a:latin typeface="+mn-lt"/>
              </a:defRPr>
            </a:lvl4pPr>
            <a:lvl5pPr marL="0" indent="0" algn="ctr">
              <a:buNone/>
              <a:defRPr sz="2000">
                <a:solidFill>
                  <a:schemeClr val="bg1"/>
                </a:solidFill>
                <a:latin typeface="+mn-lt"/>
              </a:defRPr>
            </a:lvl5pPr>
            <a:lvl6pPr marL="0" indent="0" algn="ctr">
              <a:buNone/>
              <a:defRPr sz="2000">
                <a:solidFill>
                  <a:schemeClr val="bg1"/>
                </a:solidFill>
                <a:latin typeface="+mn-lt"/>
              </a:defRPr>
            </a:lvl6pPr>
            <a:lvl7pPr marL="0" indent="0" algn="ctr">
              <a:buNone/>
              <a:defRPr sz="2000">
                <a:solidFill>
                  <a:schemeClr val="bg1"/>
                </a:solidFill>
                <a:latin typeface="+mn-lt"/>
              </a:defRPr>
            </a:lvl7pPr>
            <a:lvl8pPr marL="0" indent="0" algn="ctr">
              <a:buNone/>
              <a:defRPr sz="2000">
                <a:solidFill>
                  <a:schemeClr val="bg1"/>
                </a:solidFill>
                <a:latin typeface="+mn-lt"/>
              </a:defRPr>
            </a:lvl8pPr>
            <a:lvl9pPr marL="0" indent="0" algn="ctr">
              <a:buNone/>
              <a:defRPr sz="200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Subtitle</a:t>
            </a:r>
          </a:p>
        </p:txBody>
      </p:sp>
      <p:sp>
        <p:nvSpPr>
          <p:cNvPr id="6" name="Graphique 15">
            <a:extLst>
              <a:ext uri="{FF2B5EF4-FFF2-40B4-BE49-F238E27FC236}">
                <a16:creationId xmlns:a16="http://schemas.microsoft.com/office/drawing/2014/main" id="{FF6CD494-6463-339E-970D-DDE3852B552B}"/>
              </a:ext>
            </a:extLst>
          </p:cNvPr>
          <p:cNvSpPr>
            <a:spLocks noChangeAspect="1"/>
          </p:cNvSpPr>
          <p:nvPr userDrawn="1"/>
        </p:nvSpPr>
        <p:spPr>
          <a:xfrm>
            <a:off x="10548000" y="6127200"/>
            <a:ext cx="1231200" cy="543600"/>
          </a:xfrm>
          <a:custGeom>
            <a:avLst/>
            <a:gdLst>
              <a:gd name="connsiteX0" fmla="*/ 607609 w 2308108"/>
              <a:gd name="connsiteY0" fmla="*/ 0 h 1016482"/>
              <a:gd name="connsiteX1" fmla="*/ 382810 w 2308108"/>
              <a:gd name="connsiteY1" fmla="*/ 172672 h 1016482"/>
              <a:gd name="connsiteX2" fmla="*/ 607609 w 2308108"/>
              <a:gd name="connsiteY2" fmla="*/ 345343 h 1016482"/>
              <a:gd name="connsiteX3" fmla="*/ 830779 w 2308108"/>
              <a:gd name="connsiteY3" fmla="*/ 172672 h 1016482"/>
              <a:gd name="connsiteX4" fmla="*/ 607609 w 2308108"/>
              <a:gd name="connsiteY4" fmla="*/ 0 h 1016482"/>
              <a:gd name="connsiteX5" fmla="*/ 607609 w 2308108"/>
              <a:gd name="connsiteY5" fmla="*/ 278555 h 1016482"/>
              <a:gd name="connsiteX6" fmla="*/ 469146 w 2308108"/>
              <a:gd name="connsiteY6" fmla="*/ 172672 h 1016482"/>
              <a:gd name="connsiteX7" fmla="*/ 607609 w 2308108"/>
              <a:gd name="connsiteY7" fmla="*/ 66788 h 1016482"/>
              <a:gd name="connsiteX8" fmla="*/ 744443 w 2308108"/>
              <a:gd name="connsiteY8" fmla="*/ 172672 h 1016482"/>
              <a:gd name="connsiteX9" fmla="*/ 607609 w 2308108"/>
              <a:gd name="connsiteY9" fmla="*/ 278555 h 1016482"/>
              <a:gd name="connsiteX10" fmla="*/ 1865995 w 2308108"/>
              <a:gd name="connsiteY10" fmla="*/ 336384 h 1016482"/>
              <a:gd name="connsiteX11" fmla="*/ 1949073 w 2308108"/>
              <a:gd name="connsiteY11" fmla="*/ 336384 h 1016482"/>
              <a:gd name="connsiteX12" fmla="*/ 1959661 w 2308108"/>
              <a:gd name="connsiteY12" fmla="*/ 329868 h 1016482"/>
              <a:gd name="connsiteX13" fmla="*/ 1987354 w 2308108"/>
              <a:gd name="connsiteY13" fmla="*/ 273668 h 1016482"/>
              <a:gd name="connsiteX14" fmla="*/ 2175501 w 2308108"/>
              <a:gd name="connsiteY14" fmla="*/ 273668 h 1016482"/>
              <a:gd name="connsiteX15" fmla="*/ 2187718 w 2308108"/>
              <a:gd name="connsiteY15" fmla="*/ 298103 h 1016482"/>
              <a:gd name="connsiteX16" fmla="*/ 2249620 w 2308108"/>
              <a:gd name="connsiteY16" fmla="*/ 336384 h 1016482"/>
              <a:gd name="connsiteX17" fmla="*/ 2297674 w 2308108"/>
              <a:gd name="connsiteY17" fmla="*/ 336384 h 1016482"/>
              <a:gd name="connsiteX18" fmla="*/ 2300118 w 2308108"/>
              <a:gd name="connsiteY18" fmla="*/ 332312 h 1016482"/>
              <a:gd name="connsiteX19" fmla="*/ 2133962 w 2308108"/>
              <a:gd name="connsiteY19" fmla="*/ 14661 h 1016482"/>
              <a:gd name="connsiteX20" fmla="*/ 2123374 w 2308108"/>
              <a:gd name="connsiteY20" fmla="*/ 8145 h 1016482"/>
              <a:gd name="connsiteX21" fmla="*/ 2049255 w 2308108"/>
              <a:gd name="connsiteY21" fmla="*/ 8145 h 1016482"/>
              <a:gd name="connsiteX22" fmla="*/ 2026449 w 2308108"/>
              <a:gd name="connsiteY22" fmla="*/ 21991 h 1016482"/>
              <a:gd name="connsiteX23" fmla="*/ 1864366 w 2308108"/>
              <a:gd name="connsiteY23" fmla="*/ 332312 h 1016482"/>
              <a:gd name="connsiteX24" fmla="*/ 1865995 w 2308108"/>
              <a:gd name="connsiteY24" fmla="*/ 336384 h 1016482"/>
              <a:gd name="connsiteX25" fmla="*/ 2082649 w 2308108"/>
              <a:gd name="connsiteY25" fmla="*/ 83078 h 1016482"/>
              <a:gd name="connsiteX26" fmla="*/ 2146994 w 2308108"/>
              <a:gd name="connsiteY26" fmla="*/ 212582 h 1016482"/>
              <a:gd name="connsiteX27" fmla="*/ 2018304 w 2308108"/>
              <a:gd name="connsiteY27" fmla="*/ 212582 h 1016482"/>
              <a:gd name="connsiteX28" fmla="*/ 2082649 w 2308108"/>
              <a:gd name="connsiteY28" fmla="*/ 83078 h 1016482"/>
              <a:gd name="connsiteX29" fmla="*/ 1754410 w 2308108"/>
              <a:gd name="connsiteY29" fmla="*/ 336384 h 1016482"/>
              <a:gd name="connsiteX30" fmla="*/ 1815497 w 2308108"/>
              <a:gd name="connsiteY30" fmla="*/ 336384 h 1016482"/>
              <a:gd name="connsiteX31" fmla="*/ 1827714 w 2308108"/>
              <a:gd name="connsiteY31" fmla="*/ 324167 h 1016482"/>
              <a:gd name="connsiteX32" fmla="*/ 1827714 w 2308108"/>
              <a:gd name="connsiteY32" fmla="*/ 20362 h 1016482"/>
              <a:gd name="connsiteX33" fmla="*/ 1815497 w 2308108"/>
              <a:gd name="connsiteY33" fmla="*/ 8145 h 1016482"/>
              <a:gd name="connsiteX34" fmla="*/ 1768256 w 2308108"/>
              <a:gd name="connsiteY34" fmla="*/ 8145 h 1016482"/>
              <a:gd name="connsiteX35" fmla="*/ 1742193 w 2308108"/>
              <a:gd name="connsiteY35" fmla="*/ 34209 h 1016482"/>
              <a:gd name="connsiteX36" fmla="*/ 1742193 w 2308108"/>
              <a:gd name="connsiteY36" fmla="*/ 324167 h 1016482"/>
              <a:gd name="connsiteX37" fmla="*/ 1754410 w 2308108"/>
              <a:gd name="connsiteY37" fmla="*/ 336384 h 1016482"/>
              <a:gd name="connsiteX38" fmla="*/ 355932 w 2308108"/>
              <a:gd name="connsiteY38" fmla="*/ 8959 h 1016482"/>
              <a:gd name="connsiteX39" fmla="*/ 26064 w 2308108"/>
              <a:gd name="connsiteY39" fmla="*/ 8959 h 1016482"/>
              <a:gd name="connsiteX40" fmla="*/ 0 w 2308108"/>
              <a:gd name="connsiteY40" fmla="*/ 35023 h 1016482"/>
              <a:gd name="connsiteX41" fmla="*/ 0 w 2308108"/>
              <a:gd name="connsiteY41" fmla="*/ 108327 h 1016482"/>
              <a:gd name="connsiteX42" fmla="*/ 34209 w 2308108"/>
              <a:gd name="connsiteY42" fmla="*/ 158825 h 1016482"/>
              <a:gd name="connsiteX43" fmla="*/ 231315 w 2308108"/>
              <a:gd name="connsiteY43" fmla="*/ 169414 h 1016482"/>
              <a:gd name="connsiteX44" fmla="*/ 231315 w 2308108"/>
              <a:gd name="connsiteY44" fmla="*/ 180817 h 1016482"/>
              <a:gd name="connsiteX45" fmla="*/ 33394 w 2308108"/>
              <a:gd name="connsiteY45" fmla="*/ 193034 h 1016482"/>
              <a:gd name="connsiteX46" fmla="*/ 814 w 2308108"/>
              <a:gd name="connsiteY46" fmla="*/ 242718 h 1016482"/>
              <a:gd name="connsiteX47" fmla="*/ 814 w 2308108"/>
              <a:gd name="connsiteY47" fmla="*/ 324167 h 1016482"/>
              <a:gd name="connsiteX48" fmla="*/ 12217 w 2308108"/>
              <a:gd name="connsiteY48" fmla="*/ 336384 h 1016482"/>
              <a:gd name="connsiteX49" fmla="*/ 74119 w 2308108"/>
              <a:gd name="connsiteY49" fmla="*/ 336384 h 1016482"/>
              <a:gd name="connsiteX50" fmla="*/ 86336 w 2308108"/>
              <a:gd name="connsiteY50" fmla="*/ 324167 h 1016482"/>
              <a:gd name="connsiteX51" fmla="*/ 86336 w 2308108"/>
              <a:gd name="connsiteY51" fmla="*/ 264709 h 1016482"/>
              <a:gd name="connsiteX52" fmla="*/ 115657 w 2308108"/>
              <a:gd name="connsiteY52" fmla="*/ 243532 h 1016482"/>
              <a:gd name="connsiteX53" fmla="*/ 275297 w 2308108"/>
              <a:gd name="connsiteY53" fmla="*/ 229686 h 1016482"/>
              <a:gd name="connsiteX54" fmla="*/ 275297 w 2308108"/>
              <a:gd name="connsiteY54" fmla="*/ 117286 h 1016482"/>
              <a:gd name="connsiteX55" fmla="*/ 108327 w 2308108"/>
              <a:gd name="connsiteY55" fmla="*/ 102626 h 1016482"/>
              <a:gd name="connsiteX56" fmla="*/ 87150 w 2308108"/>
              <a:gd name="connsiteY56" fmla="*/ 82263 h 1016482"/>
              <a:gd name="connsiteX57" fmla="*/ 364891 w 2308108"/>
              <a:gd name="connsiteY57" fmla="*/ 82263 h 1016482"/>
              <a:gd name="connsiteX58" fmla="*/ 369778 w 2308108"/>
              <a:gd name="connsiteY58" fmla="*/ 77376 h 1016482"/>
              <a:gd name="connsiteX59" fmla="*/ 369778 w 2308108"/>
              <a:gd name="connsiteY59" fmla="*/ 20362 h 1016482"/>
              <a:gd name="connsiteX60" fmla="*/ 355932 w 2308108"/>
              <a:gd name="connsiteY60" fmla="*/ 8959 h 1016482"/>
              <a:gd name="connsiteX61" fmla="*/ 1187525 w 2308108"/>
              <a:gd name="connsiteY61" fmla="*/ 215025 h 1016482"/>
              <a:gd name="connsiteX62" fmla="*/ 1262458 w 2308108"/>
              <a:gd name="connsiteY62" fmla="*/ 116472 h 1016482"/>
              <a:gd name="connsiteX63" fmla="*/ 1132140 w 2308108"/>
              <a:gd name="connsiteY63" fmla="*/ 8959 h 1016482"/>
              <a:gd name="connsiteX64" fmla="*/ 912228 w 2308108"/>
              <a:gd name="connsiteY64" fmla="*/ 8959 h 1016482"/>
              <a:gd name="connsiteX65" fmla="*/ 886164 w 2308108"/>
              <a:gd name="connsiteY65" fmla="*/ 35023 h 1016482"/>
              <a:gd name="connsiteX66" fmla="*/ 886164 w 2308108"/>
              <a:gd name="connsiteY66" fmla="*/ 324981 h 1016482"/>
              <a:gd name="connsiteX67" fmla="*/ 898382 w 2308108"/>
              <a:gd name="connsiteY67" fmla="*/ 337199 h 1016482"/>
              <a:gd name="connsiteX68" fmla="*/ 959468 w 2308108"/>
              <a:gd name="connsiteY68" fmla="*/ 337199 h 1016482"/>
              <a:gd name="connsiteX69" fmla="*/ 971686 w 2308108"/>
              <a:gd name="connsiteY69" fmla="*/ 324981 h 1016482"/>
              <a:gd name="connsiteX70" fmla="*/ 971686 w 2308108"/>
              <a:gd name="connsiteY70" fmla="*/ 223985 h 1016482"/>
              <a:gd name="connsiteX71" fmla="*/ 1046619 w 2308108"/>
              <a:gd name="connsiteY71" fmla="*/ 223985 h 1016482"/>
              <a:gd name="connsiteX72" fmla="*/ 1110963 w 2308108"/>
              <a:gd name="connsiteY72" fmla="*/ 250048 h 1016482"/>
              <a:gd name="connsiteX73" fmla="*/ 1184267 w 2308108"/>
              <a:gd name="connsiteY73" fmla="*/ 333126 h 1016482"/>
              <a:gd name="connsiteX74" fmla="*/ 1193227 w 2308108"/>
              <a:gd name="connsiteY74" fmla="*/ 337199 h 1016482"/>
              <a:gd name="connsiteX75" fmla="*/ 1279563 w 2308108"/>
              <a:gd name="connsiteY75" fmla="*/ 337199 h 1016482"/>
              <a:gd name="connsiteX76" fmla="*/ 1282006 w 2308108"/>
              <a:gd name="connsiteY76" fmla="*/ 333126 h 1016482"/>
              <a:gd name="connsiteX77" fmla="*/ 1187525 w 2308108"/>
              <a:gd name="connsiteY77" fmla="*/ 215025 h 1016482"/>
              <a:gd name="connsiteX78" fmla="*/ 1119108 w 2308108"/>
              <a:gd name="connsiteY78" fmla="*/ 157197 h 1016482"/>
              <a:gd name="connsiteX79" fmla="*/ 970871 w 2308108"/>
              <a:gd name="connsiteY79" fmla="*/ 157197 h 1016482"/>
              <a:gd name="connsiteX80" fmla="*/ 970871 w 2308108"/>
              <a:gd name="connsiteY80" fmla="*/ 81449 h 1016482"/>
              <a:gd name="connsiteX81" fmla="*/ 1119108 w 2308108"/>
              <a:gd name="connsiteY81" fmla="*/ 81449 h 1016482"/>
              <a:gd name="connsiteX82" fmla="*/ 1176122 w 2308108"/>
              <a:gd name="connsiteY82" fmla="*/ 118915 h 1016482"/>
              <a:gd name="connsiteX83" fmla="*/ 1119108 w 2308108"/>
              <a:gd name="connsiteY83" fmla="*/ 157197 h 1016482"/>
              <a:gd name="connsiteX84" fmla="*/ 1655042 w 2308108"/>
              <a:gd name="connsiteY84" fmla="*/ 872318 h 1016482"/>
              <a:gd name="connsiteX85" fmla="*/ 1906719 w 2308108"/>
              <a:gd name="connsiteY85" fmla="*/ 942364 h 1016482"/>
              <a:gd name="connsiteX86" fmla="*/ 2158397 w 2308108"/>
              <a:gd name="connsiteY86" fmla="*/ 872318 h 1016482"/>
              <a:gd name="connsiteX87" fmla="*/ 2169799 w 2308108"/>
              <a:gd name="connsiteY87" fmla="*/ 864173 h 1016482"/>
              <a:gd name="connsiteX88" fmla="*/ 2171428 w 2308108"/>
              <a:gd name="connsiteY88" fmla="*/ 857657 h 1016482"/>
              <a:gd name="connsiteX89" fmla="*/ 2165727 w 2308108"/>
              <a:gd name="connsiteY89" fmla="*/ 853585 h 1016482"/>
              <a:gd name="connsiteX90" fmla="*/ 1910792 w 2308108"/>
              <a:gd name="connsiteY90" fmla="*/ 850327 h 1016482"/>
              <a:gd name="connsiteX91" fmla="*/ 1623277 w 2308108"/>
              <a:gd name="connsiteY91" fmla="*/ 833223 h 1016482"/>
              <a:gd name="connsiteX92" fmla="*/ 1617576 w 2308108"/>
              <a:gd name="connsiteY92" fmla="*/ 836481 h 1016482"/>
              <a:gd name="connsiteX93" fmla="*/ 1619205 w 2308108"/>
              <a:gd name="connsiteY93" fmla="*/ 842996 h 1016482"/>
              <a:gd name="connsiteX94" fmla="*/ 1655042 w 2308108"/>
              <a:gd name="connsiteY94" fmla="*/ 872318 h 1016482"/>
              <a:gd name="connsiteX95" fmla="*/ 2164098 w 2308108"/>
              <a:gd name="connsiteY95" fmla="*/ 595392 h 1016482"/>
              <a:gd name="connsiteX96" fmla="*/ 2161655 w 2308108"/>
              <a:gd name="connsiteY96" fmla="*/ 588876 h 1016482"/>
              <a:gd name="connsiteX97" fmla="*/ 2157582 w 2308108"/>
              <a:gd name="connsiteY97" fmla="*/ 585618 h 1016482"/>
              <a:gd name="connsiteX98" fmla="*/ 1905905 w 2308108"/>
              <a:gd name="connsiteY98" fmla="*/ 515572 h 1016482"/>
              <a:gd name="connsiteX99" fmla="*/ 1654228 w 2308108"/>
              <a:gd name="connsiteY99" fmla="*/ 585618 h 1016482"/>
              <a:gd name="connsiteX100" fmla="*/ 1628979 w 2308108"/>
              <a:gd name="connsiteY100" fmla="*/ 605166 h 1016482"/>
              <a:gd name="connsiteX101" fmla="*/ 1627349 w 2308108"/>
              <a:gd name="connsiteY101" fmla="*/ 611682 h 1016482"/>
              <a:gd name="connsiteX102" fmla="*/ 1633051 w 2308108"/>
              <a:gd name="connsiteY102" fmla="*/ 614939 h 1016482"/>
              <a:gd name="connsiteX103" fmla="*/ 1633051 w 2308108"/>
              <a:gd name="connsiteY103" fmla="*/ 614939 h 1016482"/>
              <a:gd name="connsiteX104" fmla="*/ 1939299 w 2308108"/>
              <a:gd name="connsiteY104" fmla="*/ 601908 h 1016482"/>
              <a:gd name="connsiteX105" fmla="*/ 2157582 w 2308108"/>
              <a:gd name="connsiteY105" fmla="*/ 598650 h 1016482"/>
              <a:gd name="connsiteX106" fmla="*/ 2164098 w 2308108"/>
              <a:gd name="connsiteY106" fmla="*/ 595392 h 1016482"/>
              <a:gd name="connsiteX107" fmla="*/ 1903462 w 2308108"/>
              <a:gd name="connsiteY107" fmla="*/ 739556 h 1016482"/>
              <a:gd name="connsiteX108" fmla="*/ 1903462 w 2308108"/>
              <a:gd name="connsiteY108" fmla="*/ 706977 h 1016482"/>
              <a:gd name="connsiteX109" fmla="*/ 1903462 w 2308108"/>
              <a:gd name="connsiteY109" fmla="*/ 674397 h 1016482"/>
              <a:gd name="connsiteX110" fmla="*/ 1903462 w 2308108"/>
              <a:gd name="connsiteY110" fmla="*/ 645076 h 1016482"/>
              <a:gd name="connsiteX111" fmla="*/ 1902647 w 2308108"/>
              <a:gd name="connsiteY111" fmla="*/ 643447 h 1016482"/>
              <a:gd name="connsiteX112" fmla="*/ 1901018 w 2308108"/>
              <a:gd name="connsiteY112" fmla="*/ 642632 h 1016482"/>
              <a:gd name="connsiteX113" fmla="*/ 1893688 w 2308108"/>
              <a:gd name="connsiteY113" fmla="*/ 642632 h 1016482"/>
              <a:gd name="connsiteX114" fmla="*/ 1883099 w 2308108"/>
              <a:gd name="connsiteY114" fmla="*/ 642632 h 1016482"/>
              <a:gd name="connsiteX115" fmla="*/ 1872511 w 2308108"/>
              <a:gd name="connsiteY115" fmla="*/ 642632 h 1016482"/>
              <a:gd name="connsiteX116" fmla="*/ 1866810 w 2308108"/>
              <a:gd name="connsiteY116" fmla="*/ 642632 h 1016482"/>
              <a:gd name="connsiteX117" fmla="*/ 1865180 w 2308108"/>
              <a:gd name="connsiteY117" fmla="*/ 642632 h 1016482"/>
              <a:gd name="connsiteX118" fmla="*/ 1862737 w 2308108"/>
              <a:gd name="connsiteY118" fmla="*/ 645076 h 1016482"/>
              <a:gd name="connsiteX119" fmla="*/ 1861923 w 2308108"/>
              <a:gd name="connsiteY119" fmla="*/ 683357 h 1016482"/>
              <a:gd name="connsiteX120" fmla="*/ 1861923 w 2308108"/>
              <a:gd name="connsiteY120" fmla="*/ 724081 h 1016482"/>
              <a:gd name="connsiteX121" fmla="*/ 1861923 w 2308108"/>
              <a:gd name="connsiteY121" fmla="*/ 764805 h 1016482"/>
              <a:gd name="connsiteX122" fmla="*/ 1862737 w 2308108"/>
              <a:gd name="connsiteY122" fmla="*/ 803087 h 1016482"/>
              <a:gd name="connsiteX123" fmla="*/ 1865180 w 2308108"/>
              <a:gd name="connsiteY123" fmla="*/ 805530 h 1016482"/>
              <a:gd name="connsiteX124" fmla="*/ 1870882 w 2308108"/>
              <a:gd name="connsiteY124" fmla="*/ 805530 h 1016482"/>
              <a:gd name="connsiteX125" fmla="*/ 1879841 w 2308108"/>
              <a:gd name="connsiteY125" fmla="*/ 805530 h 1016482"/>
              <a:gd name="connsiteX126" fmla="*/ 1888801 w 2308108"/>
              <a:gd name="connsiteY126" fmla="*/ 805530 h 1016482"/>
              <a:gd name="connsiteX127" fmla="*/ 1897760 w 2308108"/>
              <a:gd name="connsiteY127" fmla="*/ 805530 h 1016482"/>
              <a:gd name="connsiteX128" fmla="*/ 1905905 w 2308108"/>
              <a:gd name="connsiteY128" fmla="*/ 805530 h 1016482"/>
              <a:gd name="connsiteX129" fmla="*/ 1915679 w 2308108"/>
              <a:gd name="connsiteY129" fmla="*/ 805530 h 1016482"/>
              <a:gd name="connsiteX130" fmla="*/ 1933597 w 2308108"/>
              <a:gd name="connsiteY130" fmla="*/ 806344 h 1016482"/>
              <a:gd name="connsiteX131" fmla="*/ 1952331 w 2308108"/>
              <a:gd name="connsiteY131" fmla="*/ 807159 h 1016482"/>
              <a:gd name="connsiteX132" fmla="*/ 1967806 w 2308108"/>
              <a:gd name="connsiteY132" fmla="*/ 807159 h 1016482"/>
              <a:gd name="connsiteX133" fmla="*/ 1967806 w 2308108"/>
              <a:gd name="connsiteY133" fmla="*/ 807159 h 1016482"/>
              <a:gd name="connsiteX134" fmla="*/ 1970249 w 2308108"/>
              <a:gd name="connsiteY134" fmla="*/ 804716 h 1016482"/>
              <a:gd name="connsiteX135" fmla="*/ 1970249 w 2308108"/>
              <a:gd name="connsiteY135" fmla="*/ 798200 h 1016482"/>
              <a:gd name="connsiteX136" fmla="*/ 1970249 w 2308108"/>
              <a:gd name="connsiteY136" fmla="*/ 788426 h 1016482"/>
              <a:gd name="connsiteX137" fmla="*/ 1970249 w 2308108"/>
              <a:gd name="connsiteY137" fmla="*/ 778652 h 1016482"/>
              <a:gd name="connsiteX138" fmla="*/ 1970249 w 2308108"/>
              <a:gd name="connsiteY138" fmla="*/ 772136 h 1016482"/>
              <a:gd name="connsiteX139" fmla="*/ 1969435 w 2308108"/>
              <a:gd name="connsiteY139" fmla="*/ 770507 h 1016482"/>
              <a:gd name="connsiteX140" fmla="*/ 1967806 w 2308108"/>
              <a:gd name="connsiteY140" fmla="*/ 769692 h 1016482"/>
              <a:gd name="connsiteX141" fmla="*/ 1962919 w 2308108"/>
              <a:gd name="connsiteY141" fmla="*/ 769692 h 1016482"/>
              <a:gd name="connsiteX142" fmla="*/ 1953960 w 2308108"/>
              <a:gd name="connsiteY142" fmla="*/ 769692 h 1016482"/>
              <a:gd name="connsiteX143" fmla="*/ 1936855 w 2308108"/>
              <a:gd name="connsiteY143" fmla="*/ 769692 h 1016482"/>
              <a:gd name="connsiteX144" fmla="*/ 1928710 w 2308108"/>
              <a:gd name="connsiteY144" fmla="*/ 769692 h 1016482"/>
              <a:gd name="connsiteX145" fmla="*/ 1919751 w 2308108"/>
              <a:gd name="connsiteY145" fmla="*/ 769692 h 1016482"/>
              <a:gd name="connsiteX146" fmla="*/ 1911606 w 2308108"/>
              <a:gd name="connsiteY146" fmla="*/ 769692 h 1016482"/>
              <a:gd name="connsiteX147" fmla="*/ 1902647 w 2308108"/>
              <a:gd name="connsiteY147" fmla="*/ 769692 h 1016482"/>
              <a:gd name="connsiteX148" fmla="*/ 1901832 w 2308108"/>
              <a:gd name="connsiteY148" fmla="*/ 769692 h 1016482"/>
              <a:gd name="connsiteX149" fmla="*/ 1901832 w 2308108"/>
              <a:gd name="connsiteY149" fmla="*/ 768878 h 1016482"/>
              <a:gd name="connsiteX150" fmla="*/ 1903462 w 2308108"/>
              <a:gd name="connsiteY150" fmla="*/ 739556 h 1016482"/>
              <a:gd name="connsiteX151" fmla="*/ 2111156 w 2308108"/>
              <a:gd name="connsiteY151" fmla="*/ 775394 h 1016482"/>
              <a:gd name="connsiteX152" fmla="*/ 2095681 w 2308108"/>
              <a:gd name="connsiteY152" fmla="*/ 775394 h 1016482"/>
              <a:gd name="connsiteX153" fmla="*/ 2076948 w 2308108"/>
              <a:gd name="connsiteY153" fmla="*/ 775394 h 1016482"/>
              <a:gd name="connsiteX154" fmla="*/ 2067988 w 2308108"/>
              <a:gd name="connsiteY154" fmla="*/ 775394 h 1016482"/>
              <a:gd name="connsiteX155" fmla="*/ 2058214 w 2308108"/>
              <a:gd name="connsiteY155" fmla="*/ 775394 h 1016482"/>
              <a:gd name="connsiteX156" fmla="*/ 2039481 w 2308108"/>
              <a:gd name="connsiteY156" fmla="*/ 775394 h 1016482"/>
              <a:gd name="connsiteX157" fmla="*/ 2038667 w 2308108"/>
              <a:gd name="connsiteY157" fmla="*/ 775394 h 1016482"/>
              <a:gd name="connsiteX158" fmla="*/ 2038667 w 2308108"/>
              <a:gd name="connsiteY158" fmla="*/ 774579 h 1016482"/>
              <a:gd name="connsiteX159" fmla="*/ 2039481 w 2308108"/>
              <a:gd name="connsiteY159" fmla="*/ 741185 h 1016482"/>
              <a:gd name="connsiteX160" fmla="*/ 2039481 w 2308108"/>
              <a:gd name="connsiteY160" fmla="*/ 726525 h 1016482"/>
              <a:gd name="connsiteX161" fmla="*/ 2039481 w 2308108"/>
              <a:gd name="connsiteY161" fmla="*/ 706977 h 1016482"/>
              <a:gd name="connsiteX162" fmla="*/ 2038667 w 2308108"/>
              <a:gd name="connsiteY162" fmla="*/ 673583 h 1016482"/>
              <a:gd name="connsiteX163" fmla="*/ 2036223 w 2308108"/>
              <a:gd name="connsiteY163" fmla="*/ 642632 h 1016482"/>
              <a:gd name="connsiteX164" fmla="*/ 2033780 w 2308108"/>
              <a:gd name="connsiteY164" fmla="*/ 640189 h 1016482"/>
              <a:gd name="connsiteX165" fmla="*/ 2025635 w 2308108"/>
              <a:gd name="connsiteY165" fmla="*/ 640189 h 1016482"/>
              <a:gd name="connsiteX166" fmla="*/ 2024820 w 2308108"/>
              <a:gd name="connsiteY166" fmla="*/ 640189 h 1016482"/>
              <a:gd name="connsiteX167" fmla="*/ 2014232 w 2308108"/>
              <a:gd name="connsiteY167" fmla="*/ 640189 h 1016482"/>
              <a:gd name="connsiteX168" fmla="*/ 2002829 w 2308108"/>
              <a:gd name="connsiteY168" fmla="*/ 640189 h 1016482"/>
              <a:gd name="connsiteX169" fmla="*/ 1994684 w 2308108"/>
              <a:gd name="connsiteY169" fmla="*/ 640189 h 1016482"/>
              <a:gd name="connsiteX170" fmla="*/ 1993055 w 2308108"/>
              <a:gd name="connsiteY170" fmla="*/ 641003 h 1016482"/>
              <a:gd name="connsiteX171" fmla="*/ 1992241 w 2308108"/>
              <a:gd name="connsiteY171" fmla="*/ 642632 h 1016482"/>
              <a:gd name="connsiteX172" fmla="*/ 1993870 w 2308108"/>
              <a:gd name="connsiteY172" fmla="*/ 682542 h 1016482"/>
              <a:gd name="connsiteX173" fmla="*/ 1994684 w 2308108"/>
              <a:gd name="connsiteY173" fmla="*/ 725710 h 1016482"/>
              <a:gd name="connsiteX174" fmla="*/ 1993870 w 2308108"/>
              <a:gd name="connsiteY174" fmla="*/ 768878 h 1016482"/>
              <a:gd name="connsiteX175" fmla="*/ 1992241 w 2308108"/>
              <a:gd name="connsiteY175" fmla="*/ 808788 h 1016482"/>
              <a:gd name="connsiteX176" fmla="*/ 1993055 w 2308108"/>
              <a:gd name="connsiteY176" fmla="*/ 810417 h 1016482"/>
              <a:gd name="connsiteX177" fmla="*/ 1994684 w 2308108"/>
              <a:gd name="connsiteY177" fmla="*/ 811231 h 1016482"/>
              <a:gd name="connsiteX178" fmla="*/ 2009345 w 2308108"/>
              <a:gd name="connsiteY178" fmla="*/ 811231 h 1016482"/>
              <a:gd name="connsiteX179" fmla="*/ 2020748 w 2308108"/>
              <a:gd name="connsiteY179" fmla="*/ 811231 h 1016482"/>
              <a:gd name="connsiteX180" fmla="*/ 2050070 w 2308108"/>
              <a:gd name="connsiteY180" fmla="*/ 812046 h 1016482"/>
              <a:gd name="connsiteX181" fmla="*/ 2080206 w 2308108"/>
              <a:gd name="connsiteY181" fmla="*/ 812861 h 1016482"/>
              <a:gd name="connsiteX182" fmla="*/ 2107898 w 2308108"/>
              <a:gd name="connsiteY182" fmla="*/ 813675 h 1016482"/>
              <a:gd name="connsiteX183" fmla="*/ 2107898 w 2308108"/>
              <a:gd name="connsiteY183" fmla="*/ 813675 h 1016482"/>
              <a:gd name="connsiteX184" fmla="*/ 2110342 w 2308108"/>
              <a:gd name="connsiteY184" fmla="*/ 812046 h 1016482"/>
              <a:gd name="connsiteX185" fmla="*/ 2111156 w 2308108"/>
              <a:gd name="connsiteY185" fmla="*/ 804716 h 1016482"/>
              <a:gd name="connsiteX186" fmla="*/ 2111971 w 2308108"/>
              <a:gd name="connsiteY186" fmla="*/ 794942 h 1016482"/>
              <a:gd name="connsiteX187" fmla="*/ 2112785 w 2308108"/>
              <a:gd name="connsiteY187" fmla="*/ 785168 h 1016482"/>
              <a:gd name="connsiteX188" fmla="*/ 2113600 w 2308108"/>
              <a:gd name="connsiteY188" fmla="*/ 778652 h 1016482"/>
              <a:gd name="connsiteX189" fmla="*/ 2112785 w 2308108"/>
              <a:gd name="connsiteY189" fmla="*/ 777023 h 1016482"/>
              <a:gd name="connsiteX190" fmla="*/ 2111156 w 2308108"/>
              <a:gd name="connsiteY190" fmla="*/ 775394 h 1016482"/>
              <a:gd name="connsiteX191" fmla="*/ 1544272 w 2308108"/>
              <a:gd name="connsiteY191" fmla="*/ 329868 h 1016482"/>
              <a:gd name="connsiteX192" fmla="*/ 1710427 w 2308108"/>
              <a:gd name="connsiteY192" fmla="*/ 12217 h 1016482"/>
              <a:gd name="connsiteX193" fmla="*/ 1707984 w 2308108"/>
              <a:gd name="connsiteY193" fmla="*/ 8145 h 1016482"/>
              <a:gd name="connsiteX194" fmla="*/ 1624906 w 2308108"/>
              <a:gd name="connsiteY194" fmla="*/ 8145 h 1016482"/>
              <a:gd name="connsiteX195" fmla="*/ 1614318 w 2308108"/>
              <a:gd name="connsiteY195" fmla="*/ 14661 h 1016482"/>
              <a:gd name="connsiteX196" fmla="*/ 1492959 w 2308108"/>
              <a:gd name="connsiteY196" fmla="*/ 261451 h 1016482"/>
              <a:gd name="connsiteX197" fmla="*/ 1370785 w 2308108"/>
              <a:gd name="connsiteY197" fmla="*/ 15475 h 1016482"/>
              <a:gd name="connsiteX198" fmla="*/ 1360197 w 2308108"/>
              <a:gd name="connsiteY198" fmla="*/ 8959 h 1016482"/>
              <a:gd name="connsiteX199" fmla="*/ 1277119 w 2308108"/>
              <a:gd name="connsiteY199" fmla="*/ 8959 h 1016482"/>
              <a:gd name="connsiteX200" fmla="*/ 1274676 w 2308108"/>
              <a:gd name="connsiteY200" fmla="*/ 13032 h 1016482"/>
              <a:gd name="connsiteX201" fmla="*/ 1436759 w 2308108"/>
              <a:gd name="connsiteY201" fmla="*/ 323352 h 1016482"/>
              <a:gd name="connsiteX202" fmla="*/ 1459565 w 2308108"/>
              <a:gd name="connsiteY202" fmla="*/ 337199 h 1016482"/>
              <a:gd name="connsiteX203" fmla="*/ 1533683 w 2308108"/>
              <a:gd name="connsiteY203" fmla="*/ 337199 h 1016482"/>
              <a:gd name="connsiteX204" fmla="*/ 1544272 w 2308108"/>
              <a:gd name="connsiteY204" fmla="*/ 329868 h 1016482"/>
              <a:gd name="connsiteX205" fmla="*/ 2305819 w 2308108"/>
              <a:gd name="connsiteY205" fmla="*/ 679284 h 1016482"/>
              <a:gd name="connsiteX206" fmla="*/ 2297674 w 2308108"/>
              <a:gd name="connsiteY206" fmla="*/ 636116 h 1016482"/>
              <a:gd name="connsiteX207" fmla="*/ 2295231 w 2308108"/>
              <a:gd name="connsiteY207" fmla="*/ 634487 h 1016482"/>
              <a:gd name="connsiteX208" fmla="*/ 2252877 w 2308108"/>
              <a:gd name="connsiteY208" fmla="*/ 635302 h 1016482"/>
              <a:gd name="connsiteX209" fmla="*/ 2209709 w 2308108"/>
              <a:gd name="connsiteY209" fmla="*/ 636116 h 1016482"/>
              <a:gd name="connsiteX210" fmla="*/ 2167356 w 2308108"/>
              <a:gd name="connsiteY210" fmla="*/ 636931 h 1016482"/>
              <a:gd name="connsiteX211" fmla="*/ 2129889 w 2308108"/>
              <a:gd name="connsiteY211" fmla="*/ 637745 h 1016482"/>
              <a:gd name="connsiteX212" fmla="*/ 2128260 w 2308108"/>
              <a:gd name="connsiteY212" fmla="*/ 638560 h 1016482"/>
              <a:gd name="connsiteX213" fmla="*/ 2127446 w 2308108"/>
              <a:gd name="connsiteY213" fmla="*/ 640189 h 1016482"/>
              <a:gd name="connsiteX214" fmla="*/ 2131519 w 2308108"/>
              <a:gd name="connsiteY214" fmla="*/ 680913 h 1016482"/>
              <a:gd name="connsiteX215" fmla="*/ 2133147 w 2308108"/>
              <a:gd name="connsiteY215" fmla="*/ 725710 h 1016482"/>
              <a:gd name="connsiteX216" fmla="*/ 2131519 w 2308108"/>
              <a:gd name="connsiteY216" fmla="*/ 770507 h 1016482"/>
              <a:gd name="connsiteX217" fmla="*/ 2127446 w 2308108"/>
              <a:gd name="connsiteY217" fmla="*/ 811231 h 1016482"/>
              <a:gd name="connsiteX218" fmla="*/ 2128260 w 2308108"/>
              <a:gd name="connsiteY218" fmla="*/ 812861 h 1016482"/>
              <a:gd name="connsiteX219" fmla="*/ 2129889 w 2308108"/>
              <a:gd name="connsiteY219" fmla="*/ 813675 h 1016482"/>
              <a:gd name="connsiteX220" fmla="*/ 2132333 w 2308108"/>
              <a:gd name="connsiteY220" fmla="*/ 813675 h 1016482"/>
              <a:gd name="connsiteX221" fmla="*/ 2138034 w 2308108"/>
              <a:gd name="connsiteY221" fmla="*/ 813675 h 1016482"/>
              <a:gd name="connsiteX222" fmla="*/ 2150252 w 2308108"/>
              <a:gd name="connsiteY222" fmla="*/ 813675 h 1016482"/>
              <a:gd name="connsiteX223" fmla="*/ 2158397 w 2308108"/>
              <a:gd name="connsiteY223" fmla="*/ 813675 h 1016482"/>
              <a:gd name="connsiteX224" fmla="*/ 2162469 w 2308108"/>
              <a:gd name="connsiteY224" fmla="*/ 813675 h 1016482"/>
              <a:gd name="connsiteX225" fmla="*/ 2172243 w 2308108"/>
              <a:gd name="connsiteY225" fmla="*/ 813675 h 1016482"/>
              <a:gd name="connsiteX226" fmla="*/ 2174686 w 2308108"/>
              <a:gd name="connsiteY226" fmla="*/ 812046 h 1016482"/>
              <a:gd name="connsiteX227" fmla="*/ 2176315 w 2308108"/>
              <a:gd name="connsiteY227" fmla="*/ 800643 h 1016482"/>
              <a:gd name="connsiteX228" fmla="*/ 2177944 w 2308108"/>
              <a:gd name="connsiteY228" fmla="*/ 786797 h 1016482"/>
              <a:gd name="connsiteX229" fmla="*/ 2179573 w 2308108"/>
              <a:gd name="connsiteY229" fmla="*/ 772136 h 1016482"/>
              <a:gd name="connsiteX230" fmla="*/ 2180388 w 2308108"/>
              <a:gd name="connsiteY230" fmla="*/ 757475 h 1016482"/>
              <a:gd name="connsiteX231" fmla="*/ 2180388 w 2308108"/>
              <a:gd name="connsiteY231" fmla="*/ 756661 h 1016482"/>
              <a:gd name="connsiteX232" fmla="*/ 2181202 w 2308108"/>
              <a:gd name="connsiteY232" fmla="*/ 756661 h 1016482"/>
              <a:gd name="connsiteX233" fmla="*/ 2189347 w 2308108"/>
              <a:gd name="connsiteY233" fmla="*/ 756661 h 1016482"/>
              <a:gd name="connsiteX234" fmla="*/ 2198307 w 2308108"/>
              <a:gd name="connsiteY234" fmla="*/ 756661 h 1016482"/>
              <a:gd name="connsiteX235" fmla="*/ 2198307 w 2308108"/>
              <a:gd name="connsiteY235" fmla="*/ 756661 h 1016482"/>
              <a:gd name="connsiteX236" fmla="*/ 2215411 w 2308108"/>
              <a:gd name="connsiteY236" fmla="*/ 756661 h 1016482"/>
              <a:gd name="connsiteX237" fmla="*/ 2233330 w 2308108"/>
              <a:gd name="connsiteY237" fmla="*/ 756661 h 1016482"/>
              <a:gd name="connsiteX238" fmla="*/ 2242289 w 2308108"/>
              <a:gd name="connsiteY238" fmla="*/ 756661 h 1016482"/>
              <a:gd name="connsiteX239" fmla="*/ 2251248 w 2308108"/>
              <a:gd name="connsiteY239" fmla="*/ 756661 h 1016482"/>
              <a:gd name="connsiteX240" fmla="*/ 2252063 w 2308108"/>
              <a:gd name="connsiteY240" fmla="*/ 756661 h 1016482"/>
              <a:gd name="connsiteX241" fmla="*/ 2252063 w 2308108"/>
              <a:gd name="connsiteY241" fmla="*/ 757475 h 1016482"/>
              <a:gd name="connsiteX242" fmla="*/ 2250434 w 2308108"/>
              <a:gd name="connsiteY242" fmla="*/ 772136 h 1016482"/>
              <a:gd name="connsiteX243" fmla="*/ 2248805 w 2308108"/>
              <a:gd name="connsiteY243" fmla="*/ 786797 h 1016482"/>
              <a:gd name="connsiteX244" fmla="*/ 2246361 w 2308108"/>
              <a:gd name="connsiteY244" fmla="*/ 801457 h 1016482"/>
              <a:gd name="connsiteX245" fmla="*/ 2243918 w 2308108"/>
              <a:gd name="connsiteY245" fmla="*/ 812046 h 1016482"/>
              <a:gd name="connsiteX246" fmla="*/ 2244733 w 2308108"/>
              <a:gd name="connsiteY246" fmla="*/ 813675 h 1016482"/>
              <a:gd name="connsiteX247" fmla="*/ 2246361 w 2308108"/>
              <a:gd name="connsiteY247" fmla="*/ 814489 h 1016482"/>
              <a:gd name="connsiteX248" fmla="*/ 2255321 w 2308108"/>
              <a:gd name="connsiteY248" fmla="*/ 814489 h 1016482"/>
              <a:gd name="connsiteX249" fmla="*/ 2261837 w 2308108"/>
              <a:gd name="connsiteY249" fmla="*/ 814489 h 1016482"/>
              <a:gd name="connsiteX250" fmla="*/ 2268353 w 2308108"/>
              <a:gd name="connsiteY250" fmla="*/ 814489 h 1016482"/>
              <a:gd name="connsiteX251" fmla="*/ 2282199 w 2308108"/>
              <a:gd name="connsiteY251" fmla="*/ 814489 h 1016482"/>
              <a:gd name="connsiteX252" fmla="*/ 2292787 w 2308108"/>
              <a:gd name="connsiteY252" fmla="*/ 814489 h 1016482"/>
              <a:gd name="connsiteX253" fmla="*/ 2292787 w 2308108"/>
              <a:gd name="connsiteY253" fmla="*/ 814489 h 1016482"/>
              <a:gd name="connsiteX254" fmla="*/ 2295231 w 2308108"/>
              <a:gd name="connsiteY254" fmla="*/ 812861 h 1016482"/>
              <a:gd name="connsiteX255" fmla="*/ 2303376 w 2308108"/>
              <a:gd name="connsiteY255" fmla="*/ 769692 h 1016482"/>
              <a:gd name="connsiteX256" fmla="*/ 2306634 w 2308108"/>
              <a:gd name="connsiteY256" fmla="*/ 723267 h 1016482"/>
              <a:gd name="connsiteX257" fmla="*/ 2305819 w 2308108"/>
              <a:gd name="connsiteY257" fmla="*/ 679284 h 1016482"/>
              <a:gd name="connsiteX258" fmla="*/ 2255321 w 2308108"/>
              <a:gd name="connsiteY258" fmla="*/ 724081 h 1016482"/>
              <a:gd name="connsiteX259" fmla="*/ 2254506 w 2308108"/>
              <a:gd name="connsiteY259" fmla="*/ 724081 h 1016482"/>
              <a:gd name="connsiteX260" fmla="*/ 2236588 w 2308108"/>
              <a:gd name="connsiteY260" fmla="*/ 724081 h 1016482"/>
              <a:gd name="connsiteX261" fmla="*/ 2183646 w 2308108"/>
              <a:gd name="connsiteY261" fmla="*/ 724081 h 1016482"/>
              <a:gd name="connsiteX262" fmla="*/ 2183646 w 2308108"/>
              <a:gd name="connsiteY262" fmla="*/ 723267 h 1016482"/>
              <a:gd name="connsiteX263" fmla="*/ 2183646 w 2308108"/>
              <a:gd name="connsiteY263" fmla="*/ 711049 h 1016482"/>
              <a:gd name="connsiteX264" fmla="*/ 2182831 w 2308108"/>
              <a:gd name="connsiteY264" fmla="*/ 698832 h 1016482"/>
              <a:gd name="connsiteX265" fmla="*/ 2182017 w 2308108"/>
              <a:gd name="connsiteY265" fmla="*/ 686615 h 1016482"/>
              <a:gd name="connsiteX266" fmla="*/ 2181202 w 2308108"/>
              <a:gd name="connsiteY266" fmla="*/ 674397 h 1016482"/>
              <a:gd name="connsiteX267" fmla="*/ 2181202 w 2308108"/>
              <a:gd name="connsiteY267" fmla="*/ 673583 h 1016482"/>
              <a:gd name="connsiteX268" fmla="*/ 2182017 w 2308108"/>
              <a:gd name="connsiteY268" fmla="*/ 673583 h 1016482"/>
              <a:gd name="connsiteX269" fmla="*/ 2190976 w 2308108"/>
              <a:gd name="connsiteY269" fmla="*/ 673583 h 1016482"/>
              <a:gd name="connsiteX270" fmla="*/ 2199121 w 2308108"/>
              <a:gd name="connsiteY270" fmla="*/ 673583 h 1016482"/>
              <a:gd name="connsiteX271" fmla="*/ 2216225 w 2308108"/>
              <a:gd name="connsiteY271" fmla="*/ 673583 h 1016482"/>
              <a:gd name="connsiteX272" fmla="*/ 2217040 w 2308108"/>
              <a:gd name="connsiteY272" fmla="*/ 673583 h 1016482"/>
              <a:gd name="connsiteX273" fmla="*/ 2225999 w 2308108"/>
              <a:gd name="connsiteY273" fmla="*/ 673583 h 1016482"/>
              <a:gd name="connsiteX274" fmla="*/ 2234144 w 2308108"/>
              <a:gd name="connsiteY274" fmla="*/ 673583 h 1016482"/>
              <a:gd name="connsiteX275" fmla="*/ 2252063 w 2308108"/>
              <a:gd name="connsiteY275" fmla="*/ 673583 h 1016482"/>
              <a:gd name="connsiteX276" fmla="*/ 2252877 w 2308108"/>
              <a:gd name="connsiteY276" fmla="*/ 673583 h 1016482"/>
              <a:gd name="connsiteX277" fmla="*/ 2252877 w 2308108"/>
              <a:gd name="connsiteY277" fmla="*/ 674397 h 1016482"/>
              <a:gd name="connsiteX278" fmla="*/ 2254506 w 2308108"/>
              <a:gd name="connsiteY278" fmla="*/ 687429 h 1016482"/>
              <a:gd name="connsiteX279" fmla="*/ 2255321 w 2308108"/>
              <a:gd name="connsiteY279" fmla="*/ 700461 h 1016482"/>
              <a:gd name="connsiteX280" fmla="*/ 2256135 w 2308108"/>
              <a:gd name="connsiteY280" fmla="*/ 713493 h 1016482"/>
              <a:gd name="connsiteX281" fmla="*/ 2256135 w 2308108"/>
              <a:gd name="connsiteY281" fmla="*/ 726525 h 1016482"/>
              <a:gd name="connsiteX282" fmla="*/ 2256135 w 2308108"/>
              <a:gd name="connsiteY282" fmla="*/ 724081 h 1016482"/>
              <a:gd name="connsiteX283" fmla="*/ 1753595 w 2308108"/>
              <a:gd name="connsiteY283" fmla="*/ 700461 h 1016482"/>
              <a:gd name="connsiteX284" fmla="*/ 1753595 w 2308108"/>
              <a:gd name="connsiteY284" fmla="*/ 693945 h 1016482"/>
              <a:gd name="connsiteX285" fmla="*/ 1753595 w 2308108"/>
              <a:gd name="connsiteY285" fmla="*/ 687429 h 1016482"/>
              <a:gd name="connsiteX286" fmla="*/ 1753595 w 2308108"/>
              <a:gd name="connsiteY286" fmla="*/ 680913 h 1016482"/>
              <a:gd name="connsiteX287" fmla="*/ 1753595 w 2308108"/>
              <a:gd name="connsiteY287" fmla="*/ 680099 h 1016482"/>
              <a:gd name="connsiteX288" fmla="*/ 1754410 w 2308108"/>
              <a:gd name="connsiteY288" fmla="*/ 680099 h 1016482"/>
              <a:gd name="connsiteX289" fmla="*/ 1774772 w 2308108"/>
              <a:gd name="connsiteY289" fmla="*/ 680099 h 1016482"/>
              <a:gd name="connsiteX290" fmla="*/ 1783732 w 2308108"/>
              <a:gd name="connsiteY290" fmla="*/ 680099 h 1016482"/>
              <a:gd name="connsiteX291" fmla="*/ 1795134 w 2308108"/>
              <a:gd name="connsiteY291" fmla="*/ 680099 h 1016482"/>
              <a:gd name="connsiteX292" fmla="*/ 1815497 w 2308108"/>
              <a:gd name="connsiteY292" fmla="*/ 680099 h 1016482"/>
              <a:gd name="connsiteX293" fmla="*/ 1833415 w 2308108"/>
              <a:gd name="connsiteY293" fmla="*/ 680099 h 1016482"/>
              <a:gd name="connsiteX294" fmla="*/ 1835859 w 2308108"/>
              <a:gd name="connsiteY294" fmla="*/ 677655 h 1016482"/>
              <a:gd name="connsiteX295" fmla="*/ 1835859 w 2308108"/>
              <a:gd name="connsiteY295" fmla="*/ 671954 h 1016482"/>
              <a:gd name="connsiteX296" fmla="*/ 1835859 w 2308108"/>
              <a:gd name="connsiteY296" fmla="*/ 663809 h 1016482"/>
              <a:gd name="connsiteX297" fmla="*/ 1835859 w 2308108"/>
              <a:gd name="connsiteY297" fmla="*/ 661365 h 1016482"/>
              <a:gd name="connsiteX298" fmla="*/ 1835859 w 2308108"/>
              <a:gd name="connsiteY298" fmla="*/ 655664 h 1016482"/>
              <a:gd name="connsiteX299" fmla="*/ 1835859 w 2308108"/>
              <a:gd name="connsiteY299" fmla="*/ 650777 h 1016482"/>
              <a:gd name="connsiteX300" fmla="*/ 1835044 w 2308108"/>
              <a:gd name="connsiteY300" fmla="*/ 649148 h 1016482"/>
              <a:gd name="connsiteX301" fmla="*/ 1833415 w 2308108"/>
              <a:gd name="connsiteY301" fmla="*/ 648334 h 1016482"/>
              <a:gd name="connsiteX302" fmla="*/ 1806537 w 2308108"/>
              <a:gd name="connsiteY302" fmla="*/ 649148 h 1016482"/>
              <a:gd name="connsiteX303" fmla="*/ 1776401 w 2308108"/>
              <a:gd name="connsiteY303" fmla="*/ 649963 h 1016482"/>
              <a:gd name="connsiteX304" fmla="*/ 1747079 w 2308108"/>
              <a:gd name="connsiteY304" fmla="*/ 650777 h 1016482"/>
              <a:gd name="connsiteX305" fmla="*/ 1721016 w 2308108"/>
              <a:gd name="connsiteY305" fmla="*/ 651591 h 1016482"/>
              <a:gd name="connsiteX306" fmla="*/ 1718572 w 2308108"/>
              <a:gd name="connsiteY306" fmla="*/ 654035 h 1016482"/>
              <a:gd name="connsiteX307" fmla="*/ 1716129 w 2308108"/>
              <a:gd name="connsiteY307" fmla="*/ 689873 h 1016482"/>
              <a:gd name="connsiteX308" fmla="*/ 1715314 w 2308108"/>
              <a:gd name="connsiteY308" fmla="*/ 728968 h 1016482"/>
              <a:gd name="connsiteX309" fmla="*/ 1716129 w 2308108"/>
              <a:gd name="connsiteY309" fmla="*/ 768064 h 1016482"/>
              <a:gd name="connsiteX310" fmla="*/ 1718572 w 2308108"/>
              <a:gd name="connsiteY310" fmla="*/ 803901 h 1016482"/>
              <a:gd name="connsiteX311" fmla="*/ 1721016 w 2308108"/>
              <a:gd name="connsiteY311" fmla="*/ 806344 h 1016482"/>
              <a:gd name="connsiteX312" fmla="*/ 1747894 w 2308108"/>
              <a:gd name="connsiteY312" fmla="*/ 807159 h 1016482"/>
              <a:gd name="connsiteX313" fmla="*/ 1771514 w 2308108"/>
              <a:gd name="connsiteY313" fmla="*/ 807974 h 1016482"/>
              <a:gd name="connsiteX314" fmla="*/ 1778030 w 2308108"/>
              <a:gd name="connsiteY314" fmla="*/ 807974 h 1016482"/>
              <a:gd name="connsiteX315" fmla="*/ 1808981 w 2308108"/>
              <a:gd name="connsiteY315" fmla="*/ 808788 h 1016482"/>
              <a:gd name="connsiteX316" fmla="*/ 1836673 w 2308108"/>
              <a:gd name="connsiteY316" fmla="*/ 809602 h 1016482"/>
              <a:gd name="connsiteX317" fmla="*/ 1836673 w 2308108"/>
              <a:gd name="connsiteY317" fmla="*/ 809602 h 1016482"/>
              <a:gd name="connsiteX318" fmla="*/ 1838302 w 2308108"/>
              <a:gd name="connsiteY318" fmla="*/ 808788 h 1016482"/>
              <a:gd name="connsiteX319" fmla="*/ 1839117 w 2308108"/>
              <a:gd name="connsiteY319" fmla="*/ 807159 h 1016482"/>
              <a:gd name="connsiteX320" fmla="*/ 1839117 w 2308108"/>
              <a:gd name="connsiteY320" fmla="*/ 801457 h 1016482"/>
              <a:gd name="connsiteX321" fmla="*/ 1839117 w 2308108"/>
              <a:gd name="connsiteY321" fmla="*/ 792498 h 1016482"/>
              <a:gd name="connsiteX322" fmla="*/ 1839117 w 2308108"/>
              <a:gd name="connsiteY322" fmla="*/ 783539 h 1016482"/>
              <a:gd name="connsiteX323" fmla="*/ 1839117 w 2308108"/>
              <a:gd name="connsiteY323" fmla="*/ 777837 h 1016482"/>
              <a:gd name="connsiteX324" fmla="*/ 1836673 w 2308108"/>
              <a:gd name="connsiteY324" fmla="*/ 775394 h 1016482"/>
              <a:gd name="connsiteX325" fmla="*/ 1817940 w 2308108"/>
              <a:gd name="connsiteY325" fmla="*/ 775394 h 1016482"/>
              <a:gd name="connsiteX326" fmla="*/ 1796763 w 2308108"/>
              <a:gd name="connsiteY326" fmla="*/ 775394 h 1016482"/>
              <a:gd name="connsiteX327" fmla="*/ 1786989 w 2308108"/>
              <a:gd name="connsiteY327" fmla="*/ 775394 h 1016482"/>
              <a:gd name="connsiteX328" fmla="*/ 1775587 w 2308108"/>
              <a:gd name="connsiteY328" fmla="*/ 775394 h 1016482"/>
              <a:gd name="connsiteX329" fmla="*/ 1769071 w 2308108"/>
              <a:gd name="connsiteY329" fmla="*/ 775394 h 1016482"/>
              <a:gd name="connsiteX330" fmla="*/ 1754410 w 2308108"/>
              <a:gd name="connsiteY330" fmla="*/ 775394 h 1016482"/>
              <a:gd name="connsiteX331" fmla="*/ 1753595 w 2308108"/>
              <a:gd name="connsiteY331" fmla="*/ 775394 h 1016482"/>
              <a:gd name="connsiteX332" fmla="*/ 1753595 w 2308108"/>
              <a:gd name="connsiteY332" fmla="*/ 774579 h 1016482"/>
              <a:gd name="connsiteX333" fmla="*/ 1753595 w 2308108"/>
              <a:gd name="connsiteY333" fmla="*/ 767249 h 1016482"/>
              <a:gd name="connsiteX334" fmla="*/ 1753595 w 2308108"/>
              <a:gd name="connsiteY334" fmla="*/ 759919 h 1016482"/>
              <a:gd name="connsiteX335" fmla="*/ 1753595 w 2308108"/>
              <a:gd name="connsiteY335" fmla="*/ 752588 h 1016482"/>
              <a:gd name="connsiteX336" fmla="*/ 1753595 w 2308108"/>
              <a:gd name="connsiteY336" fmla="*/ 745258 h 1016482"/>
              <a:gd name="connsiteX337" fmla="*/ 1753595 w 2308108"/>
              <a:gd name="connsiteY337" fmla="*/ 744443 h 1016482"/>
              <a:gd name="connsiteX338" fmla="*/ 1754410 w 2308108"/>
              <a:gd name="connsiteY338" fmla="*/ 744443 h 1016482"/>
              <a:gd name="connsiteX339" fmla="*/ 1773143 w 2308108"/>
              <a:gd name="connsiteY339" fmla="*/ 744443 h 1016482"/>
              <a:gd name="connsiteX340" fmla="*/ 1791876 w 2308108"/>
              <a:gd name="connsiteY340" fmla="*/ 744443 h 1016482"/>
              <a:gd name="connsiteX341" fmla="*/ 1810610 w 2308108"/>
              <a:gd name="connsiteY341" fmla="*/ 744443 h 1016482"/>
              <a:gd name="connsiteX342" fmla="*/ 1826899 w 2308108"/>
              <a:gd name="connsiteY342" fmla="*/ 744443 h 1016482"/>
              <a:gd name="connsiteX343" fmla="*/ 1828528 w 2308108"/>
              <a:gd name="connsiteY343" fmla="*/ 743629 h 1016482"/>
              <a:gd name="connsiteX344" fmla="*/ 1829343 w 2308108"/>
              <a:gd name="connsiteY344" fmla="*/ 742000 h 1016482"/>
              <a:gd name="connsiteX345" fmla="*/ 1829343 w 2308108"/>
              <a:gd name="connsiteY345" fmla="*/ 737113 h 1016482"/>
              <a:gd name="connsiteX346" fmla="*/ 1829343 w 2308108"/>
              <a:gd name="connsiteY346" fmla="*/ 728968 h 1016482"/>
              <a:gd name="connsiteX347" fmla="*/ 1829343 w 2308108"/>
              <a:gd name="connsiteY347" fmla="*/ 720823 h 1016482"/>
              <a:gd name="connsiteX348" fmla="*/ 1829343 w 2308108"/>
              <a:gd name="connsiteY348" fmla="*/ 715936 h 1016482"/>
              <a:gd name="connsiteX349" fmla="*/ 1828528 w 2308108"/>
              <a:gd name="connsiteY349" fmla="*/ 714307 h 1016482"/>
              <a:gd name="connsiteX350" fmla="*/ 1826899 w 2308108"/>
              <a:gd name="connsiteY350" fmla="*/ 713493 h 1016482"/>
              <a:gd name="connsiteX351" fmla="*/ 1810610 w 2308108"/>
              <a:gd name="connsiteY351" fmla="*/ 713493 h 1016482"/>
              <a:gd name="connsiteX352" fmla="*/ 1791876 w 2308108"/>
              <a:gd name="connsiteY352" fmla="*/ 713493 h 1016482"/>
              <a:gd name="connsiteX353" fmla="*/ 1773143 w 2308108"/>
              <a:gd name="connsiteY353" fmla="*/ 713493 h 1016482"/>
              <a:gd name="connsiteX354" fmla="*/ 1764184 w 2308108"/>
              <a:gd name="connsiteY354" fmla="*/ 713493 h 1016482"/>
              <a:gd name="connsiteX355" fmla="*/ 1754410 w 2308108"/>
              <a:gd name="connsiteY355" fmla="*/ 713493 h 1016482"/>
              <a:gd name="connsiteX356" fmla="*/ 1753595 w 2308108"/>
              <a:gd name="connsiteY356" fmla="*/ 713493 h 1016482"/>
              <a:gd name="connsiteX357" fmla="*/ 1753595 w 2308108"/>
              <a:gd name="connsiteY357" fmla="*/ 712678 h 1016482"/>
              <a:gd name="connsiteX358" fmla="*/ 1753595 w 2308108"/>
              <a:gd name="connsiteY358" fmla="*/ 700461 h 1016482"/>
              <a:gd name="connsiteX359" fmla="*/ 2268353 w 2308108"/>
              <a:gd name="connsiteY359" fmla="*/ 855214 h 1016482"/>
              <a:gd name="connsiteX360" fmla="*/ 2239031 w 2308108"/>
              <a:gd name="connsiteY360" fmla="*/ 854399 h 1016482"/>
              <a:gd name="connsiteX361" fmla="*/ 2234959 w 2308108"/>
              <a:gd name="connsiteY361" fmla="*/ 856028 h 1016482"/>
              <a:gd name="connsiteX362" fmla="*/ 2121745 w 2308108"/>
              <a:gd name="connsiteY362" fmla="*/ 937477 h 1016482"/>
              <a:gd name="connsiteX363" fmla="*/ 1906719 w 2308108"/>
              <a:gd name="connsiteY363" fmla="*/ 982274 h 1016482"/>
              <a:gd name="connsiteX364" fmla="*/ 1906719 w 2308108"/>
              <a:gd name="connsiteY364" fmla="*/ 982274 h 1016482"/>
              <a:gd name="connsiteX365" fmla="*/ 1635494 w 2308108"/>
              <a:gd name="connsiteY365" fmla="*/ 905712 h 1016482"/>
              <a:gd name="connsiteX366" fmla="*/ 1555675 w 2308108"/>
              <a:gd name="connsiteY366" fmla="*/ 824263 h 1016482"/>
              <a:gd name="connsiteX367" fmla="*/ 1527167 w 2308108"/>
              <a:gd name="connsiteY367" fmla="*/ 728153 h 1016482"/>
              <a:gd name="connsiteX368" fmla="*/ 1555675 w 2308108"/>
              <a:gd name="connsiteY368" fmla="*/ 632044 h 1016482"/>
              <a:gd name="connsiteX369" fmla="*/ 1692509 w 2308108"/>
              <a:gd name="connsiteY369" fmla="*/ 519644 h 1016482"/>
              <a:gd name="connsiteX370" fmla="*/ 1907534 w 2308108"/>
              <a:gd name="connsiteY370" fmla="*/ 474847 h 1016482"/>
              <a:gd name="connsiteX371" fmla="*/ 1907534 w 2308108"/>
              <a:gd name="connsiteY371" fmla="*/ 474847 h 1016482"/>
              <a:gd name="connsiteX372" fmla="*/ 2178759 w 2308108"/>
              <a:gd name="connsiteY372" fmla="*/ 551409 h 1016482"/>
              <a:gd name="connsiteX373" fmla="*/ 2230886 w 2308108"/>
              <a:gd name="connsiteY373" fmla="*/ 596206 h 1016482"/>
              <a:gd name="connsiteX374" fmla="*/ 2234959 w 2308108"/>
              <a:gd name="connsiteY374" fmla="*/ 597835 h 1016482"/>
              <a:gd name="connsiteX375" fmla="*/ 2247990 w 2308108"/>
              <a:gd name="connsiteY375" fmla="*/ 597835 h 1016482"/>
              <a:gd name="connsiteX376" fmla="*/ 2265095 w 2308108"/>
              <a:gd name="connsiteY376" fmla="*/ 597835 h 1016482"/>
              <a:gd name="connsiteX377" fmla="*/ 2269982 w 2308108"/>
              <a:gd name="connsiteY377" fmla="*/ 594577 h 1016482"/>
              <a:gd name="connsiteX378" fmla="*/ 2269167 w 2308108"/>
              <a:gd name="connsiteY378" fmla="*/ 588876 h 1016482"/>
              <a:gd name="connsiteX379" fmla="*/ 2136405 w 2308108"/>
              <a:gd name="connsiteY379" fmla="*/ 489508 h 1016482"/>
              <a:gd name="connsiteX380" fmla="*/ 1907534 w 2308108"/>
              <a:gd name="connsiteY380" fmla="*/ 441453 h 1016482"/>
              <a:gd name="connsiteX381" fmla="*/ 1616761 w 2308108"/>
              <a:gd name="connsiteY381" fmla="*/ 523717 h 1016482"/>
              <a:gd name="connsiteX382" fmla="*/ 1527167 w 2308108"/>
              <a:gd name="connsiteY382" fmla="*/ 614939 h 1016482"/>
              <a:gd name="connsiteX383" fmla="*/ 1492959 w 2308108"/>
              <a:gd name="connsiteY383" fmla="*/ 728968 h 1016482"/>
              <a:gd name="connsiteX384" fmla="*/ 1492959 w 2308108"/>
              <a:gd name="connsiteY384" fmla="*/ 728968 h 1016482"/>
              <a:gd name="connsiteX385" fmla="*/ 1492959 w 2308108"/>
              <a:gd name="connsiteY385" fmla="*/ 728968 h 1016482"/>
              <a:gd name="connsiteX386" fmla="*/ 1527167 w 2308108"/>
              <a:gd name="connsiteY386" fmla="*/ 842996 h 1016482"/>
              <a:gd name="connsiteX387" fmla="*/ 1678662 w 2308108"/>
              <a:gd name="connsiteY387" fmla="*/ 968428 h 1016482"/>
              <a:gd name="connsiteX388" fmla="*/ 1907534 w 2308108"/>
              <a:gd name="connsiteY388" fmla="*/ 1016483 h 1016482"/>
              <a:gd name="connsiteX389" fmla="*/ 2064730 w 2308108"/>
              <a:gd name="connsiteY389" fmla="*/ 995306 h 1016482"/>
              <a:gd name="connsiteX390" fmla="*/ 2198307 w 2308108"/>
              <a:gd name="connsiteY390" fmla="*/ 934219 h 1016482"/>
              <a:gd name="connsiteX391" fmla="*/ 2273240 w 2308108"/>
              <a:gd name="connsiteY391" fmla="*/ 864173 h 1016482"/>
              <a:gd name="connsiteX392" fmla="*/ 2274054 w 2308108"/>
              <a:gd name="connsiteY392" fmla="*/ 858472 h 1016482"/>
              <a:gd name="connsiteX393" fmla="*/ 2268353 w 2308108"/>
              <a:gd name="connsiteY393" fmla="*/ 855214 h 1016482"/>
              <a:gd name="connsiteX394" fmla="*/ 1611874 w 2308108"/>
              <a:gd name="connsiteY394" fmla="*/ 737113 h 1016482"/>
              <a:gd name="connsiteX395" fmla="*/ 1623277 w 2308108"/>
              <a:gd name="connsiteY395" fmla="*/ 737113 h 1016482"/>
              <a:gd name="connsiteX396" fmla="*/ 1634680 w 2308108"/>
              <a:gd name="connsiteY396" fmla="*/ 737113 h 1016482"/>
              <a:gd name="connsiteX397" fmla="*/ 1634680 w 2308108"/>
              <a:gd name="connsiteY397" fmla="*/ 737113 h 1016482"/>
              <a:gd name="connsiteX398" fmla="*/ 1640381 w 2308108"/>
              <a:gd name="connsiteY398" fmla="*/ 737113 h 1016482"/>
              <a:gd name="connsiteX399" fmla="*/ 1646083 w 2308108"/>
              <a:gd name="connsiteY399" fmla="*/ 737113 h 1016482"/>
              <a:gd name="connsiteX400" fmla="*/ 1658300 w 2308108"/>
              <a:gd name="connsiteY400" fmla="*/ 737113 h 1016482"/>
              <a:gd name="connsiteX401" fmla="*/ 1659115 w 2308108"/>
              <a:gd name="connsiteY401" fmla="*/ 737113 h 1016482"/>
              <a:gd name="connsiteX402" fmla="*/ 1659115 w 2308108"/>
              <a:gd name="connsiteY402" fmla="*/ 737927 h 1016482"/>
              <a:gd name="connsiteX403" fmla="*/ 1659929 w 2308108"/>
              <a:gd name="connsiteY403" fmla="*/ 753403 h 1016482"/>
              <a:gd name="connsiteX404" fmla="*/ 1660744 w 2308108"/>
              <a:gd name="connsiteY404" fmla="*/ 768878 h 1016482"/>
              <a:gd name="connsiteX405" fmla="*/ 1662373 w 2308108"/>
              <a:gd name="connsiteY405" fmla="*/ 784353 h 1016482"/>
              <a:gd name="connsiteX406" fmla="*/ 1664001 w 2308108"/>
              <a:gd name="connsiteY406" fmla="*/ 797385 h 1016482"/>
              <a:gd name="connsiteX407" fmla="*/ 1666445 w 2308108"/>
              <a:gd name="connsiteY407" fmla="*/ 799014 h 1016482"/>
              <a:gd name="connsiteX408" fmla="*/ 1672961 w 2308108"/>
              <a:gd name="connsiteY408" fmla="*/ 799014 h 1016482"/>
              <a:gd name="connsiteX409" fmla="*/ 1681920 w 2308108"/>
              <a:gd name="connsiteY409" fmla="*/ 799014 h 1016482"/>
              <a:gd name="connsiteX410" fmla="*/ 1690880 w 2308108"/>
              <a:gd name="connsiteY410" fmla="*/ 799014 h 1016482"/>
              <a:gd name="connsiteX411" fmla="*/ 1696581 w 2308108"/>
              <a:gd name="connsiteY411" fmla="*/ 799014 h 1016482"/>
              <a:gd name="connsiteX412" fmla="*/ 1696581 w 2308108"/>
              <a:gd name="connsiteY412" fmla="*/ 799014 h 1016482"/>
              <a:gd name="connsiteX413" fmla="*/ 1698210 w 2308108"/>
              <a:gd name="connsiteY413" fmla="*/ 798200 h 1016482"/>
              <a:gd name="connsiteX414" fmla="*/ 1699025 w 2308108"/>
              <a:gd name="connsiteY414" fmla="*/ 796571 h 1016482"/>
              <a:gd name="connsiteX415" fmla="*/ 1695767 w 2308108"/>
              <a:gd name="connsiteY415" fmla="*/ 761548 h 1016482"/>
              <a:gd name="connsiteX416" fmla="*/ 1694952 w 2308108"/>
              <a:gd name="connsiteY416" fmla="*/ 723267 h 1016482"/>
              <a:gd name="connsiteX417" fmla="*/ 1695767 w 2308108"/>
              <a:gd name="connsiteY417" fmla="*/ 684986 h 1016482"/>
              <a:gd name="connsiteX418" fmla="*/ 1699025 w 2308108"/>
              <a:gd name="connsiteY418" fmla="*/ 649963 h 1016482"/>
              <a:gd name="connsiteX419" fmla="*/ 1698210 w 2308108"/>
              <a:gd name="connsiteY419" fmla="*/ 648334 h 1016482"/>
              <a:gd name="connsiteX420" fmla="*/ 1696581 w 2308108"/>
              <a:gd name="connsiteY420" fmla="*/ 647519 h 1016482"/>
              <a:gd name="connsiteX421" fmla="*/ 1695767 w 2308108"/>
              <a:gd name="connsiteY421" fmla="*/ 647519 h 1016482"/>
              <a:gd name="connsiteX422" fmla="*/ 1691694 w 2308108"/>
              <a:gd name="connsiteY422" fmla="*/ 647519 h 1016482"/>
              <a:gd name="connsiteX423" fmla="*/ 1687622 w 2308108"/>
              <a:gd name="connsiteY423" fmla="*/ 647519 h 1016482"/>
              <a:gd name="connsiteX424" fmla="*/ 1682735 w 2308108"/>
              <a:gd name="connsiteY424" fmla="*/ 647519 h 1016482"/>
              <a:gd name="connsiteX425" fmla="*/ 1677848 w 2308108"/>
              <a:gd name="connsiteY425" fmla="*/ 647519 h 1016482"/>
              <a:gd name="connsiteX426" fmla="*/ 1673775 w 2308108"/>
              <a:gd name="connsiteY426" fmla="*/ 647519 h 1016482"/>
              <a:gd name="connsiteX427" fmla="*/ 1672961 w 2308108"/>
              <a:gd name="connsiteY427" fmla="*/ 647519 h 1016482"/>
              <a:gd name="connsiteX428" fmla="*/ 1667260 w 2308108"/>
              <a:gd name="connsiteY428" fmla="*/ 647519 h 1016482"/>
              <a:gd name="connsiteX429" fmla="*/ 1664816 w 2308108"/>
              <a:gd name="connsiteY429" fmla="*/ 649148 h 1016482"/>
              <a:gd name="connsiteX430" fmla="*/ 1663187 w 2308108"/>
              <a:gd name="connsiteY430" fmla="*/ 661365 h 1016482"/>
              <a:gd name="connsiteX431" fmla="*/ 1661558 w 2308108"/>
              <a:gd name="connsiteY431" fmla="*/ 676026 h 1016482"/>
              <a:gd name="connsiteX432" fmla="*/ 1660744 w 2308108"/>
              <a:gd name="connsiteY432" fmla="*/ 690687 h 1016482"/>
              <a:gd name="connsiteX433" fmla="*/ 1659929 w 2308108"/>
              <a:gd name="connsiteY433" fmla="*/ 705348 h 1016482"/>
              <a:gd name="connsiteX434" fmla="*/ 1659929 w 2308108"/>
              <a:gd name="connsiteY434" fmla="*/ 706162 h 1016482"/>
              <a:gd name="connsiteX435" fmla="*/ 1659115 w 2308108"/>
              <a:gd name="connsiteY435" fmla="*/ 706162 h 1016482"/>
              <a:gd name="connsiteX436" fmla="*/ 1646897 w 2308108"/>
              <a:gd name="connsiteY436" fmla="*/ 706162 h 1016482"/>
              <a:gd name="connsiteX437" fmla="*/ 1638753 w 2308108"/>
              <a:gd name="connsiteY437" fmla="*/ 706162 h 1016482"/>
              <a:gd name="connsiteX438" fmla="*/ 1634680 w 2308108"/>
              <a:gd name="connsiteY438" fmla="*/ 706162 h 1016482"/>
              <a:gd name="connsiteX439" fmla="*/ 1623277 w 2308108"/>
              <a:gd name="connsiteY439" fmla="*/ 706162 h 1016482"/>
              <a:gd name="connsiteX440" fmla="*/ 1611874 w 2308108"/>
              <a:gd name="connsiteY440" fmla="*/ 706162 h 1016482"/>
              <a:gd name="connsiteX441" fmla="*/ 1611060 w 2308108"/>
              <a:gd name="connsiteY441" fmla="*/ 706162 h 1016482"/>
              <a:gd name="connsiteX442" fmla="*/ 1611060 w 2308108"/>
              <a:gd name="connsiteY442" fmla="*/ 705348 h 1016482"/>
              <a:gd name="connsiteX443" fmla="*/ 1611874 w 2308108"/>
              <a:gd name="connsiteY443" fmla="*/ 691501 h 1016482"/>
              <a:gd name="connsiteX444" fmla="*/ 1613503 w 2308108"/>
              <a:gd name="connsiteY444" fmla="*/ 677655 h 1016482"/>
              <a:gd name="connsiteX445" fmla="*/ 1615132 w 2308108"/>
              <a:gd name="connsiteY445" fmla="*/ 663809 h 1016482"/>
              <a:gd name="connsiteX446" fmla="*/ 1616761 w 2308108"/>
              <a:gd name="connsiteY446" fmla="*/ 653221 h 1016482"/>
              <a:gd name="connsiteX447" fmla="*/ 1615947 w 2308108"/>
              <a:gd name="connsiteY447" fmla="*/ 651591 h 1016482"/>
              <a:gd name="connsiteX448" fmla="*/ 1614318 w 2308108"/>
              <a:gd name="connsiteY448" fmla="*/ 650777 h 1016482"/>
              <a:gd name="connsiteX449" fmla="*/ 1609431 w 2308108"/>
              <a:gd name="connsiteY449" fmla="*/ 650777 h 1016482"/>
              <a:gd name="connsiteX450" fmla="*/ 1600471 w 2308108"/>
              <a:gd name="connsiteY450" fmla="*/ 650777 h 1016482"/>
              <a:gd name="connsiteX451" fmla="*/ 1592327 w 2308108"/>
              <a:gd name="connsiteY451" fmla="*/ 650777 h 1016482"/>
              <a:gd name="connsiteX452" fmla="*/ 1588254 w 2308108"/>
              <a:gd name="connsiteY452" fmla="*/ 650777 h 1016482"/>
              <a:gd name="connsiteX453" fmla="*/ 1586625 w 2308108"/>
              <a:gd name="connsiteY453" fmla="*/ 650777 h 1016482"/>
              <a:gd name="connsiteX454" fmla="*/ 1584182 w 2308108"/>
              <a:gd name="connsiteY454" fmla="*/ 652406 h 1016482"/>
              <a:gd name="connsiteX455" fmla="*/ 1579295 w 2308108"/>
              <a:gd name="connsiteY455" fmla="*/ 685800 h 1016482"/>
              <a:gd name="connsiteX456" fmla="*/ 1577666 w 2308108"/>
              <a:gd name="connsiteY456" fmla="*/ 721638 h 1016482"/>
              <a:gd name="connsiteX457" fmla="*/ 1579295 w 2308108"/>
              <a:gd name="connsiteY457" fmla="*/ 757475 h 1016482"/>
              <a:gd name="connsiteX458" fmla="*/ 1584182 w 2308108"/>
              <a:gd name="connsiteY458" fmla="*/ 790869 h 1016482"/>
              <a:gd name="connsiteX459" fmla="*/ 1586625 w 2308108"/>
              <a:gd name="connsiteY459" fmla="*/ 792498 h 1016482"/>
              <a:gd name="connsiteX460" fmla="*/ 1592327 w 2308108"/>
              <a:gd name="connsiteY460" fmla="*/ 792498 h 1016482"/>
              <a:gd name="connsiteX461" fmla="*/ 1600471 w 2308108"/>
              <a:gd name="connsiteY461" fmla="*/ 792498 h 1016482"/>
              <a:gd name="connsiteX462" fmla="*/ 1609431 w 2308108"/>
              <a:gd name="connsiteY462" fmla="*/ 792498 h 1016482"/>
              <a:gd name="connsiteX463" fmla="*/ 1610245 w 2308108"/>
              <a:gd name="connsiteY463" fmla="*/ 792498 h 1016482"/>
              <a:gd name="connsiteX464" fmla="*/ 1614318 w 2308108"/>
              <a:gd name="connsiteY464" fmla="*/ 792498 h 1016482"/>
              <a:gd name="connsiteX465" fmla="*/ 1615947 w 2308108"/>
              <a:gd name="connsiteY465" fmla="*/ 791684 h 1016482"/>
              <a:gd name="connsiteX466" fmla="*/ 1616761 w 2308108"/>
              <a:gd name="connsiteY466" fmla="*/ 790055 h 1016482"/>
              <a:gd name="connsiteX467" fmla="*/ 1615132 w 2308108"/>
              <a:gd name="connsiteY467" fmla="*/ 778652 h 1016482"/>
              <a:gd name="connsiteX468" fmla="*/ 1613503 w 2308108"/>
              <a:gd name="connsiteY468" fmla="*/ 763177 h 1016482"/>
              <a:gd name="connsiteX469" fmla="*/ 1611874 w 2308108"/>
              <a:gd name="connsiteY469" fmla="*/ 747701 h 1016482"/>
              <a:gd name="connsiteX470" fmla="*/ 1611060 w 2308108"/>
              <a:gd name="connsiteY470" fmla="*/ 732226 h 1016482"/>
              <a:gd name="connsiteX471" fmla="*/ 1611060 w 2308108"/>
              <a:gd name="connsiteY471" fmla="*/ 731412 h 1016482"/>
              <a:gd name="connsiteX472" fmla="*/ 1611874 w 2308108"/>
              <a:gd name="connsiteY472" fmla="*/ 731412 h 1016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</a:cxnLst>
            <a:rect l="l" t="t" r="r" b="b"/>
            <a:pathLst>
              <a:path w="2308108" h="1016482">
                <a:moveTo>
                  <a:pt x="607609" y="0"/>
                </a:moveTo>
                <a:cubicBezTo>
                  <a:pt x="490323" y="0"/>
                  <a:pt x="382810" y="45611"/>
                  <a:pt x="382810" y="172672"/>
                </a:cubicBezTo>
                <a:cubicBezTo>
                  <a:pt x="382810" y="298918"/>
                  <a:pt x="487879" y="345343"/>
                  <a:pt x="607609" y="345343"/>
                </a:cubicBezTo>
                <a:cubicBezTo>
                  <a:pt x="721638" y="345343"/>
                  <a:pt x="830779" y="302176"/>
                  <a:pt x="830779" y="172672"/>
                </a:cubicBezTo>
                <a:cubicBezTo>
                  <a:pt x="831594" y="46426"/>
                  <a:pt x="728153" y="0"/>
                  <a:pt x="607609" y="0"/>
                </a:cubicBezTo>
                <a:close/>
                <a:moveTo>
                  <a:pt x="607609" y="278555"/>
                </a:moveTo>
                <a:cubicBezTo>
                  <a:pt x="511499" y="278555"/>
                  <a:pt x="469146" y="235387"/>
                  <a:pt x="469146" y="172672"/>
                </a:cubicBezTo>
                <a:cubicBezTo>
                  <a:pt x="469146" y="108327"/>
                  <a:pt x="513943" y="66788"/>
                  <a:pt x="607609" y="66788"/>
                </a:cubicBezTo>
                <a:cubicBezTo>
                  <a:pt x="699646" y="66788"/>
                  <a:pt x="744443" y="107513"/>
                  <a:pt x="744443" y="172672"/>
                </a:cubicBezTo>
                <a:cubicBezTo>
                  <a:pt x="745258" y="231315"/>
                  <a:pt x="708606" y="278555"/>
                  <a:pt x="607609" y="278555"/>
                </a:cubicBezTo>
                <a:close/>
                <a:moveTo>
                  <a:pt x="1865995" y="336384"/>
                </a:moveTo>
                <a:lnTo>
                  <a:pt x="1949073" y="336384"/>
                </a:lnTo>
                <a:cubicBezTo>
                  <a:pt x="1953960" y="336384"/>
                  <a:pt x="1958032" y="333941"/>
                  <a:pt x="1959661" y="329868"/>
                </a:cubicBezTo>
                <a:lnTo>
                  <a:pt x="1987354" y="273668"/>
                </a:lnTo>
                <a:lnTo>
                  <a:pt x="2175501" y="273668"/>
                </a:lnTo>
                <a:lnTo>
                  <a:pt x="2187718" y="298103"/>
                </a:lnTo>
                <a:cubicBezTo>
                  <a:pt x="2199121" y="321723"/>
                  <a:pt x="2223556" y="336384"/>
                  <a:pt x="2249620" y="336384"/>
                </a:cubicBezTo>
                <a:lnTo>
                  <a:pt x="2297674" y="336384"/>
                </a:lnTo>
                <a:cubicBezTo>
                  <a:pt x="2299303" y="336384"/>
                  <a:pt x="2300932" y="333941"/>
                  <a:pt x="2300118" y="332312"/>
                </a:cubicBezTo>
                <a:lnTo>
                  <a:pt x="2133962" y="14661"/>
                </a:lnTo>
                <a:cubicBezTo>
                  <a:pt x="2132333" y="10589"/>
                  <a:pt x="2128260" y="8145"/>
                  <a:pt x="2123374" y="8145"/>
                </a:cubicBezTo>
                <a:lnTo>
                  <a:pt x="2049255" y="8145"/>
                </a:lnTo>
                <a:cubicBezTo>
                  <a:pt x="2039481" y="8145"/>
                  <a:pt x="2030522" y="13846"/>
                  <a:pt x="2026449" y="21991"/>
                </a:cubicBezTo>
                <a:lnTo>
                  <a:pt x="1864366" y="332312"/>
                </a:lnTo>
                <a:cubicBezTo>
                  <a:pt x="1862737" y="333941"/>
                  <a:pt x="1864366" y="336384"/>
                  <a:pt x="1865995" y="336384"/>
                </a:cubicBezTo>
                <a:close/>
                <a:moveTo>
                  <a:pt x="2082649" y="83078"/>
                </a:moveTo>
                <a:lnTo>
                  <a:pt x="2146994" y="212582"/>
                </a:lnTo>
                <a:lnTo>
                  <a:pt x="2018304" y="212582"/>
                </a:lnTo>
                <a:lnTo>
                  <a:pt x="2082649" y="83078"/>
                </a:lnTo>
                <a:close/>
                <a:moveTo>
                  <a:pt x="1754410" y="336384"/>
                </a:moveTo>
                <a:lnTo>
                  <a:pt x="1815497" y="336384"/>
                </a:lnTo>
                <a:cubicBezTo>
                  <a:pt x="1822013" y="336384"/>
                  <a:pt x="1827714" y="330683"/>
                  <a:pt x="1827714" y="324167"/>
                </a:cubicBezTo>
                <a:lnTo>
                  <a:pt x="1827714" y="20362"/>
                </a:lnTo>
                <a:cubicBezTo>
                  <a:pt x="1827714" y="13846"/>
                  <a:pt x="1822013" y="8145"/>
                  <a:pt x="1815497" y="8145"/>
                </a:cubicBezTo>
                <a:lnTo>
                  <a:pt x="1768256" y="8145"/>
                </a:lnTo>
                <a:cubicBezTo>
                  <a:pt x="1753595" y="8145"/>
                  <a:pt x="1742193" y="19548"/>
                  <a:pt x="1742193" y="34209"/>
                </a:cubicBezTo>
                <a:lnTo>
                  <a:pt x="1742193" y="324167"/>
                </a:lnTo>
                <a:cubicBezTo>
                  <a:pt x="1743007" y="330683"/>
                  <a:pt x="1747894" y="336384"/>
                  <a:pt x="1754410" y="336384"/>
                </a:cubicBezTo>
                <a:close/>
                <a:moveTo>
                  <a:pt x="355932" y="8959"/>
                </a:moveTo>
                <a:lnTo>
                  <a:pt x="26064" y="8959"/>
                </a:lnTo>
                <a:cubicBezTo>
                  <a:pt x="11403" y="8959"/>
                  <a:pt x="0" y="20362"/>
                  <a:pt x="0" y="35023"/>
                </a:cubicBezTo>
                <a:lnTo>
                  <a:pt x="0" y="108327"/>
                </a:lnTo>
                <a:cubicBezTo>
                  <a:pt x="0" y="136020"/>
                  <a:pt x="7330" y="156382"/>
                  <a:pt x="34209" y="158825"/>
                </a:cubicBezTo>
                <a:cubicBezTo>
                  <a:pt x="65159" y="161269"/>
                  <a:pt x="231315" y="169414"/>
                  <a:pt x="231315" y="169414"/>
                </a:cubicBezTo>
                <a:cubicBezTo>
                  <a:pt x="236202" y="171857"/>
                  <a:pt x="236202" y="178373"/>
                  <a:pt x="231315" y="180817"/>
                </a:cubicBezTo>
                <a:cubicBezTo>
                  <a:pt x="231315" y="180817"/>
                  <a:pt x="61087" y="190590"/>
                  <a:pt x="33394" y="193034"/>
                </a:cubicBezTo>
                <a:cubicBezTo>
                  <a:pt x="10588" y="195477"/>
                  <a:pt x="814" y="213396"/>
                  <a:pt x="814" y="242718"/>
                </a:cubicBezTo>
                <a:lnTo>
                  <a:pt x="814" y="324167"/>
                </a:lnTo>
                <a:cubicBezTo>
                  <a:pt x="814" y="330683"/>
                  <a:pt x="5701" y="336384"/>
                  <a:pt x="12217" y="336384"/>
                </a:cubicBezTo>
                <a:lnTo>
                  <a:pt x="74119" y="336384"/>
                </a:lnTo>
                <a:cubicBezTo>
                  <a:pt x="80634" y="336384"/>
                  <a:pt x="86336" y="330683"/>
                  <a:pt x="86336" y="324167"/>
                </a:cubicBezTo>
                <a:lnTo>
                  <a:pt x="86336" y="264709"/>
                </a:lnTo>
                <a:cubicBezTo>
                  <a:pt x="86336" y="250863"/>
                  <a:pt x="96924" y="245161"/>
                  <a:pt x="115657" y="243532"/>
                </a:cubicBezTo>
                <a:cubicBezTo>
                  <a:pt x="141721" y="241089"/>
                  <a:pt x="223985" y="234573"/>
                  <a:pt x="275297" y="229686"/>
                </a:cubicBezTo>
                <a:cubicBezTo>
                  <a:pt x="338828" y="223985"/>
                  <a:pt x="338828" y="122988"/>
                  <a:pt x="275297" y="117286"/>
                </a:cubicBezTo>
                <a:lnTo>
                  <a:pt x="108327" y="102626"/>
                </a:lnTo>
                <a:cubicBezTo>
                  <a:pt x="87150" y="100997"/>
                  <a:pt x="87150" y="95295"/>
                  <a:pt x="87150" y="82263"/>
                </a:cubicBezTo>
                <a:lnTo>
                  <a:pt x="364891" y="82263"/>
                </a:lnTo>
                <a:cubicBezTo>
                  <a:pt x="367335" y="82263"/>
                  <a:pt x="369778" y="79820"/>
                  <a:pt x="369778" y="77376"/>
                </a:cubicBezTo>
                <a:lnTo>
                  <a:pt x="369778" y="20362"/>
                </a:lnTo>
                <a:cubicBezTo>
                  <a:pt x="368149" y="13846"/>
                  <a:pt x="362448" y="8959"/>
                  <a:pt x="355932" y="8959"/>
                </a:cubicBezTo>
                <a:close/>
                <a:moveTo>
                  <a:pt x="1187525" y="215025"/>
                </a:moveTo>
                <a:cubicBezTo>
                  <a:pt x="1203001" y="210138"/>
                  <a:pt x="1262458" y="186518"/>
                  <a:pt x="1262458" y="116472"/>
                </a:cubicBezTo>
                <a:cubicBezTo>
                  <a:pt x="1262458" y="47241"/>
                  <a:pt x="1216032" y="9774"/>
                  <a:pt x="1132140" y="8959"/>
                </a:cubicBezTo>
                <a:lnTo>
                  <a:pt x="912228" y="8959"/>
                </a:lnTo>
                <a:cubicBezTo>
                  <a:pt x="897567" y="8959"/>
                  <a:pt x="886164" y="20362"/>
                  <a:pt x="886164" y="35023"/>
                </a:cubicBezTo>
                <a:lnTo>
                  <a:pt x="886164" y="324981"/>
                </a:lnTo>
                <a:cubicBezTo>
                  <a:pt x="886164" y="331497"/>
                  <a:pt x="891866" y="337199"/>
                  <a:pt x="898382" y="337199"/>
                </a:cubicBezTo>
                <a:lnTo>
                  <a:pt x="959468" y="337199"/>
                </a:lnTo>
                <a:cubicBezTo>
                  <a:pt x="965984" y="337199"/>
                  <a:pt x="971686" y="331497"/>
                  <a:pt x="971686" y="324981"/>
                </a:cubicBezTo>
                <a:lnTo>
                  <a:pt x="971686" y="223985"/>
                </a:lnTo>
                <a:lnTo>
                  <a:pt x="1046619" y="223985"/>
                </a:lnTo>
                <a:cubicBezTo>
                  <a:pt x="1085714" y="223985"/>
                  <a:pt x="1089787" y="228057"/>
                  <a:pt x="1110963" y="250048"/>
                </a:cubicBezTo>
                <a:lnTo>
                  <a:pt x="1184267" y="333126"/>
                </a:lnTo>
                <a:cubicBezTo>
                  <a:pt x="1186711" y="335570"/>
                  <a:pt x="1189969" y="337199"/>
                  <a:pt x="1193227" y="337199"/>
                </a:cubicBezTo>
                <a:lnTo>
                  <a:pt x="1279563" y="337199"/>
                </a:lnTo>
                <a:cubicBezTo>
                  <a:pt x="1282006" y="337199"/>
                  <a:pt x="1282821" y="334755"/>
                  <a:pt x="1282006" y="333126"/>
                </a:cubicBezTo>
                <a:lnTo>
                  <a:pt x="1187525" y="215025"/>
                </a:lnTo>
                <a:close/>
                <a:moveTo>
                  <a:pt x="1119108" y="157197"/>
                </a:moveTo>
                <a:lnTo>
                  <a:pt x="970871" y="157197"/>
                </a:lnTo>
                <a:lnTo>
                  <a:pt x="970871" y="81449"/>
                </a:lnTo>
                <a:lnTo>
                  <a:pt x="1119108" y="81449"/>
                </a:lnTo>
                <a:cubicBezTo>
                  <a:pt x="1166349" y="81449"/>
                  <a:pt x="1176122" y="101811"/>
                  <a:pt x="1176122" y="118915"/>
                </a:cubicBezTo>
                <a:cubicBezTo>
                  <a:pt x="1176122" y="136020"/>
                  <a:pt x="1165534" y="157197"/>
                  <a:pt x="1119108" y="157197"/>
                </a:cubicBezTo>
                <a:close/>
                <a:moveTo>
                  <a:pt x="1655042" y="872318"/>
                </a:moveTo>
                <a:cubicBezTo>
                  <a:pt x="1721830" y="917930"/>
                  <a:pt x="1810610" y="942364"/>
                  <a:pt x="1906719" y="942364"/>
                </a:cubicBezTo>
                <a:cubicBezTo>
                  <a:pt x="2002829" y="942364"/>
                  <a:pt x="2091608" y="917930"/>
                  <a:pt x="2158397" y="872318"/>
                </a:cubicBezTo>
                <a:cubicBezTo>
                  <a:pt x="2162469" y="869875"/>
                  <a:pt x="2165727" y="867431"/>
                  <a:pt x="2169799" y="864173"/>
                </a:cubicBezTo>
                <a:cubicBezTo>
                  <a:pt x="2171428" y="862544"/>
                  <a:pt x="2172243" y="860101"/>
                  <a:pt x="2171428" y="857657"/>
                </a:cubicBezTo>
                <a:cubicBezTo>
                  <a:pt x="2170614" y="855214"/>
                  <a:pt x="2168171" y="853585"/>
                  <a:pt x="2165727" y="853585"/>
                </a:cubicBezTo>
                <a:cubicBezTo>
                  <a:pt x="2066359" y="851956"/>
                  <a:pt x="1960476" y="851956"/>
                  <a:pt x="1910792" y="850327"/>
                </a:cubicBezTo>
                <a:cubicBezTo>
                  <a:pt x="1791876" y="846254"/>
                  <a:pt x="1711242" y="838924"/>
                  <a:pt x="1623277" y="833223"/>
                </a:cubicBezTo>
                <a:cubicBezTo>
                  <a:pt x="1620834" y="833223"/>
                  <a:pt x="1618390" y="834852"/>
                  <a:pt x="1617576" y="836481"/>
                </a:cubicBezTo>
                <a:cubicBezTo>
                  <a:pt x="1616761" y="838924"/>
                  <a:pt x="1616761" y="841368"/>
                  <a:pt x="1619205" y="842996"/>
                </a:cubicBezTo>
                <a:cubicBezTo>
                  <a:pt x="1629793" y="853585"/>
                  <a:pt x="1642010" y="862544"/>
                  <a:pt x="1655042" y="872318"/>
                </a:cubicBezTo>
                <a:close/>
                <a:moveTo>
                  <a:pt x="2164098" y="595392"/>
                </a:moveTo>
                <a:cubicBezTo>
                  <a:pt x="2164912" y="592948"/>
                  <a:pt x="2164098" y="590505"/>
                  <a:pt x="2161655" y="588876"/>
                </a:cubicBezTo>
                <a:cubicBezTo>
                  <a:pt x="2160026" y="588061"/>
                  <a:pt x="2159211" y="587247"/>
                  <a:pt x="2157582" y="585618"/>
                </a:cubicBezTo>
                <a:cubicBezTo>
                  <a:pt x="2091608" y="540007"/>
                  <a:pt x="2002015" y="515572"/>
                  <a:pt x="1905905" y="515572"/>
                </a:cubicBezTo>
                <a:cubicBezTo>
                  <a:pt x="1809795" y="515572"/>
                  <a:pt x="1721016" y="540007"/>
                  <a:pt x="1654228" y="585618"/>
                </a:cubicBezTo>
                <a:cubicBezTo>
                  <a:pt x="1645268" y="592134"/>
                  <a:pt x="1637123" y="597835"/>
                  <a:pt x="1628979" y="605166"/>
                </a:cubicBezTo>
                <a:cubicBezTo>
                  <a:pt x="1627349" y="606795"/>
                  <a:pt x="1626535" y="609238"/>
                  <a:pt x="1627349" y="611682"/>
                </a:cubicBezTo>
                <a:cubicBezTo>
                  <a:pt x="1628164" y="614125"/>
                  <a:pt x="1630608" y="614939"/>
                  <a:pt x="1633051" y="614939"/>
                </a:cubicBezTo>
                <a:lnTo>
                  <a:pt x="1633051" y="614939"/>
                </a:lnTo>
                <a:cubicBezTo>
                  <a:pt x="1698210" y="611682"/>
                  <a:pt x="1818754" y="604351"/>
                  <a:pt x="1939299" y="601908"/>
                </a:cubicBezTo>
                <a:cubicBezTo>
                  <a:pt x="1993870" y="601093"/>
                  <a:pt x="2074504" y="600279"/>
                  <a:pt x="2157582" y="598650"/>
                </a:cubicBezTo>
                <a:cubicBezTo>
                  <a:pt x="2161655" y="598650"/>
                  <a:pt x="2164098" y="597021"/>
                  <a:pt x="2164098" y="595392"/>
                </a:cubicBezTo>
                <a:close/>
                <a:moveTo>
                  <a:pt x="1903462" y="739556"/>
                </a:moveTo>
                <a:lnTo>
                  <a:pt x="1903462" y="706977"/>
                </a:lnTo>
                <a:cubicBezTo>
                  <a:pt x="1903462" y="696388"/>
                  <a:pt x="1903462" y="685800"/>
                  <a:pt x="1903462" y="674397"/>
                </a:cubicBezTo>
                <a:cubicBezTo>
                  <a:pt x="1903462" y="664623"/>
                  <a:pt x="1903462" y="654849"/>
                  <a:pt x="1903462" y="645076"/>
                </a:cubicBezTo>
                <a:cubicBezTo>
                  <a:pt x="1903462" y="644261"/>
                  <a:pt x="1903462" y="644261"/>
                  <a:pt x="1902647" y="643447"/>
                </a:cubicBezTo>
                <a:cubicBezTo>
                  <a:pt x="1901832" y="642632"/>
                  <a:pt x="1901832" y="642632"/>
                  <a:pt x="1901018" y="642632"/>
                </a:cubicBezTo>
                <a:lnTo>
                  <a:pt x="1893688" y="642632"/>
                </a:lnTo>
                <a:lnTo>
                  <a:pt x="1883099" y="642632"/>
                </a:lnTo>
                <a:lnTo>
                  <a:pt x="1872511" y="642632"/>
                </a:lnTo>
                <a:lnTo>
                  <a:pt x="1866810" y="642632"/>
                </a:lnTo>
                <a:lnTo>
                  <a:pt x="1865180" y="642632"/>
                </a:lnTo>
                <a:cubicBezTo>
                  <a:pt x="1863551" y="642632"/>
                  <a:pt x="1862737" y="643447"/>
                  <a:pt x="1862737" y="645076"/>
                </a:cubicBezTo>
                <a:cubicBezTo>
                  <a:pt x="1862737" y="657293"/>
                  <a:pt x="1861923" y="670325"/>
                  <a:pt x="1861923" y="683357"/>
                </a:cubicBezTo>
                <a:cubicBezTo>
                  <a:pt x="1861923" y="697203"/>
                  <a:pt x="1861923" y="710235"/>
                  <a:pt x="1861923" y="724081"/>
                </a:cubicBezTo>
                <a:cubicBezTo>
                  <a:pt x="1861923" y="737927"/>
                  <a:pt x="1861923" y="751774"/>
                  <a:pt x="1861923" y="764805"/>
                </a:cubicBezTo>
                <a:cubicBezTo>
                  <a:pt x="1861923" y="777837"/>
                  <a:pt x="1861923" y="790869"/>
                  <a:pt x="1862737" y="803087"/>
                </a:cubicBezTo>
                <a:cubicBezTo>
                  <a:pt x="1862737" y="803901"/>
                  <a:pt x="1863551" y="805530"/>
                  <a:pt x="1865180" y="805530"/>
                </a:cubicBezTo>
                <a:lnTo>
                  <a:pt x="1870882" y="805530"/>
                </a:lnTo>
                <a:lnTo>
                  <a:pt x="1879841" y="805530"/>
                </a:lnTo>
                <a:lnTo>
                  <a:pt x="1888801" y="805530"/>
                </a:lnTo>
                <a:lnTo>
                  <a:pt x="1897760" y="805530"/>
                </a:lnTo>
                <a:lnTo>
                  <a:pt x="1905905" y="805530"/>
                </a:lnTo>
                <a:lnTo>
                  <a:pt x="1915679" y="805530"/>
                </a:lnTo>
                <a:lnTo>
                  <a:pt x="1933597" y="806344"/>
                </a:lnTo>
                <a:lnTo>
                  <a:pt x="1952331" y="807159"/>
                </a:lnTo>
                <a:cubicBezTo>
                  <a:pt x="1957218" y="807159"/>
                  <a:pt x="1962919" y="807159"/>
                  <a:pt x="1967806" y="807159"/>
                </a:cubicBezTo>
                <a:lnTo>
                  <a:pt x="1967806" y="807159"/>
                </a:lnTo>
                <a:cubicBezTo>
                  <a:pt x="1969435" y="807159"/>
                  <a:pt x="1970249" y="806344"/>
                  <a:pt x="1970249" y="804716"/>
                </a:cubicBezTo>
                <a:cubicBezTo>
                  <a:pt x="1970249" y="802272"/>
                  <a:pt x="1970249" y="800643"/>
                  <a:pt x="1970249" y="798200"/>
                </a:cubicBezTo>
                <a:lnTo>
                  <a:pt x="1970249" y="788426"/>
                </a:lnTo>
                <a:cubicBezTo>
                  <a:pt x="1970249" y="785168"/>
                  <a:pt x="1970249" y="781910"/>
                  <a:pt x="1970249" y="778652"/>
                </a:cubicBezTo>
                <a:cubicBezTo>
                  <a:pt x="1970249" y="776208"/>
                  <a:pt x="1970249" y="774579"/>
                  <a:pt x="1970249" y="772136"/>
                </a:cubicBezTo>
                <a:cubicBezTo>
                  <a:pt x="1970249" y="771322"/>
                  <a:pt x="1970249" y="770507"/>
                  <a:pt x="1969435" y="770507"/>
                </a:cubicBezTo>
                <a:cubicBezTo>
                  <a:pt x="1968621" y="769692"/>
                  <a:pt x="1968621" y="769692"/>
                  <a:pt x="1967806" y="769692"/>
                </a:cubicBezTo>
                <a:lnTo>
                  <a:pt x="1962919" y="769692"/>
                </a:lnTo>
                <a:lnTo>
                  <a:pt x="1953960" y="769692"/>
                </a:lnTo>
                <a:lnTo>
                  <a:pt x="1936855" y="769692"/>
                </a:lnTo>
                <a:lnTo>
                  <a:pt x="1928710" y="769692"/>
                </a:lnTo>
                <a:lnTo>
                  <a:pt x="1919751" y="769692"/>
                </a:lnTo>
                <a:lnTo>
                  <a:pt x="1911606" y="769692"/>
                </a:lnTo>
                <a:lnTo>
                  <a:pt x="1902647" y="769692"/>
                </a:lnTo>
                <a:lnTo>
                  <a:pt x="1901832" y="769692"/>
                </a:lnTo>
                <a:lnTo>
                  <a:pt x="1901832" y="768878"/>
                </a:lnTo>
                <a:cubicBezTo>
                  <a:pt x="1903462" y="760733"/>
                  <a:pt x="1903462" y="750145"/>
                  <a:pt x="1903462" y="739556"/>
                </a:cubicBezTo>
                <a:close/>
                <a:moveTo>
                  <a:pt x="2111156" y="775394"/>
                </a:moveTo>
                <a:lnTo>
                  <a:pt x="2095681" y="775394"/>
                </a:lnTo>
                <a:lnTo>
                  <a:pt x="2076948" y="775394"/>
                </a:lnTo>
                <a:lnTo>
                  <a:pt x="2067988" y="775394"/>
                </a:lnTo>
                <a:lnTo>
                  <a:pt x="2058214" y="775394"/>
                </a:lnTo>
                <a:lnTo>
                  <a:pt x="2039481" y="775394"/>
                </a:lnTo>
                <a:lnTo>
                  <a:pt x="2038667" y="775394"/>
                </a:lnTo>
                <a:lnTo>
                  <a:pt x="2038667" y="774579"/>
                </a:lnTo>
                <a:cubicBezTo>
                  <a:pt x="2039481" y="763177"/>
                  <a:pt x="2039481" y="751774"/>
                  <a:pt x="2039481" y="741185"/>
                </a:cubicBezTo>
                <a:cubicBezTo>
                  <a:pt x="2039481" y="736298"/>
                  <a:pt x="2039481" y="731412"/>
                  <a:pt x="2039481" y="726525"/>
                </a:cubicBezTo>
                <a:cubicBezTo>
                  <a:pt x="2039481" y="720009"/>
                  <a:pt x="2039481" y="713493"/>
                  <a:pt x="2039481" y="706977"/>
                </a:cubicBezTo>
                <a:cubicBezTo>
                  <a:pt x="2039481" y="695574"/>
                  <a:pt x="2038667" y="684171"/>
                  <a:pt x="2038667" y="673583"/>
                </a:cubicBezTo>
                <a:cubicBezTo>
                  <a:pt x="2037852" y="663809"/>
                  <a:pt x="2037038" y="653221"/>
                  <a:pt x="2036223" y="642632"/>
                </a:cubicBezTo>
                <a:cubicBezTo>
                  <a:pt x="2036223" y="641818"/>
                  <a:pt x="2035409" y="640189"/>
                  <a:pt x="2033780" y="640189"/>
                </a:cubicBezTo>
                <a:lnTo>
                  <a:pt x="2025635" y="640189"/>
                </a:lnTo>
                <a:lnTo>
                  <a:pt x="2024820" y="640189"/>
                </a:lnTo>
                <a:lnTo>
                  <a:pt x="2014232" y="640189"/>
                </a:lnTo>
                <a:lnTo>
                  <a:pt x="2002829" y="640189"/>
                </a:lnTo>
                <a:lnTo>
                  <a:pt x="1994684" y="640189"/>
                </a:lnTo>
                <a:cubicBezTo>
                  <a:pt x="1993870" y="640189"/>
                  <a:pt x="1993870" y="640189"/>
                  <a:pt x="1993055" y="641003"/>
                </a:cubicBezTo>
                <a:cubicBezTo>
                  <a:pt x="1992241" y="641818"/>
                  <a:pt x="1992241" y="641818"/>
                  <a:pt x="1992241" y="642632"/>
                </a:cubicBezTo>
                <a:cubicBezTo>
                  <a:pt x="1993055" y="655664"/>
                  <a:pt x="1993870" y="668696"/>
                  <a:pt x="1993870" y="682542"/>
                </a:cubicBezTo>
                <a:cubicBezTo>
                  <a:pt x="1993870" y="696388"/>
                  <a:pt x="1994684" y="711049"/>
                  <a:pt x="1994684" y="725710"/>
                </a:cubicBezTo>
                <a:cubicBezTo>
                  <a:pt x="1994684" y="739556"/>
                  <a:pt x="1994684" y="754217"/>
                  <a:pt x="1993870" y="768878"/>
                </a:cubicBezTo>
                <a:cubicBezTo>
                  <a:pt x="1993870" y="781910"/>
                  <a:pt x="1993055" y="794942"/>
                  <a:pt x="1992241" y="808788"/>
                </a:cubicBezTo>
                <a:cubicBezTo>
                  <a:pt x="1992241" y="809602"/>
                  <a:pt x="1992241" y="809602"/>
                  <a:pt x="1993055" y="810417"/>
                </a:cubicBezTo>
                <a:cubicBezTo>
                  <a:pt x="1993870" y="811231"/>
                  <a:pt x="1993870" y="811231"/>
                  <a:pt x="1994684" y="811231"/>
                </a:cubicBezTo>
                <a:lnTo>
                  <a:pt x="2009345" y="811231"/>
                </a:lnTo>
                <a:lnTo>
                  <a:pt x="2020748" y="811231"/>
                </a:lnTo>
                <a:lnTo>
                  <a:pt x="2050070" y="812046"/>
                </a:lnTo>
                <a:lnTo>
                  <a:pt x="2080206" y="812861"/>
                </a:lnTo>
                <a:cubicBezTo>
                  <a:pt x="2089165" y="812861"/>
                  <a:pt x="2098939" y="813675"/>
                  <a:pt x="2107898" y="813675"/>
                </a:cubicBezTo>
                <a:lnTo>
                  <a:pt x="2107898" y="813675"/>
                </a:lnTo>
                <a:cubicBezTo>
                  <a:pt x="2108713" y="813675"/>
                  <a:pt x="2110342" y="812861"/>
                  <a:pt x="2110342" y="812046"/>
                </a:cubicBezTo>
                <a:cubicBezTo>
                  <a:pt x="2110342" y="809602"/>
                  <a:pt x="2111156" y="807159"/>
                  <a:pt x="2111156" y="804716"/>
                </a:cubicBezTo>
                <a:cubicBezTo>
                  <a:pt x="2111156" y="801457"/>
                  <a:pt x="2111971" y="798200"/>
                  <a:pt x="2111971" y="794942"/>
                </a:cubicBezTo>
                <a:cubicBezTo>
                  <a:pt x="2111971" y="791684"/>
                  <a:pt x="2112785" y="788426"/>
                  <a:pt x="2112785" y="785168"/>
                </a:cubicBezTo>
                <a:cubicBezTo>
                  <a:pt x="2112785" y="782724"/>
                  <a:pt x="2112785" y="781095"/>
                  <a:pt x="2113600" y="778652"/>
                </a:cubicBezTo>
                <a:cubicBezTo>
                  <a:pt x="2113600" y="777837"/>
                  <a:pt x="2113600" y="777023"/>
                  <a:pt x="2112785" y="777023"/>
                </a:cubicBezTo>
                <a:cubicBezTo>
                  <a:pt x="2112785" y="776208"/>
                  <a:pt x="2111971" y="775394"/>
                  <a:pt x="2111156" y="775394"/>
                </a:cubicBezTo>
                <a:close/>
                <a:moveTo>
                  <a:pt x="1544272" y="329868"/>
                </a:moveTo>
                <a:lnTo>
                  <a:pt x="1710427" y="12217"/>
                </a:lnTo>
                <a:cubicBezTo>
                  <a:pt x="1711242" y="10589"/>
                  <a:pt x="1710427" y="8145"/>
                  <a:pt x="1707984" y="8145"/>
                </a:cubicBezTo>
                <a:lnTo>
                  <a:pt x="1624906" y="8145"/>
                </a:lnTo>
                <a:cubicBezTo>
                  <a:pt x="1620019" y="8145"/>
                  <a:pt x="1615947" y="10589"/>
                  <a:pt x="1614318" y="14661"/>
                </a:cubicBezTo>
                <a:lnTo>
                  <a:pt x="1492959" y="261451"/>
                </a:lnTo>
                <a:lnTo>
                  <a:pt x="1370785" y="15475"/>
                </a:lnTo>
                <a:cubicBezTo>
                  <a:pt x="1369157" y="11403"/>
                  <a:pt x="1365084" y="8959"/>
                  <a:pt x="1360197" y="8959"/>
                </a:cubicBezTo>
                <a:lnTo>
                  <a:pt x="1277119" y="8959"/>
                </a:lnTo>
                <a:cubicBezTo>
                  <a:pt x="1275490" y="8959"/>
                  <a:pt x="1273861" y="11403"/>
                  <a:pt x="1274676" y="13032"/>
                </a:cubicBezTo>
                <a:lnTo>
                  <a:pt x="1436759" y="323352"/>
                </a:lnTo>
                <a:cubicBezTo>
                  <a:pt x="1440831" y="331497"/>
                  <a:pt x="1449791" y="337199"/>
                  <a:pt x="1459565" y="337199"/>
                </a:cubicBezTo>
                <a:lnTo>
                  <a:pt x="1533683" y="337199"/>
                </a:lnTo>
                <a:cubicBezTo>
                  <a:pt x="1538570" y="336384"/>
                  <a:pt x="1542643" y="333941"/>
                  <a:pt x="1544272" y="329868"/>
                </a:cubicBezTo>
                <a:close/>
                <a:moveTo>
                  <a:pt x="2305819" y="679284"/>
                </a:moveTo>
                <a:cubicBezTo>
                  <a:pt x="2304190" y="664623"/>
                  <a:pt x="2301747" y="649963"/>
                  <a:pt x="2297674" y="636116"/>
                </a:cubicBezTo>
                <a:cubicBezTo>
                  <a:pt x="2297674" y="635302"/>
                  <a:pt x="2296860" y="634487"/>
                  <a:pt x="2295231" y="634487"/>
                </a:cubicBezTo>
                <a:cubicBezTo>
                  <a:pt x="2281385" y="634487"/>
                  <a:pt x="2266724" y="635302"/>
                  <a:pt x="2252877" y="635302"/>
                </a:cubicBezTo>
                <a:cubicBezTo>
                  <a:pt x="2238216" y="635302"/>
                  <a:pt x="2223556" y="636116"/>
                  <a:pt x="2209709" y="636116"/>
                </a:cubicBezTo>
                <a:cubicBezTo>
                  <a:pt x="2195863" y="636116"/>
                  <a:pt x="2181202" y="636931"/>
                  <a:pt x="2167356" y="636931"/>
                </a:cubicBezTo>
                <a:cubicBezTo>
                  <a:pt x="2154324" y="636931"/>
                  <a:pt x="2142107" y="637745"/>
                  <a:pt x="2129889" y="637745"/>
                </a:cubicBezTo>
                <a:cubicBezTo>
                  <a:pt x="2129075" y="637745"/>
                  <a:pt x="2128260" y="637745"/>
                  <a:pt x="2128260" y="638560"/>
                </a:cubicBezTo>
                <a:cubicBezTo>
                  <a:pt x="2127446" y="639374"/>
                  <a:pt x="2127446" y="639374"/>
                  <a:pt x="2127446" y="640189"/>
                </a:cubicBezTo>
                <a:cubicBezTo>
                  <a:pt x="2129075" y="654035"/>
                  <a:pt x="2130704" y="667067"/>
                  <a:pt x="2131519" y="680913"/>
                </a:cubicBezTo>
                <a:cubicBezTo>
                  <a:pt x="2132333" y="695574"/>
                  <a:pt x="2133147" y="711049"/>
                  <a:pt x="2133147" y="725710"/>
                </a:cubicBezTo>
                <a:cubicBezTo>
                  <a:pt x="2133147" y="740371"/>
                  <a:pt x="2132333" y="755846"/>
                  <a:pt x="2131519" y="770507"/>
                </a:cubicBezTo>
                <a:cubicBezTo>
                  <a:pt x="2130704" y="784353"/>
                  <a:pt x="2129075" y="798200"/>
                  <a:pt x="2127446" y="811231"/>
                </a:cubicBezTo>
                <a:cubicBezTo>
                  <a:pt x="2127446" y="812046"/>
                  <a:pt x="2127446" y="812861"/>
                  <a:pt x="2128260" y="812861"/>
                </a:cubicBezTo>
                <a:cubicBezTo>
                  <a:pt x="2129075" y="813675"/>
                  <a:pt x="2129075" y="813675"/>
                  <a:pt x="2129889" y="813675"/>
                </a:cubicBezTo>
                <a:lnTo>
                  <a:pt x="2132333" y="813675"/>
                </a:lnTo>
                <a:lnTo>
                  <a:pt x="2138034" y="813675"/>
                </a:lnTo>
                <a:lnTo>
                  <a:pt x="2150252" y="813675"/>
                </a:lnTo>
                <a:lnTo>
                  <a:pt x="2158397" y="813675"/>
                </a:lnTo>
                <a:lnTo>
                  <a:pt x="2162469" y="813675"/>
                </a:lnTo>
                <a:lnTo>
                  <a:pt x="2172243" y="813675"/>
                </a:lnTo>
                <a:cubicBezTo>
                  <a:pt x="2173057" y="813675"/>
                  <a:pt x="2174686" y="812861"/>
                  <a:pt x="2174686" y="812046"/>
                </a:cubicBezTo>
                <a:cubicBezTo>
                  <a:pt x="2175501" y="807974"/>
                  <a:pt x="2175501" y="804716"/>
                  <a:pt x="2176315" y="800643"/>
                </a:cubicBezTo>
                <a:cubicBezTo>
                  <a:pt x="2177130" y="795756"/>
                  <a:pt x="2177944" y="791684"/>
                  <a:pt x="2177944" y="786797"/>
                </a:cubicBezTo>
                <a:cubicBezTo>
                  <a:pt x="2177944" y="781910"/>
                  <a:pt x="2178759" y="777023"/>
                  <a:pt x="2179573" y="772136"/>
                </a:cubicBezTo>
                <a:cubicBezTo>
                  <a:pt x="2180388" y="767249"/>
                  <a:pt x="2180388" y="763177"/>
                  <a:pt x="2180388" y="757475"/>
                </a:cubicBezTo>
                <a:lnTo>
                  <a:pt x="2180388" y="756661"/>
                </a:lnTo>
                <a:lnTo>
                  <a:pt x="2181202" y="756661"/>
                </a:lnTo>
                <a:lnTo>
                  <a:pt x="2189347" y="756661"/>
                </a:lnTo>
                <a:lnTo>
                  <a:pt x="2198307" y="756661"/>
                </a:lnTo>
                <a:lnTo>
                  <a:pt x="2198307" y="756661"/>
                </a:lnTo>
                <a:lnTo>
                  <a:pt x="2215411" y="756661"/>
                </a:lnTo>
                <a:lnTo>
                  <a:pt x="2233330" y="756661"/>
                </a:lnTo>
                <a:lnTo>
                  <a:pt x="2242289" y="756661"/>
                </a:lnTo>
                <a:lnTo>
                  <a:pt x="2251248" y="756661"/>
                </a:lnTo>
                <a:lnTo>
                  <a:pt x="2252063" y="756661"/>
                </a:lnTo>
                <a:lnTo>
                  <a:pt x="2252063" y="757475"/>
                </a:lnTo>
                <a:cubicBezTo>
                  <a:pt x="2252063" y="762362"/>
                  <a:pt x="2251248" y="767249"/>
                  <a:pt x="2250434" y="772136"/>
                </a:cubicBezTo>
                <a:cubicBezTo>
                  <a:pt x="2249620" y="777023"/>
                  <a:pt x="2249620" y="781910"/>
                  <a:pt x="2248805" y="786797"/>
                </a:cubicBezTo>
                <a:cubicBezTo>
                  <a:pt x="2247990" y="791684"/>
                  <a:pt x="2247176" y="796571"/>
                  <a:pt x="2246361" y="801457"/>
                </a:cubicBezTo>
                <a:cubicBezTo>
                  <a:pt x="2245547" y="804716"/>
                  <a:pt x="2244733" y="808788"/>
                  <a:pt x="2243918" y="812046"/>
                </a:cubicBezTo>
                <a:cubicBezTo>
                  <a:pt x="2243918" y="812861"/>
                  <a:pt x="2243918" y="813675"/>
                  <a:pt x="2244733" y="813675"/>
                </a:cubicBezTo>
                <a:cubicBezTo>
                  <a:pt x="2245547" y="814489"/>
                  <a:pt x="2245547" y="814489"/>
                  <a:pt x="2246361" y="814489"/>
                </a:cubicBezTo>
                <a:lnTo>
                  <a:pt x="2255321" y="814489"/>
                </a:lnTo>
                <a:lnTo>
                  <a:pt x="2261837" y="814489"/>
                </a:lnTo>
                <a:lnTo>
                  <a:pt x="2268353" y="814489"/>
                </a:lnTo>
                <a:lnTo>
                  <a:pt x="2282199" y="814489"/>
                </a:lnTo>
                <a:lnTo>
                  <a:pt x="2292787" y="814489"/>
                </a:lnTo>
                <a:lnTo>
                  <a:pt x="2292787" y="814489"/>
                </a:lnTo>
                <a:cubicBezTo>
                  <a:pt x="2293602" y="814489"/>
                  <a:pt x="2294416" y="813675"/>
                  <a:pt x="2295231" y="812861"/>
                </a:cubicBezTo>
                <a:cubicBezTo>
                  <a:pt x="2298489" y="798200"/>
                  <a:pt x="2301747" y="784353"/>
                  <a:pt x="2303376" y="769692"/>
                </a:cubicBezTo>
                <a:cubicBezTo>
                  <a:pt x="2305005" y="754217"/>
                  <a:pt x="2306634" y="738742"/>
                  <a:pt x="2306634" y="723267"/>
                </a:cubicBezTo>
                <a:cubicBezTo>
                  <a:pt x="2309077" y="710235"/>
                  <a:pt x="2308263" y="694760"/>
                  <a:pt x="2305819" y="679284"/>
                </a:cubicBezTo>
                <a:close/>
                <a:moveTo>
                  <a:pt x="2255321" y="724081"/>
                </a:moveTo>
                <a:lnTo>
                  <a:pt x="2254506" y="724081"/>
                </a:lnTo>
                <a:lnTo>
                  <a:pt x="2236588" y="724081"/>
                </a:lnTo>
                <a:lnTo>
                  <a:pt x="2183646" y="724081"/>
                </a:lnTo>
                <a:lnTo>
                  <a:pt x="2183646" y="723267"/>
                </a:lnTo>
                <a:cubicBezTo>
                  <a:pt x="2183646" y="719194"/>
                  <a:pt x="2183646" y="715122"/>
                  <a:pt x="2183646" y="711049"/>
                </a:cubicBezTo>
                <a:cubicBezTo>
                  <a:pt x="2183646" y="706977"/>
                  <a:pt x="2183646" y="702904"/>
                  <a:pt x="2182831" y="698832"/>
                </a:cubicBezTo>
                <a:cubicBezTo>
                  <a:pt x="2182831" y="694760"/>
                  <a:pt x="2182017" y="690687"/>
                  <a:pt x="2182017" y="686615"/>
                </a:cubicBezTo>
                <a:cubicBezTo>
                  <a:pt x="2182017" y="682542"/>
                  <a:pt x="2181202" y="678470"/>
                  <a:pt x="2181202" y="674397"/>
                </a:cubicBezTo>
                <a:lnTo>
                  <a:pt x="2181202" y="673583"/>
                </a:lnTo>
                <a:lnTo>
                  <a:pt x="2182017" y="673583"/>
                </a:lnTo>
                <a:lnTo>
                  <a:pt x="2190976" y="673583"/>
                </a:lnTo>
                <a:lnTo>
                  <a:pt x="2199121" y="673583"/>
                </a:lnTo>
                <a:lnTo>
                  <a:pt x="2216225" y="673583"/>
                </a:lnTo>
                <a:lnTo>
                  <a:pt x="2217040" y="673583"/>
                </a:lnTo>
                <a:lnTo>
                  <a:pt x="2225999" y="673583"/>
                </a:lnTo>
                <a:lnTo>
                  <a:pt x="2234144" y="673583"/>
                </a:lnTo>
                <a:lnTo>
                  <a:pt x="2252063" y="673583"/>
                </a:lnTo>
                <a:lnTo>
                  <a:pt x="2252877" y="673583"/>
                </a:lnTo>
                <a:lnTo>
                  <a:pt x="2252877" y="674397"/>
                </a:lnTo>
                <a:cubicBezTo>
                  <a:pt x="2253692" y="678470"/>
                  <a:pt x="2253692" y="682542"/>
                  <a:pt x="2254506" y="687429"/>
                </a:cubicBezTo>
                <a:cubicBezTo>
                  <a:pt x="2255321" y="691501"/>
                  <a:pt x="2255321" y="695574"/>
                  <a:pt x="2255321" y="700461"/>
                </a:cubicBezTo>
                <a:cubicBezTo>
                  <a:pt x="2255321" y="704533"/>
                  <a:pt x="2256135" y="709420"/>
                  <a:pt x="2256135" y="713493"/>
                </a:cubicBezTo>
                <a:cubicBezTo>
                  <a:pt x="2256135" y="717565"/>
                  <a:pt x="2256135" y="721638"/>
                  <a:pt x="2256135" y="726525"/>
                </a:cubicBezTo>
                <a:lnTo>
                  <a:pt x="2256135" y="724081"/>
                </a:lnTo>
                <a:close/>
                <a:moveTo>
                  <a:pt x="1753595" y="700461"/>
                </a:moveTo>
                <a:cubicBezTo>
                  <a:pt x="1753595" y="698017"/>
                  <a:pt x="1753595" y="695574"/>
                  <a:pt x="1753595" y="693945"/>
                </a:cubicBezTo>
                <a:lnTo>
                  <a:pt x="1753595" y="687429"/>
                </a:lnTo>
                <a:cubicBezTo>
                  <a:pt x="1753595" y="684986"/>
                  <a:pt x="1753595" y="682542"/>
                  <a:pt x="1753595" y="680913"/>
                </a:cubicBezTo>
                <a:lnTo>
                  <a:pt x="1753595" y="680099"/>
                </a:lnTo>
                <a:lnTo>
                  <a:pt x="1754410" y="680099"/>
                </a:lnTo>
                <a:cubicBezTo>
                  <a:pt x="1760926" y="680099"/>
                  <a:pt x="1767442" y="680099"/>
                  <a:pt x="1774772" y="680099"/>
                </a:cubicBezTo>
                <a:lnTo>
                  <a:pt x="1783732" y="680099"/>
                </a:lnTo>
                <a:lnTo>
                  <a:pt x="1795134" y="680099"/>
                </a:lnTo>
                <a:cubicBezTo>
                  <a:pt x="1801650" y="680099"/>
                  <a:pt x="1808981" y="680099"/>
                  <a:pt x="1815497" y="680099"/>
                </a:cubicBezTo>
                <a:cubicBezTo>
                  <a:pt x="1821198" y="680099"/>
                  <a:pt x="1827714" y="680099"/>
                  <a:pt x="1833415" y="680099"/>
                </a:cubicBezTo>
                <a:cubicBezTo>
                  <a:pt x="1835044" y="680099"/>
                  <a:pt x="1835859" y="679284"/>
                  <a:pt x="1835859" y="677655"/>
                </a:cubicBezTo>
                <a:lnTo>
                  <a:pt x="1835859" y="671954"/>
                </a:lnTo>
                <a:cubicBezTo>
                  <a:pt x="1835859" y="669510"/>
                  <a:pt x="1835859" y="666252"/>
                  <a:pt x="1835859" y="663809"/>
                </a:cubicBezTo>
                <a:lnTo>
                  <a:pt x="1835859" y="661365"/>
                </a:lnTo>
                <a:lnTo>
                  <a:pt x="1835859" y="655664"/>
                </a:lnTo>
                <a:cubicBezTo>
                  <a:pt x="1835859" y="654035"/>
                  <a:pt x="1835859" y="652406"/>
                  <a:pt x="1835859" y="650777"/>
                </a:cubicBezTo>
                <a:cubicBezTo>
                  <a:pt x="1835859" y="649963"/>
                  <a:pt x="1835859" y="649148"/>
                  <a:pt x="1835044" y="649148"/>
                </a:cubicBezTo>
                <a:cubicBezTo>
                  <a:pt x="1834230" y="648334"/>
                  <a:pt x="1834230" y="648334"/>
                  <a:pt x="1833415" y="648334"/>
                </a:cubicBezTo>
                <a:cubicBezTo>
                  <a:pt x="1824456" y="648334"/>
                  <a:pt x="1815497" y="649148"/>
                  <a:pt x="1806537" y="649148"/>
                </a:cubicBezTo>
                <a:cubicBezTo>
                  <a:pt x="1796763" y="649148"/>
                  <a:pt x="1786175" y="649963"/>
                  <a:pt x="1776401" y="649963"/>
                </a:cubicBezTo>
                <a:cubicBezTo>
                  <a:pt x="1766627" y="649963"/>
                  <a:pt x="1756853" y="650777"/>
                  <a:pt x="1747079" y="650777"/>
                </a:cubicBezTo>
                <a:cubicBezTo>
                  <a:pt x="1738120" y="650777"/>
                  <a:pt x="1729975" y="651591"/>
                  <a:pt x="1721016" y="651591"/>
                </a:cubicBezTo>
                <a:cubicBezTo>
                  <a:pt x="1720201" y="651591"/>
                  <a:pt x="1718572" y="652406"/>
                  <a:pt x="1718572" y="654035"/>
                </a:cubicBezTo>
                <a:cubicBezTo>
                  <a:pt x="1716943" y="666252"/>
                  <a:pt x="1716129" y="678470"/>
                  <a:pt x="1716129" y="689873"/>
                </a:cubicBezTo>
                <a:cubicBezTo>
                  <a:pt x="1715314" y="702904"/>
                  <a:pt x="1715314" y="715936"/>
                  <a:pt x="1715314" y="728968"/>
                </a:cubicBezTo>
                <a:cubicBezTo>
                  <a:pt x="1715314" y="742000"/>
                  <a:pt x="1715314" y="755032"/>
                  <a:pt x="1716129" y="768064"/>
                </a:cubicBezTo>
                <a:cubicBezTo>
                  <a:pt x="1716943" y="780281"/>
                  <a:pt x="1717758" y="791684"/>
                  <a:pt x="1718572" y="803901"/>
                </a:cubicBezTo>
                <a:cubicBezTo>
                  <a:pt x="1718572" y="804716"/>
                  <a:pt x="1719387" y="805530"/>
                  <a:pt x="1721016" y="806344"/>
                </a:cubicBezTo>
                <a:cubicBezTo>
                  <a:pt x="1729975" y="806344"/>
                  <a:pt x="1738935" y="807159"/>
                  <a:pt x="1747894" y="807159"/>
                </a:cubicBezTo>
                <a:cubicBezTo>
                  <a:pt x="1755224" y="807159"/>
                  <a:pt x="1763369" y="807974"/>
                  <a:pt x="1771514" y="807974"/>
                </a:cubicBezTo>
                <a:lnTo>
                  <a:pt x="1778030" y="807974"/>
                </a:lnTo>
                <a:lnTo>
                  <a:pt x="1808981" y="808788"/>
                </a:lnTo>
                <a:cubicBezTo>
                  <a:pt x="1817940" y="808788"/>
                  <a:pt x="1827714" y="809602"/>
                  <a:pt x="1836673" y="809602"/>
                </a:cubicBezTo>
                <a:lnTo>
                  <a:pt x="1836673" y="809602"/>
                </a:lnTo>
                <a:cubicBezTo>
                  <a:pt x="1837488" y="809602"/>
                  <a:pt x="1837488" y="809602"/>
                  <a:pt x="1838302" y="808788"/>
                </a:cubicBezTo>
                <a:cubicBezTo>
                  <a:pt x="1839117" y="807974"/>
                  <a:pt x="1839117" y="807974"/>
                  <a:pt x="1839117" y="807159"/>
                </a:cubicBezTo>
                <a:cubicBezTo>
                  <a:pt x="1839117" y="805530"/>
                  <a:pt x="1839117" y="803087"/>
                  <a:pt x="1839117" y="801457"/>
                </a:cubicBezTo>
                <a:cubicBezTo>
                  <a:pt x="1839117" y="798200"/>
                  <a:pt x="1839117" y="794942"/>
                  <a:pt x="1839117" y="792498"/>
                </a:cubicBezTo>
                <a:lnTo>
                  <a:pt x="1839117" y="783539"/>
                </a:lnTo>
                <a:lnTo>
                  <a:pt x="1839117" y="777837"/>
                </a:lnTo>
                <a:cubicBezTo>
                  <a:pt x="1839117" y="776208"/>
                  <a:pt x="1838302" y="775394"/>
                  <a:pt x="1836673" y="775394"/>
                </a:cubicBezTo>
                <a:cubicBezTo>
                  <a:pt x="1830157" y="775394"/>
                  <a:pt x="1824456" y="775394"/>
                  <a:pt x="1817940" y="775394"/>
                </a:cubicBezTo>
                <a:cubicBezTo>
                  <a:pt x="1810610" y="775394"/>
                  <a:pt x="1803279" y="775394"/>
                  <a:pt x="1796763" y="775394"/>
                </a:cubicBezTo>
                <a:lnTo>
                  <a:pt x="1786989" y="775394"/>
                </a:lnTo>
                <a:lnTo>
                  <a:pt x="1775587" y="775394"/>
                </a:lnTo>
                <a:lnTo>
                  <a:pt x="1769071" y="775394"/>
                </a:lnTo>
                <a:lnTo>
                  <a:pt x="1754410" y="775394"/>
                </a:lnTo>
                <a:lnTo>
                  <a:pt x="1753595" y="775394"/>
                </a:lnTo>
                <a:lnTo>
                  <a:pt x="1753595" y="774579"/>
                </a:lnTo>
                <a:cubicBezTo>
                  <a:pt x="1753595" y="772136"/>
                  <a:pt x="1753595" y="769692"/>
                  <a:pt x="1753595" y="767249"/>
                </a:cubicBezTo>
                <a:cubicBezTo>
                  <a:pt x="1753595" y="764805"/>
                  <a:pt x="1753595" y="762362"/>
                  <a:pt x="1753595" y="759919"/>
                </a:cubicBezTo>
                <a:cubicBezTo>
                  <a:pt x="1753595" y="757475"/>
                  <a:pt x="1753595" y="755032"/>
                  <a:pt x="1753595" y="752588"/>
                </a:cubicBezTo>
                <a:cubicBezTo>
                  <a:pt x="1753595" y="750145"/>
                  <a:pt x="1753595" y="747701"/>
                  <a:pt x="1753595" y="745258"/>
                </a:cubicBezTo>
                <a:lnTo>
                  <a:pt x="1753595" y="744443"/>
                </a:lnTo>
                <a:lnTo>
                  <a:pt x="1754410" y="744443"/>
                </a:lnTo>
                <a:lnTo>
                  <a:pt x="1773143" y="744443"/>
                </a:lnTo>
                <a:lnTo>
                  <a:pt x="1791876" y="744443"/>
                </a:lnTo>
                <a:lnTo>
                  <a:pt x="1810610" y="744443"/>
                </a:lnTo>
                <a:lnTo>
                  <a:pt x="1826899" y="744443"/>
                </a:lnTo>
                <a:cubicBezTo>
                  <a:pt x="1827714" y="744443"/>
                  <a:pt x="1827714" y="744443"/>
                  <a:pt x="1828528" y="743629"/>
                </a:cubicBezTo>
                <a:cubicBezTo>
                  <a:pt x="1829343" y="742814"/>
                  <a:pt x="1829343" y="742814"/>
                  <a:pt x="1829343" y="742000"/>
                </a:cubicBezTo>
                <a:lnTo>
                  <a:pt x="1829343" y="737113"/>
                </a:lnTo>
                <a:lnTo>
                  <a:pt x="1829343" y="728968"/>
                </a:lnTo>
                <a:lnTo>
                  <a:pt x="1829343" y="720823"/>
                </a:lnTo>
                <a:cubicBezTo>
                  <a:pt x="1829343" y="719194"/>
                  <a:pt x="1829343" y="717565"/>
                  <a:pt x="1829343" y="715936"/>
                </a:cubicBezTo>
                <a:cubicBezTo>
                  <a:pt x="1829343" y="715122"/>
                  <a:pt x="1829343" y="715122"/>
                  <a:pt x="1828528" y="714307"/>
                </a:cubicBezTo>
                <a:cubicBezTo>
                  <a:pt x="1827714" y="713493"/>
                  <a:pt x="1827714" y="713493"/>
                  <a:pt x="1826899" y="713493"/>
                </a:cubicBezTo>
                <a:lnTo>
                  <a:pt x="1810610" y="713493"/>
                </a:lnTo>
                <a:lnTo>
                  <a:pt x="1791876" y="713493"/>
                </a:lnTo>
                <a:lnTo>
                  <a:pt x="1773143" y="713493"/>
                </a:lnTo>
                <a:lnTo>
                  <a:pt x="1764184" y="713493"/>
                </a:lnTo>
                <a:lnTo>
                  <a:pt x="1754410" y="713493"/>
                </a:lnTo>
                <a:lnTo>
                  <a:pt x="1753595" y="713493"/>
                </a:lnTo>
                <a:lnTo>
                  <a:pt x="1753595" y="712678"/>
                </a:lnTo>
                <a:cubicBezTo>
                  <a:pt x="1753595" y="705348"/>
                  <a:pt x="1753595" y="702904"/>
                  <a:pt x="1753595" y="700461"/>
                </a:cubicBezTo>
                <a:close/>
                <a:moveTo>
                  <a:pt x="2268353" y="855214"/>
                </a:moveTo>
                <a:cubicBezTo>
                  <a:pt x="2259393" y="855214"/>
                  <a:pt x="2249620" y="855214"/>
                  <a:pt x="2239031" y="854399"/>
                </a:cubicBezTo>
                <a:cubicBezTo>
                  <a:pt x="2237402" y="854399"/>
                  <a:pt x="2235773" y="855214"/>
                  <a:pt x="2234959" y="856028"/>
                </a:cubicBezTo>
                <a:cubicBezTo>
                  <a:pt x="2206451" y="887793"/>
                  <a:pt x="2168171" y="916301"/>
                  <a:pt x="2121745" y="937477"/>
                </a:cubicBezTo>
                <a:cubicBezTo>
                  <a:pt x="2058214" y="966799"/>
                  <a:pt x="1984096" y="982274"/>
                  <a:pt x="1906719" y="982274"/>
                </a:cubicBezTo>
                <a:lnTo>
                  <a:pt x="1906719" y="982274"/>
                </a:lnTo>
                <a:cubicBezTo>
                  <a:pt x="1804094" y="982274"/>
                  <a:pt x="1707984" y="955396"/>
                  <a:pt x="1635494" y="905712"/>
                </a:cubicBezTo>
                <a:cubicBezTo>
                  <a:pt x="1601286" y="882092"/>
                  <a:pt x="1573593" y="854399"/>
                  <a:pt x="1555675" y="824263"/>
                </a:cubicBezTo>
                <a:cubicBezTo>
                  <a:pt x="1536941" y="793313"/>
                  <a:pt x="1527167" y="760733"/>
                  <a:pt x="1527167" y="728153"/>
                </a:cubicBezTo>
                <a:cubicBezTo>
                  <a:pt x="1527167" y="694760"/>
                  <a:pt x="1536941" y="662180"/>
                  <a:pt x="1555675" y="632044"/>
                </a:cubicBezTo>
                <a:cubicBezTo>
                  <a:pt x="1583367" y="586432"/>
                  <a:pt x="1630608" y="547337"/>
                  <a:pt x="1692509" y="519644"/>
                </a:cubicBezTo>
                <a:cubicBezTo>
                  <a:pt x="1756039" y="490323"/>
                  <a:pt x="1830157" y="474847"/>
                  <a:pt x="1907534" y="474847"/>
                </a:cubicBezTo>
                <a:lnTo>
                  <a:pt x="1907534" y="474847"/>
                </a:lnTo>
                <a:cubicBezTo>
                  <a:pt x="2010159" y="474847"/>
                  <a:pt x="2106269" y="501725"/>
                  <a:pt x="2178759" y="551409"/>
                </a:cubicBezTo>
                <a:cubicBezTo>
                  <a:pt x="2198307" y="565256"/>
                  <a:pt x="2216225" y="579917"/>
                  <a:pt x="2230886" y="596206"/>
                </a:cubicBezTo>
                <a:cubicBezTo>
                  <a:pt x="2231701" y="597021"/>
                  <a:pt x="2233330" y="597835"/>
                  <a:pt x="2234959" y="597835"/>
                </a:cubicBezTo>
                <a:lnTo>
                  <a:pt x="2247990" y="597835"/>
                </a:lnTo>
                <a:lnTo>
                  <a:pt x="2265095" y="597835"/>
                </a:lnTo>
                <a:cubicBezTo>
                  <a:pt x="2267538" y="597835"/>
                  <a:pt x="2269167" y="596206"/>
                  <a:pt x="2269982" y="594577"/>
                </a:cubicBezTo>
                <a:cubicBezTo>
                  <a:pt x="2270796" y="592948"/>
                  <a:pt x="2270796" y="590505"/>
                  <a:pt x="2269167" y="588876"/>
                </a:cubicBezTo>
                <a:cubicBezTo>
                  <a:pt x="2236588" y="548966"/>
                  <a:pt x="2191791" y="514757"/>
                  <a:pt x="2136405" y="489508"/>
                </a:cubicBezTo>
                <a:cubicBezTo>
                  <a:pt x="2068803" y="457743"/>
                  <a:pt x="1988983" y="441453"/>
                  <a:pt x="1907534" y="441453"/>
                </a:cubicBezTo>
                <a:cubicBezTo>
                  <a:pt x="1798392" y="441453"/>
                  <a:pt x="1694952" y="470775"/>
                  <a:pt x="1616761" y="523717"/>
                </a:cubicBezTo>
                <a:cubicBezTo>
                  <a:pt x="1578480" y="549780"/>
                  <a:pt x="1548344" y="580731"/>
                  <a:pt x="1527167" y="614939"/>
                </a:cubicBezTo>
                <a:cubicBezTo>
                  <a:pt x="1505176" y="650777"/>
                  <a:pt x="1492959" y="689873"/>
                  <a:pt x="1492959" y="728968"/>
                </a:cubicBezTo>
                <a:lnTo>
                  <a:pt x="1492959" y="728968"/>
                </a:lnTo>
                <a:cubicBezTo>
                  <a:pt x="1492959" y="728968"/>
                  <a:pt x="1492959" y="728968"/>
                  <a:pt x="1492959" y="728968"/>
                </a:cubicBezTo>
                <a:cubicBezTo>
                  <a:pt x="1492959" y="768878"/>
                  <a:pt x="1504362" y="807159"/>
                  <a:pt x="1527167" y="842996"/>
                </a:cubicBezTo>
                <a:cubicBezTo>
                  <a:pt x="1558932" y="894309"/>
                  <a:pt x="1611874" y="938292"/>
                  <a:pt x="1678662" y="968428"/>
                </a:cubicBezTo>
                <a:cubicBezTo>
                  <a:pt x="1746265" y="999379"/>
                  <a:pt x="1826085" y="1016483"/>
                  <a:pt x="1907534" y="1016483"/>
                </a:cubicBezTo>
                <a:cubicBezTo>
                  <a:pt x="1962105" y="1016483"/>
                  <a:pt x="2015046" y="1009152"/>
                  <a:pt x="2064730" y="995306"/>
                </a:cubicBezTo>
                <a:cubicBezTo>
                  <a:pt x="2113600" y="981460"/>
                  <a:pt x="2159211" y="961097"/>
                  <a:pt x="2198307" y="934219"/>
                </a:cubicBezTo>
                <a:cubicBezTo>
                  <a:pt x="2228443" y="913857"/>
                  <a:pt x="2253692" y="890237"/>
                  <a:pt x="2273240" y="864173"/>
                </a:cubicBezTo>
                <a:cubicBezTo>
                  <a:pt x="2274868" y="862544"/>
                  <a:pt x="2274868" y="860101"/>
                  <a:pt x="2274054" y="858472"/>
                </a:cubicBezTo>
                <a:cubicBezTo>
                  <a:pt x="2272425" y="856843"/>
                  <a:pt x="2269982" y="855214"/>
                  <a:pt x="2268353" y="855214"/>
                </a:cubicBezTo>
                <a:close/>
                <a:moveTo>
                  <a:pt x="1611874" y="737113"/>
                </a:moveTo>
                <a:lnTo>
                  <a:pt x="1623277" y="737113"/>
                </a:lnTo>
                <a:lnTo>
                  <a:pt x="1634680" y="737113"/>
                </a:lnTo>
                <a:lnTo>
                  <a:pt x="1634680" y="737113"/>
                </a:lnTo>
                <a:lnTo>
                  <a:pt x="1640381" y="737113"/>
                </a:lnTo>
                <a:lnTo>
                  <a:pt x="1646083" y="737113"/>
                </a:lnTo>
                <a:lnTo>
                  <a:pt x="1658300" y="737113"/>
                </a:lnTo>
                <a:lnTo>
                  <a:pt x="1659115" y="737113"/>
                </a:lnTo>
                <a:lnTo>
                  <a:pt x="1659115" y="737927"/>
                </a:lnTo>
                <a:cubicBezTo>
                  <a:pt x="1659115" y="742814"/>
                  <a:pt x="1659115" y="748516"/>
                  <a:pt x="1659929" y="753403"/>
                </a:cubicBezTo>
                <a:cubicBezTo>
                  <a:pt x="1659929" y="758290"/>
                  <a:pt x="1660744" y="763991"/>
                  <a:pt x="1660744" y="768878"/>
                </a:cubicBezTo>
                <a:cubicBezTo>
                  <a:pt x="1661558" y="774579"/>
                  <a:pt x="1661558" y="779466"/>
                  <a:pt x="1662373" y="784353"/>
                </a:cubicBezTo>
                <a:cubicBezTo>
                  <a:pt x="1663187" y="788426"/>
                  <a:pt x="1663187" y="793313"/>
                  <a:pt x="1664001" y="797385"/>
                </a:cubicBezTo>
                <a:cubicBezTo>
                  <a:pt x="1664001" y="798200"/>
                  <a:pt x="1664816" y="799014"/>
                  <a:pt x="1666445" y="799014"/>
                </a:cubicBezTo>
                <a:lnTo>
                  <a:pt x="1672961" y="799014"/>
                </a:lnTo>
                <a:cubicBezTo>
                  <a:pt x="1676219" y="799014"/>
                  <a:pt x="1678662" y="799014"/>
                  <a:pt x="1681920" y="799014"/>
                </a:cubicBezTo>
                <a:lnTo>
                  <a:pt x="1690880" y="799014"/>
                </a:lnTo>
                <a:lnTo>
                  <a:pt x="1696581" y="799014"/>
                </a:lnTo>
                <a:lnTo>
                  <a:pt x="1696581" y="799014"/>
                </a:lnTo>
                <a:cubicBezTo>
                  <a:pt x="1697396" y="799014"/>
                  <a:pt x="1698210" y="799014"/>
                  <a:pt x="1698210" y="798200"/>
                </a:cubicBezTo>
                <a:cubicBezTo>
                  <a:pt x="1699025" y="797385"/>
                  <a:pt x="1699025" y="797385"/>
                  <a:pt x="1699025" y="796571"/>
                </a:cubicBezTo>
                <a:cubicBezTo>
                  <a:pt x="1697396" y="785168"/>
                  <a:pt x="1696581" y="773765"/>
                  <a:pt x="1695767" y="761548"/>
                </a:cubicBezTo>
                <a:cubicBezTo>
                  <a:pt x="1694952" y="748516"/>
                  <a:pt x="1694952" y="735484"/>
                  <a:pt x="1694952" y="723267"/>
                </a:cubicBezTo>
                <a:cubicBezTo>
                  <a:pt x="1694952" y="710235"/>
                  <a:pt x="1694952" y="697203"/>
                  <a:pt x="1695767" y="684986"/>
                </a:cubicBezTo>
                <a:cubicBezTo>
                  <a:pt x="1696581" y="673583"/>
                  <a:pt x="1697396" y="661365"/>
                  <a:pt x="1699025" y="649963"/>
                </a:cubicBezTo>
                <a:cubicBezTo>
                  <a:pt x="1699025" y="649148"/>
                  <a:pt x="1699025" y="648334"/>
                  <a:pt x="1698210" y="648334"/>
                </a:cubicBezTo>
                <a:cubicBezTo>
                  <a:pt x="1697396" y="647519"/>
                  <a:pt x="1697396" y="647519"/>
                  <a:pt x="1696581" y="647519"/>
                </a:cubicBezTo>
                <a:lnTo>
                  <a:pt x="1695767" y="647519"/>
                </a:lnTo>
                <a:lnTo>
                  <a:pt x="1691694" y="647519"/>
                </a:lnTo>
                <a:lnTo>
                  <a:pt x="1687622" y="647519"/>
                </a:lnTo>
                <a:lnTo>
                  <a:pt x="1682735" y="647519"/>
                </a:lnTo>
                <a:lnTo>
                  <a:pt x="1677848" y="647519"/>
                </a:lnTo>
                <a:lnTo>
                  <a:pt x="1673775" y="647519"/>
                </a:lnTo>
                <a:lnTo>
                  <a:pt x="1672961" y="647519"/>
                </a:lnTo>
                <a:lnTo>
                  <a:pt x="1667260" y="647519"/>
                </a:lnTo>
                <a:cubicBezTo>
                  <a:pt x="1666445" y="647519"/>
                  <a:pt x="1664816" y="648334"/>
                  <a:pt x="1664816" y="649148"/>
                </a:cubicBezTo>
                <a:cubicBezTo>
                  <a:pt x="1664001" y="653221"/>
                  <a:pt x="1664001" y="657293"/>
                  <a:pt x="1663187" y="661365"/>
                </a:cubicBezTo>
                <a:cubicBezTo>
                  <a:pt x="1662373" y="666252"/>
                  <a:pt x="1662373" y="671139"/>
                  <a:pt x="1661558" y="676026"/>
                </a:cubicBezTo>
                <a:cubicBezTo>
                  <a:pt x="1660744" y="680913"/>
                  <a:pt x="1660744" y="685800"/>
                  <a:pt x="1660744" y="690687"/>
                </a:cubicBezTo>
                <a:cubicBezTo>
                  <a:pt x="1660744" y="695574"/>
                  <a:pt x="1659929" y="700461"/>
                  <a:pt x="1659929" y="705348"/>
                </a:cubicBezTo>
                <a:lnTo>
                  <a:pt x="1659929" y="706162"/>
                </a:lnTo>
                <a:lnTo>
                  <a:pt x="1659115" y="706162"/>
                </a:lnTo>
                <a:lnTo>
                  <a:pt x="1646897" y="706162"/>
                </a:lnTo>
                <a:lnTo>
                  <a:pt x="1638753" y="706162"/>
                </a:lnTo>
                <a:lnTo>
                  <a:pt x="1634680" y="706162"/>
                </a:lnTo>
                <a:lnTo>
                  <a:pt x="1623277" y="706162"/>
                </a:lnTo>
                <a:lnTo>
                  <a:pt x="1611874" y="706162"/>
                </a:lnTo>
                <a:lnTo>
                  <a:pt x="1611060" y="706162"/>
                </a:lnTo>
                <a:lnTo>
                  <a:pt x="1611060" y="705348"/>
                </a:lnTo>
                <a:cubicBezTo>
                  <a:pt x="1611060" y="700461"/>
                  <a:pt x="1611874" y="695574"/>
                  <a:pt x="1611874" y="691501"/>
                </a:cubicBezTo>
                <a:cubicBezTo>
                  <a:pt x="1611874" y="686615"/>
                  <a:pt x="1612689" y="681728"/>
                  <a:pt x="1613503" y="677655"/>
                </a:cubicBezTo>
                <a:cubicBezTo>
                  <a:pt x="1614318" y="672768"/>
                  <a:pt x="1614318" y="667881"/>
                  <a:pt x="1615132" y="663809"/>
                </a:cubicBezTo>
                <a:cubicBezTo>
                  <a:pt x="1615947" y="660551"/>
                  <a:pt x="1615947" y="657293"/>
                  <a:pt x="1616761" y="653221"/>
                </a:cubicBezTo>
                <a:cubicBezTo>
                  <a:pt x="1616761" y="652406"/>
                  <a:pt x="1616761" y="651591"/>
                  <a:pt x="1615947" y="651591"/>
                </a:cubicBezTo>
                <a:cubicBezTo>
                  <a:pt x="1615132" y="650777"/>
                  <a:pt x="1615132" y="650777"/>
                  <a:pt x="1614318" y="650777"/>
                </a:cubicBezTo>
                <a:lnTo>
                  <a:pt x="1609431" y="650777"/>
                </a:lnTo>
                <a:lnTo>
                  <a:pt x="1600471" y="650777"/>
                </a:lnTo>
                <a:lnTo>
                  <a:pt x="1592327" y="650777"/>
                </a:lnTo>
                <a:lnTo>
                  <a:pt x="1588254" y="650777"/>
                </a:lnTo>
                <a:lnTo>
                  <a:pt x="1586625" y="650777"/>
                </a:lnTo>
                <a:cubicBezTo>
                  <a:pt x="1585811" y="650777"/>
                  <a:pt x="1584996" y="651591"/>
                  <a:pt x="1584182" y="652406"/>
                </a:cubicBezTo>
                <a:cubicBezTo>
                  <a:pt x="1581738" y="663809"/>
                  <a:pt x="1580109" y="675212"/>
                  <a:pt x="1579295" y="685800"/>
                </a:cubicBezTo>
                <a:cubicBezTo>
                  <a:pt x="1578480" y="698017"/>
                  <a:pt x="1577666" y="710235"/>
                  <a:pt x="1577666" y="721638"/>
                </a:cubicBezTo>
                <a:cubicBezTo>
                  <a:pt x="1577666" y="733040"/>
                  <a:pt x="1578480" y="746072"/>
                  <a:pt x="1579295" y="757475"/>
                </a:cubicBezTo>
                <a:cubicBezTo>
                  <a:pt x="1580109" y="768878"/>
                  <a:pt x="1581738" y="780281"/>
                  <a:pt x="1584182" y="790869"/>
                </a:cubicBezTo>
                <a:cubicBezTo>
                  <a:pt x="1584182" y="791684"/>
                  <a:pt x="1584996" y="792498"/>
                  <a:pt x="1586625" y="792498"/>
                </a:cubicBezTo>
                <a:lnTo>
                  <a:pt x="1592327" y="792498"/>
                </a:lnTo>
                <a:lnTo>
                  <a:pt x="1600471" y="792498"/>
                </a:lnTo>
                <a:lnTo>
                  <a:pt x="1609431" y="792498"/>
                </a:lnTo>
                <a:lnTo>
                  <a:pt x="1610245" y="792498"/>
                </a:lnTo>
                <a:lnTo>
                  <a:pt x="1614318" y="792498"/>
                </a:lnTo>
                <a:cubicBezTo>
                  <a:pt x="1615132" y="792498"/>
                  <a:pt x="1615947" y="792498"/>
                  <a:pt x="1615947" y="791684"/>
                </a:cubicBezTo>
                <a:cubicBezTo>
                  <a:pt x="1616761" y="790869"/>
                  <a:pt x="1616761" y="790055"/>
                  <a:pt x="1616761" y="790055"/>
                </a:cubicBezTo>
                <a:cubicBezTo>
                  <a:pt x="1615947" y="785982"/>
                  <a:pt x="1615947" y="782724"/>
                  <a:pt x="1615132" y="778652"/>
                </a:cubicBezTo>
                <a:cubicBezTo>
                  <a:pt x="1614318" y="773765"/>
                  <a:pt x="1613503" y="768064"/>
                  <a:pt x="1613503" y="763177"/>
                </a:cubicBezTo>
                <a:cubicBezTo>
                  <a:pt x="1612689" y="758290"/>
                  <a:pt x="1612689" y="752588"/>
                  <a:pt x="1611874" y="747701"/>
                </a:cubicBezTo>
                <a:cubicBezTo>
                  <a:pt x="1611874" y="742814"/>
                  <a:pt x="1611060" y="737113"/>
                  <a:pt x="1611060" y="732226"/>
                </a:cubicBezTo>
                <a:lnTo>
                  <a:pt x="1611060" y="731412"/>
                </a:lnTo>
                <a:lnTo>
                  <a:pt x="1611874" y="731412"/>
                </a:ln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fr-FR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4113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s,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10">
            <a:extLst>
              <a:ext uri="{FF2B5EF4-FFF2-40B4-BE49-F238E27FC236}">
                <a16:creationId xmlns:a16="http://schemas.microsoft.com/office/drawing/2014/main" id="{6212E5A6-8940-7E1A-4D6E-DE94B3E2E53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917400" y="2060351"/>
            <a:ext cx="3139200" cy="1531218"/>
          </a:xfrm>
          <a:solidFill>
            <a:schemeClr val="bg1">
              <a:lumMod val="95000"/>
            </a:schemeClr>
          </a:solidFill>
        </p:spPr>
        <p:txBody>
          <a:bodyPr tIns="900000"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0">
                <a:solidFill>
                  <a:schemeClr val="tx1"/>
                </a:solidFill>
                <a:latin typeface="Apax-Bold" panose="020B0004020202020204" pitchFamily="34" charset="0"/>
              </a:defRPr>
            </a:lvl1pPr>
          </a:lstStyle>
          <a:p>
            <a:r>
              <a:rPr lang="en-GB" noProof="0"/>
              <a:t>Select the icon to insert a picture</a:t>
            </a:r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78639D6B-7B63-BBB1-D257-686B046B42D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917400" y="1402172"/>
            <a:ext cx="3139200" cy="455352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2000" b="1" baseline="0">
                <a:solidFill>
                  <a:schemeClr val="tx2"/>
                </a:solidFill>
                <a:latin typeface="+mn-lt"/>
              </a:defRPr>
            </a:lvl1pPr>
            <a:lvl2pPr marL="0" indent="0">
              <a:buFont typeface="Arial" panose="020B0604020202020204" pitchFamily="34" charset="0"/>
              <a:buNone/>
              <a:defRPr sz="2000" b="1">
                <a:solidFill>
                  <a:schemeClr val="tx2"/>
                </a:solidFill>
                <a:latin typeface="+mn-lt"/>
              </a:defRPr>
            </a:lvl2pPr>
            <a:lvl3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3pPr>
            <a:lvl4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4pPr>
            <a:lvl5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5pPr>
            <a:lvl6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6pPr>
            <a:lvl7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7pPr>
            <a:lvl8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8pPr>
            <a:lvl9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Title one line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EE252FE-7CD9-DDEE-4200-05A151913733}"/>
              </a:ext>
            </a:extLst>
          </p:cNvPr>
          <p:cNvSpPr>
            <a:spLocks noGrp="1"/>
          </p:cNvSpPr>
          <p:nvPr>
            <p:ph type="dt" sz="half" idx="34"/>
          </p:nvPr>
        </p:nvSpPr>
        <p:spPr bwMode="gray"/>
        <p:txBody>
          <a:bodyPr/>
          <a:lstStyle/>
          <a:p>
            <a:r>
              <a:rPr lang="en-GB"/>
              <a:t>Date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540CE43-8440-318A-86F9-A322509A8743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 bwMode="gray"/>
        <p:txBody>
          <a:bodyPr/>
          <a:lstStyle/>
          <a:p>
            <a:pPr algn="l"/>
            <a:r>
              <a:rPr lang="en-GB"/>
              <a:t>Title presentation - Month 00, 2024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42F57A-7653-D135-A5B4-4DEDF0E157B8}"/>
              </a:ext>
            </a:extLst>
          </p:cNvPr>
          <p:cNvSpPr>
            <a:spLocks noGrp="1"/>
          </p:cNvSpPr>
          <p:nvPr>
            <p:ph type="sldNum" sz="quarter" idx="36"/>
          </p:nvPr>
        </p:nvSpPr>
        <p:spPr bwMode="gray"/>
        <p:txBody>
          <a:bodyPr/>
          <a:lstStyle/>
          <a:p>
            <a:pPr algn="l"/>
            <a:r>
              <a:rPr lang="en-GB"/>
              <a:t>P.</a:t>
            </a:r>
            <a:fld id="{733122C9-A0B9-462F-8757-0847AD287B63}" type="slidenum">
              <a:rPr lang="en-GB" smtClean="0"/>
              <a:pPr algn="l"/>
              <a:t>‹#›</a:t>
            </a:fld>
            <a:endParaRPr lang="en-GB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B74F5A77-0C14-6936-9D8F-BB519AD56A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/>
              <a:t>TITLE</a:t>
            </a:r>
            <a:endParaRPr lang="en-US"/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53C76263-97D8-2394-867C-4C09303C090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917400" y="3589969"/>
            <a:ext cx="3140710" cy="2214880"/>
          </a:xfrm>
          <a:custGeom>
            <a:avLst/>
            <a:gdLst>
              <a:gd name="connsiteX0" fmla="*/ 0 w 3140710"/>
              <a:gd name="connsiteY0" fmla="*/ 0 h 2214880"/>
              <a:gd name="connsiteX1" fmla="*/ 3140710 w 3140710"/>
              <a:gd name="connsiteY1" fmla="*/ 0 h 2214880"/>
              <a:gd name="connsiteX2" fmla="*/ 3140710 w 3140710"/>
              <a:gd name="connsiteY2" fmla="*/ 2214880 h 2214880"/>
              <a:gd name="connsiteX3" fmla="*/ 750570 w 3140710"/>
              <a:gd name="connsiteY3" fmla="*/ 2086610 h 2214880"/>
              <a:gd name="connsiteX4" fmla="*/ 316230 w 3140710"/>
              <a:gd name="connsiteY4" fmla="*/ 2044700 h 2214880"/>
              <a:gd name="connsiteX5" fmla="*/ 46990 w 3140710"/>
              <a:gd name="connsiteY5" fmla="*/ 1833880 h 2214880"/>
              <a:gd name="connsiteX6" fmla="*/ 0 w 3140710"/>
              <a:gd name="connsiteY6" fmla="*/ 1526540 h 2214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40710" h="2214880">
                <a:moveTo>
                  <a:pt x="0" y="0"/>
                </a:moveTo>
                <a:lnTo>
                  <a:pt x="3140710" y="0"/>
                </a:lnTo>
                <a:lnTo>
                  <a:pt x="3140710" y="2214880"/>
                </a:lnTo>
                <a:lnTo>
                  <a:pt x="750570" y="2086610"/>
                </a:lnTo>
                <a:cubicBezTo>
                  <a:pt x="750570" y="2086610"/>
                  <a:pt x="383540" y="2065020"/>
                  <a:pt x="316230" y="2044700"/>
                </a:cubicBezTo>
                <a:cubicBezTo>
                  <a:pt x="248920" y="2024380"/>
                  <a:pt x="127000" y="2004060"/>
                  <a:pt x="46990" y="1833880"/>
                </a:cubicBezTo>
                <a:cubicBezTo>
                  <a:pt x="46990" y="1833880"/>
                  <a:pt x="0" y="1746250"/>
                  <a:pt x="0" y="152654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 lIns="342000" tIns="162000" rIns="342000" bIns="162000">
            <a:noAutofit/>
          </a:bodyPr>
          <a:lstStyle>
            <a:lvl1pPr marL="180000" indent="-180000" algn="l">
              <a:spcAft>
                <a:spcPts val="0"/>
              </a:spcAft>
              <a:buSzPct val="140000"/>
              <a:buFont typeface="Verdana" panose="020B0604030504040204" pitchFamily="34" charset="0"/>
              <a:buChar char="›"/>
              <a:defRPr sz="1600" b="0">
                <a:solidFill>
                  <a:schemeClr val="bg1"/>
                </a:solidFill>
                <a:latin typeface="+mn-lt"/>
              </a:defRPr>
            </a:lvl1pPr>
            <a:lvl2pPr marL="360000" indent="-180000" algn="l">
              <a:buClrTx/>
              <a:buSzPct val="130000"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</a:defRPr>
            </a:lvl2pPr>
            <a:lvl3pPr marL="540000" indent="-180000">
              <a:buClrTx/>
              <a:buFont typeface="Arial" panose="020B0604020202020204" pitchFamily="34" charset="0"/>
              <a:buChar char="◦"/>
              <a:defRPr sz="1400" b="0">
                <a:solidFill>
                  <a:schemeClr val="bg1"/>
                </a:solidFill>
                <a:latin typeface="+mn-lt"/>
              </a:defRPr>
            </a:lvl3pPr>
            <a:lvl4pPr marL="720000" indent="-180000">
              <a:buClrTx/>
              <a:buSzPct val="120000"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</a:defRPr>
            </a:lvl4pPr>
            <a:lvl5pPr marL="720000" indent="-180000">
              <a:buClrTx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</a:defRPr>
            </a:lvl5pPr>
            <a:lvl6pPr marL="720000" indent="-180000">
              <a:buClrTx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</a:defRPr>
            </a:lvl6pPr>
            <a:lvl7pPr marL="720000" indent="-180000">
              <a:buClrTx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</a:defRPr>
            </a:lvl7pPr>
            <a:lvl8pPr marL="720000" indent="-180000">
              <a:buClrTx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</a:defRPr>
            </a:lvl8pPr>
            <a:lvl9pPr marL="720000" indent="-180000">
              <a:buClrTx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/>
              <a:t>Text level 1</a:t>
            </a:r>
          </a:p>
          <a:p>
            <a:pPr lvl="1"/>
            <a:r>
              <a:rPr lang="en-GB" noProof="0"/>
              <a:t>Text level 2</a:t>
            </a:r>
          </a:p>
          <a:p>
            <a:pPr lvl="2"/>
            <a:r>
              <a:rPr lang="en-GB" noProof="0"/>
              <a:t>Text level 3</a:t>
            </a:r>
          </a:p>
          <a:p>
            <a:pPr lvl="3"/>
            <a:r>
              <a:rPr lang="en-GB" noProof="0"/>
              <a:t>Text level 4</a:t>
            </a:r>
          </a:p>
        </p:txBody>
      </p:sp>
      <p:sp>
        <p:nvSpPr>
          <p:cNvPr id="24" name="Espace réservé pour une image  10">
            <a:extLst>
              <a:ext uri="{FF2B5EF4-FFF2-40B4-BE49-F238E27FC236}">
                <a16:creationId xmlns:a16="http://schemas.microsoft.com/office/drawing/2014/main" id="{3A0F1FB3-F9BD-5FEF-4C04-E7DC171BF80B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 bwMode="gray">
          <a:xfrm>
            <a:off x="4524591" y="2060351"/>
            <a:ext cx="3139200" cy="1531218"/>
          </a:xfrm>
          <a:solidFill>
            <a:schemeClr val="bg1">
              <a:lumMod val="95000"/>
            </a:schemeClr>
          </a:solidFill>
        </p:spPr>
        <p:txBody>
          <a:bodyPr tIns="900000"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0">
                <a:solidFill>
                  <a:schemeClr val="tx1"/>
                </a:solidFill>
                <a:latin typeface="Apax-Bold" panose="020B0004020202020204" pitchFamily="34" charset="0"/>
              </a:defRPr>
            </a:lvl1pPr>
          </a:lstStyle>
          <a:p>
            <a:r>
              <a:rPr lang="en-GB" noProof="0"/>
              <a:t>Select the icon to insert a picture</a:t>
            </a:r>
          </a:p>
        </p:txBody>
      </p:sp>
      <p:sp>
        <p:nvSpPr>
          <p:cNvPr id="27" name="Espace réservé du texte 16">
            <a:extLst>
              <a:ext uri="{FF2B5EF4-FFF2-40B4-BE49-F238E27FC236}">
                <a16:creationId xmlns:a16="http://schemas.microsoft.com/office/drawing/2014/main" id="{3E755A74-D389-5CCB-E43B-94B76AD87DD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 bwMode="gray">
          <a:xfrm>
            <a:off x="4524591" y="1402172"/>
            <a:ext cx="3139200" cy="455352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2000" b="1" baseline="0">
                <a:solidFill>
                  <a:schemeClr val="tx2"/>
                </a:solidFill>
                <a:latin typeface="+mn-lt"/>
              </a:defRPr>
            </a:lvl1pPr>
            <a:lvl2pPr marL="0" indent="0">
              <a:buFont typeface="Arial" panose="020B0604020202020204" pitchFamily="34" charset="0"/>
              <a:buNone/>
              <a:defRPr sz="2000" b="1">
                <a:solidFill>
                  <a:schemeClr val="tx2"/>
                </a:solidFill>
                <a:latin typeface="+mn-lt"/>
              </a:defRPr>
            </a:lvl2pPr>
            <a:lvl3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3pPr>
            <a:lvl4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4pPr>
            <a:lvl5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5pPr>
            <a:lvl6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6pPr>
            <a:lvl7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7pPr>
            <a:lvl8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8pPr>
            <a:lvl9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Title one line</a:t>
            </a:r>
          </a:p>
        </p:txBody>
      </p:sp>
      <p:sp>
        <p:nvSpPr>
          <p:cNvPr id="33" name="Espace réservé pour une image  10">
            <a:extLst>
              <a:ext uri="{FF2B5EF4-FFF2-40B4-BE49-F238E27FC236}">
                <a16:creationId xmlns:a16="http://schemas.microsoft.com/office/drawing/2014/main" id="{6E083E8A-E6E4-D750-2E1E-62DFCA424078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 bwMode="gray">
          <a:xfrm>
            <a:off x="8131782" y="2060351"/>
            <a:ext cx="3139200" cy="1531218"/>
          </a:xfrm>
          <a:solidFill>
            <a:schemeClr val="bg1">
              <a:lumMod val="95000"/>
            </a:schemeClr>
          </a:solidFill>
        </p:spPr>
        <p:txBody>
          <a:bodyPr tIns="900000"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0">
                <a:solidFill>
                  <a:schemeClr val="tx1"/>
                </a:solidFill>
                <a:latin typeface="Apax-Bold" panose="020B0004020202020204" pitchFamily="34" charset="0"/>
              </a:defRPr>
            </a:lvl1pPr>
          </a:lstStyle>
          <a:p>
            <a:r>
              <a:rPr lang="en-GB" noProof="0"/>
              <a:t>Select the icon to insert a picture</a:t>
            </a:r>
          </a:p>
        </p:txBody>
      </p:sp>
      <p:sp>
        <p:nvSpPr>
          <p:cNvPr id="34" name="Espace réservé du texte 16">
            <a:extLst>
              <a:ext uri="{FF2B5EF4-FFF2-40B4-BE49-F238E27FC236}">
                <a16:creationId xmlns:a16="http://schemas.microsoft.com/office/drawing/2014/main" id="{3B684FC5-5E80-FF43-7D2A-D76C88C269A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 bwMode="gray">
          <a:xfrm>
            <a:off x="8131782" y="1402172"/>
            <a:ext cx="3139200" cy="455352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2000" b="1" baseline="0">
                <a:solidFill>
                  <a:schemeClr val="tx2"/>
                </a:solidFill>
                <a:latin typeface="+mn-lt"/>
              </a:defRPr>
            </a:lvl1pPr>
            <a:lvl2pPr marL="0" indent="0">
              <a:buFont typeface="Arial" panose="020B0604020202020204" pitchFamily="34" charset="0"/>
              <a:buNone/>
              <a:defRPr sz="2000" b="1">
                <a:solidFill>
                  <a:schemeClr val="tx2"/>
                </a:solidFill>
                <a:latin typeface="+mn-lt"/>
              </a:defRPr>
            </a:lvl2pPr>
            <a:lvl3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3pPr>
            <a:lvl4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4pPr>
            <a:lvl5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5pPr>
            <a:lvl6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6pPr>
            <a:lvl7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7pPr>
            <a:lvl8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8pPr>
            <a:lvl9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Title one line</a:t>
            </a:r>
          </a:p>
        </p:txBody>
      </p:sp>
      <p:sp>
        <p:nvSpPr>
          <p:cNvPr id="2" name="Espace réservé du texte 14">
            <a:extLst>
              <a:ext uri="{FF2B5EF4-FFF2-40B4-BE49-F238E27FC236}">
                <a16:creationId xmlns:a16="http://schemas.microsoft.com/office/drawing/2014/main" id="{C5EFE261-74F2-DCAF-E085-CFC2B929E3F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917400" y="721080"/>
            <a:ext cx="10357200" cy="407651"/>
          </a:xfrm>
        </p:spPr>
        <p:txBody>
          <a:bodyPr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2"/>
                </a:solidFill>
                <a:latin typeface="+mn-lt"/>
              </a:defRPr>
            </a:lvl1pPr>
            <a:lvl2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2pPr>
            <a:lvl3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3pPr>
            <a:lvl4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4pPr>
            <a:lvl5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5pPr>
            <a:lvl6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6pPr>
            <a:lvl7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7pPr>
            <a:lvl8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8pPr>
            <a:lvl9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Subtitle</a:t>
            </a:r>
          </a:p>
        </p:txBody>
      </p:sp>
      <p:sp>
        <p:nvSpPr>
          <p:cNvPr id="10" name="Espace réservé du texte 20">
            <a:extLst>
              <a:ext uri="{FF2B5EF4-FFF2-40B4-BE49-F238E27FC236}">
                <a16:creationId xmlns:a16="http://schemas.microsoft.com/office/drawing/2014/main" id="{600D3D75-A2A6-E534-CD9F-27CECBFB017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 bwMode="gray">
          <a:xfrm>
            <a:off x="4523836" y="3589969"/>
            <a:ext cx="3140710" cy="2214880"/>
          </a:xfrm>
          <a:custGeom>
            <a:avLst/>
            <a:gdLst>
              <a:gd name="connsiteX0" fmla="*/ 0 w 3140710"/>
              <a:gd name="connsiteY0" fmla="*/ 0 h 2214880"/>
              <a:gd name="connsiteX1" fmla="*/ 3140710 w 3140710"/>
              <a:gd name="connsiteY1" fmla="*/ 0 h 2214880"/>
              <a:gd name="connsiteX2" fmla="*/ 3140710 w 3140710"/>
              <a:gd name="connsiteY2" fmla="*/ 2214880 h 2214880"/>
              <a:gd name="connsiteX3" fmla="*/ 750570 w 3140710"/>
              <a:gd name="connsiteY3" fmla="*/ 2086610 h 2214880"/>
              <a:gd name="connsiteX4" fmla="*/ 316230 w 3140710"/>
              <a:gd name="connsiteY4" fmla="*/ 2044700 h 2214880"/>
              <a:gd name="connsiteX5" fmla="*/ 46990 w 3140710"/>
              <a:gd name="connsiteY5" fmla="*/ 1833880 h 2214880"/>
              <a:gd name="connsiteX6" fmla="*/ 0 w 3140710"/>
              <a:gd name="connsiteY6" fmla="*/ 1526540 h 2214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40710" h="2214880">
                <a:moveTo>
                  <a:pt x="0" y="0"/>
                </a:moveTo>
                <a:lnTo>
                  <a:pt x="3140710" y="0"/>
                </a:lnTo>
                <a:lnTo>
                  <a:pt x="3140710" y="2214880"/>
                </a:lnTo>
                <a:lnTo>
                  <a:pt x="750570" y="2086610"/>
                </a:lnTo>
                <a:cubicBezTo>
                  <a:pt x="750570" y="2086610"/>
                  <a:pt x="383540" y="2065020"/>
                  <a:pt x="316230" y="2044700"/>
                </a:cubicBezTo>
                <a:cubicBezTo>
                  <a:pt x="248920" y="2024380"/>
                  <a:pt x="127000" y="2004060"/>
                  <a:pt x="46990" y="1833880"/>
                </a:cubicBezTo>
                <a:cubicBezTo>
                  <a:pt x="46990" y="1833880"/>
                  <a:pt x="0" y="1746250"/>
                  <a:pt x="0" y="152654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 lIns="342000" tIns="162000" rIns="342000" bIns="162000">
            <a:noAutofit/>
          </a:bodyPr>
          <a:lstStyle>
            <a:lvl1pPr marL="180000" indent="-180000" algn="l">
              <a:spcAft>
                <a:spcPts val="0"/>
              </a:spcAft>
              <a:buSzPct val="140000"/>
              <a:buFont typeface="Verdana" panose="020B0604030504040204" pitchFamily="34" charset="0"/>
              <a:buChar char="›"/>
              <a:defRPr sz="1600" b="0">
                <a:solidFill>
                  <a:schemeClr val="bg1"/>
                </a:solidFill>
                <a:latin typeface="+mn-lt"/>
              </a:defRPr>
            </a:lvl1pPr>
            <a:lvl2pPr marL="360000" indent="-180000" algn="l">
              <a:buClrTx/>
              <a:buSzPct val="130000"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</a:defRPr>
            </a:lvl2pPr>
            <a:lvl3pPr marL="540000" indent="-180000">
              <a:buClrTx/>
              <a:buFont typeface="Arial" panose="020B0604020202020204" pitchFamily="34" charset="0"/>
              <a:buChar char="◦"/>
              <a:defRPr sz="1400" b="0">
                <a:solidFill>
                  <a:schemeClr val="bg1"/>
                </a:solidFill>
                <a:latin typeface="+mn-lt"/>
              </a:defRPr>
            </a:lvl3pPr>
            <a:lvl4pPr marL="720000" indent="-180000">
              <a:buClrTx/>
              <a:buSzPct val="120000"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</a:defRPr>
            </a:lvl4pPr>
            <a:lvl5pPr marL="720000" indent="-180000">
              <a:buClrTx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</a:defRPr>
            </a:lvl5pPr>
            <a:lvl6pPr marL="720000" indent="-180000">
              <a:buClrTx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</a:defRPr>
            </a:lvl6pPr>
            <a:lvl7pPr marL="720000" indent="-180000">
              <a:buClrTx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</a:defRPr>
            </a:lvl7pPr>
            <a:lvl8pPr marL="720000" indent="-180000">
              <a:buClrTx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</a:defRPr>
            </a:lvl8pPr>
            <a:lvl9pPr marL="720000" indent="-180000">
              <a:buClrTx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/>
              <a:t>Text level 1</a:t>
            </a:r>
          </a:p>
          <a:p>
            <a:pPr lvl="1"/>
            <a:r>
              <a:rPr lang="en-GB" noProof="0"/>
              <a:t>Text level 2</a:t>
            </a:r>
          </a:p>
          <a:p>
            <a:pPr lvl="2"/>
            <a:r>
              <a:rPr lang="en-GB" noProof="0"/>
              <a:t>Text level 3</a:t>
            </a:r>
          </a:p>
          <a:p>
            <a:pPr lvl="3"/>
            <a:r>
              <a:rPr lang="en-GB" noProof="0"/>
              <a:t>Text level 4</a:t>
            </a:r>
          </a:p>
        </p:txBody>
      </p:sp>
      <p:sp>
        <p:nvSpPr>
          <p:cNvPr id="11" name="Espace réservé du texte 20">
            <a:extLst>
              <a:ext uri="{FF2B5EF4-FFF2-40B4-BE49-F238E27FC236}">
                <a16:creationId xmlns:a16="http://schemas.microsoft.com/office/drawing/2014/main" id="{0C6F0ACE-A1B9-9628-FA14-983A0E535C3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 bwMode="gray">
          <a:xfrm>
            <a:off x="8130272" y="3589969"/>
            <a:ext cx="3140710" cy="2214880"/>
          </a:xfrm>
          <a:custGeom>
            <a:avLst/>
            <a:gdLst>
              <a:gd name="connsiteX0" fmla="*/ 0 w 3140710"/>
              <a:gd name="connsiteY0" fmla="*/ 0 h 2214880"/>
              <a:gd name="connsiteX1" fmla="*/ 3140710 w 3140710"/>
              <a:gd name="connsiteY1" fmla="*/ 0 h 2214880"/>
              <a:gd name="connsiteX2" fmla="*/ 3140710 w 3140710"/>
              <a:gd name="connsiteY2" fmla="*/ 2214880 h 2214880"/>
              <a:gd name="connsiteX3" fmla="*/ 750570 w 3140710"/>
              <a:gd name="connsiteY3" fmla="*/ 2086610 h 2214880"/>
              <a:gd name="connsiteX4" fmla="*/ 316230 w 3140710"/>
              <a:gd name="connsiteY4" fmla="*/ 2044700 h 2214880"/>
              <a:gd name="connsiteX5" fmla="*/ 46990 w 3140710"/>
              <a:gd name="connsiteY5" fmla="*/ 1833880 h 2214880"/>
              <a:gd name="connsiteX6" fmla="*/ 0 w 3140710"/>
              <a:gd name="connsiteY6" fmla="*/ 1526540 h 2214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40710" h="2214880">
                <a:moveTo>
                  <a:pt x="0" y="0"/>
                </a:moveTo>
                <a:lnTo>
                  <a:pt x="3140710" y="0"/>
                </a:lnTo>
                <a:lnTo>
                  <a:pt x="3140710" y="2214880"/>
                </a:lnTo>
                <a:lnTo>
                  <a:pt x="750570" y="2086610"/>
                </a:lnTo>
                <a:cubicBezTo>
                  <a:pt x="750570" y="2086610"/>
                  <a:pt x="383540" y="2065020"/>
                  <a:pt x="316230" y="2044700"/>
                </a:cubicBezTo>
                <a:cubicBezTo>
                  <a:pt x="248920" y="2024380"/>
                  <a:pt x="127000" y="2004060"/>
                  <a:pt x="46990" y="1833880"/>
                </a:cubicBezTo>
                <a:cubicBezTo>
                  <a:pt x="46990" y="1833880"/>
                  <a:pt x="0" y="1746250"/>
                  <a:pt x="0" y="152654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 lIns="342000" tIns="162000" rIns="342000" bIns="162000">
            <a:noAutofit/>
          </a:bodyPr>
          <a:lstStyle>
            <a:lvl1pPr marL="180000" indent="-180000" algn="l">
              <a:spcAft>
                <a:spcPts val="0"/>
              </a:spcAft>
              <a:buSzPct val="140000"/>
              <a:buFont typeface="Verdana" panose="020B0604030504040204" pitchFamily="34" charset="0"/>
              <a:buChar char="›"/>
              <a:defRPr sz="1600" b="0">
                <a:solidFill>
                  <a:schemeClr val="bg1"/>
                </a:solidFill>
                <a:latin typeface="+mn-lt"/>
              </a:defRPr>
            </a:lvl1pPr>
            <a:lvl2pPr marL="360000" indent="-180000" algn="l">
              <a:buClrTx/>
              <a:buSzPct val="130000"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</a:defRPr>
            </a:lvl2pPr>
            <a:lvl3pPr marL="540000" indent="-180000">
              <a:buClrTx/>
              <a:buFont typeface="Arial" panose="020B0604020202020204" pitchFamily="34" charset="0"/>
              <a:buChar char="◦"/>
              <a:defRPr sz="1400" b="0">
                <a:solidFill>
                  <a:schemeClr val="bg1"/>
                </a:solidFill>
                <a:latin typeface="+mn-lt"/>
              </a:defRPr>
            </a:lvl3pPr>
            <a:lvl4pPr marL="720000" indent="-180000">
              <a:buClrTx/>
              <a:buSzPct val="120000"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</a:defRPr>
            </a:lvl4pPr>
            <a:lvl5pPr marL="720000" indent="-180000">
              <a:buClrTx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</a:defRPr>
            </a:lvl5pPr>
            <a:lvl6pPr marL="720000" indent="-180000">
              <a:buClrTx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</a:defRPr>
            </a:lvl6pPr>
            <a:lvl7pPr marL="720000" indent="-180000">
              <a:buClrTx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</a:defRPr>
            </a:lvl7pPr>
            <a:lvl8pPr marL="720000" indent="-180000">
              <a:buClrTx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</a:defRPr>
            </a:lvl8pPr>
            <a:lvl9pPr marL="720000" indent="-180000">
              <a:buClrTx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/>
              <a:t>Text level 1</a:t>
            </a:r>
          </a:p>
          <a:p>
            <a:pPr lvl="1"/>
            <a:r>
              <a:rPr lang="en-GB" noProof="0"/>
              <a:t>Text level 2</a:t>
            </a:r>
          </a:p>
          <a:p>
            <a:pPr lvl="2"/>
            <a:r>
              <a:rPr lang="en-GB" noProof="0"/>
              <a:t>Text level 3</a:t>
            </a:r>
          </a:p>
          <a:p>
            <a:pPr lvl="3"/>
            <a:r>
              <a:rPr lang="en-GB" noProof="0"/>
              <a:t>Text level 4</a:t>
            </a:r>
          </a:p>
        </p:txBody>
      </p:sp>
    </p:spTree>
    <p:extLst>
      <p:ext uri="{BB962C8B-B14F-4D97-AF65-F5344CB8AC3E}">
        <p14:creationId xmlns:p14="http://schemas.microsoft.com/office/powerpoint/2010/main" val="33382129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78639D6B-7B63-BBB1-D257-686B046B42D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917400" y="1412332"/>
            <a:ext cx="2226272" cy="756084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2000" b="1" baseline="0">
                <a:solidFill>
                  <a:schemeClr val="tx2"/>
                </a:solidFill>
                <a:latin typeface="+mn-lt"/>
              </a:defRPr>
            </a:lvl1pPr>
            <a:lvl2pPr marL="0" indent="0">
              <a:buFont typeface="Arial" panose="020B0604020202020204" pitchFamily="34" charset="0"/>
              <a:buNone/>
              <a:defRPr sz="2000" b="1">
                <a:solidFill>
                  <a:schemeClr val="tx2"/>
                </a:solidFill>
                <a:latin typeface="+mn-lt"/>
              </a:defRPr>
            </a:lvl2pPr>
            <a:lvl3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3pPr>
            <a:lvl4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4pPr>
            <a:lvl5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5pPr>
            <a:lvl6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6pPr>
            <a:lvl7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7pPr>
            <a:lvl8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8pPr>
            <a:lvl9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Title two lines </a:t>
            </a:r>
            <a:br>
              <a:rPr lang="en-GB" noProof="0"/>
            </a:br>
            <a:r>
              <a:rPr lang="en-GB" noProof="0"/>
              <a:t>lorem ipsum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EE252FE-7CD9-DDEE-4200-05A151913733}"/>
              </a:ext>
            </a:extLst>
          </p:cNvPr>
          <p:cNvSpPr>
            <a:spLocks noGrp="1"/>
          </p:cNvSpPr>
          <p:nvPr>
            <p:ph type="dt" sz="half" idx="34"/>
          </p:nvPr>
        </p:nvSpPr>
        <p:spPr bwMode="gray"/>
        <p:txBody>
          <a:bodyPr/>
          <a:lstStyle/>
          <a:p>
            <a:r>
              <a:rPr lang="en-GB"/>
              <a:t>Date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540CE43-8440-318A-86F9-A322509A8743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 bwMode="gray"/>
        <p:txBody>
          <a:bodyPr/>
          <a:lstStyle/>
          <a:p>
            <a:pPr algn="l"/>
            <a:r>
              <a:rPr lang="en-GB"/>
              <a:t>Title presentation - Month 00, 2024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42F57A-7653-D135-A5B4-4DEDF0E157B8}"/>
              </a:ext>
            </a:extLst>
          </p:cNvPr>
          <p:cNvSpPr>
            <a:spLocks noGrp="1"/>
          </p:cNvSpPr>
          <p:nvPr>
            <p:ph type="sldNum" sz="quarter" idx="36"/>
          </p:nvPr>
        </p:nvSpPr>
        <p:spPr bwMode="gray"/>
        <p:txBody>
          <a:bodyPr/>
          <a:lstStyle/>
          <a:p>
            <a:pPr algn="l"/>
            <a:r>
              <a:rPr lang="en-GB"/>
              <a:t>P.</a:t>
            </a:r>
            <a:fld id="{733122C9-A0B9-462F-8757-0847AD287B63}" type="slidenum">
              <a:rPr lang="en-GB" smtClean="0"/>
              <a:pPr algn="l"/>
              <a:t>‹#›</a:t>
            </a:fld>
            <a:endParaRPr lang="en-GB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B74F5A77-0C14-6936-9D8F-BB519AD56A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/>
              <a:t>TITLE</a:t>
            </a:r>
            <a:endParaRPr lang="en-US"/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EF38B5C9-0E60-1D30-C8D6-DB212F8842CA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 bwMode="gray">
          <a:xfrm>
            <a:off x="3632111" y="2486224"/>
            <a:ext cx="2226272" cy="2985737"/>
          </a:xfrm>
          <a:custGeom>
            <a:avLst/>
            <a:gdLst>
              <a:gd name="connsiteX0" fmla="*/ 0 w 2226272"/>
              <a:gd name="connsiteY0" fmla="*/ 0 h 2985737"/>
              <a:gd name="connsiteX1" fmla="*/ 2226272 w 2226272"/>
              <a:gd name="connsiteY1" fmla="*/ 0 h 2985737"/>
              <a:gd name="connsiteX2" fmla="*/ 2226272 w 2226272"/>
              <a:gd name="connsiteY2" fmla="*/ 819931 h 2985737"/>
              <a:gd name="connsiteX3" fmla="*/ 2226272 w 2226272"/>
              <a:gd name="connsiteY3" fmla="*/ 2165806 h 2985737"/>
              <a:gd name="connsiteX4" fmla="*/ 2226272 w 2226272"/>
              <a:gd name="connsiteY4" fmla="*/ 2985737 h 2985737"/>
              <a:gd name="connsiteX5" fmla="*/ 750570 w 2226272"/>
              <a:gd name="connsiteY5" fmla="*/ 2906541 h 2985737"/>
              <a:gd name="connsiteX6" fmla="*/ 316230 w 2226272"/>
              <a:gd name="connsiteY6" fmla="*/ 2864631 h 2985737"/>
              <a:gd name="connsiteX7" fmla="*/ 46990 w 2226272"/>
              <a:gd name="connsiteY7" fmla="*/ 2653811 h 2985737"/>
              <a:gd name="connsiteX8" fmla="*/ 0 w 2226272"/>
              <a:gd name="connsiteY8" fmla="*/ 2346471 h 2985737"/>
              <a:gd name="connsiteX9" fmla="*/ 0 w 2226272"/>
              <a:gd name="connsiteY9" fmla="*/ 1526540 h 2985737"/>
              <a:gd name="connsiteX10" fmla="*/ 0 w 2226272"/>
              <a:gd name="connsiteY10" fmla="*/ 819931 h 2985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26272" h="2985737">
                <a:moveTo>
                  <a:pt x="0" y="0"/>
                </a:moveTo>
                <a:lnTo>
                  <a:pt x="2226272" y="0"/>
                </a:lnTo>
                <a:lnTo>
                  <a:pt x="2226272" y="819931"/>
                </a:lnTo>
                <a:lnTo>
                  <a:pt x="2226272" y="2165806"/>
                </a:lnTo>
                <a:lnTo>
                  <a:pt x="2226272" y="2985737"/>
                </a:lnTo>
                <a:lnTo>
                  <a:pt x="750570" y="2906541"/>
                </a:lnTo>
                <a:cubicBezTo>
                  <a:pt x="750570" y="2906541"/>
                  <a:pt x="383540" y="2884951"/>
                  <a:pt x="316230" y="2864631"/>
                </a:cubicBezTo>
                <a:cubicBezTo>
                  <a:pt x="248920" y="2844311"/>
                  <a:pt x="127000" y="2823991"/>
                  <a:pt x="46990" y="2653811"/>
                </a:cubicBezTo>
                <a:cubicBezTo>
                  <a:pt x="46990" y="2653811"/>
                  <a:pt x="0" y="2566181"/>
                  <a:pt x="0" y="2346471"/>
                </a:cubicBezTo>
                <a:lnTo>
                  <a:pt x="0" y="1526540"/>
                </a:lnTo>
                <a:lnTo>
                  <a:pt x="0" y="8199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900000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0">
                <a:solidFill>
                  <a:schemeClr val="tx1"/>
                </a:solidFill>
                <a:latin typeface="Apax-Bold" panose="020B0004020202020204" pitchFamily="34" charset="0"/>
              </a:defRPr>
            </a:lvl1pPr>
          </a:lstStyle>
          <a:p>
            <a:r>
              <a:rPr lang="en-GB" noProof="0"/>
              <a:t>Select the icon to insert a picture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5E2397F0-3E9F-1028-AFD9-FF3464B8F6B2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 bwMode="gray">
          <a:xfrm>
            <a:off x="6346822" y="2486224"/>
            <a:ext cx="2226272" cy="2985737"/>
          </a:xfrm>
          <a:custGeom>
            <a:avLst/>
            <a:gdLst>
              <a:gd name="connsiteX0" fmla="*/ 0 w 2226272"/>
              <a:gd name="connsiteY0" fmla="*/ 0 h 2985737"/>
              <a:gd name="connsiteX1" fmla="*/ 2226272 w 2226272"/>
              <a:gd name="connsiteY1" fmla="*/ 0 h 2985737"/>
              <a:gd name="connsiteX2" fmla="*/ 2226272 w 2226272"/>
              <a:gd name="connsiteY2" fmla="*/ 819931 h 2985737"/>
              <a:gd name="connsiteX3" fmla="*/ 2226272 w 2226272"/>
              <a:gd name="connsiteY3" fmla="*/ 2165806 h 2985737"/>
              <a:gd name="connsiteX4" fmla="*/ 2226272 w 2226272"/>
              <a:gd name="connsiteY4" fmla="*/ 2985737 h 2985737"/>
              <a:gd name="connsiteX5" fmla="*/ 750570 w 2226272"/>
              <a:gd name="connsiteY5" fmla="*/ 2906541 h 2985737"/>
              <a:gd name="connsiteX6" fmla="*/ 316230 w 2226272"/>
              <a:gd name="connsiteY6" fmla="*/ 2864631 h 2985737"/>
              <a:gd name="connsiteX7" fmla="*/ 46990 w 2226272"/>
              <a:gd name="connsiteY7" fmla="*/ 2653811 h 2985737"/>
              <a:gd name="connsiteX8" fmla="*/ 0 w 2226272"/>
              <a:gd name="connsiteY8" fmla="*/ 2346471 h 2985737"/>
              <a:gd name="connsiteX9" fmla="*/ 0 w 2226272"/>
              <a:gd name="connsiteY9" fmla="*/ 1526540 h 2985737"/>
              <a:gd name="connsiteX10" fmla="*/ 0 w 2226272"/>
              <a:gd name="connsiteY10" fmla="*/ 819931 h 2985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26272" h="2985737">
                <a:moveTo>
                  <a:pt x="0" y="0"/>
                </a:moveTo>
                <a:lnTo>
                  <a:pt x="2226272" y="0"/>
                </a:lnTo>
                <a:lnTo>
                  <a:pt x="2226272" y="819931"/>
                </a:lnTo>
                <a:lnTo>
                  <a:pt x="2226272" y="2165806"/>
                </a:lnTo>
                <a:lnTo>
                  <a:pt x="2226272" y="2985737"/>
                </a:lnTo>
                <a:lnTo>
                  <a:pt x="750570" y="2906541"/>
                </a:lnTo>
                <a:cubicBezTo>
                  <a:pt x="750570" y="2906541"/>
                  <a:pt x="383540" y="2884951"/>
                  <a:pt x="316230" y="2864631"/>
                </a:cubicBezTo>
                <a:cubicBezTo>
                  <a:pt x="248920" y="2844311"/>
                  <a:pt x="127000" y="2823991"/>
                  <a:pt x="46990" y="2653811"/>
                </a:cubicBezTo>
                <a:cubicBezTo>
                  <a:pt x="46990" y="2653811"/>
                  <a:pt x="0" y="2566181"/>
                  <a:pt x="0" y="2346471"/>
                </a:cubicBezTo>
                <a:lnTo>
                  <a:pt x="0" y="1526540"/>
                </a:lnTo>
                <a:lnTo>
                  <a:pt x="0" y="8199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900000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0">
                <a:solidFill>
                  <a:schemeClr val="tx1"/>
                </a:solidFill>
                <a:latin typeface="Apax-Bold" panose="020B0004020202020204" pitchFamily="34" charset="0"/>
              </a:defRPr>
            </a:lvl1pPr>
          </a:lstStyle>
          <a:p>
            <a:r>
              <a:rPr lang="en-GB" noProof="0"/>
              <a:t>Select the icon to insert a picture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5922055E-3BA4-DF8C-8EAC-CD4C8349820C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 bwMode="gray">
          <a:xfrm>
            <a:off x="9061532" y="2486224"/>
            <a:ext cx="2226272" cy="2985737"/>
          </a:xfrm>
          <a:custGeom>
            <a:avLst/>
            <a:gdLst>
              <a:gd name="connsiteX0" fmla="*/ 0 w 2226272"/>
              <a:gd name="connsiteY0" fmla="*/ 0 h 2985737"/>
              <a:gd name="connsiteX1" fmla="*/ 2226272 w 2226272"/>
              <a:gd name="connsiteY1" fmla="*/ 0 h 2985737"/>
              <a:gd name="connsiteX2" fmla="*/ 2226272 w 2226272"/>
              <a:gd name="connsiteY2" fmla="*/ 819931 h 2985737"/>
              <a:gd name="connsiteX3" fmla="*/ 2226272 w 2226272"/>
              <a:gd name="connsiteY3" fmla="*/ 2165806 h 2985737"/>
              <a:gd name="connsiteX4" fmla="*/ 2226272 w 2226272"/>
              <a:gd name="connsiteY4" fmla="*/ 2985737 h 2985737"/>
              <a:gd name="connsiteX5" fmla="*/ 750570 w 2226272"/>
              <a:gd name="connsiteY5" fmla="*/ 2906541 h 2985737"/>
              <a:gd name="connsiteX6" fmla="*/ 316230 w 2226272"/>
              <a:gd name="connsiteY6" fmla="*/ 2864631 h 2985737"/>
              <a:gd name="connsiteX7" fmla="*/ 46990 w 2226272"/>
              <a:gd name="connsiteY7" fmla="*/ 2653811 h 2985737"/>
              <a:gd name="connsiteX8" fmla="*/ 0 w 2226272"/>
              <a:gd name="connsiteY8" fmla="*/ 2346471 h 2985737"/>
              <a:gd name="connsiteX9" fmla="*/ 0 w 2226272"/>
              <a:gd name="connsiteY9" fmla="*/ 1526540 h 2985737"/>
              <a:gd name="connsiteX10" fmla="*/ 0 w 2226272"/>
              <a:gd name="connsiteY10" fmla="*/ 819931 h 2985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26272" h="2985737">
                <a:moveTo>
                  <a:pt x="0" y="0"/>
                </a:moveTo>
                <a:lnTo>
                  <a:pt x="2226272" y="0"/>
                </a:lnTo>
                <a:lnTo>
                  <a:pt x="2226272" y="819931"/>
                </a:lnTo>
                <a:lnTo>
                  <a:pt x="2226272" y="2165806"/>
                </a:lnTo>
                <a:lnTo>
                  <a:pt x="2226272" y="2985737"/>
                </a:lnTo>
                <a:lnTo>
                  <a:pt x="750570" y="2906541"/>
                </a:lnTo>
                <a:cubicBezTo>
                  <a:pt x="750570" y="2906541"/>
                  <a:pt x="383540" y="2884951"/>
                  <a:pt x="316230" y="2864631"/>
                </a:cubicBezTo>
                <a:cubicBezTo>
                  <a:pt x="248920" y="2844311"/>
                  <a:pt x="127000" y="2823991"/>
                  <a:pt x="46990" y="2653811"/>
                </a:cubicBezTo>
                <a:cubicBezTo>
                  <a:pt x="46990" y="2653811"/>
                  <a:pt x="0" y="2566181"/>
                  <a:pt x="0" y="2346471"/>
                </a:cubicBezTo>
                <a:lnTo>
                  <a:pt x="0" y="1526540"/>
                </a:lnTo>
                <a:lnTo>
                  <a:pt x="0" y="8199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900000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0">
                <a:solidFill>
                  <a:schemeClr val="tx1"/>
                </a:solidFill>
                <a:latin typeface="Apax-Bold" panose="020B0004020202020204" pitchFamily="34" charset="0"/>
              </a:defRPr>
            </a:lvl1pPr>
          </a:lstStyle>
          <a:p>
            <a:r>
              <a:rPr lang="en-GB" noProof="0"/>
              <a:t>Select the icon to insert a picture</a:t>
            </a:r>
          </a:p>
        </p:txBody>
      </p:sp>
      <p:sp>
        <p:nvSpPr>
          <p:cNvPr id="2" name="Espace réservé du texte 14">
            <a:extLst>
              <a:ext uri="{FF2B5EF4-FFF2-40B4-BE49-F238E27FC236}">
                <a16:creationId xmlns:a16="http://schemas.microsoft.com/office/drawing/2014/main" id="{1903E387-3FAB-E288-68FC-5B4385844E6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917400" y="721080"/>
            <a:ext cx="10357200" cy="407651"/>
          </a:xfrm>
        </p:spPr>
        <p:txBody>
          <a:bodyPr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2"/>
                </a:solidFill>
                <a:latin typeface="+mn-lt"/>
              </a:defRPr>
            </a:lvl1pPr>
            <a:lvl2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2pPr>
            <a:lvl3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3pPr>
            <a:lvl4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4pPr>
            <a:lvl5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5pPr>
            <a:lvl6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6pPr>
            <a:lvl7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7pPr>
            <a:lvl8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8pPr>
            <a:lvl9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Subtitle</a:t>
            </a:r>
          </a:p>
        </p:txBody>
      </p:sp>
      <p:sp>
        <p:nvSpPr>
          <p:cNvPr id="9" name="Espace réservé du texte 16">
            <a:extLst>
              <a:ext uri="{FF2B5EF4-FFF2-40B4-BE49-F238E27FC236}">
                <a16:creationId xmlns:a16="http://schemas.microsoft.com/office/drawing/2014/main" id="{FED81E37-51FA-710D-8BDA-6E417DEAB78F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 bwMode="gray">
          <a:xfrm>
            <a:off x="3632111" y="1412332"/>
            <a:ext cx="2226272" cy="756084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2000" b="1" baseline="0">
                <a:solidFill>
                  <a:schemeClr val="tx2"/>
                </a:solidFill>
                <a:latin typeface="+mn-lt"/>
              </a:defRPr>
            </a:lvl1pPr>
            <a:lvl2pPr marL="0" indent="0">
              <a:buFont typeface="Arial" panose="020B0604020202020204" pitchFamily="34" charset="0"/>
              <a:buNone/>
              <a:defRPr sz="2000" b="1">
                <a:solidFill>
                  <a:schemeClr val="tx2"/>
                </a:solidFill>
                <a:latin typeface="+mn-lt"/>
              </a:defRPr>
            </a:lvl2pPr>
            <a:lvl3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3pPr>
            <a:lvl4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4pPr>
            <a:lvl5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5pPr>
            <a:lvl6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6pPr>
            <a:lvl7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7pPr>
            <a:lvl8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8pPr>
            <a:lvl9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Title two lines </a:t>
            </a:r>
            <a:br>
              <a:rPr lang="en-GB" noProof="0"/>
            </a:br>
            <a:r>
              <a:rPr lang="en-GB" noProof="0"/>
              <a:t>lorem ipsum</a:t>
            </a:r>
          </a:p>
        </p:txBody>
      </p:sp>
      <p:sp>
        <p:nvSpPr>
          <p:cNvPr id="10" name="Espace réservé du texte 16">
            <a:extLst>
              <a:ext uri="{FF2B5EF4-FFF2-40B4-BE49-F238E27FC236}">
                <a16:creationId xmlns:a16="http://schemas.microsoft.com/office/drawing/2014/main" id="{A556AAA7-7B49-7B01-8372-35AC4573F87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 bwMode="gray">
          <a:xfrm>
            <a:off x="6346822" y="1412332"/>
            <a:ext cx="2226272" cy="756084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2000" b="1" baseline="0">
                <a:solidFill>
                  <a:schemeClr val="tx2"/>
                </a:solidFill>
                <a:latin typeface="+mn-lt"/>
              </a:defRPr>
            </a:lvl1pPr>
            <a:lvl2pPr marL="0" indent="0">
              <a:buFont typeface="Arial" panose="020B0604020202020204" pitchFamily="34" charset="0"/>
              <a:buNone/>
              <a:defRPr sz="2000" b="1">
                <a:solidFill>
                  <a:schemeClr val="tx2"/>
                </a:solidFill>
                <a:latin typeface="+mn-lt"/>
              </a:defRPr>
            </a:lvl2pPr>
            <a:lvl3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3pPr>
            <a:lvl4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4pPr>
            <a:lvl5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5pPr>
            <a:lvl6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6pPr>
            <a:lvl7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7pPr>
            <a:lvl8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8pPr>
            <a:lvl9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Title two lines </a:t>
            </a:r>
            <a:br>
              <a:rPr lang="en-GB" noProof="0"/>
            </a:br>
            <a:r>
              <a:rPr lang="en-GB" noProof="0"/>
              <a:t>lorem ipsum</a:t>
            </a:r>
          </a:p>
        </p:txBody>
      </p:sp>
      <p:sp>
        <p:nvSpPr>
          <p:cNvPr id="11" name="Espace réservé du texte 16">
            <a:extLst>
              <a:ext uri="{FF2B5EF4-FFF2-40B4-BE49-F238E27FC236}">
                <a16:creationId xmlns:a16="http://schemas.microsoft.com/office/drawing/2014/main" id="{4D2F9D42-CE54-6B20-5A02-7082C406EBFC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 bwMode="gray">
          <a:xfrm>
            <a:off x="9061532" y="1412332"/>
            <a:ext cx="2226272" cy="756084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2000" b="1" baseline="0">
                <a:solidFill>
                  <a:schemeClr val="tx2"/>
                </a:solidFill>
                <a:latin typeface="+mn-lt"/>
              </a:defRPr>
            </a:lvl1pPr>
            <a:lvl2pPr marL="0" indent="0">
              <a:buFont typeface="Arial" panose="020B0604020202020204" pitchFamily="34" charset="0"/>
              <a:buNone/>
              <a:defRPr sz="2000" b="1">
                <a:solidFill>
                  <a:schemeClr val="tx2"/>
                </a:solidFill>
                <a:latin typeface="+mn-lt"/>
              </a:defRPr>
            </a:lvl2pPr>
            <a:lvl3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3pPr>
            <a:lvl4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4pPr>
            <a:lvl5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5pPr>
            <a:lvl6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6pPr>
            <a:lvl7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7pPr>
            <a:lvl8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8pPr>
            <a:lvl9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Title two lines </a:t>
            </a:r>
            <a:br>
              <a:rPr lang="en-GB" noProof="0"/>
            </a:br>
            <a:r>
              <a:rPr lang="en-GB" noProof="0"/>
              <a:t>lorem ipsum</a:t>
            </a:r>
          </a:p>
        </p:txBody>
      </p:sp>
      <p:sp>
        <p:nvSpPr>
          <p:cNvPr id="8" name="Espace réservé pour une image  12">
            <a:extLst>
              <a:ext uri="{FF2B5EF4-FFF2-40B4-BE49-F238E27FC236}">
                <a16:creationId xmlns:a16="http://schemas.microsoft.com/office/drawing/2014/main" id="{74540050-23F9-F38D-7F34-0BDCEB260CAA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 bwMode="gray">
          <a:xfrm>
            <a:off x="938595" y="2511160"/>
            <a:ext cx="2226272" cy="2985737"/>
          </a:xfrm>
          <a:custGeom>
            <a:avLst/>
            <a:gdLst>
              <a:gd name="connsiteX0" fmla="*/ 0 w 2226272"/>
              <a:gd name="connsiteY0" fmla="*/ 0 h 2985737"/>
              <a:gd name="connsiteX1" fmla="*/ 2226272 w 2226272"/>
              <a:gd name="connsiteY1" fmla="*/ 0 h 2985737"/>
              <a:gd name="connsiteX2" fmla="*/ 2226272 w 2226272"/>
              <a:gd name="connsiteY2" fmla="*/ 819931 h 2985737"/>
              <a:gd name="connsiteX3" fmla="*/ 2226272 w 2226272"/>
              <a:gd name="connsiteY3" fmla="*/ 2165806 h 2985737"/>
              <a:gd name="connsiteX4" fmla="*/ 2226272 w 2226272"/>
              <a:gd name="connsiteY4" fmla="*/ 2985737 h 2985737"/>
              <a:gd name="connsiteX5" fmla="*/ 750570 w 2226272"/>
              <a:gd name="connsiteY5" fmla="*/ 2906541 h 2985737"/>
              <a:gd name="connsiteX6" fmla="*/ 316230 w 2226272"/>
              <a:gd name="connsiteY6" fmla="*/ 2864631 h 2985737"/>
              <a:gd name="connsiteX7" fmla="*/ 46990 w 2226272"/>
              <a:gd name="connsiteY7" fmla="*/ 2653811 h 2985737"/>
              <a:gd name="connsiteX8" fmla="*/ 0 w 2226272"/>
              <a:gd name="connsiteY8" fmla="*/ 2346471 h 2985737"/>
              <a:gd name="connsiteX9" fmla="*/ 0 w 2226272"/>
              <a:gd name="connsiteY9" fmla="*/ 1526540 h 2985737"/>
              <a:gd name="connsiteX10" fmla="*/ 0 w 2226272"/>
              <a:gd name="connsiteY10" fmla="*/ 819931 h 2985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26272" h="2985737">
                <a:moveTo>
                  <a:pt x="0" y="0"/>
                </a:moveTo>
                <a:lnTo>
                  <a:pt x="2226272" y="0"/>
                </a:lnTo>
                <a:lnTo>
                  <a:pt x="2226272" y="819931"/>
                </a:lnTo>
                <a:lnTo>
                  <a:pt x="2226272" y="2165806"/>
                </a:lnTo>
                <a:lnTo>
                  <a:pt x="2226272" y="2985737"/>
                </a:lnTo>
                <a:lnTo>
                  <a:pt x="750570" y="2906541"/>
                </a:lnTo>
                <a:cubicBezTo>
                  <a:pt x="750570" y="2906541"/>
                  <a:pt x="383540" y="2884951"/>
                  <a:pt x="316230" y="2864631"/>
                </a:cubicBezTo>
                <a:cubicBezTo>
                  <a:pt x="248920" y="2844311"/>
                  <a:pt x="127000" y="2823991"/>
                  <a:pt x="46990" y="2653811"/>
                </a:cubicBezTo>
                <a:cubicBezTo>
                  <a:pt x="46990" y="2653811"/>
                  <a:pt x="0" y="2566181"/>
                  <a:pt x="0" y="2346471"/>
                </a:cubicBezTo>
                <a:lnTo>
                  <a:pt x="0" y="1526540"/>
                </a:lnTo>
                <a:lnTo>
                  <a:pt x="0" y="8199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900000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0">
                <a:solidFill>
                  <a:schemeClr val="tx1"/>
                </a:solidFill>
                <a:latin typeface="Apax-Bold" panose="020B0004020202020204" pitchFamily="34" charset="0"/>
              </a:defRPr>
            </a:lvl1pPr>
          </a:lstStyle>
          <a:p>
            <a:r>
              <a:rPr lang="en-GB" noProof="0"/>
              <a:t>Select the icon to insert a picture</a:t>
            </a:r>
          </a:p>
        </p:txBody>
      </p:sp>
    </p:spTree>
    <p:extLst>
      <p:ext uri="{BB962C8B-B14F-4D97-AF65-F5344CB8AC3E}">
        <p14:creationId xmlns:p14="http://schemas.microsoft.com/office/powerpoint/2010/main" val="13447410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,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graphique 16">
            <a:extLst>
              <a:ext uri="{FF2B5EF4-FFF2-40B4-BE49-F238E27FC236}">
                <a16:creationId xmlns:a16="http://schemas.microsoft.com/office/drawing/2014/main" id="{42364807-4E5B-AC7E-69DD-60171E35B3AE}"/>
              </a:ext>
            </a:extLst>
          </p:cNvPr>
          <p:cNvSpPr>
            <a:spLocks noGrp="1"/>
          </p:cNvSpPr>
          <p:nvPr>
            <p:ph type="chart" sz="quarter" idx="19" hasCustomPrompt="1"/>
          </p:nvPr>
        </p:nvSpPr>
        <p:spPr bwMode="gray">
          <a:xfrm>
            <a:off x="917400" y="2220686"/>
            <a:ext cx="9859120" cy="3633275"/>
          </a:xfrm>
        </p:spPr>
        <p:txBody>
          <a:bodyPr tIns="900000" anchor="ctr" anchorCtr="0"/>
          <a:lstStyle>
            <a:lvl1pPr marL="0" indent="0" algn="ctr">
              <a:buNone/>
              <a:defRPr sz="1000" b="0">
                <a:solidFill>
                  <a:schemeClr val="bg1"/>
                </a:solidFill>
                <a:latin typeface="Apax-Bold" panose="020B0004020202020204" pitchFamily="34" charset="0"/>
              </a:defRPr>
            </a:lvl1pPr>
          </a:lstStyle>
          <a:p>
            <a:r>
              <a:rPr lang="en-GB" noProof="0"/>
              <a:t>Select the icon to insert a chart</a:t>
            </a:r>
            <a:endParaRPr lang="en-GB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F2DD061-A37E-CCB5-62C3-79CB8E719F01}"/>
              </a:ext>
            </a:extLst>
          </p:cNvPr>
          <p:cNvSpPr>
            <a:spLocks noGrp="1"/>
          </p:cNvSpPr>
          <p:nvPr>
            <p:ph type="dt" sz="half" idx="20"/>
          </p:nvPr>
        </p:nvSpPr>
        <p:spPr bwMode="gray"/>
        <p:txBody>
          <a:bodyPr/>
          <a:lstStyle/>
          <a:p>
            <a:r>
              <a:rPr lang="en-GB"/>
              <a:t>Date</a:t>
            </a:r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B0F731A8-859A-3621-80C2-91C08EDEF14A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 bwMode="gray"/>
        <p:txBody>
          <a:bodyPr/>
          <a:lstStyle/>
          <a:p>
            <a:pPr algn="l"/>
            <a:r>
              <a:rPr lang="en-GB"/>
              <a:t>Title presentation - Month 00, 2024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05162D7E-EA05-ECB8-725F-35EF8301F99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 bwMode="gray"/>
        <p:txBody>
          <a:bodyPr/>
          <a:lstStyle/>
          <a:p>
            <a:pPr algn="l"/>
            <a:r>
              <a:rPr lang="en-GB"/>
              <a:t>P.</a:t>
            </a:r>
            <a:fld id="{733122C9-A0B9-462F-8757-0847AD287B63}" type="slidenum">
              <a:rPr lang="en-GB" smtClean="0"/>
              <a:pPr algn="l"/>
              <a:t>‹#›</a:t>
            </a:fld>
            <a:endParaRPr lang="en-GB"/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D1FD1E89-12B1-70F6-3BDE-E0F4256A58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err="1"/>
              <a:t>Title</a:t>
            </a:r>
            <a:endParaRPr lang="en-US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A651C4B-134E-2F62-3CCA-1AD658BA8989}"/>
              </a:ext>
            </a:extLst>
          </p:cNvPr>
          <p:cNvSpPr txBox="1"/>
          <p:nvPr userDrawn="1"/>
        </p:nvSpPr>
        <p:spPr bwMode="gray">
          <a:xfrm>
            <a:off x="731404" y="6154972"/>
            <a:ext cx="35266" cy="4032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r>
              <a:rPr lang="en-GB" sz="1050">
                <a:solidFill>
                  <a:schemeClr val="tx2"/>
                </a:solidFill>
              </a:rPr>
              <a:t>|</a:t>
            </a:r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7F94C205-5F0C-47A1-630B-9D171D60ACC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1739516" y="2276872"/>
            <a:ext cx="2226272" cy="756084"/>
          </a:xfrm>
        </p:spPr>
        <p:txBody>
          <a:bodyPr anchor="t" anchorCtr="0"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1500" b="0" baseline="0">
                <a:solidFill>
                  <a:schemeClr val="tx2"/>
                </a:solidFill>
                <a:latin typeface="+mn-lt"/>
              </a:defRPr>
            </a:lvl1pPr>
            <a:lvl2pPr marL="0" indent="0" algn="ctr">
              <a:buFont typeface="Arial" panose="020B0604020202020204" pitchFamily="34" charset="0"/>
              <a:buNone/>
              <a:defRPr sz="1500" b="0">
                <a:solidFill>
                  <a:schemeClr val="tx2"/>
                </a:solidFill>
                <a:latin typeface="+mn-lt"/>
              </a:defRPr>
            </a:lvl2pPr>
            <a:lvl3pPr marL="0" indent="0" algn="ctr">
              <a:buNone/>
              <a:defRPr sz="1500" b="0">
                <a:solidFill>
                  <a:schemeClr val="tx2"/>
                </a:solidFill>
                <a:latin typeface="+mn-lt"/>
              </a:defRPr>
            </a:lvl3pPr>
            <a:lvl4pPr marL="0" indent="0" algn="ctr">
              <a:buNone/>
              <a:defRPr sz="1500" b="0">
                <a:solidFill>
                  <a:schemeClr val="tx2"/>
                </a:solidFill>
                <a:latin typeface="+mn-lt"/>
              </a:defRPr>
            </a:lvl4pPr>
            <a:lvl5pPr marL="0" indent="0" algn="ctr">
              <a:buNone/>
              <a:defRPr sz="1500" b="0">
                <a:solidFill>
                  <a:schemeClr val="tx2"/>
                </a:solidFill>
                <a:latin typeface="+mn-lt"/>
              </a:defRPr>
            </a:lvl5pPr>
            <a:lvl6pPr marL="0" indent="0" algn="ctr">
              <a:buNone/>
              <a:defRPr sz="1500" b="0">
                <a:solidFill>
                  <a:schemeClr val="tx2"/>
                </a:solidFill>
                <a:latin typeface="+mn-lt"/>
              </a:defRPr>
            </a:lvl6pPr>
            <a:lvl7pPr marL="0" indent="0" algn="ctr">
              <a:buNone/>
              <a:defRPr sz="1500" b="0">
                <a:solidFill>
                  <a:schemeClr val="tx2"/>
                </a:solidFill>
                <a:latin typeface="+mn-lt"/>
              </a:defRPr>
            </a:lvl7pPr>
            <a:lvl8pPr marL="0" indent="0" algn="ctr">
              <a:buNone/>
              <a:defRPr sz="1500" b="0">
                <a:solidFill>
                  <a:schemeClr val="tx2"/>
                </a:solidFill>
                <a:latin typeface="+mn-lt"/>
              </a:defRPr>
            </a:lvl8pPr>
            <a:lvl9pPr marL="0" indent="0" algn="ctr">
              <a:buNone/>
              <a:defRPr sz="1500" b="0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23966FCA-BD2B-5586-E279-C6EB7C2705F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4763852" y="2276872"/>
            <a:ext cx="2226272" cy="756084"/>
          </a:xfrm>
        </p:spPr>
        <p:txBody>
          <a:bodyPr anchor="t" anchorCtr="0"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1500" b="0" baseline="0">
                <a:solidFill>
                  <a:schemeClr val="tx2"/>
                </a:solidFill>
                <a:latin typeface="+mn-lt"/>
              </a:defRPr>
            </a:lvl1pPr>
            <a:lvl2pPr marL="0" indent="0" algn="ctr">
              <a:buFont typeface="Arial" panose="020B0604020202020204" pitchFamily="34" charset="0"/>
              <a:buNone/>
              <a:defRPr sz="1500" b="0">
                <a:solidFill>
                  <a:schemeClr val="tx2"/>
                </a:solidFill>
                <a:latin typeface="+mn-lt"/>
              </a:defRPr>
            </a:lvl2pPr>
            <a:lvl3pPr marL="0" indent="0" algn="ctr">
              <a:buNone/>
              <a:defRPr sz="1500" b="0">
                <a:solidFill>
                  <a:schemeClr val="tx2"/>
                </a:solidFill>
                <a:latin typeface="+mn-lt"/>
              </a:defRPr>
            </a:lvl3pPr>
            <a:lvl4pPr marL="0" indent="0" algn="ctr">
              <a:buNone/>
              <a:defRPr sz="1500" b="0">
                <a:solidFill>
                  <a:schemeClr val="tx2"/>
                </a:solidFill>
                <a:latin typeface="+mn-lt"/>
              </a:defRPr>
            </a:lvl4pPr>
            <a:lvl5pPr marL="0" indent="0" algn="ctr">
              <a:buNone/>
              <a:defRPr sz="1500" b="0">
                <a:solidFill>
                  <a:schemeClr val="tx2"/>
                </a:solidFill>
                <a:latin typeface="+mn-lt"/>
              </a:defRPr>
            </a:lvl5pPr>
            <a:lvl6pPr marL="0" indent="0" algn="ctr">
              <a:buNone/>
              <a:defRPr sz="1500" b="0">
                <a:solidFill>
                  <a:schemeClr val="tx2"/>
                </a:solidFill>
                <a:latin typeface="+mn-lt"/>
              </a:defRPr>
            </a:lvl6pPr>
            <a:lvl7pPr marL="0" indent="0" algn="ctr">
              <a:buNone/>
              <a:defRPr sz="1500" b="0">
                <a:solidFill>
                  <a:schemeClr val="tx2"/>
                </a:solidFill>
                <a:latin typeface="+mn-lt"/>
              </a:defRPr>
            </a:lvl7pPr>
            <a:lvl8pPr marL="0" indent="0" algn="ctr">
              <a:buNone/>
              <a:defRPr sz="1500" b="0">
                <a:solidFill>
                  <a:schemeClr val="tx2"/>
                </a:solidFill>
                <a:latin typeface="+mn-lt"/>
              </a:defRPr>
            </a:lvl8pPr>
            <a:lvl9pPr marL="0" indent="0" algn="ctr">
              <a:buNone/>
              <a:defRPr sz="1500" b="0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19" name="Espace réservé du texte 16">
            <a:extLst>
              <a:ext uri="{FF2B5EF4-FFF2-40B4-BE49-F238E27FC236}">
                <a16:creationId xmlns:a16="http://schemas.microsoft.com/office/drawing/2014/main" id="{B0AE7AD2-8445-31DF-238D-46970D5AE19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 bwMode="gray">
          <a:xfrm>
            <a:off x="7788188" y="2276872"/>
            <a:ext cx="2226272" cy="756084"/>
          </a:xfrm>
        </p:spPr>
        <p:txBody>
          <a:bodyPr anchor="t" anchorCtr="0"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1500" b="0" baseline="0">
                <a:solidFill>
                  <a:schemeClr val="tx2"/>
                </a:solidFill>
                <a:latin typeface="+mn-lt"/>
              </a:defRPr>
            </a:lvl1pPr>
            <a:lvl2pPr marL="0" indent="0" algn="ctr">
              <a:buFont typeface="Arial" panose="020B0604020202020204" pitchFamily="34" charset="0"/>
              <a:buNone/>
              <a:defRPr sz="1500" b="0">
                <a:solidFill>
                  <a:schemeClr val="tx2"/>
                </a:solidFill>
                <a:latin typeface="+mn-lt"/>
              </a:defRPr>
            </a:lvl2pPr>
            <a:lvl3pPr marL="0" indent="0" algn="ctr">
              <a:buNone/>
              <a:defRPr sz="1500" b="0">
                <a:solidFill>
                  <a:schemeClr val="tx2"/>
                </a:solidFill>
                <a:latin typeface="+mn-lt"/>
              </a:defRPr>
            </a:lvl3pPr>
            <a:lvl4pPr marL="0" indent="0" algn="ctr">
              <a:buNone/>
              <a:defRPr sz="1500" b="0">
                <a:solidFill>
                  <a:schemeClr val="tx2"/>
                </a:solidFill>
                <a:latin typeface="+mn-lt"/>
              </a:defRPr>
            </a:lvl4pPr>
            <a:lvl5pPr marL="0" indent="0" algn="ctr">
              <a:buNone/>
              <a:defRPr sz="1500" b="0">
                <a:solidFill>
                  <a:schemeClr val="tx2"/>
                </a:solidFill>
                <a:latin typeface="+mn-lt"/>
              </a:defRPr>
            </a:lvl5pPr>
            <a:lvl6pPr marL="0" indent="0" algn="ctr">
              <a:buNone/>
              <a:defRPr sz="1500" b="0">
                <a:solidFill>
                  <a:schemeClr val="tx2"/>
                </a:solidFill>
                <a:latin typeface="+mn-lt"/>
              </a:defRPr>
            </a:lvl6pPr>
            <a:lvl7pPr marL="0" indent="0" algn="ctr">
              <a:buNone/>
              <a:defRPr sz="1500" b="0">
                <a:solidFill>
                  <a:schemeClr val="tx2"/>
                </a:solidFill>
                <a:latin typeface="+mn-lt"/>
              </a:defRPr>
            </a:lvl7pPr>
            <a:lvl8pPr marL="0" indent="0" algn="ctr">
              <a:buNone/>
              <a:defRPr sz="1500" b="0">
                <a:solidFill>
                  <a:schemeClr val="tx2"/>
                </a:solidFill>
                <a:latin typeface="+mn-lt"/>
              </a:defRPr>
            </a:lvl8pPr>
            <a:lvl9pPr marL="0" indent="0" algn="ctr">
              <a:buNone/>
              <a:defRPr sz="1500" b="0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2" name="Espace réservé du texte 14">
            <a:extLst>
              <a:ext uri="{FF2B5EF4-FFF2-40B4-BE49-F238E27FC236}">
                <a16:creationId xmlns:a16="http://schemas.microsoft.com/office/drawing/2014/main" id="{884DDD59-7FC3-393E-5837-1BA4519610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917400" y="721080"/>
            <a:ext cx="10357200" cy="407651"/>
          </a:xfrm>
        </p:spPr>
        <p:txBody>
          <a:bodyPr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2"/>
                </a:solidFill>
                <a:latin typeface="+mn-lt"/>
              </a:defRPr>
            </a:lvl1pPr>
            <a:lvl2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2pPr>
            <a:lvl3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3pPr>
            <a:lvl4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4pPr>
            <a:lvl5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5pPr>
            <a:lvl6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6pPr>
            <a:lvl7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7pPr>
            <a:lvl8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8pPr>
            <a:lvl9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Subtitle</a:t>
            </a:r>
          </a:p>
        </p:txBody>
      </p:sp>
      <p:sp>
        <p:nvSpPr>
          <p:cNvPr id="3" name="Espace réservé du texte 16">
            <a:extLst>
              <a:ext uri="{FF2B5EF4-FFF2-40B4-BE49-F238E27FC236}">
                <a16:creationId xmlns:a16="http://schemas.microsoft.com/office/drawing/2014/main" id="{4FF1B479-9B9E-F4FB-A1B1-23C7BC74296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917400" y="1412332"/>
            <a:ext cx="2226272" cy="756084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2000" b="1" baseline="0">
                <a:solidFill>
                  <a:schemeClr val="tx2"/>
                </a:solidFill>
                <a:latin typeface="+mn-lt"/>
              </a:defRPr>
            </a:lvl1pPr>
            <a:lvl2pPr marL="0" indent="0">
              <a:buFont typeface="Arial" panose="020B0604020202020204" pitchFamily="34" charset="0"/>
              <a:buNone/>
              <a:defRPr sz="2000" b="1">
                <a:solidFill>
                  <a:schemeClr val="tx2"/>
                </a:solidFill>
                <a:latin typeface="+mn-lt"/>
              </a:defRPr>
            </a:lvl2pPr>
            <a:lvl3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3pPr>
            <a:lvl4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4pPr>
            <a:lvl5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5pPr>
            <a:lvl6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6pPr>
            <a:lvl7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7pPr>
            <a:lvl8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8pPr>
            <a:lvl9pPr marL="0" indent="0">
              <a:buNone/>
              <a:defRPr sz="2000" b="1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Title two lines </a:t>
            </a:r>
            <a:br>
              <a:rPr lang="en-GB" noProof="0"/>
            </a:br>
            <a:r>
              <a:rPr lang="en-GB" noProof="0"/>
              <a:t>lorem ipsum</a:t>
            </a:r>
          </a:p>
        </p:txBody>
      </p:sp>
      <p:sp>
        <p:nvSpPr>
          <p:cNvPr id="5" name="Graphique 15">
            <a:extLst>
              <a:ext uri="{FF2B5EF4-FFF2-40B4-BE49-F238E27FC236}">
                <a16:creationId xmlns:a16="http://schemas.microsoft.com/office/drawing/2014/main" id="{FF9EFBB2-A489-24E6-DD1D-ED684DCF252E}"/>
              </a:ext>
            </a:extLst>
          </p:cNvPr>
          <p:cNvSpPr>
            <a:spLocks noChangeAspect="1"/>
          </p:cNvSpPr>
          <p:nvPr userDrawn="1"/>
        </p:nvSpPr>
        <p:spPr>
          <a:xfrm>
            <a:off x="10547551" y="6126001"/>
            <a:ext cx="1231200" cy="542217"/>
          </a:xfrm>
          <a:custGeom>
            <a:avLst/>
            <a:gdLst>
              <a:gd name="connsiteX0" fmla="*/ 607609 w 2308108"/>
              <a:gd name="connsiteY0" fmla="*/ 0 h 1016482"/>
              <a:gd name="connsiteX1" fmla="*/ 382810 w 2308108"/>
              <a:gd name="connsiteY1" fmla="*/ 172672 h 1016482"/>
              <a:gd name="connsiteX2" fmla="*/ 607609 w 2308108"/>
              <a:gd name="connsiteY2" fmla="*/ 345343 h 1016482"/>
              <a:gd name="connsiteX3" fmla="*/ 830779 w 2308108"/>
              <a:gd name="connsiteY3" fmla="*/ 172672 h 1016482"/>
              <a:gd name="connsiteX4" fmla="*/ 607609 w 2308108"/>
              <a:gd name="connsiteY4" fmla="*/ 0 h 1016482"/>
              <a:gd name="connsiteX5" fmla="*/ 607609 w 2308108"/>
              <a:gd name="connsiteY5" fmla="*/ 278555 h 1016482"/>
              <a:gd name="connsiteX6" fmla="*/ 469146 w 2308108"/>
              <a:gd name="connsiteY6" fmla="*/ 172672 h 1016482"/>
              <a:gd name="connsiteX7" fmla="*/ 607609 w 2308108"/>
              <a:gd name="connsiteY7" fmla="*/ 66788 h 1016482"/>
              <a:gd name="connsiteX8" fmla="*/ 744443 w 2308108"/>
              <a:gd name="connsiteY8" fmla="*/ 172672 h 1016482"/>
              <a:gd name="connsiteX9" fmla="*/ 607609 w 2308108"/>
              <a:gd name="connsiteY9" fmla="*/ 278555 h 1016482"/>
              <a:gd name="connsiteX10" fmla="*/ 1865995 w 2308108"/>
              <a:gd name="connsiteY10" fmla="*/ 336384 h 1016482"/>
              <a:gd name="connsiteX11" fmla="*/ 1949073 w 2308108"/>
              <a:gd name="connsiteY11" fmla="*/ 336384 h 1016482"/>
              <a:gd name="connsiteX12" fmla="*/ 1959661 w 2308108"/>
              <a:gd name="connsiteY12" fmla="*/ 329868 h 1016482"/>
              <a:gd name="connsiteX13" fmla="*/ 1987354 w 2308108"/>
              <a:gd name="connsiteY13" fmla="*/ 273668 h 1016482"/>
              <a:gd name="connsiteX14" fmla="*/ 2175501 w 2308108"/>
              <a:gd name="connsiteY14" fmla="*/ 273668 h 1016482"/>
              <a:gd name="connsiteX15" fmla="*/ 2187718 w 2308108"/>
              <a:gd name="connsiteY15" fmla="*/ 298103 h 1016482"/>
              <a:gd name="connsiteX16" fmla="*/ 2249620 w 2308108"/>
              <a:gd name="connsiteY16" fmla="*/ 336384 h 1016482"/>
              <a:gd name="connsiteX17" fmla="*/ 2297674 w 2308108"/>
              <a:gd name="connsiteY17" fmla="*/ 336384 h 1016482"/>
              <a:gd name="connsiteX18" fmla="*/ 2300118 w 2308108"/>
              <a:gd name="connsiteY18" fmla="*/ 332312 h 1016482"/>
              <a:gd name="connsiteX19" fmla="*/ 2133962 w 2308108"/>
              <a:gd name="connsiteY19" fmla="*/ 14661 h 1016482"/>
              <a:gd name="connsiteX20" fmla="*/ 2123374 w 2308108"/>
              <a:gd name="connsiteY20" fmla="*/ 8145 h 1016482"/>
              <a:gd name="connsiteX21" fmla="*/ 2049255 w 2308108"/>
              <a:gd name="connsiteY21" fmla="*/ 8145 h 1016482"/>
              <a:gd name="connsiteX22" fmla="*/ 2026449 w 2308108"/>
              <a:gd name="connsiteY22" fmla="*/ 21991 h 1016482"/>
              <a:gd name="connsiteX23" fmla="*/ 1864366 w 2308108"/>
              <a:gd name="connsiteY23" fmla="*/ 332312 h 1016482"/>
              <a:gd name="connsiteX24" fmla="*/ 1865995 w 2308108"/>
              <a:gd name="connsiteY24" fmla="*/ 336384 h 1016482"/>
              <a:gd name="connsiteX25" fmla="*/ 2082649 w 2308108"/>
              <a:gd name="connsiteY25" fmla="*/ 83078 h 1016482"/>
              <a:gd name="connsiteX26" fmla="*/ 2146994 w 2308108"/>
              <a:gd name="connsiteY26" fmla="*/ 212582 h 1016482"/>
              <a:gd name="connsiteX27" fmla="*/ 2018304 w 2308108"/>
              <a:gd name="connsiteY27" fmla="*/ 212582 h 1016482"/>
              <a:gd name="connsiteX28" fmla="*/ 2082649 w 2308108"/>
              <a:gd name="connsiteY28" fmla="*/ 83078 h 1016482"/>
              <a:gd name="connsiteX29" fmla="*/ 1754410 w 2308108"/>
              <a:gd name="connsiteY29" fmla="*/ 336384 h 1016482"/>
              <a:gd name="connsiteX30" fmla="*/ 1815497 w 2308108"/>
              <a:gd name="connsiteY30" fmla="*/ 336384 h 1016482"/>
              <a:gd name="connsiteX31" fmla="*/ 1827714 w 2308108"/>
              <a:gd name="connsiteY31" fmla="*/ 324167 h 1016482"/>
              <a:gd name="connsiteX32" fmla="*/ 1827714 w 2308108"/>
              <a:gd name="connsiteY32" fmla="*/ 20362 h 1016482"/>
              <a:gd name="connsiteX33" fmla="*/ 1815497 w 2308108"/>
              <a:gd name="connsiteY33" fmla="*/ 8145 h 1016482"/>
              <a:gd name="connsiteX34" fmla="*/ 1768256 w 2308108"/>
              <a:gd name="connsiteY34" fmla="*/ 8145 h 1016482"/>
              <a:gd name="connsiteX35" fmla="*/ 1742193 w 2308108"/>
              <a:gd name="connsiteY35" fmla="*/ 34209 h 1016482"/>
              <a:gd name="connsiteX36" fmla="*/ 1742193 w 2308108"/>
              <a:gd name="connsiteY36" fmla="*/ 324167 h 1016482"/>
              <a:gd name="connsiteX37" fmla="*/ 1754410 w 2308108"/>
              <a:gd name="connsiteY37" fmla="*/ 336384 h 1016482"/>
              <a:gd name="connsiteX38" fmla="*/ 355932 w 2308108"/>
              <a:gd name="connsiteY38" fmla="*/ 8959 h 1016482"/>
              <a:gd name="connsiteX39" fmla="*/ 26064 w 2308108"/>
              <a:gd name="connsiteY39" fmla="*/ 8959 h 1016482"/>
              <a:gd name="connsiteX40" fmla="*/ 0 w 2308108"/>
              <a:gd name="connsiteY40" fmla="*/ 35023 h 1016482"/>
              <a:gd name="connsiteX41" fmla="*/ 0 w 2308108"/>
              <a:gd name="connsiteY41" fmla="*/ 108327 h 1016482"/>
              <a:gd name="connsiteX42" fmla="*/ 34209 w 2308108"/>
              <a:gd name="connsiteY42" fmla="*/ 158825 h 1016482"/>
              <a:gd name="connsiteX43" fmla="*/ 231315 w 2308108"/>
              <a:gd name="connsiteY43" fmla="*/ 169414 h 1016482"/>
              <a:gd name="connsiteX44" fmla="*/ 231315 w 2308108"/>
              <a:gd name="connsiteY44" fmla="*/ 180817 h 1016482"/>
              <a:gd name="connsiteX45" fmla="*/ 33394 w 2308108"/>
              <a:gd name="connsiteY45" fmla="*/ 193034 h 1016482"/>
              <a:gd name="connsiteX46" fmla="*/ 814 w 2308108"/>
              <a:gd name="connsiteY46" fmla="*/ 242718 h 1016482"/>
              <a:gd name="connsiteX47" fmla="*/ 814 w 2308108"/>
              <a:gd name="connsiteY47" fmla="*/ 324167 h 1016482"/>
              <a:gd name="connsiteX48" fmla="*/ 12217 w 2308108"/>
              <a:gd name="connsiteY48" fmla="*/ 336384 h 1016482"/>
              <a:gd name="connsiteX49" fmla="*/ 74119 w 2308108"/>
              <a:gd name="connsiteY49" fmla="*/ 336384 h 1016482"/>
              <a:gd name="connsiteX50" fmla="*/ 86336 w 2308108"/>
              <a:gd name="connsiteY50" fmla="*/ 324167 h 1016482"/>
              <a:gd name="connsiteX51" fmla="*/ 86336 w 2308108"/>
              <a:gd name="connsiteY51" fmla="*/ 264709 h 1016482"/>
              <a:gd name="connsiteX52" fmla="*/ 115657 w 2308108"/>
              <a:gd name="connsiteY52" fmla="*/ 243532 h 1016482"/>
              <a:gd name="connsiteX53" fmla="*/ 275297 w 2308108"/>
              <a:gd name="connsiteY53" fmla="*/ 229686 h 1016482"/>
              <a:gd name="connsiteX54" fmla="*/ 275297 w 2308108"/>
              <a:gd name="connsiteY54" fmla="*/ 117286 h 1016482"/>
              <a:gd name="connsiteX55" fmla="*/ 108327 w 2308108"/>
              <a:gd name="connsiteY55" fmla="*/ 102626 h 1016482"/>
              <a:gd name="connsiteX56" fmla="*/ 87150 w 2308108"/>
              <a:gd name="connsiteY56" fmla="*/ 82263 h 1016482"/>
              <a:gd name="connsiteX57" fmla="*/ 364891 w 2308108"/>
              <a:gd name="connsiteY57" fmla="*/ 82263 h 1016482"/>
              <a:gd name="connsiteX58" fmla="*/ 369778 w 2308108"/>
              <a:gd name="connsiteY58" fmla="*/ 77376 h 1016482"/>
              <a:gd name="connsiteX59" fmla="*/ 369778 w 2308108"/>
              <a:gd name="connsiteY59" fmla="*/ 20362 h 1016482"/>
              <a:gd name="connsiteX60" fmla="*/ 355932 w 2308108"/>
              <a:gd name="connsiteY60" fmla="*/ 8959 h 1016482"/>
              <a:gd name="connsiteX61" fmla="*/ 1187525 w 2308108"/>
              <a:gd name="connsiteY61" fmla="*/ 215025 h 1016482"/>
              <a:gd name="connsiteX62" fmla="*/ 1262458 w 2308108"/>
              <a:gd name="connsiteY62" fmla="*/ 116472 h 1016482"/>
              <a:gd name="connsiteX63" fmla="*/ 1132140 w 2308108"/>
              <a:gd name="connsiteY63" fmla="*/ 8959 h 1016482"/>
              <a:gd name="connsiteX64" fmla="*/ 912228 w 2308108"/>
              <a:gd name="connsiteY64" fmla="*/ 8959 h 1016482"/>
              <a:gd name="connsiteX65" fmla="*/ 886164 w 2308108"/>
              <a:gd name="connsiteY65" fmla="*/ 35023 h 1016482"/>
              <a:gd name="connsiteX66" fmla="*/ 886164 w 2308108"/>
              <a:gd name="connsiteY66" fmla="*/ 324981 h 1016482"/>
              <a:gd name="connsiteX67" fmla="*/ 898382 w 2308108"/>
              <a:gd name="connsiteY67" fmla="*/ 337199 h 1016482"/>
              <a:gd name="connsiteX68" fmla="*/ 959468 w 2308108"/>
              <a:gd name="connsiteY68" fmla="*/ 337199 h 1016482"/>
              <a:gd name="connsiteX69" fmla="*/ 971686 w 2308108"/>
              <a:gd name="connsiteY69" fmla="*/ 324981 h 1016482"/>
              <a:gd name="connsiteX70" fmla="*/ 971686 w 2308108"/>
              <a:gd name="connsiteY70" fmla="*/ 223985 h 1016482"/>
              <a:gd name="connsiteX71" fmla="*/ 1046619 w 2308108"/>
              <a:gd name="connsiteY71" fmla="*/ 223985 h 1016482"/>
              <a:gd name="connsiteX72" fmla="*/ 1110963 w 2308108"/>
              <a:gd name="connsiteY72" fmla="*/ 250048 h 1016482"/>
              <a:gd name="connsiteX73" fmla="*/ 1184267 w 2308108"/>
              <a:gd name="connsiteY73" fmla="*/ 333126 h 1016482"/>
              <a:gd name="connsiteX74" fmla="*/ 1193227 w 2308108"/>
              <a:gd name="connsiteY74" fmla="*/ 337199 h 1016482"/>
              <a:gd name="connsiteX75" fmla="*/ 1279563 w 2308108"/>
              <a:gd name="connsiteY75" fmla="*/ 337199 h 1016482"/>
              <a:gd name="connsiteX76" fmla="*/ 1282006 w 2308108"/>
              <a:gd name="connsiteY76" fmla="*/ 333126 h 1016482"/>
              <a:gd name="connsiteX77" fmla="*/ 1187525 w 2308108"/>
              <a:gd name="connsiteY77" fmla="*/ 215025 h 1016482"/>
              <a:gd name="connsiteX78" fmla="*/ 1119108 w 2308108"/>
              <a:gd name="connsiteY78" fmla="*/ 157197 h 1016482"/>
              <a:gd name="connsiteX79" fmla="*/ 970871 w 2308108"/>
              <a:gd name="connsiteY79" fmla="*/ 157197 h 1016482"/>
              <a:gd name="connsiteX80" fmla="*/ 970871 w 2308108"/>
              <a:gd name="connsiteY80" fmla="*/ 81449 h 1016482"/>
              <a:gd name="connsiteX81" fmla="*/ 1119108 w 2308108"/>
              <a:gd name="connsiteY81" fmla="*/ 81449 h 1016482"/>
              <a:gd name="connsiteX82" fmla="*/ 1176122 w 2308108"/>
              <a:gd name="connsiteY82" fmla="*/ 118915 h 1016482"/>
              <a:gd name="connsiteX83" fmla="*/ 1119108 w 2308108"/>
              <a:gd name="connsiteY83" fmla="*/ 157197 h 1016482"/>
              <a:gd name="connsiteX84" fmla="*/ 1655042 w 2308108"/>
              <a:gd name="connsiteY84" fmla="*/ 872318 h 1016482"/>
              <a:gd name="connsiteX85" fmla="*/ 1906719 w 2308108"/>
              <a:gd name="connsiteY85" fmla="*/ 942364 h 1016482"/>
              <a:gd name="connsiteX86" fmla="*/ 2158397 w 2308108"/>
              <a:gd name="connsiteY86" fmla="*/ 872318 h 1016482"/>
              <a:gd name="connsiteX87" fmla="*/ 2169799 w 2308108"/>
              <a:gd name="connsiteY87" fmla="*/ 864173 h 1016482"/>
              <a:gd name="connsiteX88" fmla="*/ 2171428 w 2308108"/>
              <a:gd name="connsiteY88" fmla="*/ 857657 h 1016482"/>
              <a:gd name="connsiteX89" fmla="*/ 2165727 w 2308108"/>
              <a:gd name="connsiteY89" fmla="*/ 853585 h 1016482"/>
              <a:gd name="connsiteX90" fmla="*/ 1910792 w 2308108"/>
              <a:gd name="connsiteY90" fmla="*/ 850327 h 1016482"/>
              <a:gd name="connsiteX91" fmla="*/ 1623277 w 2308108"/>
              <a:gd name="connsiteY91" fmla="*/ 833223 h 1016482"/>
              <a:gd name="connsiteX92" fmla="*/ 1617576 w 2308108"/>
              <a:gd name="connsiteY92" fmla="*/ 836481 h 1016482"/>
              <a:gd name="connsiteX93" fmla="*/ 1619205 w 2308108"/>
              <a:gd name="connsiteY93" fmla="*/ 842996 h 1016482"/>
              <a:gd name="connsiteX94" fmla="*/ 1655042 w 2308108"/>
              <a:gd name="connsiteY94" fmla="*/ 872318 h 1016482"/>
              <a:gd name="connsiteX95" fmla="*/ 2164098 w 2308108"/>
              <a:gd name="connsiteY95" fmla="*/ 595392 h 1016482"/>
              <a:gd name="connsiteX96" fmla="*/ 2161655 w 2308108"/>
              <a:gd name="connsiteY96" fmla="*/ 588876 h 1016482"/>
              <a:gd name="connsiteX97" fmla="*/ 2157582 w 2308108"/>
              <a:gd name="connsiteY97" fmla="*/ 585618 h 1016482"/>
              <a:gd name="connsiteX98" fmla="*/ 1905905 w 2308108"/>
              <a:gd name="connsiteY98" fmla="*/ 515572 h 1016482"/>
              <a:gd name="connsiteX99" fmla="*/ 1654228 w 2308108"/>
              <a:gd name="connsiteY99" fmla="*/ 585618 h 1016482"/>
              <a:gd name="connsiteX100" fmla="*/ 1628979 w 2308108"/>
              <a:gd name="connsiteY100" fmla="*/ 605166 h 1016482"/>
              <a:gd name="connsiteX101" fmla="*/ 1627349 w 2308108"/>
              <a:gd name="connsiteY101" fmla="*/ 611682 h 1016482"/>
              <a:gd name="connsiteX102" fmla="*/ 1633051 w 2308108"/>
              <a:gd name="connsiteY102" fmla="*/ 614939 h 1016482"/>
              <a:gd name="connsiteX103" fmla="*/ 1633051 w 2308108"/>
              <a:gd name="connsiteY103" fmla="*/ 614939 h 1016482"/>
              <a:gd name="connsiteX104" fmla="*/ 1939299 w 2308108"/>
              <a:gd name="connsiteY104" fmla="*/ 601908 h 1016482"/>
              <a:gd name="connsiteX105" fmla="*/ 2157582 w 2308108"/>
              <a:gd name="connsiteY105" fmla="*/ 598650 h 1016482"/>
              <a:gd name="connsiteX106" fmla="*/ 2164098 w 2308108"/>
              <a:gd name="connsiteY106" fmla="*/ 595392 h 1016482"/>
              <a:gd name="connsiteX107" fmla="*/ 1903462 w 2308108"/>
              <a:gd name="connsiteY107" fmla="*/ 739556 h 1016482"/>
              <a:gd name="connsiteX108" fmla="*/ 1903462 w 2308108"/>
              <a:gd name="connsiteY108" fmla="*/ 706977 h 1016482"/>
              <a:gd name="connsiteX109" fmla="*/ 1903462 w 2308108"/>
              <a:gd name="connsiteY109" fmla="*/ 674397 h 1016482"/>
              <a:gd name="connsiteX110" fmla="*/ 1903462 w 2308108"/>
              <a:gd name="connsiteY110" fmla="*/ 645076 h 1016482"/>
              <a:gd name="connsiteX111" fmla="*/ 1902647 w 2308108"/>
              <a:gd name="connsiteY111" fmla="*/ 643447 h 1016482"/>
              <a:gd name="connsiteX112" fmla="*/ 1901018 w 2308108"/>
              <a:gd name="connsiteY112" fmla="*/ 642632 h 1016482"/>
              <a:gd name="connsiteX113" fmla="*/ 1893688 w 2308108"/>
              <a:gd name="connsiteY113" fmla="*/ 642632 h 1016482"/>
              <a:gd name="connsiteX114" fmla="*/ 1883099 w 2308108"/>
              <a:gd name="connsiteY114" fmla="*/ 642632 h 1016482"/>
              <a:gd name="connsiteX115" fmla="*/ 1872511 w 2308108"/>
              <a:gd name="connsiteY115" fmla="*/ 642632 h 1016482"/>
              <a:gd name="connsiteX116" fmla="*/ 1866810 w 2308108"/>
              <a:gd name="connsiteY116" fmla="*/ 642632 h 1016482"/>
              <a:gd name="connsiteX117" fmla="*/ 1865180 w 2308108"/>
              <a:gd name="connsiteY117" fmla="*/ 642632 h 1016482"/>
              <a:gd name="connsiteX118" fmla="*/ 1862737 w 2308108"/>
              <a:gd name="connsiteY118" fmla="*/ 645076 h 1016482"/>
              <a:gd name="connsiteX119" fmla="*/ 1861923 w 2308108"/>
              <a:gd name="connsiteY119" fmla="*/ 683357 h 1016482"/>
              <a:gd name="connsiteX120" fmla="*/ 1861923 w 2308108"/>
              <a:gd name="connsiteY120" fmla="*/ 724081 h 1016482"/>
              <a:gd name="connsiteX121" fmla="*/ 1861923 w 2308108"/>
              <a:gd name="connsiteY121" fmla="*/ 764805 h 1016482"/>
              <a:gd name="connsiteX122" fmla="*/ 1862737 w 2308108"/>
              <a:gd name="connsiteY122" fmla="*/ 803087 h 1016482"/>
              <a:gd name="connsiteX123" fmla="*/ 1865180 w 2308108"/>
              <a:gd name="connsiteY123" fmla="*/ 805530 h 1016482"/>
              <a:gd name="connsiteX124" fmla="*/ 1870882 w 2308108"/>
              <a:gd name="connsiteY124" fmla="*/ 805530 h 1016482"/>
              <a:gd name="connsiteX125" fmla="*/ 1879841 w 2308108"/>
              <a:gd name="connsiteY125" fmla="*/ 805530 h 1016482"/>
              <a:gd name="connsiteX126" fmla="*/ 1888801 w 2308108"/>
              <a:gd name="connsiteY126" fmla="*/ 805530 h 1016482"/>
              <a:gd name="connsiteX127" fmla="*/ 1897760 w 2308108"/>
              <a:gd name="connsiteY127" fmla="*/ 805530 h 1016482"/>
              <a:gd name="connsiteX128" fmla="*/ 1905905 w 2308108"/>
              <a:gd name="connsiteY128" fmla="*/ 805530 h 1016482"/>
              <a:gd name="connsiteX129" fmla="*/ 1915679 w 2308108"/>
              <a:gd name="connsiteY129" fmla="*/ 805530 h 1016482"/>
              <a:gd name="connsiteX130" fmla="*/ 1933597 w 2308108"/>
              <a:gd name="connsiteY130" fmla="*/ 806344 h 1016482"/>
              <a:gd name="connsiteX131" fmla="*/ 1952331 w 2308108"/>
              <a:gd name="connsiteY131" fmla="*/ 807159 h 1016482"/>
              <a:gd name="connsiteX132" fmla="*/ 1967806 w 2308108"/>
              <a:gd name="connsiteY132" fmla="*/ 807159 h 1016482"/>
              <a:gd name="connsiteX133" fmla="*/ 1967806 w 2308108"/>
              <a:gd name="connsiteY133" fmla="*/ 807159 h 1016482"/>
              <a:gd name="connsiteX134" fmla="*/ 1970249 w 2308108"/>
              <a:gd name="connsiteY134" fmla="*/ 804716 h 1016482"/>
              <a:gd name="connsiteX135" fmla="*/ 1970249 w 2308108"/>
              <a:gd name="connsiteY135" fmla="*/ 798200 h 1016482"/>
              <a:gd name="connsiteX136" fmla="*/ 1970249 w 2308108"/>
              <a:gd name="connsiteY136" fmla="*/ 788426 h 1016482"/>
              <a:gd name="connsiteX137" fmla="*/ 1970249 w 2308108"/>
              <a:gd name="connsiteY137" fmla="*/ 778652 h 1016482"/>
              <a:gd name="connsiteX138" fmla="*/ 1970249 w 2308108"/>
              <a:gd name="connsiteY138" fmla="*/ 772136 h 1016482"/>
              <a:gd name="connsiteX139" fmla="*/ 1969435 w 2308108"/>
              <a:gd name="connsiteY139" fmla="*/ 770507 h 1016482"/>
              <a:gd name="connsiteX140" fmla="*/ 1967806 w 2308108"/>
              <a:gd name="connsiteY140" fmla="*/ 769692 h 1016482"/>
              <a:gd name="connsiteX141" fmla="*/ 1962919 w 2308108"/>
              <a:gd name="connsiteY141" fmla="*/ 769692 h 1016482"/>
              <a:gd name="connsiteX142" fmla="*/ 1953960 w 2308108"/>
              <a:gd name="connsiteY142" fmla="*/ 769692 h 1016482"/>
              <a:gd name="connsiteX143" fmla="*/ 1936855 w 2308108"/>
              <a:gd name="connsiteY143" fmla="*/ 769692 h 1016482"/>
              <a:gd name="connsiteX144" fmla="*/ 1928710 w 2308108"/>
              <a:gd name="connsiteY144" fmla="*/ 769692 h 1016482"/>
              <a:gd name="connsiteX145" fmla="*/ 1919751 w 2308108"/>
              <a:gd name="connsiteY145" fmla="*/ 769692 h 1016482"/>
              <a:gd name="connsiteX146" fmla="*/ 1911606 w 2308108"/>
              <a:gd name="connsiteY146" fmla="*/ 769692 h 1016482"/>
              <a:gd name="connsiteX147" fmla="*/ 1902647 w 2308108"/>
              <a:gd name="connsiteY147" fmla="*/ 769692 h 1016482"/>
              <a:gd name="connsiteX148" fmla="*/ 1901832 w 2308108"/>
              <a:gd name="connsiteY148" fmla="*/ 769692 h 1016482"/>
              <a:gd name="connsiteX149" fmla="*/ 1901832 w 2308108"/>
              <a:gd name="connsiteY149" fmla="*/ 768878 h 1016482"/>
              <a:gd name="connsiteX150" fmla="*/ 1903462 w 2308108"/>
              <a:gd name="connsiteY150" fmla="*/ 739556 h 1016482"/>
              <a:gd name="connsiteX151" fmla="*/ 2111156 w 2308108"/>
              <a:gd name="connsiteY151" fmla="*/ 775394 h 1016482"/>
              <a:gd name="connsiteX152" fmla="*/ 2095681 w 2308108"/>
              <a:gd name="connsiteY152" fmla="*/ 775394 h 1016482"/>
              <a:gd name="connsiteX153" fmla="*/ 2076948 w 2308108"/>
              <a:gd name="connsiteY153" fmla="*/ 775394 h 1016482"/>
              <a:gd name="connsiteX154" fmla="*/ 2067988 w 2308108"/>
              <a:gd name="connsiteY154" fmla="*/ 775394 h 1016482"/>
              <a:gd name="connsiteX155" fmla="*/ 2058214 w 2308108"/>
              <a:gd name="connsiteY155" fmla="*/ 775394 h 1016482"/>
              <a:gd name="connsiteX156" fmla="*/ 2039481 w 2308108"/>
              <a:gd name="connsiteY156" fmla="*/ 775394 h 1016482"/>
              <a:gd name="connsiteX157" fmla="*/ 2038667 w 2308108"/>
              <a:gd name="connsiteY157" fmla="*/ 775394 h 1016482"/>
              <a:gd name="connsiteX158" fmla="*/ 2038667 w 2308108"/>
              <a:gd name="connsiteY158" fmla="*/ 774579 h 1016482"/>
              <a:gd name="connsiteX159" fmla="*/ 2039481 w 2308108"/>
              <a:gd name="connsiteY159" fmla="*/ 741185 h 1016482"/>
              <a:gd name="connsiteX160" fmla="*/ 2039481 w 2308108"/>
              <a:gd name="connsiteY160" fmla="*/ 726525 h 1016482"/>
              <a:gd name="connsiteX161" fmla="*/ 2039481 w 2308108"/>
              <a:gd name="connsiteY161" fmla="*/ 706977 h 1016482"/>
              <a:gd name="connsiteX162" fmla="*/ 2038667 w 2308108"/>
              <a:gd name="connsiteY162" fmla="*/ 673583 h 1016482"/>
              <a:gd name="connsiteX163" fmla="*/ 2036223 w 2308108"/>
              <a:gd name="connsiteY163" fmla="*/ 642632 h 1016482"/>
              <a:gd name="connsiteX164" fmla="*/ 2033780 w 2308108"/>
              <a:gd name="connsiteY164" fmla="*/ 640189 h 1016482"/>
              <a:gd name="connsiteX165" fmla="*/ 2025635 w 2308108"/>
              <a:gd name="connsiteY165" fmla="*/ 640189 h 1016482"/>
              <a:gd name="connsiteX166" fmla="*/ 2024820 w 2308108"/>
              <a:gd name="connsiteY166" fmla="*/ 640189 h 1016482"/>
              <a:gd name="connsiteX167" fmla="*/ 2014232 w 2308108"/>
              <a:gd name="connsiteY167" fmla="*/ 640189 h 1016482"/>
              <a:gd name="connsiteX168" fmla="*/ 2002829 w 2308108"/>
              <a:gd name="connsiteY168" fmla="*/ 640189 h 1016482"/>
              <a:gd name="connsiteX169" fmla="*/ 1994684 w 2308108"/>
              <a:gd name="connsiteY169" fmla="*/ 640189 h 1016482"/>
              <a:gd name="connsiteX170" fmla="*/ 1993055 w 2308108"/>
              <a:gd name="connsiteY170" fmla="*/ 641003 h 1016482"/>
              <a:gd name="connsiteX171" fmla="*/ 1992241 w 2308108"/>
              <a:gd name="connsiteY171" fmla="*/ 642632 h 1016482"/>
              <a:gd name="connsiteX172" fmla="*/ 1993870 w 2308108"/>
              <a:gd name="connsiteY172" fmla="*/ 682542 h 1016482"/>
              <a:gd name="connsiteX173" fmla="*/ 1994684 w 2308108"/>
              <a:gd name="connsiteY173" fmla="*/ 725710 h 1016482"/>
              <a:gd name="connsiteX174" fmla="*/ 1993870 w 2308108"/>
              <a:gd name="connsiteY174" fmla="*/ 768878 h 1016482"/>
              <a:gd name="connsiteX175" fmla="*/ 1992241 w 2308108"/>
              <a:gd name="connsiteY175" fmla="*/ 808788 h 1016482"/>
              <a:gd name="connsiteX176" fmla="*/ 1993055 w 2308108"/>
              <a:gd name="connsiteY176" fmla="*/ 810417 h 1016482"/>
              <a:gd name="connsiteX177" fmla="*/ 1994684 w 2308108"/>
              <a:gd name="connsiteY177" fmla="*/ 811231 h 1016482"/>
              <a:gd name="connsiteX178" fmla="*/ 2009345 w 2308108"/>
              <a:gd name="connsiteY178" fmla="*/ 811231 h 1016482"/>
              <a:gd name="connsiteX179" fmla="*/ 2020748 w 2308108"/>
              <a:gd name="connsiteY179" fmla="*/ 811231 h 1016482"/>
              <a:gd name="connsiteX180" fmla="*/ 2050070 w 2308108"/>
              <a:gd name="connsiteY180" fmla="*/ 812046 h 1016482"/>
              <a:gd name="connsiteX181" fmla="*/ 2080206 w 2308108"/>
              <a:gd name="connsiteY181" fmla="*/ 812861 h 1016482"/>
              <a:gd name="connsiteX182" fmla="*/ 2107898 w 2308108"/>
              <a:gd name="connsiteY182" fmla="*/ 813675 h 1016482"/>
              <a:gd name="connsiteX183" fmla="*/ 2107898 w 2308108"/>
              <a:gd name="connsiteY183" fmla="*/ 813675 h 1016482"/>
              <a:gd name="connsiteX184" fmla="*/ 2110342 w 2308108"/>
              <a:gd name="connsiteY184" fmla="*/ 812046 h 1016482"/>
              <a:gd name="connsiteX185" fmla="*/ 2111156 w 2308108"/>
              <a:gd name="connsiteY185" fmla="*/ 804716 h 1016482"/>
              <a:gd name="connsiteX186" fmla="*/ 2111971 w 2308108"/>
              <a:gd name="connsiteY186" fmla="*/ 794942 h 1016482"/>
              <a:gd name="connsiteX187" fmla="*/ 2112785 w 2308108"/>
              <a:gd name="connsiteY187" fmla="*/ 785168 h 1016482"/>
              <a:gd name="connsiteX188" fmla="*/ 2113600 w 2308108"/>
              <a:gd name="connsiteY188" fmla="*/ 778652 h 1016482"/>
              <a:gd name="connsiteX189" fmla="*/ 2112785 w 2308108"/>
              <a:gd name="connsiteY189" fmla="*/ 777023 h 1016482"/>
              <a:gd name="connsiteX190" fmla="*/ 2111156 w 2308108"/>
              <a:gd name="connsiteY190" fmla="*/ 775394 h 1016482"/>
              <a:gd name="connsiteX191" fmla="*/ 1544272 w 2308108"/>
              <a:gd name="connsiteY191" fmla="*/ 329868 h 1016482"/>
              <a:gd name="connsiteX192" fmla="*/ 1710427 w 2308108"/>
              <a:gd name="connsiteY192" fmla="*/ 12217 h 1016482"/>
              <a:gd name="connsiteX193" fmla="*/ 1707984 w 2308108"/>
              <a:gd name="connsiteY193" fmla="*/ 8145 h 1016482"/>
              <a:gd name="connsiteX194" fmla="*/ 1624906 w 2308108"/>
              <a:gd name="connsiteY194" fmla="*/ 8145 h 1016482"/>
              <a:gd name="connsiteX195" fmla="*/ 1614318 w 2308108"/>
              <a:gd name="connsiteY195" fmla="*/ 14661 h 1016482"/>
              <a:gd name="connsiteX196" fmla="*/ 1492959 w 2308108"/>
              <a:gd name="connsiteY196" fmla="*/ 261451 h 1016482"/>
              <a:gd name="connsiteX197" fmla="*/ 1370785 w 2308108"/>
              <a:gd name="connsiteY197" fmla="*/ 15475 h 1016482"/>
              <a:gd name="connsiteX198" fmla="*/ 1360197 w 2308108"/>
              <a:gd name="connsiteY198" fmla="*/ 8959 h 1016482"/>
              <a:gd name="connsiteX199" fmla="*/ 1277119 w 2308108"/>
              <a:gd name="connsiteY199" fmla="*/ 8959 h 1016482"/>
              <a:gd name="connsiteX200" fmla="*/ 1274676 w 2308108"/>
              <a:gd name="connsiteY200" fmla="*/ 13032 h 1016482"/>
              <a:gd name="connsiteX201" fmla="*/ 1436759 w 2308108"/>
              <a:gd name="connsiteY201" fmla="*/ 323352 h 1016482"/>
              <a:gd name="connsiteX202" fmla="*/ 1459565 w 2308108"/>
              <a:gd name="connsiteY202" fmla="*/ 337199 h 1016482"/>
              <a:gd name="connsiteX203" fmla="*/ 1533683 w 2308108"/>
              <a:gd name="connsiteY203" fmla="*/ 337199 h 1016482"/>
              <a:gd name="connsiteX204" fmla="*/ 1544272 w 2308108"/>
              <a:gd name="connsiteY204" fmla="*/ 329868 h 1016482"/>
              <a:gd name="connsiteX205" fmla="*/ 2305819 w 2308108"/>
              <a:gd name="connsiteY205" fmla="*/ 679284 h 1016482"/>
              <a:gd name="connsiteX206" fmla="*/ 2297674 w 2308108"/>
              <a:gd name="connsiteY206" fmla="*/ 636116 h 1016482"/>
              <a:gd name="connsiteX207" fmla="*/ 2295231 w 2308108"/>
              <a:gd name="connsiteY207" fmla="*/ 634487 h 1016482"/>
              <a:gd name="connsiteX208" fmla="*/ 2252877 w 2308108"/>
              <a:gd name="connsiteY208" fmla="*/ 635302 h 1016482"/>
              <a:gd name="connsiteX209" fmla="*/ 2209709 w 2308108"/>
              <a:gd name="connsiteY209" fmla="*/ 636116 h 1016482"/>
              <a:gd name="connsiteX210" fmla="*/ 2167356 w 2308108"/>
              <a:gd name="connsiteY210" fmla="*/ 636931 h 1016482"/>
              <a:gd name="connsiteX211" fmla="*/ 2129889 w 2308108"/>
              <a:gd name="connsiteY211" fmla="*/ 637745 h 1016482"/>
              <a:gd name="connsiteX212" fmla="*/ 2128260 w 2308108"/>
              <a:gd name="connsiteY212" fmla="*/ 638560 h 1016482"/>
              <a:gd name="connsiteX213" fmla="*/ 2127446 w 2308108"/>
              <a:gd name="connsiteY213" fmla="*/ 640189 h 1016482"/>
              <a:gd name="connsiteX214" fmla="*/ 2131519 w 2308108"/>
              <a:gd name="connsiteY214" fmla="*/ 680913 h 1016482"/>
              <a:gd name="connsiteX215" fmla="*/ 2133147 w 2308108"/>
              <a:gd name="connsiteY215" fmla="*/ 725710 h 1016482"/>
              <a:gd name="connsiteX216" fmla="*/ 2131519 w 2308108"/>
              <a:gd name="connsiteY216" fmla="*/ 770507 h 1016482"/>
              <a:gd name="connsiteX217" fmla="*/ 2127446 w 2308108"/>
              <a:gd name="connsiteY217" fmla="*/ 811231 h 1016482"/>
              <a:gd name="connsiteX218" fmla="*/ 2128260 w 2308108"/>
              <a:gd name="connsiteY218" fmla="*/ 812861 h 1016482"/>
              <a:gd name="connsiteX219" fmla="*/ 2129889 w 2308108"/>
              <a:gd name="connsiteY219" fmla="*/ 813675 h 1016482"/>
              <a:gd name="connsiteX220" fmla="*/ 2132333 w 2308108"/>
              <a:gd name="connsiteY220" fmla="*/ 813675 h 1016482"/>
              <a:gd name="connsiteX221" fmla="*/ 2138034 w 2308108"/>
              <a:gd name="connsiteY221" fmla="*/ 813675 h 1016482"/>
              <a:gd name="connsiteX222" fmla="*/ 2150252 w 2308108"/>
              <a:gd name="connsiteY222" fmla="*/ 813675 h 1016482"/>
              <a:gd name="connsiteX223" fmla="*/ 2158397 w 2308108"/>
              <a:gd name="connsiteY223" fmla="*/ 813675 h 1016482"/>
              <a:gd name="connsiteX224" fmla="*/ 2162469 w 2308108"/>
              <a:gd name="connsiteY224" fmla="*/ 813675 h 1016482"/>
              <a:gd name="connsiteX225" fmla="*/ 2172243 w 2308108"/>
              <a:gd name="connsiteY225" fmla="*/ 813675 h 1016482"/>
              <a:gd name="connsiteX226" fmla="*/ 2174686 w 2308108"/>
              <a:gd name="connsiteY226" fmla="*/ 812046 h 1016482"/>
              <a:gd name="connsiteX227" fmla="*/ 2176315 w 2308108"/>
              <a:gd name="connsiteY227" fmla="*/ 800643 h 1016482"/>
              <a:gd name="connsiteX228" fmla="*/ 2177944 w 2308108"/>
              <a:gd name="connsiteY228" fmla="*/ 786797 h 1016482"/>
              <a:gd name="connsiteX229" fmla="*/ 2179573 w 2308108"/>
              <a:gd name="connsiteY229" fmla="*/ 772136 h 1016482"/>
              <a:gd name="connsiteX230" fmla="*/ 2180388 w 2308108"/>
              <a:gd name="connsiteY230" fmla="*/ 757475 h 1016482"/>
              <a:gd name="connsiteX231" fmla="*/ 2180388 w 2308108"/>
              <a:gd name="connsiteY231" fmla="*/ 756661 h 1016482"/>
              <a:gd name="connsiteX232" fmla="*/ 2181202 w 2308108"/>
              <a:gd name="connsiteY232" fmla="*/ 756661 h 1016482"/>
              <a:gd name="connsiteX233" fmla="*/ 2189347 w 2308108"/>
              <a:gd name="connsiteY233" fmla="*/ 756661 h 1016482"/>
              <a:gd name="connsiteX234" fmla="*/ 2198307 w 2308108"/>
              <a:gd name="connsiteY234" fmla="*/ 756661 h 1016482"/>
              <a:gd name="connsiteX235" fmla="*/ 2198307 w 2308108"/>
              <a:gd name="connsiteY235" fmla="*/ 756661 h 1016482"/>
              <a:gd name="connsiteX236" fmla="*/ 2215411 w 2308108"/>
              <a:gd name="connsiteY236" fmla="*/ 756661 h 1016482"/>
              <a:gd name="connsiteX237" fmla="*/ 2233330 w 2308108"/>
              <a:gd name="connsiteY237" fmla="*/ 756661 h 1016482"/>
              <a:gd name="connsiteX238" fmla="*/ 2242289 w 2308108"/>
              <a:gd name="connsiteY238" fmla="*/ 756661 h 1016482"/>
              <a:gd name="connsiteX239" fmla="*/ 2251248 w 2308108"/>
              <a:gd name="connsiteY239" fmla="*/ 756661 h 1016482"/>
              <a:gd name="connsiteX240" fmla="*/ 2252063 w 2308108"/>
              <a:gd name="connsiteY240" fmla="*/ 756661 h 1016482"/>
              <a:gd name="connsiteX241" fmla="*/ 2252063 w 2308108"/>
              <a:gd name="connsiteY241" fmla="*/ 757475 h 1016482"/>
              <a:gd name="connsiteX242" fmla="*/ 2250434 w 2308108"/>
              <a:gd name="connsiteY242" fmla="*/ 772136 h 1016482"/>
              <a:gd name="connsiteX243" fmla="*/ 2248805 w 2308108"/>
              <a:gd name="connsiteY243" fmla="*/ 786797 h 1016482"/>
              <a:gd name="connsiteX244" fmla="*/ 2246361 w 2308108"/>
              <a:gd name="connsiteY244" fmla="*/ 801457 h 1016482"/>
              <a:gd name="connsiteX245" fmla="*/ 2243918 w 2308108"/>
              <a:gd name="connsiteY245" fmla="*/ 812046 h 1016482"/>
              <a:gd name="connsiteX246" fmla="*/ 2244733 w 2308108"/>
              <a:gd name="connsiteY246" fmla="*/ 813675 h 1016482"/>
              <a:gd name="connsiteX247" fmla="*/ 2246361 w 2308108"/>
              <a:gd name="connsiteY247" fmla="*/ 814489 h 1016482"/>
              <a:gd name="connsiteX248" fmla="*/ 2255321 w 2308108"/>
              <a:gd name="connsiteY248" fmla="*/ 814489 h 1016482"/>
              <a:gd name="connsiteX249" fmla="*/ 2261837 w 2308108"/>
              <a:gd name="connsiteY249" fmla="*/ 814489 h 1016482"/>
              <a:gd name="connsiteX250" fmla="*/ 2268353 w 2308108"/>
              <a:gd name="connsiteY250" fmla="*/ 814489 h 1016482"/>
              <a:gd name="connsiteX251" fmla="*/ 2282199 w 2308108"/>
              <a:gd name="connsiteY251" fmla="*/ 814489 h 1016482"/>
              <a:gd name="connsiteX252" fmla="*/ 2292787 w 2308108"/>
              <a:gd name="connsiteY252" fmla="*/ 814489 h 1016482"/>
              <a:gd name="connsiteX253" fmla="*/ 2292787 w 2308108"/>
              <a:gd name="connsiteY253" fmla="*/ 814489 h 1016482"/>
              <a:gd name="connsiteX254" fmla="*/ 2295231 w 2308108"/>
              <a:gd name="connsiteY254" fmla="*/ 812861 h 1016482"/>
              <a:gd name="connsiteX255" fmla="*/ 2303376 w 2308108"/>
              <a:gd name="connsiteY255" fmla="*/ 769692 h 1016482"/>
              <a:gd name="connsiteX256" fmla="*/ 2306634 w 2308108"/>
              <a:gd name="connsiteY256" fmla="*/ 723267 h 1016482"/>
              <a:gd name="connsiteX257" fmla="*/ 2305819 w 2308108"/>
              <a:gd name="connsiteY257" fmla="*/ 679284 h 1016482"/>
              <a:gd name="connsiteX258" fmla="*/ 2255321 w 2308108"/>
              <a:gd name="connsiteY258" fmla="*/ 724081 h 1016482"/>
              <a:gd name="connsiteX259" fmla="*/ 2254506 w 2308108"/>
              <a:gd name="connsiteY259" fmla="*/ 724081 h 1016482"/>
              <a:gd name="connsiteX260" fmla="*/ 2236588 w 2308108"/>
              <a:gd name="connsiteY260" fmla="*/ 724081 h 1016482"/>
              <a:gd name="connsiteX261" fmla="*/ 2183646 w 2308108"/>
              <a:gd name="connsiteY261" fmla="*/ 724081 h 1016482"/>
              <a:gd name="connsiteX262" fmla="*/ 2183646 w 2308108"/>
              <a:gd name="connsiteY262" fmla="*/ 723267 h 1016482"/>
              <a:gd name="connsiteX263" fmla="*/ 2183646 w 2308108"/>
              <a:gd name="connsiteY263" fmla="*/ 711049 h 1016482"/>
              <a:gd name="connsiteX264" fmla="*/ 2182831 w 2308108"/>
              <a:gd name="connsiteY264" fmla="*/ 698832 h 1016482"/>
              <a:gd name="connsiteX265" fmla="*/ 2182017 w 2308108"/>
              <a:gd name="connsiteY265" fmla="*/ 686615 h 1016482"/>
              <a:gd name="connsiteX266" fmla="*/ 2181202 w 2308108"/>
              <a:gd name="connsiteY266" fmla="*/ 674397 h 1016482"/>
              <a:gd name="connsiteX267" fmla="*/ 2181202 w 2308108"/>
              <a:gd name="connsiteY267" fmla="*/ 673583 h 1016482"/>
              <a:gd name="connsiteX268" fmla="*/ 2182017 w 2308108"/>
              <a:gd name="connsiteY268" fmla="*/ 673583 h 1016482"/>
              <a:gd name="connsiteX269" fmla="*/ 2190976 w 2308108"/>
              <a:gd name="connsiteY269" fmla="*/ 673583 h 1016482"/>
              <a:gd name="connsiteX270" fmla="*/ 2199121 w 2308108"/>
              <a:gd name="connsiteY270" fmla="*/ 673583 h 1016482"/>
              <a:gd name="connsiteX271" fmla="*/ 2216225 w 2308108"/>
              <a:gd name="connsiteY271" fmla="*/ 673583 h 1016482"/>
              <a:gd name="connsiteX272" fmla="*/ 2217040 w 2308108"/>
              <a:gd name="connsiteY272" fmla="*/ 673583 h 1016482"/>
              <a:gd name="connsiteX273" fmla="*/ 2225999 w 2308108"/>
              <a:gd name="connsiteY273" fmla="*/ 673583 h 1016482"/>
              <a:gd name="connsiteX274" fmla="*/ 2234144 w 2308108"/>
              <a:gd name="connsiteY274" fmla="*/ 673583 h 1016482"/>
              <a:gd name="connsiteX275" fmla="*/ 2252063 w 2308108"/>
              <a:gd name="connsiteY275" fmla="*/ 673583 h 1016482"/>
              <a:gd name="connsiteX276" fmla="*/ 2252877 w 2308108"/>
              <a:gd name="connsiteY276" fmla="*/ 673583 h 1016482"/>
              <a:gd name="connsiteX277" fmla="*/ 2252877 w 2308108"/>
              <a:gd name="connsiteY277" fmla="*/ 674397 h 1016482"/>
              <a:gd name="connsiteX278" fmla="*/ 2254506 w 2308108"/>
              <a:gd name="connsiteY278" fmla="*/ 687429 h 1016482"/>
              <a:gd name="connsiteX279" fmla="*/ 2255321 w 2308108"/>
              <a:gd name="connsiteY279" fmla="*/ 700461 h 1016482"/>
              <a:gd name="connsiteX280" fmla="*/ 2256135 w 2308108"/>
              <a:gd name="connsiteY280" fmla="*/ 713493 h 1016482"/>
              <a:gd name="connsiteX281" fmla="*/ 2256135 w 2308108"/>
              <a:gd name="connsiteY281" fmla="*/ 726525 h 1016482"/>
              <a:gd name="connsiteX282" fmla="*/ 2256135 w 2308108"/>
              <a:gd name="connsiteY282" fmla="*/ 724081 h 1016482"/>
              <a:gd name="connsiteX283" fmla="*/ 1753595 w 2308108"/>
              <a:gd name="connsiteY283" fmla="*/ 700461 h 1016482"/>
              <a:gd name="connsiteX284" fmla="*/ 1753595 w 2308108"/>
              <a:gd name="connsiteY284" fmla="*/ 693945 h 1016482"/>
              <a:gd name="connsiteX285" fmla="*/ 1753595 w 2308108"/>
              <a:gd name="connsiteY285" fmla="*/ 687429 h 1016482"/>
              <a:gd name="connsiteX286" fmla="*/ 1753595 w 2308108"/>
              <a:gd name="connsiteY286" fmla="*/ 680913 h 1016482"/>
              <a:gd name="connsiteX287" fmla="*/ 1753595 w 2308108"/>
              <a:gd name="connsiteY287" fmla="*/ 680099 h 1016482"/>
              <a:gd name="connsiteX288" fmla="*/ 1754410 w 2308108"/>
              <a:gd name="connsiteY288" fmla="*/ 680099 h 1016482"/>
              <a:gd name="connsiteX289" fmla="*/ 1774772 w 2308108"/>
              <a:gd name="connsiteY289" fmla="*/ 680099 h 1016482"/>
              <a:gd name="connsiteX290" fmla="*/ 1783732 w 2308108"/>
              <a:gd name="connsiteY290" fmla="*/ 680099 h 1016482"/>
              <a:gd name="connsiteX291" fmla="*/ 1795134 w 2308108"/>
              <a:gd name="connsiteY291" fmla="*/ 680099 h 1016482"/>
              <a:gd name="connsiteX292" fmla="*/ 1815497 w 2308108"/>
              <a:gd name="connsiteY292" fmla="*/ 680099 h 1016482"/>
              <a:gd name="connsiteX293" fmla="*/ 1833415 w 2308108"/>
              <a:gd name="connsiteY293" fmla="*/ 680099 h 1016482"/>
              <a:gd name="connsiteX294" fmla="*/ 1835859 w 2308108"/>
              <a:gd name="connsiteY294" fmla="*/ 677655 h 1016482"/>
              <a:gd name="connsiteX295" fmla="*/ 1835859 w 2308108"/>
              <a:gd name="connsiteY295" fmla="*/ 671954 h 1016482"/>
              <a:gd name="connsiteX296" fmla="*/ 1835859 w 2308108"/>
              <a:gd name="connsiteY296" fmla="*/ 663809 h 1016482"/>
              <a:gd name="connsiteX297" fmla="*/ 1835859 w 2308108"/>
              <a:gd name="connsiteY297" fmla="*/ 661365 h 1016482"/>
              <a:gd name="connsiteX298" fmla="*/ 1835859 w 2308108"/>
              <a:gd name="connsiteY298" fmla="*/ 655664 h 1016482"/>
              <a:gd name="connsiteX299" fmla="*/ 1835859 w 2308108"/>
              <a:gd name="connsiteY299" fmla="*/ 650777 h 1016482"/>
              <a:gd name="connsiteX300" fmla="*/ 1835044 w 2308108"/>
              <a:gd name="connsiteY300" fmla="*/ 649148 h 1016482"/>
              <a:gd name="connsiteX301" fmla="*/ 1833415 w 2308108"/>
              <a:gd name="connsiteY301" fmla="*/ 648334 h 1016482"/>
              <a:gd name="connsiteX302" fmla="*/ 1806537 w 2308108"/>
              <a:gd name="connsiteY302" fmla="*/ 649148 h 1016482"/>
              <a:gd name="connsiteX303" fmla="*/ 1776401 w 2308108"/>
              <a:gd name="connsiteY303" fmla="*/ 649963 h 1016482"/>
              <a:gd name="connsiteX304" fmla="*/ 1747079 w 2308108"/>
              <a:gd name="connsiteY304" fmla="*/ 650777 h 1016482"/>
              <a:gd name="connsiteX305" fmla="*/ 1721016 w 2308108"/>
              <a:gd name="connsiteY305" fmla="*/ 651591 h 1016482"/>
              <a:gd name="connsiteX306" fmla="*/ 1718572 w 2308108"/>
              <a:gd name="connsiteY306" fmla="*/ 654035 h 1016482"/>
              <a:gd name="connsiteX307" fmla="*/ 1716129 w 2308108"/>
              <a:gd name="connsiteY307" fmla="*/ 689873 h 1016482"/>
              <a:gd name="connsiteX308" fmla="*/ 1715314 w 2308108"/>
              <a:gd name="connsiteY308" fmla="*/ 728968 h 1016482"/>
              <a:gd name="connsiteX309" fmla="*/ 1716129 w 2308108"/>
              <a:gd name="connsiteY309" fmla="*/ 768064 h 1016482"/>
              <a:gd name="connsiteX310" fmla="*/ 1718572 w 2308108"/>
              <a:gd name="connsiteY310" fmla="*/ 803901 h 1016482"/>
              <a:gd name="connsiteX311" fmla="*/ 1721016 w 2308108"/>
              <a:gd name="connsiteY311" fmla="*/ 806344 h 1016482"/>
              <a:gd name="connsiteX312" fmla="*/ 1747894 w 2308108"/>
              <a:gd name="connsiteY312" fmla="*/ 807159 h 1016482"/>
              <a:gd name="connsiteX313" fmla="*/ 1771514 w 2308108"/>
              <a:gd name="connsiteY313" fmla="*/ 807974 h 1016482"/>
              <a:gd name="connsiteX314" fmla="*/ 1778030 w 2308108"/>
              <a:gd name="connsiteY314" fmla="*/ 807974 h 1016482"/>
              <a:gd name="connsiteX315" fmla="*/ 1808981 w 2308108"/>
              <a:gd name="connsiteY315" fmla="*/ 808788 h 1016482"/>
              <a:gd name="connsiteX316" fmla="*/ 1836673 w 2308108"/>
              <a:gd name="connsiteY316" fmla="*/ 809602 h 1016482"/>
              <a:gd name="connsiteX317" fmla="*/ 1836673 w 2308108"/>
              <a:gd name="connsiteY317" fmla="*/ 809602 h 1016482"/>
              <a:gd name="connsiteX318" fmla="*/ 1838302 w 2308108"/>
              <a:gd name="connsiteY318" fmla="*/ 808788 h 1016482"/>
              <a:gd name="connsiteX319" fmla="*/ 1839117 w 2308108"/>
              <a:gd name="connsiteY319" fmla="*/ 807159 h 1016482"/>
              <a:gd name="connsiteX320" fmla="*/ 1839117 w 2308108"/>
              <a:gd name="connsiteY320" fmla="*/ 801457 h 1016482"/>
              <a:gd name="connsiteX321" fmla="*/ 1839117 w 2308108"/>
              <a:gd name="connsiteY321" fmla="*/ 792498 h 1016482"/>
              <a:gd name="connsiteX322" fmla="*/ 1839117 w 2308108"/>
              <a:gd name="connsiteY322" fmla="*/ 783539 h 1016482"/>
              <a:gd name="connsiteX323" fmla="*/ 1839117 w 2308108"/>
              <a:gd name="connsiteY323" fmla="*/ 777837 h 1016482"/>
              <a:gd name="connsiteX324" fmla="*/ 1836673 w 2308108"/>
              <a:gd name="connsiteY324" fmla="*/ 775394 h 1016482"/>
              <a:gd name="connsiteX325" fmla="*/ 1817940 w 2308108"/>
              <a:gd name="connsiteY325" fmla="*/ 775394 h 1016482"/>
              <a:gd name="connsiteX326" fmla="*/ 1796763 w 2308108"/>
              <a:gd name="connsiteY326" fmla="*/ 775394 h 1016482"/>
              <a:gd name="connsiteX327" fmla="*/ 1786989 w 2308108"/>
              <a:gd name="connsiteY327" fmla="*/ 775394 h 1016482"/>
              <a:gd name="connsiteX328" fmla="*/ 1775587 w 2308108"/>
              <a:gd name="connsiteY328" fmla="*/ 775394 h 1016482"/>
              <a:gd name="connsiteX329" fmla="*/ 1769071 w 2308108"/>
              <a:gd name="connsiteY329" fmla="*/ 775394 h 1016482"/>
              <a:gd name="connsiteX330" fmla="*/ 1754410 w 2308108"/>
              <a:gd name="connsiteY330" fmla="*/ 775394 h 1016482"/>
              <a:gd name="connsiteX331" fmla="*/ 1753595 w 2308108"/>
              <a:gd name="connsiteY331" fmla="*/ 775394 h 1016482"/>
              <a:gd name="connsiteX332" fmla="*/ 1753595 w 2308108"/>
              <a:gd name="connsiteY332" fmla="*/ 774579 h 1016482"/>
              <a:gd name="connsiteX333" fmla="*/ 1753595 w 2308108"/>
              <a:gd name="connsiteY333" fmla="*/ 767249 h 1016482"/>
              <a:gd name="connsiteX334" fmla="*/ 1753595 w 2308108"/>
              <a:gd name="connsiteY334" fmla="*/ 759919 h 1016482"/>
              <a:gd name="connsiteX335" fmla="*/ 1753595 w 2308108"/>
              <a:gd name="connsiteY335" fmla="*/ 752588 h 1016482"/>
              <a:gd name="connsiteX336" fmla="*/ 1753595 w 2308108"/>
              <a:gd name="connsiteY336" fmla="*/ 745258 h 1016482"/>
              <a:gd name="connsiteX337" fmla="*/ 1753595 w 2308108"/>
              <a:gd name="connsiteY337" fmla="*/ 744443 h 1016482"/>
              <a:gd name="connsiteX338" fmla="*/ 1754410 w 2308108"/>
              <a:gd name="connsiteY338" fmla="*/ 744443 h 1016482"/>
              <a:gd name="connsiteX339" fmla="*/ 1773143 w 2308108"/>
              <a:gd name="connsiteY339" fmla="*/ 744443 h 1016482"/>
              <a:gd name="connsiteX340" fmla="*/ 1791876 w 2308108"/>
              <a:gd name="connsiteY340" fmla="*/ 744443 h 1016482"/>
              <a:gd name="connsiteX341" fmla="*/ 1810610 w 2308108"/>
              <a:gd name="connsiteY341" fmla="*/ 744443 h 1016482"/>
              <a:gd name="connsiteX342" fmla="*/ 1826899 w 2308108"/>
              <a:gd name="connsiteY342" fmla="*/ 744443 h 1016482"/>
              <a:gd name="connsiteX343" fmla="*/ 1828528 w 2308108"/>
              <a:gd name="connsiteY343" fmla="*/ 743629 h 1016482"/>
              <a:gd name="connsiteX344" fmla="*/ 1829343 w 2308108"/>
              <a:gd name="connsiteY344" fmla="*/ 742000 h 1016482"/>
              <a:gd name="connsiteX345" fmla="*/ 1829343 w 2308108"/>
              <a:gd name="connsiteY345" fmla="*/ 737113 h 1016482"/>
              <a:gd name="connsiteX346" fmla="*/ 1829343 w 2308108"/>
              <a:gd name="connsiteY346" fmla="*/ 728968 h 1016482"/>
              <a:gd name="connsiteX347" fmla="*/ 1829343 w 2308108"/>
              <a:gd name="connsiteY347" fmla="*/ 720823 h 1016482"/>
              <a:gd name="connsiteX348" fmla="*/ 1829343 w 2308108"/>
              <a:gd name="connsiteY348" fmla="*/ 715936 h 1016482"/>
              <a:gd name="connsiteX349" fmla="*/ 1828528 w 2308108"/>
              <a:gd name="connsiteY349" fmla="*/ 714307 h 1016482"/>
              <a:gd name="connsiteX350" fmla="*/ 1826899 w 2308108"/>
              <a:gd name="connsiteY350" fmla="*/ 713493 h 1016482"/>
              <a:gd name="connsiteX351" fmla="*/ 1810610 w 2308108"/>
              <a:gd name="connsiteY351" fmla="*/ 713493 h 1016482"/>
              <a:gd name="connsiteX352" fmla="*/ 1791876 w 2308108"/>
              <a:gd name="connsiteY352" fmla="*/ 713493 h 1016482"/>
              <a:gd name="connsiteX353" fmla="*/ 1773143 w 2308108"/>
              <a:gd name="connsiteY353" fmla="*/ 713493 h 1016482"/>
              <a:gd name="connsiteX354" fmla="*/ 1764184 w 2308108"/>
              <a:gd name="connsiteY354" fmla="*/ 713493 h 1016482"/>
              <a:gd name="connsiteX355" fmla="*/ 1754410 w 2308108"/>
              <a:gd name="connsiteY355" fmla="*/ 713493 h 1016482"/>
              <a:gd name="connsiteX356" fmla="*/ 1753595 w 2308108"/>
              <a:gd name="connsiteY356" fmla="*/ 713493 h 1016482"/>
              <a:gd name="connsiteX357" fmla="*/ 1753595 w 2308108"/>
              <a:gd name="connsiteY357" fmla="*/ 712678 h 1016482"/>
              <a:gd name="connsiteX358" fmla="*/ 1753595 w 2308108"/>
              <a:gd name="connsiteY358" fmla="*/ 700461 h 1016482"/>
              <a:gd name="connsiteX359" fmla="*/ 2268353 w 2308108"/>
              <a:gd name="connsiteY359" fmla="*/ 855214 h 1016482"/>
              <a:gd name="connsiteX360" fmla="*/ 2239031 w 2308108"/>
              <a:gd name="connsiteY360" fmla="*/ 854399 h 1016482"/>
              <a:gd name="connsiteX361" fmla="*/ 2234959 w 2308108"/>
              <a:gd name="connsiteY361" fmla="*/ 856028 h 1016482"/>
              <a:gd name="connsiteX362" fmla="*/ 2121745 w 2308108"/>
              <a:gd name="connsiteY362" fmla="*/ 937477 h 1016482"/>
              <a:gd name="connsiteX363" fmla="*/ 1906719 w 2308108"/>
              <a:gd name="connsiteY363" fmla="*/ 982274 h 1016482"/>
              <a:gd name="connsiteX364" fmla="*/ 1906719 w 2308108"/>
              <a:gd name="connsiteY364" fmla="*/ 982274 h 1016482"/>
              <a:gd name="connsiteX365" fmla="*/ 1635494 w 2308108"/>
              <a:gd name="connsiteY365" fmla="*/ 905712 h 1016482"/>
              <a:gd name="connsiteX366" fmla="*/ 1555675 w 2308108"/>
              <a:gd name="connsiteY366" fmla="*/ 824263 h 1016482"/>
              <a:gd name="connsiteX367" fmla="*/ 1527167 w 2308108"/>
              <a:gd name="connsiteY367" fmla="*/ 728153 h 1016482"/>
              <a:gd name="connsiteX368" fmla="*/ 1555675 w 2308108"/>
              <a:gd name="connsiteY368" fmla="*/ 632044 h 1016482"/>
              <a:gd name="connsiteX369" fmla="*/ 1692509 w 2308108"/>
              <a:gd name="connsiteY369" fmla="*/ 519644 h 1016482"/>
              <a:gd name="connsiteX370" fmla="*/ 1907534 w 2308108"/>
              <a:gd name="connsiteY370" fmla="*/ 474847 h 1016482"/>
              <a:gd name="connsiteX371" fmla="*/ 1907534 w 2308108"/>
              <a:gd name="connsiteY371" fmla="*/ 474847 h 1016482"/>
              <a:gd name="connsiteX372" fmla="*/ 2178759 w 2308108"/>
              <a:gd name="connsiteY372" fmla="*/ 551409 h 1016482"/>
              <a:gd name="connsiteX373" fmla="*/ 2230886 w 2308108"/>
              <a:gd name="connsiteY373" fmla="*/ 596206 h 1016482"/>
              <a:gd name="connsiteX374" fmla="*/ 2234959 w 2308108"/>
              <a:gd name="connsiteY374" fmla="*/ 597835 h 1016482"/>
              <a:gd name="connsiteX375" fmla="*/ 2247990 w 2308108"/>
              <a:gd name="connsiteY375" fmla="*/ 597835 h 1016482"/>
              <a:gd name="connsiteX376" fmla="*/ 2265095 w 2308108"/>
              <a:gd name="connsiteY376" fmla="*/ 597835 h 1016482"/>
              <a:gd name="connsiteX377" fmla="*/ 2269982 w 2308108"/>
              <a:gd name="connsiteY377" fmla="*/ 594577 h 1016482"/>
              <a:gd name="connsiteX378" fmla="*/ 2269167 w 2308108"/>
              <a:gd name="connsiteY378" fmla="*/ 588876 h 1016482"/>
              <a:gd name="connsiteX379" fmla="*/ 2136405 w 2308108"/>
              <a:gd name="connsiteY379" fmla="*/ 489508 h 1016482"/>
              <a:gd name="connsiteX380" fmla="*/ 1907534 w 2308108"/>
              <a:gd name="connsiteY380" fmla="*/ 441453 h 1016482"/>
              <a:gd name="connsiteX381" fmla="*/ 1616761 w 2308108"/>
              <a:gd name="connsiteY381" fmla="*/ 523717 h 1016482"/>
              <a:gd name="connsiteX382" fmla="*/ 1527167 w 2308108"/>
              <a:gd name="connsiteY382" fmla="*/ 614939 h 1016482"/>
              <a:gd name="connsiteX383" fmla="*/ 1492959 w 2308108"/>
              <a:gd name="connsiteY383" fmla="*/ 728968 h 1016482"/>
              <a:gd name="connsiteX384" fmla="*/ 1492959 w 2308108"/>
              <a:gd name="connsiteY384" fmla="*/ 728968 h 1016482"/>
              <a:gd name="connsiteX385" fmla="*/ 1492959 w 2308108"/>
              <a:gd name="connsiteY385" fmla="*/ 728968 h 1016482"/>
              <a:gd name="connsiteX386" fmla="*/ 1527167 w 2308108"/>
              <a:gd name="connsiteY386" fmla="*/ 842996 h 1016482"/>
              <a:gd name="connsiteX387" fmla="*/ 1678662 w 2308108"/>
              <a:gd name="connsiteY387" fmla="*/ 968428 h 1016482"/>
              <a:gd name="connsiteX388" fmla="*/ 1907534 w 2308108"/>
              <a:gd name="connsiteY388" fmla="*/ 1016483 h 1016482"/>
              <a:gd name="connsiteX389" fmla="*/ 2064730 w 2308108"/>
              <a:gd name="connsiteY389" fmla="*/ 995306 h 1016482"/>
              <a:gd name="connsiteX390" fmla="*/ 2198307 w 2308108"/>
              <a:gd name="connsiteY390" fmla="*/ 934219 h 1016482"/>
              <a:gd name="connsiteX391" fmla="*/ 2273240 w 2308108"/>
              <a:gd name="connsiteY391" fmla="*/ 864173 h 1016482"/>
              <a:gd name="connsiteX392" fmla="*/ 2274054 w 2308108"/>
              <a:gd name="connsiteY392" fmla="*/ 858472 h 1016482"/>
              <a:gd name="connsiteX393" fmla="*/ 2268353 w 2308108"/>
              <a:gd name="connsiteY393" fmla="*/ 855214 h 1016482"/>
              <a:gd name="connsiteX394" fmla="*/ 1611874 w 2308108"/>
              <a:gd name="connsiteY394" fmla="*/ 737113 h 1016482"/>
              <a:gd name="connsiteX395" fmla="*/ 1623277 w 2308108"/>
              <a:gd name="connsiteY395" fmla="*/ 737113 h 1016482"/>
              <a:gd name="connsiteX396" fmla="*/ 1634680 w 2308108"/>
              <a:gd name="connsiteY396" fmla="*/ 737113 h 1016482"/>
              <a:gd name="connsiteX397" fmla="*/ 1634680 w 2308108"/>
              <a:gd name="connsiteY397" fmla="*/ 737113 h 1016482"/>
              <a:gd name="connsiteX398" fmla="*/ 1640381 w 2308108"/>
              <a:gd name="connsiteY398" fmla="*/ 737113 h 1016482"/>
              <a:gd name="connsiteX399" fmla="*/ 1646083 w 2308108"/>
              <a:gd name="connsiteY399" fmla="*/ 737113 h 1016482"/>
              <a:gd name="connsiteX400" fmla="*/ 1658300 w 2308108"/>
              <a:gd name="connsiteY400" fmla="*/ 737113 h 1016482"/>
              <a:gd name="connsiteX401" fmla="*/ 1659115 w 2308108"/>
              <a:gd name="connsiteY401" fmla="*/ 737113 h 1016482"/>
              <a:gd name="connsiteX402" fmla="*/ 1659115 w 2308108"/>
              <a:gd name="connsiteY402" fmla="*/ 737927 h 1016482"/>
              <a:gd name="connsiteX403" fmla="*/ 1659929 w 2308108"/>
              <a:gd name="connsiteY403" fmla="*/ 753403 h 1016482"/>
              <a:gd name="connsiteX404" fmla="*/ 1660744 w 2308108"/>
              <a:gd name="connsiteY404" fmla="*/ 768878 h 1016482"/>
              <a:gd name="connsiteX405" fmla="*/ 1662373 w 2308108"/>
              <a:gd name="connsiteY405" fmla="*/ 784353 h 1016482"/>
              <a:gd name="connsiteX406" fmla="*/ 1664001 w 2308108"/>
              <a:gd name="connsiteY406" fmla="*/ 797385 h 1016482"/>
              <a:gd name="connsiteX407" fmla="*/ 1666445 w 2308108"/>
              <a:gd name="connsiteY407" fmla="*/ 799014 h 1016482"/>
              <a:gd name="connsiteX408" fmla="*/ 1672961 w 2308108"/>
              <a:gd name="connsiteY408" fmla="*/ 799014 h 1016482"/>
              <a:gd name="connsiteX409" fmla="*/ 1681920 w 2308108"/>
              <a:gd name="connsiteY409" fmla="*/ 799014 h 1016482"/>
              <a:gd name="connsiteX410" fmla="*/ 1690880 w 2308108"/>
              <a:gd name="connsiteY410" fmla="*/ 799014 h 1016482"/>
              <a:gd name="connsiteX411" fmla="*/ 1696581 w 2308108"/>
              <a:gd name="connsiteY411" fmla="*/ 799014 h 1016482"/>
              <a:gd name="connsiteX412" fmla="*/ 1696581 w 2308108"/>
              <a:gd name="connsiteY412" fmla="*/ 799014 h 1016482"/>
              <a:gd name="connsiteX413" fmla="*/ 1698210 w 2308108"/>
              <a:gd name="connsiteY413" fmla="*/ 798200 h 1016482"/>
              <a:gd name="connsiteX414" fmla="*/ 1699025 w 2308108"/>
              <a:gd name="connsiteY414" fmla="*/ 796571 h 1016482"/>
              <a:gd name="connsiteX415" fmla="*/ 1695767 w 2308108"/>
              <a:gd name="connsiteY415" fmla="*/ 761548 h 1016482"/>
              <a:gd name="connsiteX416" fmla="*/ 1694952 w 2308108"/>
              <a:gd name="connsiteY416" fmla="*/ 723267 h 1016482"/>
              <a:gd name="connsiteX417" fmla="*/ 1695767 w 2308108"/>
              <a:gd name="connsiteY417" fmla="*/ 684986 h 1016482"/>
              <a:gd name="connsiteX418" fmla="*/ 1699025 w 2308108"/>
              <a:gd name="connsiteY418" fmla="*/ 649963 h 1016482"/>
              <a:gd name="connsiteX419" fmla="*/ 1698210 w 2308108"/>
              <a:gd name="connsiteY419" fmla="*/ 648334 h 1016482"/>
              <a:gd name="connsiteX420" fmla="*/ 1696581 w 2308108"/>
              <a:gd name="connsiteY420" fmla="*/ 647519 h 1016482"/>
              <a:gd name="connsiteX421" fmla="*/ 1695767 w 2308108"/>
              <a:gd name="connsiteY421" fmla="*/ 647519 h 1016482"/>
              <a:gd name="connsiteX422" fmla="*/ 1691694 w 2308108"/>
              <a:gd name="connsiteY422" fmla="*/ 647519 h 1016482"/>
              <a:gd name="connsiteX423" fmla="*/ 1687622 w 2308108"/>
              <a:gd name="connsiteY423" fmla="*/ 647519 h 1016482"/>
              <a:gd name="connsiteX424" fmla="*/ 1682735 w 2308108"/>
              <a:gd name="connsiteY424" fmla="*/ 647519 h 1016482"/>
              <a:gd name="connsiteX425" fmla="*/ 1677848 w 2308108"/>
              <a:gd name="connsiteY425" fmla="*/ 647519 h 1016482"/>
              <a:gd name="connsiteX426" fmla="*/ 1673775 w 2308108"/>
              <a:gd name="connsiteY426" fmla="*/ 647519 h 1016482"/>
              <a:gd name="connsiteX427" fmla="*/ 1672961 w 2308108"/>
              <a:gd name="connsiteY427" fmla="*/ 647519 h 1016482"/>
              <a:gd name="connsiteX428" fmla="*/ 1667260 w 2308108"/>
              <a:gd name="connsiteY428" fmla="*/ 647519 h 1016482"/>
              <a:gd name="connsiteX429" fmla="*/ 1664816 w 2308108"/>
              <a:gd name="connsiteY429" fmla="*/ 649148 h 1016482"/>
              <a:gd name="connsiteX430" fmla="*/ 1663187 w 2308108"/>
              <a:gd name="connsiteY430" fmla="*/ 661365 h 1016482"/>
              <a:gd name="connsiteX431" fmla="*/ 1661558 w 2308108"/>
              <a:gd name="connsiteY431" fmla="*/ 676026 h 1016482"/>
              <a:gd name="connsiteX432" fmla="*/ 1660744 w 2308108"/>
              <a:gd name="connsiteY432" fmla="*/ 690687 h 1016482"/>
              <a:gd name="connsiteX433" fmla="*/ 1659929 w 2308108"/>
              <a:gd name="connsiteY433" fmla="*/ 705348 h 1016482"/>
              <a:gd name="connsiteX434" fmla="*/ 1659929 w 2308108"/>
              <a:gd name="connsiteY434" fmla="*/ 706162 h 1016482"/>
              <a:gd name="connsiteX435" fmla="*/ 1659115 w 2308108"/>
              <a:gd name="connsiteY435" fmla="*/ 706162 h 1016482"/>
              <a:gd name="connsiteX436" fmla="*/ 1646897 w 2308108"/>
              <a:gd name="connsiteY436" fmla="*/ 706162 h 1016482"/>
              <a:gd name="connsiteX437" fmla="*/ 1638753 w 2308108"/>
              <a:gd name="connsiteY437" fmla="*/ 706162 h 1016482"/>
              <a:gd name="connsiteX438" fmla="*/ 1634680 w 2308108"/>
              <a:gd name="connsiteY438" fmla="*/ 706162 h 1016482"/>
              <a:gd name="connsiteX439" fmla="*/ 1623277 w 2308108"/>
              <a:gd name="connsiteY439" fmla="*/ 706162 h 1016482"/>
              <a:gd name="connsiteX440" fmla="*/ 1611874 w 2308108"/>
              <a:gd name="connsiteY440" fmla="*/ 706162 h 1016482"/>
              <a:gd name="connsiteX441" fmla="*/ 1611060 w 2308108"/>
              <a:gd name="connsiteY441" fmla="*/ 706162 h 1016482"/>
              <a:gd name="connsiteX442" fmla="*/ 1611060 w 2308108"/>
              <a:gd name="connsiteY442" fmla="*/ 705348 h 1016482"/>
              <a:gd name="connsiteX443" fmla="*/ 1611874 w 2308108"/>
              <a:gd name="connsiteY443" fmla="*/ 691501 h 1016482"/>
              <a:gd name="connsiteX444" fmla="*/ 1613503 w 2308108"/>
              <a:gd name="connsiteY444" fmla="*/ 677655 h 1016482"/>
              <a:gd name="connsiteX445" fmla="*/ 1615132 w 2308108"/>
              <a:gd name="connsiteY445" fmla="*/ 663809 h 1016482"/>
              <a:gd name="connsiteX446" fmla="*/ 1616761 w 2308108"/>
              <a:gd name="connsiteY446" fmla="*/ 653221 h 1016482"/>
              <a:gd name="connsiteX447" fmla="*/ 1615947 w 2308108"/>
              <a:gd name="connsiteY447" fmla="*/ 651591 h 1016482"/>
              <a:gd name="connsiteX448" fmla="*/ 1614318 w 2308108"/>
              <a:gd name="connsiteY448" fmla="*/ 650777 h 1016482"/>
              <a:gd name="connsiteX449" fmla="*/ 1609431 w 2308108"/>
              <a:gd name="connsiteY449" fmla="*/ 650777 h 1016482"/>
              <a:gd name="connsiteX450" fmla="*/ 1600471 w 2308108"/>
              <a:gd name="connsiteY450" fmla="*/ 650777 h 1016482"/>
              <a:gd name="connsiteX451" fmla="*/ 1592327 w 2308108"/>
              <a:gd name="connsiteY451" fmla="*/ 650777 h 1016482"/>
              <a:gd name="connsiteX452" fmla="*/ 1588254 w 2308108"/>
              <a:gd name="connsiteY452" fmla="*/ 650777 h 1016482"/>
              <a:gd name="connsiteX453" fmla="*/ 1586625 w 2308108"/>
              <a:gd name="connsiteY453" fmla="*/ 650777 h 1016482"/>
              <a:gd name="connsiteX454" fmla="*/ 1584182 w 2308108"/>
              <a:gd name="connsiteY454" fmla="*/ 652406 h 1016482"/>
              <a:gd name="connsiteX455" fmla="*/ 1579295 w 2308108"/>
              <a:gd name="connsiteY455" fmla="*/ 685800 h 1016482"/>
              <a:gd name="connsiteX456" fmla="*/ 1577666 w 2308108"/>
              <a:gd name="connsiteY456" fmla="*/ 721638 h 1016482"/>
              <a:gd name="connsiteX457" fmla="*/ 1579295 w 2308108"/>
              <a:gd name="connsiteY457" fmla="*/ 757475 h 1016482"/>
              <a:gd name="connsiteX458" fmla="*/ 1584182 w 2308108"/>
              <a:gd name="connsiteY458" fmla="*/ 790869 h 1016482"/>
              <a:gd name="connsiteX459" fmla="*/ 1586625 w 2308108"/>
              <a:gd name="connsiteY459" fmla="*/ 792498 h 1016482"/>
              <a:gd name="connsiteX460" fmla="*/ 1592327 w 2308108"/>
              <a:gd name="connsiteY460" fmla="*/ 792498 h 1016482"/>
              <a:gd name="connsiteX461" fmla="*/ 1600471 w 2308108"/>
              <a:gd name="connsiteY461" fmla="*/ 792498 h 1016482"/>
              <a:gd name="connsiteX462" fmla="*/ 1609431 w 2308108"/>
              <a:gd name="connsiteY462" fmla="*/ 792498 h 1016482"/>
              <a:gd name="connsiteX463" fmla="*/ 1610245 w 2308108"/>
              <a:gd name="connsiteY463" fmla="*/ 792498 h 1016482"/>
              <a:gd name="connsiteX464" fmla="*/ 1614318 w 2308108"/>
              <a:gd name="connsiteY464" fmla="*/ 792498 h 1016482"/>
              <a:gd name="connsiteX465" fmla="*/ 1615947 w 2308108"/>
              <a:gd name="connsiteY465" fmla="*/ 791684 h 1016482"/>
              <a:gd name="connsiteX466" fmla="*/ 1616761 w 2308108"/>
              <a:gd name="connsiteY466" fmla="*/ 790055 h 1016482"/>
              <a:gd name="connsiteX467" fmla="*/ 1615132 w 2308108"/>
              <a:gd name="connsiteY467" fmla="*/ 778652 h 1016482"/>
              <a:gd name="connsiteX468" fmla="*/ 1613503 w 2308108"/>
              <a:gd name="connsiteY468" fmla="*/ 763177 h 1016482"/>
              <a:gd name="connsiteX469" fmla="*/ 1611874 w 2308108"/>
              <a:gd name="connsiteY469" fmla="*/ 747701 h 1016482"/>
              <a:gd name="connsiteX470" fmla="*/ 1611060 w 2308108"/>
              <a:gd name="connsiteY470" fmla="*/ 732226 h 1016482"/>
              <a:gd name="connsiteX471" fmla="*/ 1611060 w 2308108"/>
              <a:gd name="connsiteY471" fmla="*/ 731412 h 1016482"/>
              <a:gd name="connsiteX472" fmla="*/ 1611874 w 2308108"/>
              <a:gd name="connsiteY472" fmla="*/ 731412 h 1016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</a:cxnLst>
            <a:rect l="l" t="t" r="r" b="b"/>
            <a:pathLst>
              <a:path w="2308108" h="1016482">
                <a:moveTo>
                  <a:pt x="607609" y="0"/>
                </a:moveTo>
                <a:cubicBezTo>
                  <a:pt x="490323" y="0"/>
                  <a:pt x="382810" y="45611"/>
                  <a:pt x="382810" y="172672"/>
                </a:cubicBezTo>
                <a:cubicBezTo>
                  <a:pt x="382810" y="298918"/>
                  <a:pt x="487879" y="345343"/>
                  <a:pt x="607609" y="345343"/>
                </a:cubicBezTo>
                <a:cubicBezTo>
                  <a:pt x="721638" y="345343"/>
                  <a:pt x="830779" y="302176"/>
                  <a:pt x="830779" y="172672"/>
                </a:cubicBezTo>
                <a:cubicBezTo>
                  <a:pt x="831594" y="46426"/>
                  <a:pt x="728153" y="0"/>
                  <a:pt x="607609" y="0"/>
                </a:cubicBezTo>
                <a:close/>
                <a:moveTo>
                  <a:pt x="607609" y="278555"/>
                </a:moveTo>
                <a:cubicBezTo>
                  <a:pt x="511499" y="278555"/>
                  <a:pt x="469146" y="235387"/>
                  <a:pt x="469146" y="172672"/>
                </a:cubicBezTo>
                <a:cubicBezTo>
                  <a:pt x="469146" y="108327"/>
                  <a:pt x="513943" y="66788"/>
                  <a:pt x="607609" y="66788"/>
                </a:cubicBezTo>
                <a:cubicBezTo>
                  <a:pt x="699646" y="66788"/>
                  <a:pt x="744443" y="107513"/>
                  <a:pt x="744443" y="172672"/>
                </a:cubicBezTo>
                <a:cubicBezTo>
                  <a:pt x="745258" y="231315"/>
                  <a:pt x="708606" y="278555"/>
                  <a:pt x="607609" y="278555"/>
                </a:cubicBezTo>
                <a:close/>
                <a:moveTo>
                  <a:pt x="1865995" y="336384"/>
                </a:moveTo>
                <a:lnTo>
                  <a:pt x="1949073" y="336384"/>
                </a:lnTo>
                <a:cubicBezTo>
                  <a:pt x="1953960" y="336384"/>
                  <a:pt x="1958032" y="333941"/>
                  <a:pt x="1959661" y="329868"/>
                </a:cubicBezTo>
                <a:lnTo>
                  <a:pt x="1987354" y="273668"/>
                </a:lnTo>
                <a:lnTo>
                  <a:pt x="2175501" y="273668"/>
                </a:lnTo>
                <a:lnTo>
                  <a:pt x="2187718" y="298103"/>
                </a:lnTo>
                <a:cubicBezTo>
                  <a:pt x="2199121" y="321723"/>
                  <a:pt x="2223556" y="336384"/>
                  <a:pt x="2249620" y="336384"/>
                </a:cubicBezTo>
                <a:lnTo>
                  <a:pt x="2297674" y="336384"/>
                </a:lnTo>
                <a:cubicBezTo>
                  <a:pt x="2299303" y="336384"/>
                  <a:pt x="2300932" y="333941"/>
                  <a:pt x="2300118" y="332312"/>
                </a:cubicBezTo>
                <a:lnTo>
                  <a:pt x="2133962" y="14661"/>
                </a:lnTo>
                <a:cubicBezTo>
                  <a:pt x="2132333" y="10589"/>
                  <a:pt x="2128260" y="8145"/>
                  <a:pt x="2123374" y="8145"/>
                </a:cubicBezTo>
                <a:lnTo>
                  <a:pt x="2049255" y="8145"/>
                </a:lnTo>
                <a:cubicBezTo>
                  <a:pt x="2039481" y="8145"/>
                  <a:pt x="2030522" y="13846"/>
                  <a:pt x="2026449" y="21991"/>
                </a:cubicBezTo>
                <a:lnTo>
                  <a:pt x="1864366" y="332312"/>
                </a:lnTo>
                <a:cubicBezTo>
                  <a:pt x="1862737" y="333941"/>
                  <a:pt x="1864366" y="336384"/>
                  <a:pt x="1865995" y="336384"/>
                </a:cubicBezTo>
                <a:close/>
                <a:moveTo>
                  <a:pt x="2082649" y="83078"/>
                </a:moveTo>
                <a:lnTo>
                  <a:pt x="2146994" y="212582"/>
                </a:lnTo>
                <a:lnTo>
                  <a:pt x="2018304" y="212582"/>
                </a:lnTo>
                <a:lnTo>
                  <a:pt x="2082649" y="83078"/>
                </a:lnTo>
                <a:close/>
                <a:moveTo>
                  <a:pt x="1754410" y="336384"/>
                </a:moveTo>
                <a:lnTo>
                  <a:pt x="1815497" y="336384"/>
                </a:lnTo>
                <a:cubicBezTo>
                  <a:pt x="1822013" y="336384"/>
                  <a:pt x="1827714" y="330683"/>
                  <a:pt x="1827714" y="324167"/>
                </a:cubicBezTo>
                <a:lnTo>
                  <a:pt x="1827714" y="20362"/>
                </a:lnTo>
                <a:cubicBezTo>
                  <a:pt x="1827714" y="13846"/>
                  <a:pt x="1822013" y="8145"/>
                  <a:pt x="1815497" y="8145"/>
                </a:cubicBezTo>
                <a:lnTo>
                  <a:pt x="1768256" y="8145"/>
                </a:lnTo>
                <a:cubicBezTo>
                  <a:pt x="1753595" y="8145"/>
                  <a:pt x="1742193" y="19548"/>
                  <a:pt x="1742193" y="34209"/>
                </a:cubicBezTo>
                <a:lnTo>
                  <a:pt x="1742193" y="324167"/>
                </a:lnTo>
                <a:cubicBezTo>
                  <a:pt x="1743007" y="330683"/>
                  <a:pt x="1747894" y="336384"/>
                  <a:pt x="1754410" y="336384"/>
                </a:cubicBezTo>
                <a:close/>
                <a:moveTo>
                  <a:pt x="355932" y="8959"/>
                </a:moveTo>
                <a:lnTo>
                  <a:pt x="26064" y="8959"/>
                </a:lnTo>
                <a:cubicBezTo>
                  <a:pt x="11403" y="8959"/>
                  <a:pt x="0" y="20362"/>
                  <a:pt x="0" y="35023"/>
                </a:cubicBezTo>
                <a:lnTo>
                  <a:pt x="0" y="108327"/>
                </a:lnTo>
                <a:cubicBezTo>
                  <a:pt x="0" y="136020"/>
                  <a:pt x="7330" y="156382"/>
                  <a:pt x="34209" y="158825"/>
                </a:cubicBezTo>
                <a:cubicBezTo>
                  <a:pt x="65159" y="161269"/>
                  <a:pt x="231315" y="169414"/>
                  <a:pt x="231315" y="169414"/>
                </a:cubicBezTo>
                <a:cubicBezTo>
                  <a:pt x="236202" y="171857"/>
                  <a:pt x="236202" y="178373"/>
                  <a:pt x="231315" y="180817"/>
                </a:cubicBezTo>
                <a:cubicBezTo>
                  <a:pt x="231315" y="180817"/>
                  <a:pt x="61087" y="190590"/>
                  <a:pt x="33394" y="193034"/>
                </a:cubicBezTo>
                <a:cubicBezTo>
                  <a:pt x="10588" y="195477"/>
                  <a:pt x="814" y="213396"/>
                  <a:pt x="814" y="242718"/>
                </a:cubicBezTo>
                <a:lnTo>
                  <a:pt x="814" y="324167"/>
                </a:lnTo>
                <a:cubicBezTo>
                  <a:pt x="814" y="330683"/>
                  <a:pt x="5701" y="336384"/>
                  <a:pt x="12217" y="336384"/>
                </a:cubicBezTo>
                <a:lnTo>
                  <a:pt x="74119" y="336384"/>
                </a:lnTo>
                <a:cubicBezTo>
                  <a:pt x="80634" y="336384"/>
                  <a:pt x="86336" y="330683"/>
                  <a:pt x="86336" y="324167"/>
                </a:cubicBezTo>
                <a:lnTo>
                  <a:pt x="86336" y="264709"/>
                </a:lnTo>
                <a:cubicBezTo>
                  <a:pt x="86336" y="250863"/>
                  <a:pt x="96924" y="245161"/>
                  <a:pt x="115657" y="243532"/>
                </a:cubicBezTo>
                <a:cubicBezTo>
                  <a:pt x="141721" y="241089"/>
                  <a:pt x="223985" y="234573"/>
                  <a:pt x="275297" y="229686"/>
                </a:cubicBezTo>
                <a:cubicBezTo>
                  <a:pt x="338828" y="223985"/>
                  <a:pt x="338828" y="122988"/>
                  <a:pt x="275297" y="117286"/>
                </a:cubicBezTo>
                <a:lnTo>
                  <a:pt x="108327" y="102626"/>
                </a:lnTo>
                <a:cubicBezTo>
                  <a:pt x="87150" y="100997"/>
                  <a:pt x="87150" y="95295"/>
                  <a:pt x="87150" y="82263"/>
                </a:cubicBezTo>
                <a:lnTo>
                  <a:pt x="364891" y="82263"/>
                </a:lnTo>
                <a:cubicBezTo>
                  <a:pt x="367335" y="82263"/>
                  <a:pt x="369778" y="79820"/>
                  <a:pt x="369778" y="77376"/>
                </a:cubicBezTo>
                <a:lnTo>
                  <a:pt x="369778" y="20362"/>
                </a:lnTo>
                <a:cubicBezTo>
                  <a:pt x="368149" y="13846"/>
                  <a:pt x="362448" y="8959"/>
                  <a:pt x="355932" y="8959"/>
                </a:cubicBezTo>
                <a:close/>
                <a:moveTo>
                  <a:pt x="1187525" y="215025"/>
                </a:moveTo>
                <a:cubicBezTo>
                  <a:pt x="1203001" y="210138"/>
                  <a:pt x="1262458" y="186518"/>
                  <a:pt x="1262458" y="116472"/>
                </a:cubicBezTo>
                <a:cubicBezTo>
                  <a:pt x="1262458" y="47241"/>
                  <a:pt x="1216032" y="9774"/>
                  <a:pt x="1132140" y="8959"/>
                </a:cubicBezTo>
                <a:lnTo>
                  <a:pt x="912228" y="8959"/>
                </a:lnTo>
                <a:cubicBezTo>
                  <a:pt x="897567" y="8959"/>
                  <a:pt x="886164" y="20362"/>
                  <a:pt x="886164" y="35023"/>
                </a:cubicBezTo>
                <a:lnTo>
                  <a:pt x="886164" y="324981"/>
                </a:lnTo>
                <a:cubicBezTo>
                  <a:pt x="886164" y="331497"/>
                  <a:pt x="891866" y="337199"/>
                  <a:pt x="898382" y="337199"/>
                </a:cubicBezTo>
                <a:lnTo>
                  <a:pt x="959468" y="337199"/>
                </a:lnTo>
                <a:cubicBezTo>
                  <a:pt x="965984" y="337199"/>
                  <a:pt x="971686" y="331497"/>
                  <a:pt x="971686" y="324981"/>
                </a:cubicBezTo>
                <a:lnTo>
                  <a:pt x="971686" y="223985"/>
                </a:lnTo>
                <a:lnTo>
                  <a:pt x="1046619" y="223985"/>
                </a:lnTo>
                <a:cubicBezTo>
                  <a:pt x="1085714" y="223985"/>
                  <a:pt x="1089787" y="228057"/>
                  <a:pt x="1110963" y="250048"/>
                </a:cubicBezTo>
                <a:lnTo>
                  <a:pt x="1184267" y="333126"/>
                </a:lnTo>
                <a:cubicBezTo>
                  <a:pt x="1186711" y="335570"/>
                  <a:pt x="1189969" y="337199"/>
                  <a:pt x="1193227" y="337199"/>
                </a:cubicBezTo>
                <a:lnTo>
                  <a:pt x="1279563" y="337199"/>
                </a:lnTo>
                <a:cubicBezTo>
                  <a:pt x="1282006" y="337199"/>
                  <a:pt x="1282821" y="334755"/>
                  <a:pt x="1282006" y="333126"/>
                </a:cubicBezTo>
                <a:lnTo>
                  <a:pt x="1187525" y="215025"/>
                </a:lnTo>
                <a:close/>
                <a:moveTo>
                  <a:pt x="1119108" y="157197"/>
                </a:moveTo>
                <a:lnTo>
                  <a:pt x="970871" y="157197"/>
                </a:lnTo>
                <a:lnTo>
                  <a:pt x="970871" y="81449"/>
                </a:lnTo>
                <a:lnTo>
                  <a:pt x="1119108" y="81449"/>
                </a:lnTo>
                <a:cubicBezTo>
                  <a:pt x="1166349" y="81449"/>
                  <a:pt x="1176122" y="101811"/>
                  <a:pt x="1176122" y="118915"/>
                </a:cubicBezTo>
                <a:cubicBezTo>
                  <a:pt x="1176122" y="136020"/>
                  <a:pt x="1165534" y="157197"/>
                  <a:pt x="1119108" y="157197"/>
                </a:cubicBezTo>
                <a:close/>
                <a:moveTo>
                  <a:pt x="1655042" y="872318"/>
                </a:moveTo>
                <a:cubicBezTo>
                  <a:pt x="1721830" y="917930"/>
                  <a:pt x="1810610" y="942364"/>
                  <a:pt x="1906719" y="942364"/>
                </a:cubicBezTo>
                <a:cubicBezTo>
                  <a:pt x="2002829" y="942364"/>
                  <a:pt x="2091608" y="917930"/>
                  <a:pt x="2158397" y="872318"/>
                </a:cubicBezTo>
                <a:cubicBezTo>
                  <a:pt x="2162469" y="869875"/>
                  <a:pt x="2165727" y="867431"/>
                  <a:pt x="2169799" y="864173"/>
                </a:cubicBezTo>
                <a:cubicBezTo>
                  <a:pt x="2171428" y="862544"/>
                  <a:pt x="2172243" y="860101"/>
                  <a:pt x="2171428" y="857657"/>
                </a:cubicBezTo>
                <a:cubicBezTo>
                  <a:pt x="2170614" y="855214"/>
                  <a:pt x="2168171" y="853585"/>
                  <a:pt x="2165727" y="853585"/>
                </a:cubicBezTo>
                <a:cubicBezTo>
                  <a:pt x="2066359" y="851956"/>
                  <a:pt x="1960476" y="851956"/>
                  <a:pt x="1910792" y="850327"/>
                </a:cubicBezTo>
                <a:cubicBezTo>
                  <a:pt x="1791876" y="846254"/>
                  <a:pt x="1711242" y="838924"/>
                  <a:pt x="1623277" y="833223"/>
                </a:cubicBezTo>
                <a:cubicBezTo>
                  <a:pt x="1620834" y="833223"/>
                  <a:pt x="1618390" y="834852"/>
                  <a:pt x="1617576" y="836481"/>
                </a:cubicBezTo>
                <a:cubicBezTo>
                  <a:pt x="1616761" y="838924"/>
                  <a:pt x="1616761" y="841368"/>
                  <a:pt x="1619205" y="842996"/>
                </a:cubicBezTo>
                <a:cubicBezTo>
                  <a:pt x="1629793" y="853585"/>
                  <a:pt x="1642010" y="862544"/>
                  <a:pt x="1655042" y="872318"/>
                </a:cubicBezTo>
                <a:close/>
                <a:moveTo>
                  <a:pt x="2164098" y="595392"/>
                </a:moveTo>
                <a:cubicBezTo>
                  <a:pt x="2164912" y="592948"/>
                  <a:pt x="2164098" y="590505"/>
                  <a:pt x="2161655" y="588876"/>
                </a:cubicBezTo>
                <a:cubicBezTo>
                  <a:pt x="2160026" y="588061"/>
                  <a:pt x="2159211" y="587247"/>
                  <a:pt x="2157582" y="585618"/>
                </a:cubicBezTo>
                <a:cubicBezTo>
                  <a:pt x="2091608" y="540007"/>
                  <a:pt x="2002015" y="515572"/>
                  <a:pt x="1905905" y="515572"/>
                </a:cubicBezTo>
                <a:cubicBezTo>
                  <a:pt x="1809795" y="515572"/>
                  <a:pt x="1721016" y="540007"/>
                  <a:pt x="1654228" y="585618"/>
                </a:cubicBezTo>
                <a:cubicBezTo>
                  <a:pt x="1645268" y="592134"/>
                  <a:pt x="1637123" y="597835"/>
                  <a:pt x="1628979" y="605166"/>
                </a:cubicBezTo>
                <a:cubicBezTo>
                  <a:pt x="1627349" y="606795"/>
                  <a:pt x="1626535" y="609238"/>
                  <a:pt x="1627349" y="611682"/>
                </a:cubicBezTo>
                <a:cubicBezTo>
                  <a:pt x="1628164" y="614125"/>
                  <a:pt x="1630608" y="614939"/>
                  <a:pt x="1633051" y="614939"/>
                </a:cubicBezTo>
                <a:lnTo>
                  <a:pt x="1633051" y="614939"/>
                </a:lnTo>
                <a:cubicBezTo>
                  <a:pt x="1698210" y="611682"/>
                  <a:pt x="1818754" y="604351"/>
                  <a:pt x="1939299" y="601908"/>
                </a:cubicBezTo>
                <a:cubicBezTo>
                  <a:pt x="1993870" y="601093"/>
                  <a:pt x="2074504" y="600279"/>
                  <a:pt x="2157582" y="598650"/>
                </a:cubicBezTo>
                <a:cubicBezTo>
                  <a:pt x="2161655" y="598650"/>
                  <a:pt x="2164098" y="597021"/>
                  <a:pt x="2164098" y="595392"/>
                </a:cubicBezTo>
                <a:close/>
                <a:moveTo>
                  <a:pt x="1903462" y="739556"/>
                </a:moveTo>
                <a:lnTo>
                  <a:pt x="1903462" y="706977"/>
                </a:lnTo>
                <a:cubicBezTo>
                  <a:pt x="1903462" y="696388"/>
                  <a:pt x="1903462" y="685800"/>
                  <a:pt x="1903462" y="674397"/>
                </a:cubicBezTo>
                <a:cubicBezTo>
                  <a:pt x="1903462" y="664623"/>
                  <a:pt x="1903462" y="654849"/>
                  <a:pt x="1903462" y="645076"/>
                </a:cubicBezTo>
                <a:cubicBezTo>
                  <a:pt x="1903462" y="644261"/>
                  <a:pt x="1903462" y="644261"/>
                  <a:pt x="1902647" y="643447"/>
                </a:cubicBezTo>
                <a:cubicBezTo>
                  <a:pt x="1901832" y="642632"/>
                  <a:pt x="1901832" y="642632"/>
                  <a:pt x="1901018" y="642632"/>
                </a:cubicBezTo>
                <a:lnTo>
                  <a:pt x="1893688" y="642632"/>
                </a:lnTo>
                <a:lnTo>
                  <a:pt x="1883099" y="642632"/>
                </a:lnTo>
                <a:lnTo>
                  <a:pt x="1872511" y="642632"/>
                </a:lnTo>
                <a:lnTo>
                  <a:pt x="1866810" y="642632"/>
                </a:lnTo>
                <a:lnTo>
                  <a:pt x="1865180" y="642632"/>
                </a:lnTo>
                <a:cubicBezTo>
                  <a:pt x="1863551" y="642632"/>
                  <a:pt x="1862737" y="643447"/>
                  <a:pt x="1862737" y="645076"/>
                </a:cubicBezTo>
                <a:cubicBezTo>
                  <a:pt x="1862737" y="657293"/>
                  <a:pt x="1861923" y="670325"/>
                  <a:pt x="1861923" y="683357"/>
                </a:cubicBezTo>
                <a:cubicBezTo>
                  <a:pt x="1861923" y="697203"/>
                  <a:pt x="1861923" y="710235"/>
                  <a:pt x="1861923" y="724081"/>
                </a:cubicBezTo>
                <a:cubicBezTo>
                  <a:pt x="1861923" y="737927"/>
                  <a:pt x="1861923" y="751774"/>
                  <a:pt x="1861923" y="764805"/>
                </a:cubicBezTo>
                <a:cubicBezTo>
                  <a:pt x="1861923" y="777837"/>
                  <a:pt x="1861923" y="790869"/>
                  <a:pt x="1862737" y="803087"/>
                </a:cubicBezTo>
                <a:cubicBezTo>
                  <a:pt x="1862737" y="803901"/>
                  <a:pt x="1863551" y="805530"/>
                  <a:pt x="1865180" y="805530"/>
                </a:cubicBezTo>
                <a:lnTo>
                  <a:pt x="1870882" y="805530"/>
                </a:lnTo>
                <a:lnTo>
                  <a:pt x="1879841" y="805530"/>
                </a:lnTo>
                <a:lnTo>
                  <a:pt x="1888801" y="805530"/>
                </a:lnTo>
                <a:lnTo>
                  <a:pt x="1897760" y="805530"/>
                </a:lnTo>
                <a:lnTo>
                  <a:pt x="1905905" y="805530"/>
                </a:lnTo>
                <a:lnTo>
                  <a:pt x="1915679" y="805530"/>
                </a:lnTo>
                <a:lnTo>
                  <a:pt x="1933597" y="806344"/>
                </a:lnTo>
                <a:lnTo>
                  <a:pt x="1952331" y="807159"/>
                </a:lnTo>
                <a:cubicBezTo>
                  <a:pt x="1957218" y="807159"/>
                  <a:pt x="1962919" y="807159"/>
                  <a:pt x="1967806" y="807159"/>
                </a:cubicBezTo>
                <a:lnTo>
                  <a:pt x="1967806" y="807159"/>
                </a:lnTo>
                <a:cubicBezTo>
                  <a:pt x="1969435" y="807159"/>
                  <a:pt x="1970249" y="806344"/>
                  <a:pt x="1970249" y="804716"/>
                </a:cubicBezTo>
                <a:cubicBezTo>
                  <a:pt x="1970249" y="802272"/>
                  <a:pt x="1970249" y="800643"/>
                  <a:pt x="1970249" y="798200"/>
                </a:cubicBezTo>
                <a:lnTo>
                  <a:pt x="1970249" y="788426"/>
                </a:lnTo>
                <a:cubicBezTo>
                  <a:pt x="1970249" y="785168"/>
                  <a:pt x="1970249" y="781910"/>
                  <a:pt x="1970249" y="778652"/>
                </a:cubicBezTo>
                <a:cubicBezTo>
                  <a:pt x="1970249" y="776208"/>
                  <a:pt x="1970249" y="774579"/>
                  <a:pt x="1970249" y="772136"/>
                </a:cubicBezTo>
                <a:cubicBezTo>
                  <a:pt x="1970249" y="771322"/>
                  <a:pt x="1970249" y="770507"/>
                  <a:pt x="1969435" y="770507"/>
                </a:cubicBezTo>
                <a:cubicBezTo>
                  <a:pt x="1968621" y="769692"/>
                  <a:pt x="1968621" y="769692"/>
                  <a:pt x="1967806" y="769692"/>
                </a:cubicBezTo>
                <a:lnTo>
                  <a:pt x="1962919" y="769692"/>
                </a:lnTo>
                <a:lnTo>
                  <a:pt x="1953960" y="769692"/>
                </a:lnTo>
                <a:lnTo>
                  <a:pt x="1936855" y="769692"/>
                </a:lnTo>
                <a:lnTo>
                  <a:pt x="1928710" y="769692"/>
                </a:lnTo>
                <a:lnTo>
                  <a:pt x="1919751" y="769692"/>
                </a:lnTo>
                <a:lnTo>
                  <a:pt x="1911606" y="769692"/>
                </a:lnTo>
                <a:lnTo>
                  <a:pt x="1902647" y="769692"/>
                </a:lnTo>
                <a:lnTo>
                  <a:pt x="1901832" y="769692"/>
                </a:lnTo>
                <a:lnTo>
                  <a:pt x="1901832" y="768878"/>
                </a:lnTo>
                <a:cubicBezTo>
                  <a:pt x="1903462" y="760733"/>
                  <a:pt x="1903462" y="750145"/>
                  <a:pt x="1903462" y="739556"/>
                </a:cubicBezTo>
                <a:close/>
                <a:moveTo>
                  <a:pt x="2111156" y="775394"/>
                </a:moveTo>
                <a:lnTo>
                  <a:pt x="2095681" y="775394"/>
                </a:lnTo>
                <a:lnTo>
                  <a:pt x="2076948" y="775394"/>
                </a:lnTo>
                <a:lnTo>
                  <a:pt x="2067988" y="775394"/>
                </a:lnTo>
                <a:lnTo>
                  <a:pt x="2058214" y="775394"/>
                </a:lnTo>
                <a:lnTo>
                  <a:pt x="2039481" y="775394"/>
                </a:lnTo>
                <a:lnTo>
                  <a:pt x="2038667" y="775394"/>
                </a:lnTo>
                <a:lnTo>
                  <a:pt x="2038667" y="774579"/>
                </a:lnTo>
                <a:cubicBezTo>
                  <a:pt x="2039481" y="763177"/>
                  <a:pt x="2039481" y="751774"/>
                  <a:pt x="2039481" y="741185"/>
                </a:cubicBezTo>
                <a:cubicBezTo>
                  <a:pt x="2039481" y="736298"/>
                  <a:pt x="2039481" y="731412"/>
                  <a:pt x="2039481" y="726525"/>
                </a:cubicBezTo>
                <a:cubicBezTo>
                  <a:pt x="2039481" y="720009"/>
                  <a:pt x="2039481" y="713493"/>
                  <a:pt x="2039481" y="706977"/>
                </a:cubicBezTo>
                <a:cubicBezTo>
                  <a:pt x="2039481" y="695574"/>
                  <a:pt x="2038667" y="684171"/>
                  <a:pt x="2038667" y="673583"/>
                </a:cubicBezTo>
                <a:cubicBezTo>
                  <a:pt x="2037852" y="663809"/>
                  <a:pt x="2037038" y="653221"/>
                  <a:pt x="2036223" y="642632"/>
                </a:cubicBezTo>
                <a:cubicBezTo>
                  <a:pt x="2036223" y="641818"/>
                  <a:pt x="2035409" y="640189"/>
                  <a:pt x="2033780" y="640189"/>
                </a:cubicBezTo>
                <a:lnTo>
                  <a:pt x="2025635" y="640189"/>
                </a:lnTo>
                <a:lnTo>
                  <a:pt x="2024820" y="640189"/>
                </a:lnTo>
                <a:lnTo>
                  <a:pt x="2014232" y="640189"/>
                </a:lnTo>
                <a:lnTo>
                  <a:pt x="2002829" y="640189"/>
                </a:lnTo>
                <a:lnTo>
                  <a:pt x="1994684" y="640189"/>
                </a:lnTo>
                <a:cubicBezTo>
                  <a:pt x="1993870" y="640189"/>
                  <a:pt x="1993870" y="640189"/>
                  <a:pt x="1993055" y="641003"/>
                </a:cubicBezTo>
                <a:cubicBezTo>
                  <a:pt x="1992241" y="641818"/>
                  <a:pt x="1992241" y="641818"/>
                  <a:pt x="1992241" y="642632"/>
                </a:cubicBezTo>
                <a:cubicBezTo>
                  <a:pt x="1993055" y="655664"/>
                  <a:pt x="1993870" y="668696"/>
                  <a:pt x="1993870" y="682542"/>
                </a:cubicBezTo>
                <a:cubicBezTo>
                  <a:pt x="1993870" y="696388"/>
                  <a:pt x="1994684" y="711049"/>
                  <a:pt x="1994684" y="725710"/>
                </a:cubicBezTo>
                <a:cubicBezTo>
                  <a:pt x="1994684" y="739556"/>
                  <a:pt x="1994684" y="754217"/>
                  <a:pt x="1993870" y="768878"/>
                </a:cubicBezTo>
                <a:cubicBezTo>
                  <a:pt x="1993870" y="781910"/>
                  <a:pt x="1993055" y="794942"/>
                  <a:pt x="1992241" y="808788"/>
                </a:cubicBezTo>
                <a:cubicBezTo>
                  <a:pt x="1992241" y="809602"/>
                  <a:pt x="1992241" y="809602"/>
                  <a:pt x="1993055" y="810417"/>
                </a:cubicBezTo>
                <a:cubicBezTo>
                  <a:pt x="1993870" y="811231"/>
                  <a:pt x="1993870" y="811231"/>
                  <a:pt x="1994684" y="811231"/>
                </a:cubicBezTo>
                <a:lnTo>
                  <a:pt x="2009345" y="811231"/>
                </a:lnTo>
                <a:lnTo>
                  <a:pt x="2020748" y="811231"/>
                </a:lnTo>
                <a:lnTo>
                  <a:pt x="2050070" y="812046"/>
                </a:lnTo>
                <a:lnTo>
                  <a:pt x="2080206" y="812861"/>
                </a:lnTo>
                <a:cubicBezTo>
                  <a:pt x="2089165" y="812861"/>
                  <a:pt x="2098939" y="813675"/>
                  <a:pt x="2107898" y="813675"/>
                </a:cubicBezTo>
                <a:lnTo>
                  <a:pt x="2107898" y="813675"/>
                </a:lnTo>
                <a:cubicBezTo>
                  <a:pt x="2108713" y="813675"/>
                  <a:pt x="2110342" y="812861"/>
                  <a:pt x="2110342" y="812046"/>
                </a:cubicBezTo>
                <a:cubicBezTo>
                  <a:pt x="2110342" y="809602"/>
                  <a:pt x="2111156" y="807159"/>
                  <a:pt x="2111156" y="804716"/>
                </a:cubicBezTo>
                <a:cubicBezTo>
                  <a:pt x="2111156" y="801457"/>
                  <a:pt x="2111971" y="798200"/>
                  <a:pt x="2111971" y="794942"/>
                </a:cubicBezTo>
                <a:cubicBezTo>
                  <a:pt x="2111971" y="791684"/>
                  <a:pt x="2112785" y="788426"/>
                  <a:pt x="2112785" y="785168"/>
                </a:cubicBezTo>
                <a:cubicBezTo>
                  <a:pt x="2112785" y="782724"/>
                  <a:pt x="2112785" y="781095"/>
                  <a:pt x="2113600" y="778652"/>
                </a:cubicBezTo>
                <a:cubicBezTo>
                  <a:pt x="2113600" y="777837"/>
                  <a:pt x="2113600" y="777023"/>
                  <a:pt x="2112785" y="777023"/>
                </a:cubicBezTo>
                <a:cubicBezTo>
                  <a:pt x="2112785" y="776208"/>
                  <a:pt x="2111971" y="775394"/>
                  <a:pt x="2111156" y="775394"/>
                </a:cubicBezTo>
                <a:close/>
                <a:moveTo>
                  <a:pt x="1544272" y="329868"/>
                </a:moveTo>
                <a:lnTo>
                  <a:pt x="1710427" y="12217"/>
                </a:lnTo>
                <a:cubicBezTo>
                  <a:pt x="1711242" y="10589"/>
                  <a:pt x="1710427" y="8145"/>
                  <a:pt x="1707984" y="8145"/>
                </a:cubicBezTo>
                <a:lnTo>
                  <a:pt x="1624906" y="8145"/>
                </a:lnTo>
                <a:cubicBezTo>
                  <a:pt x="1620019" y="8145"/>
                  <a:pt x="1615947" y="10589"/>
                  <a:pt x="1614318" y="14661"/>
                </a:cubicBezTo>
                <a:lnTo>
                  <a:pt x="1492959" y="261451"/>
                </a:lnTo>
                <a:lnTo>
                  <a:pt x="1370785" y="15475"/>
                </a:lnTo>
                <a:cubicBezTo>
                  <a:pt x="1369157" y="11403"/>
                  <a:pt x="1365084" y="8959"/>
                  <a:pt x="1360197" y="8959"/>
                </a:cubicBezTo>
                <a:lnTo>
                  <a:pt x="1277119" y="8959"/>
                </a:lnTo>
                <a:cubicBezTo>
                  <a:pt x="1275490" y="8959"/>
                  <a:pt x="1273861" y="11403"/>
                  <a:pt x="1274676" y="13032"/>
                </a:cubicBezTo>
                <a:lnTo>
                  <a:pt x="1436759" y="323352"/>
                </a:lnTo>
                <a:cubicBezTo>
                  <a:pt x="1440831" y="331497"/>
                  <a:pt x="1449791" y="337199"/>
                  <a:pt x="1459565" y="337199"/>
                </a:cubicBezTo>
                <a:lnTo>
                  <a:pt x="1533683" y="337199"/>
                </a:lnTo>
                <a:cubicBezTo>
                  <a:pt x="1538570" y="336384"/>
                  <a:pt x="1542643" y="333941"/>
                  <a:pt x="1544272" y="329868"/>
                </a:cubicBezTo>
                <a:close/>
                <a:moveTo>
                  <a:pt x="2305819" y="679284"/>
                </a:moveTo>
                <a:cubicBezTo>
                  <a:pt x="2304190" y="664623"/>
                  <a:pt x="2301747" y="649963"/>
                  <a:pt x="2297674" y="636116"/>
                </a:cubicBezTo>
                <a:cubicBezTo>
                  <a:pt x="2297674" y="635302"/>
                  <a:pt x="2296860" y="634487"/>
                  <a:pt x="2295231" y="634487"/>
                </a:cubicBezTo>
                <a:cubicBezTo>
                  <a:pt x="2281385" y="634487"/>
                  <a:pt x="2266724" y="635302"/>
                  <a:pt x="2252877" y="635302"/>
                </a:cubicBezTo>
                <a:cubicBezTo>
                  <a:pt x="2238216" y="635302"/>
                  <a:pt x="2223556" y="636116"/>
                  <a:pt x="2209709" y="636116"/>
                </a:cubicBezTo>
                <a:cubicBezTo>
                  <a:pt x="2195863" y="636116"/>
                  <a:pt x="2181202" y="636931"/>
                  <a:pt x="2167356" y="636931"/>
                </a:cubicBezTo>
                <a:cubicBezTo>
                  <a:pt x="2154324" y="636931"/>
                  <a:pt x="2142107" y="637745"/>
                  <a:pt x="2129889" y="637745"/>
                </a:cubicBezTo>
                <a:cubicBezTo>
                  <a:pt x="2129075" y="637745"/>
                  <a:pt x="2128260" y="637745"/>
                  <a:pt x="2128260" y="638560"/>
                </a:cubicBezTo>
                <a:cubicBezTo>
                  <a:pt x="2127446" y="639374"/>
                  <a:pt x="2127446" y="639374"/>
                  <a:pt x="2127446" y="640189"/>
                </a:cubicBezTo>
                <a:cubicBezTo>
                  <a:pt x="2129075" y="654035"/>
                  <a:pt x="2130704" y="667067"/>
                  <a:pt x="2131519" y="680913"/>
                </a:cubicBezTo>
                <a:cubicBezTo>
                  <a:pt x="2132333" y="695574"/>
                  <a:pt x="2133147" y="711049"/>
                  <a:pt x="2133147" y="725710"/>
                </a:cubicBezTo>
                <a:cubicBezTo>
                  <a:pt x="2133147" y="740371"/>
                  <a:pt x="2132333" y="755846"/>
                  <a:pt x="2131519" y="770507"/>
                </a:cubicBezTo>
                <a:cubicBezTo>
                  <a:pt x="2130704" y="784353"/>
                  <a:pt x="2129075" y="798200"/>
                  <a:pt x="2127446" y="811231"/>
                </a:cubicBezTo>
                <a:cubicBezTo>
                  <a:pt x="2127446" y="812046"/>
                  <a:pt x="2127446" y="812861"/>
                  <a:pt x="2128260" y="812861"/>
                </a:cubicBezTo>
                <a:cubicBezTo>
                  <a:pt x="2129075" y="813675"/>
                  <a:pt x="2129075" y="813675"/>
                  <a:pt x="2129889" y="813675"/>
                </a:cubicBezTo>
                <a:lnTo>
                  <a:pt x="2132333" y="813675"/>
                </a:lnTo>
                <a:lnTo>
                  <a:pt x="2138034" y="813675"/>
                </a:lnTo>
                <a:lnTo>
                  <a:pt x="2150252" y="813675"/>
                </a:lnTo>
                <a:lnTo>
                  <a:pt x="2158397" y="813675"/>
                </a:lnTo>
                <a:lnTo>
                  <a:pt x="2162469" y="813675"/>
                </a:lnTo>
                <a:lnTo>
                  <a:pt x="2172243" y="813675"/>
                </a:lnTo>
                <a:cubicBezTo>
                  <a:pt x="2173057" y="813675"/>
                  <a:pt x="2174686" y="812861"/>
                  <a:pt x="2174686" y="812046"/>
                </a:cubicBezTo>
                <a:cubicBezTo>
                  <a:pt x="2175501" y="807974"/>
                  <a:pt x="2175501" y="804716"/>
                  <a:pt x="2176315" y="800643"/>
                </a:cubicBezTo>
                <a:cubicBezTo>
                  <a:pt x="2177130" y="795756"/>
                  <a:pt x="2177944" y="791684"/>
                  <a:pt x="2177944" y="786797"/>
                </a:cubicBezTo>
                <a:cubicBezTo>
                  <a:pt x="2177944" y="781910"/>
                  <a:pt x="2178759" y="777023"/>
                  <a:pt x="2179573" y="772136"/>
                </a:cubicBezTo>
                <a:cubicBezTo>
                  <a:pt x="2180388" y="767249"/>
                  <a:pt x="2180388" y="763177"/>
                  <a:pt x="2180388" y="757475"/>
                </a:cubicBezTo>
                <a:lnTo>
                  <a:pt x="2180388" y="756661"/>
                </a:lnTo>
                <a:lnTo>
                  <a:pt x="2181202" y="756661"/>
                </a:lnTo>
                <a:lnTo>
                  <a:pt x="2189347" y="756661"/>
                </a:lnTo>
                <a:lnTo>
                  <a:pt x="2198307" y="756661"/>
                </a:lnTo>
                <a:lnTo>
                  <a:pt x="2198307" y="756661"/>
                </a:lnTo>
                <a:lnTo>
                  <a:pt x="2215411" y="756661"/>
                </a:lnTo>
                <a:lnTo>
                  <a:pt x="2233330" y="756661"/>
                </a:lnTo>
                <a:lnTo>
                  <a:pt x="2242289" y="756661"/>
                </a:lnTo>
                <a:lnTo>
                  <a:pt x="2251248" y="756661"/>
                </a:lnTo>
                <a:lnTo>
                  <a:pt x="2252063" y="756661"/>
                </a:lnTo>
                <a:lnTo>
                  <a:pt x="2252063" y="757475"/>
                </a:lnTo>
                <a:cubicBezTo>
                  <a:pt x="2252063" y="762362"/>
                  <a:pt x="2251248" y="767249"/>
                  <a:pt x="2250434" y="772136"/>
                </a:cubicBezTo>
                <a:cubicBezTo>
                  <a:pt x="2249620" y="777023"/>
                  <a:pt x="2249620" y="781910"/>
                  <a:pt x="2248805" y="786797"/>
                </a:cubicBezTo>
                <a:cubicBezTo>
                  <a:pt x="2247990" y="791684"/>
                  <a:pt x="2247176" y="796571"/>
                  <a:pt x="2246361" y="801457"/>
                </a:cubicBezTo>
                <a:cubicBezTo>
                  <a:pt x="2245547" y="804716"/>
                  <a:pt x="2244733" y="808788"/>
                  <a:pt x="2243918" y="812046"/>
                </a:cubicBezTo>
                <a:cubicBezTo>
                  <a:pt x="2243918" y="812861"/>
                  <a:pt x="2243918" y="813675"/>
                  <a:pt x="2244733" y="813675"/>
                </a:cubicBezTo>
                <a:cubicBezTo>
                  <a:pt x="2245547" y="814489"/>
                  <a:pt x="2245547" y="814489"/>
                  <a:pt x="2246361" y="814489"/>
                </a:cubicBezTo>
                <a:lnTo>
                  <a:pt x="2255321" y="814489"/>
                </a:lnTo>
                <a:lnTo>
                  <a:pt x="2261837" y="814489"/>
                </a:lnTo>
                <a:lnTo>
                  <a:pt x="2268353" y="814489"/>
                </a:lnTo>
                <a:lnTo>
                  <a:pt x="2282199" y="814489"/>
                </a:lnTo>
                <a:lnTo>
                  <a:pt x="2292787" y="814489"/>
                </a:lnTo>
                <a:lnTo>
                  <a:pt x="2292787" y="814489"/>
                </a:lnTo>
                <a:cubicBezTo>
                  <a:pt x="2293602" y="814489"/>
                  <a:pt x="2294416" y="813675"/>
                  <a:pt x="2295231" y="812861"/>
                </a:cubicBezTo>
                <a:cubicBezTo>
                  <a:pt x="2298489" y="798200"/>
                  <a:pt x="2301747" y="784353"/>
                  <a:pt x="2303376" y="769692"/>
                </a:cubicBezTo>
                <a:cubicBezTo>
                  <a:pt x="2305005" y="754217"/>
                  <a:pt x="2306634" y="738742"/>
                  <a:pt x="2306634" y="723267"/>
                </a:cubicBezTo>
                <a:cubicBezTo>
                  <a:pt x="2309077" y="710235"/>
                  <a:pt x="2308263" y="694760"/>
                  <a:pt x="2305819" y="679284"/>
                </a:cubicBezTo>
                <a:close/>
                <a:moveTo>
                  <a:pt x="2255321" y="724081"/>
                </a:moveTo>
                <a:lnTo>
                  <a:pt x="2254506" y="724081"/>
                </a:lnTo>
                <a:lnTo>
                  <a:pt x="2236588" y="724081"/>
                </a:lnTo>
                <a:lnTo>
                  <a:pt x="2183646" y="724081"/>
                </a:lnTo>
                <a:lnTo>
                  <a:pt x="2183646" y="723267"/>
                </a:lnTo>
                <a:cubicBezTo>
                  <a:pt x="2183646" y="719194"/>
                  <a:pt x="2183646" y="715122"/>
                  <a:pt x="2183646" y="711049"/>
                </a:cubicBezTo>
                <a:cubicBezTo>
                  <a:pt x="2183646" y="706977"/>
                  <a:pt x="2183646" y="702904"/>
                  <a:pt x="2182831" y="698832"/>
                </a:cubicBezTo>
                <a:cubicBezTo>
                  <a:pt x="2182831" y="694760"/>
                  <a:pt x="2182017" y="690687"/>
                  <a:pt x="2182017" y="686615"/>
                </a:cubicBezTo>
                <a:cubicBezTo>
                  <a:pt x="2182017" y="682542"/>
                  <a:pt x="2181202" y="678470"/>
                  <a:pt x="2181202" y="674397"/>
                </a:cubicBezTo>
                <a:lnTo>
                  <a:pt x="2181202" y="673583"/>
                </a:lnTo>
                <a:lnTo>
                  <a:pt x="2182017" y="673583"/>
                </a:lnTo>
                <a:lnTo>
                  <a:pt x="2190976" y="673583"/>
                </a:lnTo>
                <a:lnTo>
                  <a:pt x="2199121" y="673583"/>
                </a:lnTo>
                <a:lnTo>
                  <a:pt x="2216225" y="673583"/>
                </a:lnTo>
                <a:lnTo>
                  <a:pt x="2217040" y="673583"/>
                </a:lnTo>
                <a:lnTo>
                  <a:pt x="2225999" y="673583"/>
                </a:lnTo>
                <a:lnTo>
                  <a:pt x="2234144" y="673583"/>
                </a:lnTo>
                <a:lnTo>
                  <a:pt x="2252063" y="673583"/>
                </a:lnTo>
                <a:lnTo>
                  <a:pt x="2252877" y="673583"/>
                </a:lnTo>
                <a:lnTo>
                  <a:pt x="2252877" y="674397"/>
                </a:lnTo>
                <a:cubicBezTo>
                  <a:pt x="2253692" y="678470"/>
                  <a:pt x="2253692" y="682542"/>
                  <a:pt x="2254506" y="687429"/>
                </a:cubicBezTo>
                <a:cubicBezTo>
                  <a:pt x="2255321" y="691501"/>
                  <a:pt x="2255321" y="695574"/>
                  <a:pt x="2255321" y="700461"/>
                </a:cubicBezTo>
                <a:cubicBezTo>
                  <a:pt x="2255321" y="704533"/>
                  <a:pt x="2256135" y="709420"/>
                  <a:pt x="2256135" y="713493"/>
                </a:cubicBezTo>
                <a:cubicBezTo>
                  <a:pt x="2256135" y="717565"/>
                  <a:pt x="2256135" y="721638"/>
                  <a:pt x="2256135" y="726525"/>
                </a:cubicBezTo>
                <a:lnTo>
                  <a:pt x="2256135" y="724081"/>
                </a:lnTo>
                <a:close/>
                <a:moveTo>
                  <a:pt x="1753595" y="700461"/>
                </a:moveTo>
                <a:cubicBezTo>
                  <a:pt x="1753595" y="698017"/>
                  <a:pt x="1753595" y="695574"/>
                  <a:pt x="1753595" y="693945"/>
                </a:cubicBezTo>
                <a:lnTo>
                  <a:pt x="1753595" y="687429"/>
                </a:lnTo>
                <a:cubicBezTo>
                  <a:pt x="1753595" y="684986"/>
                  <a:pt x="1753595" y="682542"/>
                  <a:pt x="1753595" y="680913"/>
                </a:cubicBezTo>
                <a:lnTo>
                  <a:pt x="1753595" y="680099"/>
                </a:lnTo>
                <a:lnTo>
                  <a:pt x="1754410" y="680099"/>
                </a:lnTo>
                <a:cubicBezTo>
                  <a:pt x="1760926" y="680099"/>
                  <a:pt x="1767442" y="680099"/>
                  <a:pt x="1774772" y="680099"/>
                </a:cubicBezTo>
                <a:lnTo>
                  <a:pt x="1783732" y="680099"/>
                </a:lnTo>
                <a:lnTo>
                  <a:pt x="1795134" y="680099"/>
                </a:lnTo>
                <a:cubicBezTo>
                  <a:pt x="1801650" y="680099"/>
                  <a:pt x="1808981" y="680099"/>
                  <a:pt x="1815497" y="680099"/>
                </a:cubicBezTo>
                <a:cubicBezTo>
                  <a:pt x="1821198" y="680099"/>
                  <a:pt x="1827714" y="680099"/>
                  <a:pt x="1833415" y="680099"/>
                </a:cubicBezTo>
                <a:cubicBezTo>
                  <a:pt x="1835044" y="680099"/>
                  <a:pt x="1835859" y="679284"/>
                  <a:pt x="1835859" y="677655"/>
                </a:cubicBezTo>
                <a:lnTo>
                  <a:pt x="1835859" y="671954"/>
                </a:lnTo>
                <a:cubicBezTo>
                  <a:pt x="1835859" y="669510"/>
                  <a:pt x="1835859" y="666252"/>
                  <a:pt x="1835859" y="663809"/>
                </a:cubicBezTo>
                <a:lnTo>
                  <a:pt x="1835859" y="661365"/>
                </a:lnTo>
                <a:lnTo>
                  <a:pt x="1835859" y="655664"/>
                </a:lnTo>
                <a:cubicBezTo>
                  <a:pt x="1835859" y="654035"/>
                  <a:pt x="1835859" y="652406"/>
                  <a:pt x="1835859" y="650777"/>
                </a:cubicBezTo>
                <a:cubicBezTo>
                  <a:pt x="1835859" y="649963"/>
                  <a:pt x="1835859" y="649148"/>
                  <a:pt x="1835044" y="649148"/>
                </a:cubicBezTo>
                <a:cubicBezTo>
                  <a:pt x="1834230" y="648334"/>
                  <a:pt x="1834230" y="648334"/>
                  <a:pt x="1833415" y="648334"/>
                </a:cubicBezTo>
                <a:cubicBezTo>
                  <a:pt x="1824456" y="648334"/>
                  <a:pt x="1815497" y="649148"/>
                  <a:pt x="1806537" y="649148"/>
                </a:cubicBezTo>
                <a:cubicBezTo>
                  <a:pt x="1796763" y="649148"/>
                  <a:pt x="1786175" y="649963"/>
                  <a:pt x="1776401" y="649963"/>
                </a:cubicBezTo>
                <a:cubicBezTo>
                  <a:pt x="1766627" y="649963"/>
                  <a:pt x="1756853" y="650777"/>
                  <a:pt x="1747079" y="650777"/>
                </a:cubicBezTo>
                <a:cubicBezTo>
                  <a:pt x="1738120" y="650777"/>
                  <a:pt x="1729975" y="651591"/>
                  <a:pt x="1721016" y="651591"/>
                </a:cubicBezTo>
                <a:cubicBezTo>
                  <a:pt x="1720201" y="651591"/>
                  <a:pt x="1718572" y="652406"/>
                  <a:pt x="1718572" y="654035"/>
                </a:cubicBezTo>
                <a:cubicBezTo>
                  <a:pt x="1716943" y="666252"/>
                  <a:pt x="1716129" y="678470"/>
                  <a:pt x="1716129" y="689873"/>
                </a:cubicBezTo>
                <a:cubicBezTo>
                  <a:pt x="1715314" y="702904"/>
                  <a:pt x="1715314" y="715936"/>
                  <a:pt x="1715314" y="728968"/>
                </a:cubicBezTo>
                <a:cubicBezTo>
                  <a:pt x="1715314" y="742000"/>
                  <a:pt x="1715314" y="755032"/>
                  <a:pt x="1716129" y="768064"/>
                </a:cubicBezTo>
                <a:cubicBezTo>
                  <a:pt x="1716943" y="780281"/>
                  <a:pt x="1717758" y="791684"/>
                  <a:pt x="1718572" y="803901"/>
                </a:cubicBezTo>
                <a:cubicBezTo>
                  <a:pt x="1718572" y="804716"/>
                  <a:pt x="1719387" y="805530"/>
                  <a:pt x="1721016" y="806344"/>
                </a:cubicBezTo>
                <a:cubicBezTo>
                  <a:pt x="1729975" y="806344"/>
                  <a:pt x="1738935" y="807159"/>
                  <a:pt x="1747894" y="807159"/>
                </a:cubicBezTo>
                <a:cubicBezTo>
                  <a:pt x="1755224" y="807159"/>
                  <a:pt x="1763369" y="807974"/>
                  <a:pt x="1771514" y="807974"/>
                </a:cubicBezTo>
                <a:lnTo>
                  <a:pt x="1778030" y="807974"/>
                </a:lnTo>
                <a:lnTo>
                  <a:pt x="1808981" y="808788"/>
                </a:lnTo>
                <a:cubicBezTo>
                  <a:pt x="1817940" y="808788"/>
                  <a:pt x="1827714" y="809602"/>
                  <a:pt x="1836673" y="809602"/>
                </a:cubicBezTo>
                <a:lnTo>
                  <a:pt x="1836673" y="809602"/>
                </a:lnTo>
                <a:cubicBezTo>
                  <a:pt x="1837488" y="809602"/>
                  <a:pt x="1837488" y="809602"/>
                  <a:pt x="1838302" y="808788"/>
                </a:cubicBezTo>
                <a:cubicBezTo>
                  <a:pt x="1839117" y="807974"/>
                  <a:pt x="1839117" y="807974"/>
                  <a:pt x="1839117" y="807159"/>
                </a:cubicBezTo>
                <a:cubicBezTo>
                  <a:pt x="1839117" y="805530"/>
                  <a:pt x="1839117" y="803087"/>
                  <a:pt x="1839117" y="801457"/>
                </a:cubicBezTo>
                <a:cubicBezTo>
                  <a:pt x="1839117" y="798200"/>
                  <a:pt x="1839117" y="794942"/>
                  <a:pt x="1839117" y="792498"/>
                </a:cubicBezTo>
                <a:lnTo>
                  <a:pt x="1839117" y="783539"/>
                </a:lnTo>
                <a:lnTo>
                  <a:pt x="1839117" y="777837"/>
                </a:lnTo>
                <a:cubicBezTo>
                  <a:pt x="1839117" y="776208"/>
                  <a:pt x="1838302" y="775394"/>
                  <a:pt x="1836673" y="775394"/>
                </a:cubicBezTo>
                <a:cubicBezTo>
                  <a:pt x="1830157" y="775394"/>
                  <a:pt x="1824456" y="775394"/>
                  <a:pt x="1817940" y="775394"/>
                </a:cubicBezTo>
                <a:cubicBezTo>
                  <a:pt x="1810610" y="775394"/>
                  <a:pt x="1803279" y="775394"/>
                  <a:pt x="1796763" y="775394"/>
                </a:cubicBezTo>
                <a:lnTo>
                  <a:pt x="1786989" y="775394"/>
                </a:lnTo>
                <a:lnTo>
                  <a:pt x="1775587" y="775394"/>
                </a:lnTo>
                <a:lnTo>
                  <a:pt x="1769071" y="775394"/>
                </a:lnTo>
                <a:lnTo>
                  <a:pt x="1754410" y="775394"/>
                </a:lnTo>
                <a:lnTo>
                  <a:pt x="1753595" y="775394"/>
                </a:lnTo>
                <a:lnTo>
                  <a:pt x="1753595" y="774579"/>
                </a:lnTo>
                <a:cubicBezTo>
                  <a:pt x="1753595" y="772136"/>
                  <a:pt x="1753595" y="769692"/>
                  <a:pt x="1753595" y="767249"/>
                </a:cubicBezTo>
                <a:cubicBezTo>
                  <a:pt x="1753595" y="764805"/>
                  <a:pt x="1753595" y="762362"/>
                  <a:pt x="1753595" y="759919"/>
                </a:cubicBezTo>
                <a:cubicBezTo>
                  <a:pt x="1753595" y="757475"/>
                  <a:pt x="1753595" y="755032"/>
                  <a:pt x="1753595" y="752588"/>
                </a:cubicBezTo>
                <a:cubicBezTo>
                  <a:pt x="1753595" y="750145"/>
                  <a:pt x="1753595" y="747701"/>
                  <a:pt x="1753595" y="745258"/>
                </a:cubicBezTo>
                <a:lnTo>
                  <a:pt x="1753595" y="744443"/>
                </a:lnTo>
                <a:lnTo>
                  <a:pt x="1754410" y="744443"/>
                </a:lnTo>
                <a:lnTo>
                  <a:pt x="1773143" y="744443"/>
                </a:lnTo>
                <a:lnTo>
                  <a:pt x="1791876" y="744443"/>
                </a:lnTo>
                <a:lnTo>
                  <a:pt x="1810610" y="744443"/>
                </a:lnTo>
                <a:lnTo>
                  <a:pt x="1826899" y="744443"/>
                </a:lnTo>
                <a:cubicBezTo>
                  <a:pt x="1827714" y="744443"/>
                  <a:pt x="1827714" y="744443"/>
                  <a:pt x="1828528" y="743629"/>
                </a:cubicBezTo>
                <a:cubicBezTo>
                  <a:pt x="1829343" y="742814"/>
                  <a:pt x="1829343" y="742814"/>
                  <a:pt x="1829343" y="742000"/>
                </a:cubicBezTo>
                <a:lnTo>
                  <a:pt x="1829343" y="737113"/>
                </a:lnTo>
                <a:lnTo>
                  <a:pt x="1829343" y="728968"/>
                </a:lnTo>
                <a:lnTo>
                  <a:pt x="1829343" y="720823"/>
                </a:lnTo>
                <a:cubicBezTo>
                  <a:pt x="1829343" y="719194"/>
                  <a:pt x="1829343" y="717565"/>
                  <a:pt x="1829343" y="715936"/>
                </a:cubicBezTo>
                <a:cubicBezTo>
                  <a:pt x="1829343" y="715122"/>
                  <a:pt x="1829343" y="715122"/>
                  <a:pt x="1828528" y="714307"/>
                </a:cubicBezTo>
                <a:cubicBezTo>
                  <a:pt x="1827714" y="713493"/>
                  <a:pt x="1827714" y="713493"/>
                  <a:pt x="1826899" y="713493"/>
                </a:cubicBezTo>
                <a:lnTo>
                  <a:pt x="1810610" y="713493"/>
                </a:lnTo>
                <a:lnTo>
                  <a:pt x="1791876" y="713493"/>
                </a:lnTo>
                <a:lnTo>
                  <a:pt x="1773143" y="713493"/>
                </a:lnTo>
                <a:lnTo>
                  <a:pt x="1764184" y="713493"/>
                </a:lnTo>
                <a:lnTo>
                  <a:pt x="1754410" y="713493"/>
                </a:lnTo>
                <a:lnTo>
                  <a:pt x="1753595" y="713493"/>
                </a:lnTo>
                <a:lnTo>
                  <a:pt x="1753595" y="712678"/>
                </a:lnTo>
                <a:cubicBezTo>
                  <a:pt x="1753595" y="705348"/>
                  <a:pt x="1753595" y="702904"/>
                  <a:pt x="1753595" y="700461"/>
                </a:cubicBezTo>
                <a:close/>
                <a:moveTo>
                  <a:pt x="2268353" y="855214"/>
                </a:moveTo>
                <a:cubicBezTo>
                  <a:pt x="2259393" y="855214"/>
                  <a:pt x="2249620" y="855214"/>
                  <a:pt x="2239031" y="854399"/>
                </a:cubicBezTo>
                <a:cubicBezTo>
                  <a:pt x="2237402" y="854399"/>
                  <a:pt x="2235773" y="855214"/>
                  <a:pt x="2234959" y="856028"/>
                </a:cubicBezTo>
                <a:cubicBezTo>
                  <a:pt x="2206451" y="887793"/>
                  <a:pt x="2168171" y="916301"/>
                  <a:pt x="2121745" y="937477"/>
                </a:cubicBezTo>
                <a:cubicBezTo>
                  <a:pt x="2058214" y="966799"/>
                  <a:pt x="1984096" y="982274"/>
                  <a:pt x="1906719" y="982274"/>
                </a:cubicBezTo>
                <a:lnTo>
                  <a:pt x="1906719" y="982274"/>
                </a:lnTo>
                <a:cubicBezTo>
                  <a:pt x="1804094" y="982274"/>
                  <a:pt x="1707984" y="955396"/>
                  <a:pt x="1635494" y="905712"/>
                </a:cubicBezTo>
                <a:cubicBezTo>
                  <a:pt x="1601286" y="882092"/>
                  <a:pt x="1573593" y="854399"/>
                  <a:pt x="1555675" y="824263"/>
                </a:cubicBezTo>
                <a:cubicBezTo>
                  <a:pt x="1536941" y="793313"/>
                  <a:pt x="1527167" y="760733"/>
                  <a:pt x="1527167" y="728153"/>
                </a:cubicBezTo>
                <a:cubicBezTo>
                  <a:pt x="1527167" y="694760"/>
                  <a:pt x="1536941" y="662180"/>
                  <a:pt x="1555675" y="632044"/>
                </a:cubicBezTo>
                <a:cubicBezTo>
                  <a:pt x="1583367" y="586432"/>
                  <a:pt x="1630608" y="547337"/>
                  <a:pt x="1692509" y="519644"/>
                </a:cubicBezTo>
                <a:cubicBezTo>
                  <a:pt x="1756039" y="490323"/>
                  <a:pt x="1830157" y="474847"/>
                  <a:pt x="1907534" y="474847"/>
                </a:cubicBezTo>
                <a:lnTo>
                  <a:pt x="1907534" y="474847"/>
                </a:lnTo>
                <a:cubicBezTo>
                  <a:pt x="2010159" y="474847"/>
                  <a:pt x="2106269" y="501725"/>
                  <a:pt x="2178759" y="551409"/>
                </a:cubicBezTo>
                <a:cubicBezTo>
                  <a:pt x="2198307" y="565256"/>
                  <a:pt x="2216225" y="579917"/>
                  <a:pt x="2230886" y="596206"/>
                </a:cubicBezTo>
                <a:cubicBezTo>
                  <a:pt x="2231701" y="597021"/>
                  <a:pt x="2233330" y="597835"/>
                  <a:pt x="2234959" y="597835"/>
                </a:cubicBezTo>
                <a:lnTo>
                  <a:pt x="2247990" y="597835"/>
                </a:lnTo>
                <a:lnTo>
                  <a:pt x="2265095" y="597835"/>
                </a:lnTo>
                <a:cubicBezTo>
                  <a:pt x="2267538" y="597835"/>
                  <a:pt x="2269167" y="596206"/>
                  <a:pt x="2269982" y="594577"/>
                </a:cubicBezTo>
                <a:cubicBezTo>
                  <a:pt x="2270796" y="592948"/>
                  <a:pt x="2270796" y="590505"/>
                  <a:pt x="2269167" y="588876"/>
                </a:cubicBezTo>
                <a:cubicBezTo>
                  <a:pt x="2236588" y="548966"/>
                  <a:pt x="2191791" y="514757"/>
                  <a:pt x="2136405" y="489508"/>
                </a:cubicBezTo>
                <a:cubicBezTo>
                  <a:pt x="2068803" y="457743"/>
                  <a:pt x="1988983" y="441453"/>
                  <a:pt x="1907534" y="441453"/>
                </a:cubicBezTo>
                <a:cubicBezTo>
                  <a:pt x="1798392" y="441453"/>
                  <a:pt x="1694952" y="470775"/>
                  <a:pt x="1616761" y="523717"/>
                </a:cubicBezTo>
                <a:cubicBezTo>
                  <a:pt x="1578480" y="549780"/>
                  <a:pt x="1548344" y="580731"/>
                  <a:pt x="1527167" y="614939"/>
                </a:cubicBezTo>
                <a:cubicBezTo>
                  <a:pt x="1505176" y="650777"/>
                  <a:pt x="1492959" y="689873"/>
                  <a:pt x="1492959" y="728968"/>
                </a:cubicBezTo>
                <a:lnTo>
                  <a:pt x="1492959" y="728968"/>
                </a:lnTo>
                <a:cubicBezTo>
                  <a:pt x="1492959" y="728968"/>
                  <a:pt x="1492959" y="728968"/>
                  <a:pt x="1492959" y="728968"/>
                </a:cubicBezTo>
                <a:cubicBezTo>
                  <a:pt x="1492959" y="768878"/>
                  <a:pt x="1504362" y="807159"/>
                  <a:pt x="1527167" y="842996"/>
                </a:cubicBezTo>
                <a:cubicBezTo>
                  <a:pt x="1558932" y="894309"/>
                  <a:pt x="1611874" y="938292"/>
                  <a:pt x="1678662" y="968428"/>
                </a:cubicBezTo>
                <a:cubicBezTo>
                  <a:pt x="1746265" y="999379"/>
                  <a:pt x="1826085" y="1016483"/>
                  <a:pt x="1907534" y="1016483"/>
                </a:cubicBezTo>
                <a:cubicBezTo>
                  <a:pt x="1962105" y="1016483"/>
                  <a:pt x="2015046" y="1009152"/>
                  <a:pt x="2064730" y="995306"/>
                </a:cubicBezTo>
                <a:cubicBezTo>
                  <a:pt x="2113600" y="981460"/>
                  <a:pt x="2159211" y="961097"/>
                  <a:pt x="2198307" y="934219"/>
                </a:cubicBezTo>
                <a:cubicBezTo>
                  <a:pt x="2228443" y="913857"/>
                  <a:pt x="2253692" y="890237"/>
                  <a:pt x="2273240" y="864173"/>
                </a:cubicBezTo>
                <a:cubicBezTo>
                  <a:pt x="2274868" y="862544"/>
                  <a:pt x="2274868" y="860101"/>
                  <a:pt x="2274054" y="858472"/>
                </a:cubicBezTo>
                <a:cubicBezTo>
                  <a:pt x="2272425" y="856843"/>
                  <a:pt x="2269982" y="855214"/>
                  <a:pt x="2268353" y="855214"/>
                </a:cubicBezTo>
                <a:close/>
                <a:moveTo>
                  <a:pt x="1611874" y="737113"/>
                </a:moveTo>
                <a:lnTo>
                  <a:pt x="1623277" y="737113"/>
                </a:lnTo>
                <a:lnTo>
                  <a:pt x="1634680" y="737113"/>
                </a:lnTo>
                <a:lnTo>
                  <a:pt x="1634680" y="737113"/>
                </a:lnTo>
                <a:lnTo>
                  <a:pt x="1640381" y="737113"/>
                </a:lnTo>
                <a:lnTo>
                  <a:pt x="1646083" y="737113"/>
                </a:lnTo>
                <a:lnTo>
                  <a:pt x="1658300" y="737113"/>
                </a:lnTo>
                <a:lnTo>
                  <a:pt x="1659115" y="737113"/>
                </a:lnTo>
                <a:lnTo>
                  <a:pt x="1659115" y="737927"/>
                </a:lnTo>
                <a:cubicBezTo>
                  <a:pt x="1659115" y="742814"/>
                  <a:pt x="1659115" y="748516"/>
                  <a:pt x="1659929" y="753403"/>
                </a:cubicBezTo>
                <a:cubicBezTo>
                  <a:pt x="1659929" y="758290"/>
                  <a:pt x="1660744" y="763991"/>
                  <a:pt x="1660744" y="768878"/>
                </a:cubicBezTo>
                <a:cubicBezTo>
                  <a:pt x="1661558" y="774579"/>
                  <a:pt x="1661558" y="779466"/>
                  <a:pt x="1662373" y="784353"/>
                </a:cubicBezTo>
                <a:cubicBezTo>
                  <a:pt x="1663187" y="788426"/>
                  <a:pt x="1663187" y="793313"/>
                  <a:pt x="1664001" y="797385"/>
                </a:cubicBezTo>
                <a:cubicBezTo>
                  <a:pt x="1664001" y="798200"/>
                  <a:pt x="1664816" y="799014"/>
                  <a:pt x="1666445" y="799014"/>
                </a:cubicBezTo>
                <a:lnTo>
                  <a:pt x="1672961" y="799014"/>
                </a:lnTo>
                <a:cubicBezTo>
                  <a:pt x="1676219" y="799014"/>
                  <a:pt x="1678662" y="799014"/>
                  <a:pt x="1681920" y="799014"/>
                </a:cubicBezTo>
                <a:lnTo>
                  <a:pt x="1690880" y="799014"/>
                </a:lnTo>
                <a:lnTo>
                  <a:pt x="1696581" y="799014"/>
                </a:lnTo>
                <a:lnTo>
                  <a:pt x="1696581" y="799014"/>
                </a:lnTo>
                <a:cubicBezTo>
                  <a:pt x="1697396" y="799014"/>
                  <a:pt x="1698210" y="799014"/>
                  <a:pt x="1698210" y="798200"/>
                </a:cubicBezTo>
                <a:cubicBezTo>
                  <a:pt x="1699025" y="797385"/>
                  <a:pt x="1699025" y="797385"/>
                  <a:pt x="1699025" y="796571"/>
                </a:cubicBezTo>
                <a:cubicBezTo>
                  <a:pt x="1697396" y="785168"/>
                  <a:pt x="1696581" y="773765"/>
                  <a:pt x="1695767" y="761548"/>
                </a:cubicBezTo>
                <a:cubicBezTo>
                  <a:pt x="1694952" y="748516"/>
                  <a:pt x="1694952" y="735484"/>
                  <a:pt x="1694952" y="723267"/>
                </a:cubicBezTo>
                <a:cubicBezTo>
                  <a:pt x="1694952" y="710235"/>
                  <a:pt x="1694952" y="697203"/>
                  <a:pt x="1695767" y="684986"/>
                </a:cubicBezTo>
                <a:cubicBezTo>
                  <a:pt x="1696581" y="673583"/>
                  <a:pt x="1697396" y="661365"/>
                  <a:pt x="1699025" y="649963"/>
                </a:cubicBezTo>
                <a:cubicBezTo>
                  <a:pt x="1699025" y="649148"/>
                  <a:pt x="1699025" y="648334"/>
                  <a:pt x="1698210" y="648334"/>
                </a:cubicBezTo>
                <a:cubicBezTo>
                  <a:pt x="1697396" y="647519"/>
                  <a:pt x="1697396" y="647519"/>
                  <a:pt x="1696581" y="647519"/>
                </a:cubicBezTo>
                <a:lnTo>
                  <a:pt x="1695767" y="647519"/>
                </a:lnTo>
                <a:lnTo>
                  <a:pt x="1691694" y="647519"/>
                </a:lnTo>
                <a:lnTo>
                  <a:pt x="1687622" y="647519"/>
                </a:lnTo>
                <a:lnTo>
                  <a:pt x="1682735" y="647519"/>
                </a:lnTo>
                <a:lnTo>
                  <a:pt x="1677848" y="647519"/>
                </a:lnTo>
                <a:lnTo>
                  <a:pt x="1673775" y="647519"/>
                </a:lnTo>
                <a:lnTo>
                  <a:pt x="1672961" y="647519"/>
                </a:lnTo>
                <a:lnTo>
                  <a:pt x="1667260" y="647519"/>
                </a:lnTo>
                <a:cubicBezTo>
                  <a:pt x="1666445" y="647519"/>
                  <a:pt x="1664816" y="648334"/>
                  <a:pt x="1664816" y="649148"/>
                </a:cubicBezTo>
                <a:cubicBezTo>
                  <a:pt x="1664001" y="653221"/>
                  <a:pt x="1664001" y="657293"/>
                  <a:pt x="1663187" y="661365"/>
                </a:cubicBezTo>
                <a:cubicBezTo>
                  <a:pt x="1662373" y="666252"/>
                  <a:pt x="1662373" y="671139"/>
                  <a:pt x="1661558" y="676026"/>
                </a:cubicBezTo>
                <a:cubicBezTo>
                  <a:pt x="1660744" y="680913"/>
                  <a:pt x="1660744" y="685800"/>
                  <a:pt x="1660744" y="690687"/>
                </a:cubicBezTo>
                <a:cubicBezTo>
                  <a:pt x="1660744" y="695574"/>
                  <a:pt x="1659929" y="700461"/>
                  <a:pt x="1659929" y="705348"/>
                </a:cubicBezTo>
                <a:lnTo>
                  <a:pt x="1659929" y="706162"/>
                </a:lnTo>
                <a:lnTo>
                  <a:pt x="1659115" y="706162"/>
                </a:lnTo>
                <a:lnTo>
                  <a:pt x="1646897" y="706162"/>
                </a:lnTo>
                <a:lnTo>
                  <a:pt x="1638753" y="706162"/>
                </a:lnTo>
                <a:lnTo>
                  <a:pt x="1634680" y="706162"/>
                </a:lnTo>
                <a:lnTo>
                  <a:pt x="1623277" y="706162"/>
                </a:lnTo>
                <a:lnTo>
                  <a:pt x="1611874" y="706162"/>
                </a:lnTo>
                <a:lnTo>
                  <a:pt x="1611060" y="706162"/>
                </a:lnTo>
                <a:lnTo>
                  <a:pt x="1611060" y="705348"/>
                </a:lnTo>
                <a:cubicBezTo>
                  <a:pt x="1611060" y="700461"/>
                  <a:pt x="1611874" y="695574"/>
                  <a:pt x="1611874" y="691501"/>
                </a:cubicBezTo>
                <a:cubicBezTo>
                  <a:pt x="1611874" y="686615"/>
                  <a:pt x="1612689" y="681728"/>
                  <a:pt x="1613503" y="677655"/>
                </a:cubicBezTo>
                <a:cubicBezTo>
                  <a:pt x="1614318" y="672768"/>
                  <a:pt x="1614318" y="667881"/>
                  <a:pt x="1615132" y="663809"/>
                </a:cubicBezTo>
                <a:cubicBezTo>
                  <a:pt x="1615947" y="660551"/>
                  <a:pt x="1615947" y="657293"/>
                  <a:pt x="1616761" y="653221"/>
                </a:cubicBezTo>
                <a:cubicBezTo>
                  <a:pt x="1616761" y="652406"/>
                  <a:pt x="1616761" y="651591"/>
                  <a:pt x="1615947" y="651591"/>
                </a:cubicBezTo>
                <a:cubicBezTo>
                  <a:pt x="1615132" y="650777"/>
                  <a:pt x="1615132" y="650777"/>
                  <a:pt x="1614318" y="650777"/>
                </a:cubicBezTo>
                <a:lnTo>
                  <a:pt x="1609431" y="650777"/>
                </a:lnTo>
                <a:lnTo>
                  <a:pt x="1600471" y="650777"/>
                </a:lnTo>
                <a:lnTo>
                  <a:pt x="1592327" y="650777"/>
                </a:lnTo>
                <a:lnTo>
                  <a:pt x="1588254" y="650777"/>
                </a:lnTo>
                <a:lnTo>
                  <a:pt x="1586625" y="650777"/>
                </a:lnTo>
                <a:cubicBezTo>
                  <a:pt x="1585811" y="650777"/>
                  <a:pt x="1584996" y="651591"/>
                  <a:pt x="1584182" y="652406"/>
                </a:cubicBezTo>
                <a:cubicBezTo>
                  <a:pt x="1581738" y="663809"/>
                  <a:pt x="1580109" y="675212"/>
                  <a:pt x="1579295" y="685800"/>
                </a:cubicBezTo>
                <a:cubicBezTo>
                  <a:pt x="1578480" y="698017"/>
                  <a:pt x="1577666" y="710235"/>
                  <a:pt x="1577666" y="721638"/>
                </a:cubicBezTo>
                <a:cubicBezTo>
                  <a:pt x="1577666" y="733040"/>
                  <a:pt x="1578480" y="746072"/>
                  <a:pt x="1579295" y="757475"/>
                </a:cubicBezTo>
                <a:cubicBezTo>
                  <a:pt x="1580109" y="768878"/>
                  <a:pt x="1581738" y="780281"/>
                  <a:pt x="1584182" y="790869"/>
                </a:cubicBezTo>
                <a:cubicBezTo>
                  <a:pt x="1584182" y="791684"/>
                  <a:pt x="1584996" y="792498"/>
                  <a:pt x="1586625" y="792498"/>
                </a:cubicBezTo>
                <a:lnTo>
                  <a:pt x="1592327" y="792498"/>
                </a:lnTo>
                <a:lnTo>
                  <a:pt x="1600471" y="792498"/>
                </a:lnTo>
                <a:lnTo>
                  <a:pt x="1609431" y="792498"/>
                </a:lnTo>
                <a:lnTo>
                  <a:pt x="1610245" y="792498"/>
                </a:lnTo>
                <a:lnTo>
                  <a:pt x="1614318" y="792498"/>
                </a:lnTo>
                <a:cubicBezTo>
                  <a:pt x="1615132" y="792498"/>
                  <a:pt x="1615947" y="792498"/>
                  <a:pt x="1615947" y="791684"/>
                </a:cubicBezTo>
                <a:cubicBezTo>
                  <a:pt x="1616761" y="790869"/>
                  <a:pt x="1616761" y="790055"/>
                  <a:pt x="1616761" y="790055"/>
                </a:cubicBezTo>
                <a:cubicBezTo>
                  <a:pt x="1615947" y="785982"/>
                  <a:pt x="1615947" y="782724"/>
                  <a:pt x="1615132" y="778652"/>
                </a:cubicBezTo>
                <a:cubicBezTo>
                  <a:pt x="1614318" y="773765"/>
                  <a:pt x="1613503" y="768064"/>
                  <a:pt x="1613503" y="763177"/>
                </a:cubicBezTo>
                <a:cubicBezTo>
                  <a:pt x="1612689" y="758290"/>
                  <a:pt x="1612689" y="752588"/>
                  <a:pt x="1611874" y="747701"/>
                </a:cubicBezTo>
                <a:cubicBezTo>
                  <a:pt x="1611874" y="742814"/>
                  <a:pt x="1611060" y="737113"/>
                  <a:pt x="1611060" y="732226"/>
                </a:cubicBezTo>
                <a:lnTo>
                  <a:pt x="1611060" y="731412"/>
                </a:lnTo>
                <a:lnTo>
                  <a:pt x="1611874" y="731412"/>
                </a:lnTo>
                <a:close/>
              </a:path>
            </a:pathLst>
          </a:custGeom>
          <a:solidFill>
            <a:schemeClr val="tx2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fr-FR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6787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, 4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F2DD061-A37E-CCB5-62C3-79CB8E719F01}"/>
              </a:ext>
            </a:extLst>
          </p:cNvPr>
          <p:cNvSpPr>
            <a:spLocks noGrp="1"/>
          </p:cNvSpPr>
          <p:nvPr>
            <p:ph type="dt" sz="half" idx="20"/>
          </p:nvPr>
        </p:nvSpPr>
        <p:spPr bwMode="gray"/>
        <p:txBody>
          <a:bodyPr/>
          <a:lstStyle/>
          <a:p>
            <a:r>
              <a:rPr lang="en-GB"/>
              <a:t>Date</a:t>
            </a:r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B0F731A8-859A-3621-80C2-91C08EDEF14A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 bwMode="gray"/>
        <p:txBody>
          <a:bodyPr/>
          <a:lstStyle/>
          <a:p>
            <a:pPr algn="l"/>
            <a:r>
              <a:rPr lang="en-GB"/>
              <a:t>Title presentation - Month 00, 2024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05162D7E-EA05-ECB8-725F-35EF8301F99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 bwMode="gray"/>
        <p:txBody>
          <a:bodyPr/>
          <a:lstStyle/>
          <a:p>
            <a:pPr algn="l"/>
            <a:r>
              <a:rPr lang="en-GB"/>
              <a:t>P.</a:t>
            </a:r>
            <a:fld id="{733122C9-A0B9-462F-8757-0847AD287B63}" type="slidenum">
              <a:rPr lang="en-GB" smtClean="0"/>
              <a:pPr algn="l"/>
              <a:t>‹#›</a:t>
            </a:fld>
            <a:endParaRPr lang="en-GB"/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D1FD1E89-12B1-70F6-3BDE-E0F4256A58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err="1"/>
              <a:t>Title</a:t>
            </a:r>
            <a:endParaRPr lang="en-US"/>
          </a:p>
        </p:txBody>
      </p:sp>
      <p:sp>
        <p:nvSpPr>
          <p:cNvPr id="16" name="Espace réservé du texte 16">
            <a:extLst>
              <a:ext uri="{FF2B5EF4-FFF2-40B4-BE49-F238E27FC236}">
                <a16:creationId xmlns:a16="http://schemas.microsoft.com/office/drawing/2014/main" id="{BAFD210C-D71E-3697-AF5E-E6E83F741A3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 bwMode="gray">
          <a:xfrm>
            <a:off x="918000" y="4755184"/>
            <a:ext cx="10110300" cy="1018147"/>
          </a:xfrm>
        </p:spPr>
        <p:txBody>
          <a:bodyPr anchor="t" anchorCtr="0"/>
          <a:lstStyle>
            <a:lvl1pPr marL="0" indent="0" algn="l">
              <a:spcAft>
                <a:spcPts val="0"/>
              </a:spcAft>
              <a:buFont typeface="Arial" panose="020B0604020202020204" pitchFamily="34" charset="0"/>
              <a:buNone/>
              <a:defRPr sz="1400" b="0" baseline="0">
                <a:solidFill>
                  <a:schemeClr val="tx2"/>
                </a:solidFill>
                <a:latin typeface="+mn-lt"/>
              </a:defRPr>
            </a:lvl1pPr>
            <a:lvl2pPr marL="0" indent="0" algn="l">
              <a:buFont typeface="Arial" panose="020B0604020202020204" pitchFamily="34" charset="0"/>
              <a:buNone/>
              <a:defRPr sz="1400" b="0">
                <a:solidFill>
                  <a:schemeClr val="tx2"/>
                </a:solidFill>
                <a:latin typeface="+mn-lt"/>
              </a:defRPr>
            </a:lvl2pPr>
            <a:lvl3pPr marL="0" indent="0" algn="l">
              <a:buNone/>
              <a:defRPr sz="1400" b="0">
                <a:solidFill>
                  <a:schemeClr val="tx2"/>
                </a:solidFill>
                <a:latin typeface="+mn-lt"/>
              </a:defRPr>
            </a:lvl3pPr>
            <a:lvl4pPr marL="0" indent="0" algn="l">
              <a:buNone/>
              <a:defRPr sz="1400" b="0">
                <a:solidFill>
                  <a:schemeClr val="tx2"/>
                </a:solidFill>
                <a:latin typeface="+mn-lt"/>
              </a:defRPr>
            </a:lvl4pPr>
            <a:lvl5pPr marL="0" indent="0" algn="l">
              <a:buNone/>
              <a:defRPr sz="1400" b="0">
                <a:solidFill>
                  <a:schemeClr val="tx2"/>
                </a:solidFill>
                <a:latin typeface="+mn-lt"/>
              </a:defRPr>
            </a:lvl5pPr>
            <a:lvl6pPr marL="0" indent="0" algn="l">
              <a:buNone/>
              <a:defRPr sz="1400" b="0">
                <a:solidFill>
                  <a:schemeClr val="tx2"/>
                </a:solidFill>
                <a:latin typeface="+mn-lt"/>
              </a:defRPr>
            </a:lvl6pPr>
            <a:lvl7pPr marL="0" indent="0" algn="l">
              <a:buNone/>
              <a:defRPr sz="1400" b="0">
                <a:solidFill>
                  <a:schemeClr val="tx2"/>
                </a:solidFill>
                <a:latin typeface="+mn-lt"/>
              </a:defRPr>
            </a:lvl7pPr>
            <a:lvl8pPr marL="0" indent="0" algn="l">
              <a:buNone/>
              <a:defRPr sz="1400" b="0">
                <a:solidFill>
                  <a:schemeClr val="tx2"/>
                </a:solidFill>
                <a:latin typeface="+mn-lt"/>
              </a:defRPr>
            </a:lvl8pPr>
            <a:lvl9pPr marL="0" indent="0" algn="l">
              <a:buNone/>
              <a:defRPr sz="1400" b="0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279C5F4-0EAF-5A4B-2FC1-02DF3FF9C42F}"/>
              </a:ext>
            </a:extLst>
          </p:cNvPr>
          <p:cNvSpPr txBox="1"/>
          <p:nvPr userDrawn="1"/>
        </p:nvSpPr>
        <p:spPr bwMode="gray">
          <a:xfrm>
            <a:off x="731404" y="6154972"/>
            <a:ext cx="35266" cy="4032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r>
              <a:rPr lang="en-GB" sz="1050">
                <a:solidFill>
                  <a:schemeClr val="tx2"/>
                </a:solidFill>
              </a:rPr>
              <a:t>|</a:t>
            </a:r>
          </a:p>
        </p:txBody>
      </p:sp>
      <p:sp>
        <p:nvSpPr>
          <p:cNvPr id="19" name="Espace réservé du texte 14">
            <a:extLst>
              <a:ext uri="{FF2B5EF4-FFF2-40B4-BE49-F238E27FC236}">
                <a16:creationId xmlns:a16="http://schemas.microsoft.com/office/drawing/2014/main" id="{5043E41E-D129-9055-56C8-E230B12CCA1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 bwMode="gray">
          <a:xfrm>
            <a:off x="757074" y="2924944"/>
            <a:ext cx="2079625" cy="398056"/>
          </a:xfrm>
        </p:spPr>
        <p:txBody>
          <a:bodyPr anchor="b" anchorCtr="0"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1350" b="1">
                <a:solidFill>
                  <a:schemeClr val="tx2"/>
                </a:solidFill>
                <a:latin typeface="+mn-lt"/>
              </a:defRPr>
            </a:lvl1pPr>
            <a:lvl2pPr marL="0" indent="0" algn="ctr">
              <a:buNone/>
              <a:defRPr sz="1350" b="1">
                <a:solidFill>
                  <a:schemeClr val="tx2"/>
                </a:solidFill>
                <a:latin typeface="+mn-lt"/>
              </a:defRPr>
            </a:lvl2pPr>
            <a:lvl3pPr marL="0" indent="0" algn="ctr">
              <a:buNone/>
              <a:defRPr sz="1350" b="1">
                <a:solidFill>
                  <a:schemeClr val="tx2"/>
                </a:solidFill>
                <a:latin typeface="+mn-lt"/>
              </a:defRPr>
            </a:lvl3pPr>
            <a:lvl4pPr marL="0" indent="0" algn="ctr">
              <a:buNone/>
              <a:defRPr sz="1350" b="1">
                <a:solidFill>
                  <a:schemeClr val="tx2"/>
                </a:solidFill>
                <a:latin typeface="+mn-lt"/>
              </a:defRPr>
            </a:lvl4pPr>
            <a:lvl5pPr marL="0" indent="0" algn="ctr">
              <a:buNone/>
              <a:defRPr sz="1350" b="1">
                <a:solidFill>
                  <a:schemeClr val="tx2"/>
                </a:solidFill>
                <a:latin typeface="+mn-lt"/>
              </a:defRPr>
            </a:lvl5pPr>
            <a:lvl6pPr marL="0" indent="0" algn="ctr">
              <a:buNone/>
              <a:defRPr sz="1350" b="1">
                <a:solidFill>
                  <a:schemeClr val="tx2"/>
                </a:solidFill>
                <a:latin typeface="+mn-lt"/>
              </a:defRPr>
            </a:lvl6pPr>
            <a:lvl7pPr marL="0" indent="0" algn="ctr">
              <a:buNone/>
              <a:defRPr sz="1350" b="1">
                <a:solidFill>
                  <a:schemeClr val="tx2"/>
                </a:solidFill>
                <a:latin typeface="+mn-lt"/>
              </a:defRPr>
            </a:lvl7pPr>
            <a:lvl8pPr marL="0" indent="0" algn="ctr">
              <a:buNone/>
              <a:defRPr sz="1350" b="1">
                <a:solidFill>
                  <a:schemeClr val="tx2"/>
                </a:solidFill>
                <a:latin typeface="+mn-lt"/>
              </a:defRPr>
            </a:lvl8pPr>
            <a:lvl9pPr marL="0" indent="0" algn="ctr">
              <a:buNone/>
              <a:defRPr sz="1350" b="1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XX</a:t>
            </a:r>
          </a:p>
        </p:txBody>
      </p:sp>
      <p:sp>
        <p:nvSpPr>
          <p:cNvPr id="20" name="Espace réservé du texte 14">
            <a:extLst>
              <a:ext uri="{FF2B5EF4-FFF2-40B4-BE49-F238E27FC236}">
                <a16:creationId xmlns:a16="http://schemas.microsoft.com/office/drawing/2014/main" id="{53808547-2818-4185-7DF3-6CC0129EA30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 bwMode="gray">
          <a:xfrm>
            <a:off x="757074" y="3310745"/>
            <a:ext cx="2079625" cy="608183"/>
          </a:xfrm>
        </p:spPr>
        <p:txBody>
          <a:bodyPr anchor="t" anchorCtr="0"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3300" b="1">
                <a:solidFill>
                  <a:schemeClr val="tx2"/>
                </a:solidFill>
                <a:latin typeface="+mn-lt"/>
              </a:defRPr>
            </a:lvl1pPr>
            <a:lvl2pPr marL="0" indent="0" algn="ctr">
              <a:buNone/>
              <a:defRPr sz="3300" b="1">
                <a:solidFill>
                  <a:schemeClr val="tx2"/>
                </a:solidFill>
                <a:latin typeface="+mn-lt"/>
              </a:defRPr>
            </a:lvl2pPr>
            <a:lvl3pPr marL="0" indent="0" algn="ctr">
              <a:buNone/>
              <a:defRPr sz="3300" b="1">
                <a:solidFill>
                  <a:schemeClr val="tx2"/>
                </a:solidFill>
                <a:latin typeface="+mn-lt"/>
              </a:defRPr>
            </a:lvl3pPr>
            <a:lvl4pPr marL="0" indent="0" algn="ctr">
              <a:buNone/>
              <a:defRPr sz="3300" b="1">
                <a:solidFill>
                  <a:schemeClr val="tx2"/>
                </a:solidFill>
                <a:latin typeface="+mn-lt"/>
              </a:defRPr>
            </a:lvl4pPr>
            <a:lvl5pPr marL="0" indent="0" algn="ctr">
              <a:buNone/>
              <a:defRPr sz="3300" b="1">
                <a:solidFill>
                  <a:schemeClr val="tx2"/>
                </a:solidFill>
                <a:latin typeface="+mn-lt"/>
              </a:defRPr>
            </a:lvl5pPr>
            <a:lvl6pPr marL="0" indent="0" algn="ctr">
              <a:buNone/>
              <a:defRPr sz="3300" b="1">
                <a:solidFill>
                  <a:schemeClr val="tx2"/>
                </a:solidFill>
                <a:latin typeface="+mn-lt"/>
              </a:defRPr>
            </a:lvl6pPr>
            <a:lvl7pPr marL="0" indent="0" algn="ctr">
              <a:buNone/>
              <a:defRPr sz="3300" b="1">
                <a:solidFill>
                  <a:schemeClr val="tx2"/>
                </a:solidFill>
                <a:latin typeface="+mn-lt"/>
              </a:defRPr>
            </a:lvl7pPr>
            <a:lvl8pPr marL="0" indent="0" algn="ctr">
              <a:buNone/>
              <a:defRPr sz="3300" b="1">
                <a:solidFill>
                  <a:schemeClr val="tx2"/>
                </a:solidFill>
                <a:latin typeface="+mn-lt"/>
              </a:defRPr>
            </a:lvl8pPr>
            <a:lvl9pPr marL="0" indent="0" algn="ctr">
              <a:buNone/>
              <a:defRPr sz="3300" b="1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XX</a:t>
            </a:r>
          </a:p>
        </p:txBody>
      </p:sp>
      <p:sp>
        <p:nvSpPr>
          <p:cNvPr id="6" name="Espace réservé du texte 14">
            <a:extLst>
              <a:ext uri="{FF2B5EF4-FFF2-40B4-BE49-F238E27FC236}">
                <a16:creationId xmlns:a16="http://schemas.microsoft.com/office/drawing/2014/main" id="{0871A469-558C-4461-C73C-9F5B7F22CDF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917400" y="721080"/>
            <a:ext cx="10357200" cy="407651"/>
          </a:xfrm>
        </p:spPr>
        <p:txBody>
          <a:bodyPr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2"/>
                </a:solidFill>
                <a:latin typeface="+mn-lt"/>
              </a:defRPr>
            </a:lvl1pPr>
            <a:lvl2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2pPr>
            <a:lvl3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3pPr>
            <a:lvl4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4pPr>
            <a:lvl5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5pPr>
            <a:lvl6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6pPr>
            <a:lvl7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7pPr>
            <a:lvl8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8pPr>
            <a:lvl9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Subtitle</a:t>
            </a:r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14560380-AAE5-C632-BBD3-6136BF27AAF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 bwMode="gray">
          <a:xfrm>
            <a:off x="3462212" y="2924944"/>
            <a:ext cx="2079625" cy="398056"/>
          </a:xfrm>
        </p:spPr>
        <p:txBody>
          <a:bodyPr anchor="b" anchorCtr="0"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1350" b="1">
                <a:solidFill>
                  <a:schemeClr val="tx2"/>
                </a:solidFill>
                <a:latin typeface="+mn-lt"/>
              </a:defRPr>
            </a:lvl1pPr>
            <a:lvl2pPr marL="0" indent="0" algn="ctr">
              <a:buNone/>
              <a:defRPr sz="1350" b="1">
                <a:solidFill>
                  <a:schemeClr val="tx2"/>
                </a:solidFill>
                <a:latin typeface="+mn-lt"/>
              </a:defRPr>
            </a:lvl2pPr>
            <a:lvl3pPr marL="0" indent="0" algn="ctr">
              <a:buNone/>
              <a:defRPr sz="1350" b="1">
                <a:solidFill>
                  <a:schemeClr val="tx2"/>
                </a:solidFill>
                <a:latin typeface="+mn-lt"/>
              </a:defRPr>
            </a:lvl3pPr>
            <a:lvl4pPr marL="0" indent="0" algn="ctr">
              <a:buNone/>
              <a:defRPr sz="1350" b="1">
                <a:solidFill>
                  <a:schemeClr val="tx2"/>
                </a:solidFill>
                <a:latin typeface="+mn-lt"/>
              </a:defRPr>
            </a:lvl4pPr>
            <a:lvl5pPr marL="0" indent="0" algn="ctr">
              <a:buNone/>
              <a:defRPr sz="1350" b="1">
                <a:solidFill>
                  <a:schemeClr val="tx2"/>
                </a:solidFill>
                <a:latin typeface="+mn-lt"/>
              </a:defRPr>
            </a:lvl5pPr>
            <a:lvl6pPr marL="0" indent="0" algn="ctr">
              <a:buNone/>
              <a:defRPr sz="1350" b="1">
                <a:solidFill>
                  <a:schemeClr val="tx2"/>
                </a:solidFill>
                <a:latin typeface="+mn-lt"/>
              </a:defRPr>
            </a:lvl6pPr>
            <a:lvl7pPr marL="0" indent="0" algn="ctr">
              <a:buNone/>
              <a:defRPr sz="1350" b="1">
                <a:solidFill>
                  <a:schemeClr val="tx2"/>
                </a:solidFill>
                <a:latin typeface="+mn-lt"/>
              </a:defRPr>
            </a:lvl7pPr>
            <a:lvl8pPr marL="0" indent="0" algn="ctr">
              <a:buNone/>
              <a:defRPr sz="1350" b="1">
                <a:solidFill>
                  <a:schemeClr val="tx2"/>
                </a:solidFill>
                <a:latin typeface="+mn-lt"/>
              </a:defRPr>
            </a:lvl8pPr>
            <a:lvl9pPr marL="0" indent="0" algn="ctr">
              <a:buNone/>
              <a:defRPr sz="1350" b="1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XX</a:t>
            </a:r>
          </a:p>
        </p:txBody>
      </p:sp>
      <p:sp>
        <p:nvSpPr>
          <p:cNvPr id="21" name="Espace réservé du texte 14">
            <a:extLst>
              <a:ext uri="{FF2B5EF4-FFF2-40B4-BE49-F238E27FC236}">
                <a16:creationId xmlns:a16="http://schemas.microsoft.com/office/drawing/2014/main" id="{23B86B98-65C9-F61F-9434-0FA5F520C6D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 bwMode="gray">
          <a:xfrm>
            <a:off x="3462212" y="3310745"/>
            <a:ext cx="2079625" cy="608183"/>
          </a:xfrm>
        </p:spPr>
        <p:txBody>
          <a:bodyPr anchor="t" anchorCtr="0"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3300" b="1">
                <a:solidFill>
                  <a:schemeClr val="tx2"/>
                </a:solidFill>
                <a:latin typeface="+mn-lt"/>
              </a:defRPr>
            </a:lvl1pPr>
            <a:lvl2pPr marL="0" indent="0" algn="ctr">
              <a:buNone/>
              <a:defRPr sz="3300" b="1">
                <a:solidFill>
                  <a:schemeClr val="tx2"/>
                </a:solidFill>
                <a:latin typeface="+mn-lt"/>
              </a:defRPr>
            </a:lvl2pPr>
            <a:lvl3pPr marL="0" indent="0" algn="ctr">
              <a:buNone/>
              <a:defRPr sz="3300" b="1">
                <a:solidFill>
                  <a:schemeClr val="tx2"/>
                </a:solidFill>
                <a:latin typeface="+mn-lt"/>
              </a:defRPr>
            </a:lvl3pPr>
            <a:lvl4pPr marL="0" indent="0" algn="ctr">
              <a:buNone/>
              <a:defRPr sz="3300" b="1">
                <a:solidFill>
                  <a:schemeClr val="tx2"/>
                </a:solidFill>
                <a:latin typeface="+mn-lt"/>
              </a:defRPr>
            </a:lvl4pPr>
            <a:lvl5pPr marL="0" indent="0" algn="ctr">
              <a:buNone/>
              <a:defRPr sz="3300" b="1">
                <a:solidFill>
                  <a:schemeClr val="tx2"/>
                </a:solidFill>
                <a:latin typeface="+mn-lt"/>
              </a:defRPr>
            </a:lvl5pPr>
            <a:lvl6pPr marL="0" indent="0" algn="ctr">
              <a:buNone/>
              <a:defRPr sz="3300" b="1">
                <a:solidFill>
                  <a:schemeClr val="tx2"/>
                </a:solidFill>
                <a:latin typeface="+mn-lt"/>
              </a:defRPr>
            </a:lvl6pPr>
            <a:lvl7pPr marL="0" indent="0" algn="ctr">
              <a:buNone/>
              <a:defRPr sz="3300" b="1">
                <a:solidFill>
                  <a:schemeClr val="tx2"/>
                </a:solidFill>
                <a:latin typeface="+mn-lt"/>
              </a:defRPr>
            </a:lvl7pPr>
            <a:lvl8pPr marL="0" indent="0" algn="ctr">
              <a:buNone/>
              <a:defRPr sz="3300" b="1">
                <a:solidFill>
                  <a:schemeClr val="tx2"/>
                </a:solidFill>
                <a:latin typeface="+mn-lt"/>
              </a:defRPr>
            </a:lvl8pPr>
            <a:lvl9pPr marL="0" indent="0" algn="ctr">
              <a:buNone/>
              <a:defRPr sz="3300" b="1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XX</a:t>
            </a:r>
          </a:p>
        </p:txBody>
      </p:sp>
      <p:sp>
        <p:nvSpPr>
          <p:cNvPr id="22" name="Espace réservé du texte 14">
            <a:extLst>
              <a:ext uri="{FF2B5EF4-FFF2-40B4-BE49-F238E27FC236}">
                <a16:creationId xmlns:a16="http://schemas.microsoft.com/office/drawing/2014/main" id="{39C941A0-4C19-55B1-51E3-A4636A070D4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 bwMode="gray">
          <a:xfrm>
            <a:off x="6167350" y="2924944"/>
            <a:ext cx="2079625" cy="398056"/>
          </a:xfrm>
        </p:spPr>
        <p:txBody>
          <a:bodyPr anchor="b" anchorCtr="0"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1350" b="1">
                <a:solidFill>
                  <a:schemeClr val="tx2"/>
                </a:solidFill>
                <a:latin typeface="+mn-lt"/>
              </a:defRPr>
            </a:lvl1pPr>
            <a:lvl2pPr marL="0" indent="0" algn="ctr">
              <a:buNone/>
              <a:defRPr sz="1350" b="1">
                <a:solidFill>
                  <a:schemeClr val="tx2"/>
                </a:solidFill>
                <a:latin typeface="+mn-lt"/>
              </a:defRPr>
            </a:lvl2pPr>
            <a:lvl3pPr marL="0" indent="0" algn="ctr">
              <a:buNone/>
              <a:defRPr sz="1350" b="1">
                <a:solidFill>
                  <a:schemeClr val="tx2"/>
                </a:solidFill>
                <a:latin typeface="+mn-lt"/>
              </a:defRPr>
            </a:lvl3pPr>
            <a:lvl4pPr marL="0" indent="0" algn="ctr">
              <a:buNone/>
              <a:defRPr sz="1350" b="1">
                <a:solidFill>
                  <a:schemeClr val="tx2"/>
                </a:solidFill>
                <a:latin typeface="+mn-lt"/>
              </a:defRPr>
            </a:lvl4pPr>
            <a:lvl5pPr marL="0" indent="0" algn="ctr">
              <a:buNone/>
              <a:defRPr sz="1350" b="1">
                <a:solidFill>
                  <a:schemeClr val="tx2"/>
                </a:solidFill>
                <a:latin typeface="+mn-lt"/>
              </a:defRPr>
            </a:lvl5pPr>
            <a:lvl6pPr marL="0" indent="0" algn="ctr">
              <a:buNone/>
              <a:defRPr sz="1350" b="1">
                <a:solidFill>
                  <a:schemeClr val="tx2"/>
                </a:solidFill>
                <a:latin typeface="+mn-lt"/>
              </a:defRPr>
            </a:lvl6pPr>
            <a:lvl7pPr marL="0" indent="0" algn="ctr">
              <a:buNone/>
              <a:defRPr sz="1350" b="1">
                <a:solidFill>
                  <a:schemeClr val="tx2"/>
                </a:solidFill>
                <a:latin typeface="+mn-lt"/>
              </a:defRPr>
            </a:lvl7pPr>
            <a:lvl8pPr marL="0" indent="0" algn="ctr">
              <a:buNone/>
              <a:defRPr sz="1350" b="1">
                <a:solidFill>
                  <a:schemeClr val="tx2"/>
                </a:solidFill>
                <a:latin typeface="+mn-lt"/>
              </a:defRPr>
            </a:lvl8pPr>
            <a:lvl9pPr marL="0" indent="0" algn="ctr">
              <a:buNone/>
              <a:defRPr sz="1350" b="1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XX</a:t>
            </a:r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32ED810E-B927-4FC8-3E64-6CEB0087E8A8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 bwMode="gray">
          <a:xfrm>
            <a:off x="6167350" y="3310745"/>
            <a:ext cx="2079625" cy="608183"/>
          </a:xfrm>
        </p:spPr>
        <p:txBody>
          <a:bodyPr anchor="t" anchorCtr="0"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3300" b="1">
                <a:solidFill>
                  <a:schemeClr val="tx2"/>
                </a:solidFill>
                <a:latin typeface="+mn-lt"/>
              </a:defRPr>
            </a:lvl1pPr>
            <a:lvl2pPr marL="0" indent="0" algn="ctr">
              <a:buNone/>
              <a:defRPr sz="3300" b="1">
                <a:solidFill>
                  <a:schemeClr val="tx2"/>
                </a:solidFill>
                <a:latin typeface="+mn-lt"/>
              </a:defRPr>
            </a:lvl2pPr>
            <a:lvl3pPr marL="0" indent="0" algn="ctr">
              <a:buNone/>
              <a:defRPr sz="3300" b="1">
                <a:solidFill>
                  <a:schemeClr val="tx2"/>
                </a:solidFill>
                <a:latin typeface="+mn-lt"/>
              </a:defRPr>
            </a:lvl3pPr>
            <a:lvl4pPr marL="0" indent="0" algn="ctr">
              <a:buNone/>
              <a:defRPr sz="3300" b="1">
                <a:solidFill>
                  <a:schemeClr val="tx2"/>
                </a:solidFill>
                <a:latin typeface="+mn-lt"/>
              </a:defRPr>
            </a:lvl4pPr>
            <a:lvl5pPr marL="0" indent="0" algn="ctr">
              <a:buNone/>
              <a:defRPr sz="3300" b="1">
                <a:solidFill>
                  <a:schemeClr val="tx2"/>
                </a:solidFill>
                <a:latin typeface="+mn-lt"/>
              </a:defRPr>
            </a:lvl5pPr>
            <a:lvl6pPr marL="0" indent="0" algn="ctr">
              <a:buNone/>
              <a:defRPr sz="3300" b="1">
                <a:solidFill>
                  <a:schemeClr val="tx2"/>
                </a:solidFill>
                <a:latin typeface="+mn-lt"/>
              </a:defRPr>
            </a:lvl6pPr>
            <a:lvl7pPr marL="0" indent="0" algn="ctr">
              <a:buNone/>
              <a:defRPr sz="3300" b="1">
                <a:solidFill>
                  <a:schemeClr val="tx2"/>
                </a:solidFill>
                <a:latin typeface="+mn-lt"/>
              </a:defRPr>
            </a:lvl7pPr>
            <a:lvl8pPr marL="0" indent="0" algn="ctr">
              <a:buNone/>
              <a:defRPr sz="3300" b="1">
                <a:solidFill>
                  <a:schemeClr val="tx2"/>
                </a:solidFill>
                <a:latin typeface="+mn-lt"/>
              </a:defRPr>
            </a:lvl8pPr>
            <a:lvl9pPr marL="0" indent="0" algn="ctr">
              <a:buNone/>
              <a:defRPr sz="3300" b="1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XX</a:t>
            </a:r>
          </a:p>
        </p:txBody>
      </p:sp>
      <p:sp>
        <p:nvSpPr>
          <p:cNvPr id="30" name="Espace réservé du texte 14">
            <a:extLst>
              <a:ext uri="{FF2B5EF4-FFF2-40B4-BE49-F238E27FC236}">
                <a16:creationId xmlns:a16="http://schemas.microsoft.com/office/drawing/2014/main" id="{4EF76E1F-DFE8-2D5C-FD8B-4CC548B3E8AA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 bwMode="gray">
          <a:xfrm>
            <a:off x="8872488" y="2924944"/>
            <a:ext cx="2079625" cy="398056"/>
          </a:xfrm>
        </p:spPr>
        <p:txBody>
          <a:bodyPr anchor="b" anchorCtr="0"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1350" b="1">
                <a:solidFill>
                  <a:schemeClr val="tx2"/>
                </a:solidFill>
                <a:latin typeface="+mn-lt"/>
              </a:defRPr>
            </a:lvl1pPr>
            <a:lvl2pPr marL="0" indent="0" algn="ctr">
              <a:buNone/>
              <a:defRPr sz="1350" b="1">
                <a:solidFill>
                  <a:schemeClr val="tx2"/>
                </a:solidFill>
                <a:latin typeface="+mn-lt"/>
              </a:defRPr>
            </a:lvl2pPr>
            <a:lvl3pPr marL="0" indent="0" algn="ctr">
              <a:buNone/>
              <a:defRPr sz="1350" b="1">
                <a:solidFill>
                  <a:schemeClr val="tx2"/>
                </a:solidFill>
                <a:latin typeface="+mn-lt"/>
              </a:defRPr>
            </a:lvl3pPr>
            <a:lvl4pPr marL="0" indent="0" algn="ctr">
              <a:buNone/>
              <a:defRPr sz="1350" b="1">
                <a:solidFill>
                  <a:schemeClr val="tx2"/>
                </a:solidFill>
                <a:latin typeface="+mn-lt"/>
              </a:defRPr>
            </a:lvl4pPr>
            <a:lvl5pPr marL="0" indent="0" algn="ctr">
              <a:buNone/>
              <a:defRPr sz="1350" b="1">
                <a:solidFill>
                  <a:schemeClr val="tx2"/>
                </a:solidFill>
                <a:latin typeface="+mn-lt"/>
              </a:defRPr>
            </a:lvl5pPr>
            <a:lvl6pPr marL="0" indent="0" algn="ctr">
              <a:buNone/>
              <a:defRPr sz="1350" b="1">
                <a:solidFill>
                  <a:schemeClr val="tx2"/>
                </a:solidFill>
                <a:latin typeface="+mn-lt"/>
              </a:defRPr>
            </a:lvl6pPr>
            <a:lvl7pPr marL="0" indent="0" algn="ctr">
              <a:buNone/>
              <a:defRPr sz="1350" b="1">
                <a:solidFill>
                  <a:schemeClr val="tx2"/>
                </a:solidFill>
                <a:latin typeface="+mn-lt"/>
              </a:defRPr>
            </a:lvl7pPr>
            <a:lvl8pPr marL="0" indent="0" algn="ctr">
              <a:buNone/>
              <a:defRPr sz="1350" b="1">
                <a:solidFill>
                  <a:schemeClr val="tx2"/>
                </a:solidFill>
                <a:latin typeface="+mn-lt"/>
              </a:defRPr>
            </a:lvl8pPr>
            <a:lvl9pPr marL="0" indent="0" algn="ctr">
              <a:buNone/>
              <a:defRPr sz="1350" b="1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XX</a:t>
            </a:r>
          </a:p>
        </p:txBody>
      </p:sp>
      <p:sp>
        <p:nvSpPr>
          <p:cNvPr id="31" name="Espace réservé du texte 14">
            <a:extLst>
              <a:ext uri="{FF2B5EF4-FFF2-40B4-BE49-F238E27FC236}">
                <a16:creationId xmlns:a16="http://schemas.microsoft.com/office/drawing/2014/main" id="{CB65897F-8EF3-F674-C810-0452A32DBC1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 bwMode="gray">
          <a:xfrm>
            <a:off x="8872488" y="3310745"/>
            <a:ext cx="2079625" cy="608183"/>
          </a:xfrm>
        </p:spPr>
        <p:txBody>
          <a:bodyPr anchor="t" anchorCtr="0"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3300" b="1">
                <a:solidFill>
                  <a:schemeClr val="tx2"/>
                </a:solidFill>
                <a:latin typeface="+mn-lt"/>
              </a:defRPr>
            </a:lvl1pPr>
            <a:lvl2pPr marL="0" indent="0" algn="ctr">
              <a:buNone/>
              <a:defRPr sz="3300" b="1">
                <a:solidFill>
                  <a:schemeClr val="tx2"/>
                </a:solidFill>
                <a:latin typeface="+mn-lt"/>
              </a:defRPr>
            </a:lvl2pPr>
            <a:lvl3pPr marL="0" indent="0" algn="ctr">
              <a:buNone/>
              <a:defRPr sz="3300" b="1">
                <a:solidFill>
                  <a:schemeClr val="tx2"/>
                </a:solidFill>
                <a:latin typeface="+mn-lt"/>
              </a:defRPr>
            </a:lvl3pPr>
            <a:lvl4pPr marL="0" indent="0" algn="ctr">
              <a:buNone/>
              <a:defRPr sz="3300" b="1">
                <a:solidFill>
                  <a:schemeClr val="tx2"/>
                </a:solidFill>
                <a:latin typeface="+mn-lt"/>
              </a:defRPr>
            </a:lvl4pPr>
            <a:lvl5pPr marL="0" indent="0" algn="ctr">
              <a:buNone/>
              <a:defRPr sz="3300" b="1">
                <a:solidFill>
                  <a:schemeClr val="tx2"/>
                </a:solidFill>
                <a:latin typeface="+mn-lt"/>
              </a:defRPr>
            </a:lvl5pPr>
            <a:lvl6pPr marL="0" indent="0" algn="ctr">
              <a:buNone/>
              <a:defRPr sz="3300" b="1">
                <a:solidFill>
                  <a:schemeClr val="tx2"/>
                </a:solidFill>
                <a:latin typeface="+mn-lt"/>
              </a:defRPr>
            </a:lvl6pPr>
            <a:lvl7pPr marL="0" indent="0" algn="ctr">
              <a:buNone/>
              <a:defRPr sz="3300" b="1">
                <a:solidFill>
                  <a:schemeClr val="tx2"/>
                </a:solidFill>
                <a:latin typeface="+mn-lt"/>
              </a:defRPr>
            </a:lvl7pPr>
            <a:lvl8pPr marL="0" indent="0" algn="ctr">
              <a:buNone/>
              <a:defRPr sz="3300" b="1">
                <a:solidFill>
                  <a:schemeClr val="tx2"/>
                </a:solidFill>
                <a:latin typeface="+mn-lt"/>
              </a:defRPr>
            </a:lvl8pPr>
            <a:lvl9pPr marL="0" indent="0" algn="ctr">
              <a:buNone/>
              <a:defRPr sz="3300" b="1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XX</a:t>
            </a:r>
          </a:p>
        </p:txBody>
      </p:sp>
      <p:sp>
        <p:nvSpPr>
          <p:cNvPr id="2" name="Espace réservé du graphique 16">
            <a:extLst>
              <a:ext uri="{FF2B5EF4-FFF2-40B4-BE49-F238E27FC236}">
                <a16:creationId xmlns:a16="http://schemas.microsoft.com/office/drawing/2014/main" id="{8B06FE59-D840-7C47-0421-A2DC0829AC97}"/>
              </a:ext>
            </a:extLst>
          </p:cNvPr>
          <p:cNvSpPr>
            <a:spLocks noGrp="1" noChangeAspect="1"/>
          </p:cNvSpPr>
          <p:nvPr>
            <p:ph type="chart" sz="quarter" idx="23" hasCustomPrompt="1"/>
          </p:nvPr>
        </p:nvSpPr>
        <p:spPr bwMode="gray">
          <a:xfrm>
            <a:off x="3511453" y="2475773"/>
            <a:ext cx="1981143" cy="1980000"/>
          </a:xfrm>
        </p:spPr>
        <p:txBody>
          <a:bodyPr tIns="900000" anchor="ctr" anchorCtr="0"/>
          <a:lstStyle>
            <a:lvl1pPr marL="0" indent="0" algn="ctr">
              <a:buNone/>
              <a:defRPr sz="1000" b="0">
                <a:solidFill>
                  <a:schemeClr val="tx1"/>
                </a:solidFill>
                <a:latin typeface="Apax-Bold" panose="020B0004020202020204" pitchFamily="34" charset="0"/>
              </a:defRPr>
            </a:lvl1pPr>
          </a:lstStyle>
          <a:p>
            <a:r>
              <a:rPr lang="en-GB" noProof="0"/>
              <a:t>Select the icon to insert a chart</a:t>
            </a:r>
            <a:endParaRPr lang="en-GB"/>
          </a:p>
        </p:txBody>
      </p:sp>
      <p:sp>
        <p:nvSpPr>
          <p:cNvPr id="4" name="Espace réservé du graphique 16">
            <a:extLst>
              <a:ext uri="{FF2B5EF4-FFF2-40B4-BE49-F238E27FC236}">
                <a16:creationId xmlns:a16="http://schemas.microsoft.com/office/drawing/2014/main" id="{B923B0D2-8F2D-854D-2084-4143A2364383}"/>
              </a:ext>
            </a:extLst>
          </p:cNvPr>
          <p:cNvSpPr>
            <a:spLocks noGrp="1" noChangeAspect="1"/>
          </p:cNvSpPr>
          <p:nvPr>
            <p:ph type="chart" sz="quarter" idx="25" hasCustomPrompt="1"/>
          </p:nvPr>
        </p:nvSpPr>
        <p:spPr bwMode="gray">
          <a:xfrm>
            <a:off x="6216591" y="2475773"/>
            <a:ext cx="1981143" cy="1980000"/>
          </a:xfrm>
        </p:spPr>
        <p:txBody>
          <a:bodyPr tIns="900000" anchor="ctr" anchorCtr="0"/>
          <a:lstStyle>
            <a:lvl1pPr marL="0" indent="0" algn="ctr">
              <a:buNone/>
              <a:defRPr sz="1000" b="0">
                <a:solidFill>
                  <a:schemeClr val="tx1"/>
                </a:solidFill>
                <a:latin typeface="Apax-Bold" panose="020B0004020202020204" pitchFamily="34" charset="0"/>
              </a:defRPr>
            </a:lvl1pPr>
          </a:lstStyle>
          <a:p>
            <a:r>
              <a:rPr lang="en-GB" noProof="0"/>
              <a:t>Select the icon to insert a chart</a:t>
            </a:r>
            <a:endParaRPr lang="en-GB"/>
          </a:p>
        </p:txBody>
      </p:sp>
      <p:sp>
        <p:nvSpPr>
          <p:cNvPr id="10" name="Espace réservé du graphique 16">
            <a:extLst>
              <a:ext uri="{FF2B5EF4-FFF2-40B4-BE49-F238E27FC236}">
                <a16:creationId xmlns:a16="http://schemas.microsoft.com/office/drawing/2014/main" id="{C526924A-CBF1-9B6C-C90C-DB7CFAF928C5}"/>
              </a:ext>
            </a:extLst>
          </p:cNvPr>
          <p:cNvSpPr>
            <a:spLocks noGrp="1" noChangeAspect="1"/>
          </p:cNvSpPr>
          <p:nvPr>
            <p:ph type="chart" sz="quarter" idx="27" hasCustomPrompt="1"/>
          </p:nvPr>
        </p:nvSpPr>
        <p:spPr bwMode="gray">
          <a:xfrm>
            <a:off x="8921729" y="2475773"/>
            <a:ext cx="1981143" cy="1980000"/>
          </a:xfrm>
        </p:spPr>
        <p:txBody>
          <a:bodyPr tIns="900000" anchor="ctr" anchorCtr="0"/>
          <a:lstStyle>
            <a:lvl1pPr marL="0" indent="0" algn="ctr">
              <a:buNone/>
              <a:defRPr sz="1000" b="0">
                <a:solidFill>
                  <a:schemeClr val="tx1"/>
                </a:solidFill>
                <a:latin typeface="Apax-Bold" panose="020B0004020202020204" pitchFamily="34" charset="0"/>
              </a:defRPr>
            </a:lvl1pPr>
          </a:lstStyle>
          <a:p>
            <a:r>
              <a:rPr lang="en-GB" noProof="0"/>
              <a:t>Select the icon to insert a chart</a:t>
            </a:r>
            <a:endParaRPr lang="en-GB"/>
          </a:p>
        </p:txBody>
      </p:sp>
      <p:sp>
        <p:nvSpPr>
          <p:cNvPr id="8" name="Espace réservé du graphique 16">
            <a:extLst>
              <a:ext uri="{FF2B5EF4-FFF2-40B4-BE49-F238E27FC236}">
                <a16:creationId xmlns:a16="http://schemas.microsoft.com/office/drawing/2014/main" id="{42364807-4E5B-AC7E-69DD-60171E35B3AE}"/>
              </a:ext>
            </a:extLst>
          </p:cNvPr>
          <p:cNvSpPr>
            <a:spLocks noGrp="1" noChangeAspect="1"/>
          </p:cNvSpPr>
          <p:nvPr>
            <p:ph type="chart" sz="quarter" idx="19" hasCustomPrompt="1"/>
          </p:nvPr>
        </p:nvSpPr>
        <p:spPr bwMode="gray">
          <a:xfrm>
            <a:off x="806886" y="2475773"/>
            <a:ext cx="1980000" cy="1980000"/>
          </a:xfrm>
        </p:spPr>
        <p:txBody>
          <a:bodyPr tIns="900000" anchor="ctr" anchorCtr="0"/>
          <a:lstStyle>
            <a:lvl1pPr marL="0" indent="0" algn="ctr">
              <a:buNone/>
              <a:defRPr sz="1000" b="0">
                <a:solidFill>
                  <a:schemeClr val="tx1"/>
                </a:solidFill>
                <a:latin typeface="Apax-Bold" panose="020B0004020202020204" pitchFamily="34" charset="0"/>
              </a:defRPr>
            </a:lvl1pPr>
          </a:lstStyle>
          <a:p>
            <a:r>
              <a:rPr lang="en-GB" noProof="0"/>
              <a:t>Select the icon to insert a chart</a:t>
            </a:r>
            <a:endParaRPr lang="en-GB"/>
          </a:p>
        </p:txBody>
      </p:sp>
      <p:sp>
        <p:nvSpPr>
          <p:cNvPr id="24" name="Espace réservé du texte 16">
            <a:extLst>
              <a:ext uri="{FF2B5EF4-FFF2-40B4-BE49-F238E27FC236}">
                <a16:creationId xmlns:a16="http://schemas.microsoft.com/office/drawing/2014/main" id="{77C7AF5C-3E57-DDA2-2CFA-E0F2D25B3875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 bwMode="gray">
          <a:xfrm>
            <a:off x="680886" y="1412332"/>
            <a:ext cx="2226272" cy="756084"/>
          </a:xfrm>
        </p:spPr>
        <p:txBody>
          <a:bodyPr anchor="b" anchorCtr="0"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2000" b="1" baseline="0">
                <a:solidFill>
                  <a:schemeClr val="tx2"/>
                </a:solidFill>
                <a:latin typeface="+mn-lt"/>
              </a:defRPr>
            </a:lvl1pPr>
            <a:lvl2pPr marL="0" indent="0" algn="ctr">
              <a:buFont typeface="Arial" panose="020B0604020202020204" pitchFamily="34" charset="0"/>
              <a:buNone/>
              <a:defRPr sz="2000" b="1">
                <a:solidFill>
                  <a:schemeClr val="tx2"/>
                </a:solidFill>
                <a:latin typeface="+mn-lt"/>
              </a:defRPr>
            </a:lvl2pPr>
            <a:lvl3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3pPr>
            <a:lvl4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4pPr>
            <a:lvl5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5pPr>
            <a:lvl6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6pPr>
            <a:lvl7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7pPr>
            <a:lvl8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8pPr>
            <a:lvl9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Title two lines </a:t>
            </a:r>
            <a:br>
              <a:rPr lang="en-GB" noProof="0"/>
            </a:br>
            <a:r>
              <a:rPr lang="en-GB" noProof="0"/>
              <a:t>lorem ipsum</a:t>
            </a:r>
          </a:p>
        </p:txBody>
      </p:sp>
      <p:sp>
        <p:nvSpPr>
          <p:cNvPr id="25" name="Espace réservé du texte 16">
            <a:extLst>
              <a:ext uri="{FF2B5EF4-FFF2-40B4-BE49-F238E27FC236}">
                <a16:creationId xmlns:a16="http://schemas.microsoft.com/office/drawing/2014/main" id="{E4920754-CD91-902E-F6F4-C32DAEBDF40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 bwMode="gray">
          <a:xfrm>
            <a:off x="3387933" y="1412332"/>
            <a:ext cx="2226272" cy="756084"/>
          </a:xfrm>
        </p:spPr>
        <p:txBody>
          <a:bodyPr anchor="b" anchorCtr="0"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2000" b="1" baseline="0">
                <a:solidFill>
                  <a:schemeClr val="tx2"/>
                </a:solidFill>
                <a:latin typeface="+mn-lt"/>
              </a:defRPr>
            </a:lvl1pPr>
            <a:lvl2pPr marL="0" indent="0" algn="ctr">
              <a:buFont typeface="Arial" panose="020B0604020202020204" pitchFamily="34" charset="0"/>
              <a:buNone/>
              <a:defRPr sz="2000" b="1">
                <a:solidFill>
                  <a:schemeClr val="tx2"/>
                </a:solidFill>
                <a:latin typeface="+mn-lt"/>
              </a:defRPr>
            </a:lvl2pPr>
            <a:lvl3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3pPr>
            <a:lvl4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4pPr>
            <a:lvl5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5pPr>
            <a:lvl6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6pPr>
            <a:lvl7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7pPr>
            <a:lvl8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8pPr>
            <a:lvl9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Title two lines </a:t>
            </a:r>
            <a:br>
              <a:rPr lang="en-GB" noProof="0"/>
            </a:br>
            <a:r>
              <a:rPr lang="en-GB" noProof="0"/>
              <a:t>lorem ipsum</a:t>
            </a:r>
          </a:p>
        </p:txBody>
      </p:sp>
      <p:sp>
        <p:nvSpPr>
          <p:cNvPr id="26" name="Espace réservé du texte 16">
            <a:extLst>
              <a:ext uri="{FF2B5EF4-FFF2-40B4-BE49-F238E27FC236}">
                <a16:creationId xmlns:a16="http://schemas.microsoft.com/office/drawing/2014/main" id="{0AFF602D-147E-BF95-3E85-0378B583ECF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 bwMode="gray">
          <a:xfrm>
            <a:off x="6094980" y="1412332"/>
            <a:ext cx="2226272" cy="756084"/>
          </a:xfrm>
        </p:spPr>
        <p:txBody>
          <a:bodyPr anchor="b" anchorCtr="0"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2000" b="1" baseline="0">
                <a:solidFill>
                  <a:schemeClr val="tx2"/>
                </a:solidFill>
                <a:latin typeface="+mn-lt"/>
              </a:defRPr>
            </a:lvl1pPr>
            <a:lvl2pPr marL="0" indent="0" algn="ctr">
              <a:buFont typeface="Arial" panose="020B0604020202020204" pitchFamily="34" charset="0"/>
              <a:buNone/>
              <a:defRPr sz="2000" b="1">
                <a:solidFill>
                  <a:schemeClr val="tx2"/>
                </a:solidFill>
                <a:latin typeface="+mn-lt"/>
              </a:defRPr>
            </a:lvl2pPr>
            <a:lvl3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3pPr>
            <a:lvl4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4pPr>
            <a:lvl5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5pPr>
            <a:lvl6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6pPr>
            <a:lvl7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7pPr>
            <a:lvl8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8pPr>
            <a:lvl9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Title two lines </a:t>
            </a:r>
            <a:br>
              <a:rPr lang="en-GB" noProof="0"/>
            </a:br>
            <a:r>
              <a:rPr lang="en-GB" noProof="0"/>
              <a:t>lorem ipsum</a:t>
            </a:r>
          </a:p>
        </p:txBody>
      </p:sp>
      <p:sp>
        <p:nvSpPr>
          <p:cNvPr id="27" name="Espace réservé du texte 16">
            <a:extLst>
              <a:ext uri="{FF2B5EF4-FFF2-40B4-BE49-F238E27FC236}">
                <a16:creationId xmlns:a16="http://schemas.microsoft.com/office/drawing/2014/main" id="{D9FBC390-8719-473A-0302-EA4F1DF71EF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 bwMode="gray">
          <a:xfrm>
            <a:off x="8802028" y="1412332"/>
            <a:ext cx="2226272" cy="756084"/>
          </a:xfrm>
        </p:spPr>
        <p:txBody>
          <a:bodyPr anchor="b" anchorCtr="0"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2000" b="1" baseline="0">
                <a:solidFill>
                  <a:schemeClr val="tx2"/>
                </a:solidFill>
                <a:latin typeface="+mn-lt"/>
              </a:defRPr>
            </a:lvl1pPr>
            <a:lvl2pPr marL="0" indent="0" algn="ctr">
              <a:buFont typeface="Arial" panose="020B0604020202020204" pitchFamily="34" charset="0"/>
              <a:buNone/>
              <a:defRPr sz="2000" b="1">
                <a:solidFill>
                  <a:schemeClr val="tx2"/>
                </a:solidFill>
                <a:latin typeface="+mn-lt"/>
              </a:defRPr>
            </a:lvl2pPr>
            <a:lvl3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3pPr>
            <a:lvl4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4pPr>
            <a:lvl5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5pPr>
            <a:lvl6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6pPr>
            <a:lvl7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7pPr>
            <a:lvl8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8pPr>
            <a:lvl9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Title two lines </a:t>
            </a:r>
            <a:br>
              <a:rPr lang="en-GB" noProof="0"/>
            </a:br>
            <a:r>
              <a:rPr lang="en-GB" noProof="0"/>
              <a:t>lorem ipsum</a:t>
            </a:r>
          </a:p>
        </p:txBody>
      </p:sp>
      <p:sp>
        <p:nvSpPr>
          <p:cNvPr id="5" name="Graphique 15">
            <a:extLst>
              <a:ext uri="{FF2B5EF4-FFF2-40B4-BE49-F238E27FC236}">
                <a16:creationId xmlns:a16="http://schemas.microsoft.com/office/drawing/2014/main" id="{34D525E7-0CE8-AA85-14D8-F0DD55EAA4EA}"/>
              </a:ext>
            </a:extLst>
          </p:cNvPr>
          <p:cNvSpPr>
            <a:spLocks noChangeAspect="1"/>
          </p:cNvSpPr>
          <p:nvPr userDrawn="1"/>
        </p:nvSpPr>
        <p:spPr>
          <a:xfrm>
            <a:off x="10547551" y="6126001"/>
            <a:ext cx="1231200" cy="542217"/>
          </a:xfrm>
          <a:custGeom>
            <a:avLst/>
            <a:gdLst>
              <a:gd name="connsiteX0" fmla="*/ 607609 w 2308108"/>
              <a:gd name="connsiteY0" fmla="*/ 0 h 1016482"/>
              <a:gd name="connsiteX1" fmla="*/ 382810 w 2308108"/>
              <a:gd name="connsiteY1" fmla="*/ 172672 h 1016482"/>
              <a:gd name="connsiteX2" fmla="*/ 607609 w 2308108"/>
              <a:gd name="connsiteY2" fmla="*/ 345343 h 1016482"/>
              <a:gd name="connsiteX3" fmla="*/ 830779 w 2308108"/>
              <a:gd name="connsiteY3" fmla="*/ 172672 h 1016482"/>
              <a:gd name="connsiteX4" fmla="*/ 607609 w 2308108"/>
              <a:gd name="connsiteY4" fmla="*/ 0 h 1016482"/>
              <a:gd name="connsiteX5" fmla="*/ 607609 w 2308108"/>
              <a:gd name="connsiteY5" fmla="*/ 278555 h 1016482"/>
              <a:gd name="connsiteX6" fmla="*/ 469146 w 2308108"/>
              <a:gd name="connsiteY6" fmla="*/ 172672 h 1016482"/>
              <a:gd name="connsiteX7" fmla="*/ 607609 w 2308108"/>
              <a:gd name="connsiteY7" fmla="*/ 66788 h 1016482"/>
              <a:gd name="connsiteX8" fmla="*/ 744443 w 2308108"/>
              <a:gd name="connsiteY8" fmla="*/ 172672 h 1016482"/>
              <a:gd name="connsiteX9" fmla="*/ 607609 w 2308108"/>
              <a:gd name="connsiteY9" fmla="*/ 278555 h 1016482"/>
              <a:gd name="connsiteX10" fmla="*/ 1865995 w 2308108"/>
              <a:gd name="connsiteY10" fmla="*/ 336384 h 1016482"/>
              <a:gd name="connsiteX11" fmla="*/ 1949073 w 2308108"/>
              <a:gd name="connsiteY11" fmla="*/ 336384 h 1016482"/>
              <a:gd name="connsiteX12" fmla="*/ 1959661 w 2308108"/>
              <a:gd name="connsiteY12" fmla="*/ 329868 h 1016482"/>
              <a:gd name="connsiteX13" fmla="*/ 1987354 w 2308108"/>
              <a:gd name="connsiteY13" fmla="*/ 273668 h 1016482"/>
              <a:gd name="connsiteX14" fmla="*/ 2175501 w 2308108"/>
              <a:gd name="connsiteY14" fmla="*/ 273668 h 1016482"/>
              <a:gd name="connsiteX15" fmla="*/ 2187718 w 2308108"/>
              <a:gd name="connsiteY15" fmla="*/ 298103 h 1016482"/>
              <a:gd name="connsiteX16" fmla="*/ 2249620 w 2308108"/>
              <a:gd name="connsiteY16" fmla="*/ 336384 h 1016482"/>
              <a:gd name="connsiteX17" fmla="*/ 2297674 w 2308108"/>
              <a:gd name="connsiteY17" fmla="*/ 336384 h 1016482"/>
              <a:gd name="connsiteX18" fmla="*/ 2300118 w 2308108"/>
              <a:gd name="connsiteY18" fmla="*/ 332312 h 1016482"/>
              <a:gd name="connsiteX19" fmla="*/ 2133962 w 2308108"/>
              <a:gd name="connsiteY19" fmla="*/ 14661 h 1016482"/>
              <a:gd name="connsiteX20" fmla="*/ 2123374 w 2308108"/>
              <a:gd name="connsiteY20" fmla="*/ 8145 h 1016482"/>
              <a:gd name="connsiteX21" fmla="*/ 2049255 w 2308108"/>
              <a:gd name="connsiteY21" fmla="*/ 8145 h 1016482"/>
              <a:gd name="connsiteX22" fmla="*/ 2026449 w 2308108"/>
              <a:gd name="connsiteY22" fmla="*/ 21991 h 1016482"/>
              <a:gd name="connsiteX23" fmla="*/ 1864366 w 2308108"/>
              <a:gd name="connsiteY23" fmla="*/ 332312 h 1016482"/>
              <a:gd name="connsiteX24" fmla="*/ 1865995 w 2308108"/>
              <a:gd name="connsiteY24" fmla="*/ 336384 h 1016482"/>
              <a:gd name="connsiteX25" fmla="*/ 2082649 w 2308108"/>
              <a:gd name="connsiteY25" fmla="*/ 83078 h 1016482"/>
              <a:gd name="connsiteX26" fmla="*/ 2146994 w 2308108"/>
              <a:gd name="connsiteY26" fmla="*/ 212582 h 1016482"/>
              <a:gd name="connsiteX27" fmla="*/ 2018304 w 2308108"/>
              <a:gd name="connsiteY27" fmla="*/ 212582 h 1016482"/>
              <a:gd name="connsiteX28" fmla="*/ 2082649 w 2308108"/>
              <a:gd name="connsiteY28" fmla="*/ 83078 h 1016482"/>
              <a:gd name="connsiteX29" fmla="*/ 1754410 w 2308108"/>
              <a:gd name="connsiteY29" fmla="*/ 336384 h 1016482"/>
              <a:gd name="connsiteX30" fmla="*/ 1815497 w 2308108"/>
              <a:gd name="connsiteY30" fmla="*/ 336384 h 1016482"/>
              <a:gd name="connsiteX31" fmla="*/ 1827714 w 2308108"/>
              <a:gd name="connsiteY31" fmla="*/ 324167 h 1016482"/>
              <a:gd name="connsiteX32" fmla="*/ 1827714 w 2308108"/>
              <a:gd name="connsiteY32" fmla="*/ 20362 h 1016482"/>
              <a:gd name="connsiteX33" fmla="*/ 1815497 w 2308108"/>
              <a:gd name="connsiteY33" fmla="*/ 8145 h 1016482"/>
              <a:gd name="connsiteX34" fmla="*/ 1768256 w 2308108"/>
              <a:gd name="connsiteY34" fmla="*/ 8145 h 1016482"/>
              <a:gd name="connsiteX35" fmla="*/ 1742193 w 2308108"/>
              <a:gd name="connsiteY35" fmla="*/ 34209 h 1016482"/>
              <a:gd name="connsiteX36" fmla="*/ 1742193 w 2308108"/>
              <a:gd name="connsiteY36" fmla="*/ 324167 h 1016482"/>
              <a:gd name="connsiteX37" fmla="*/ 1754410 w 2308108"/>
              <a:gd name="connsiteY37" fmla="*/ 336384 h 1016482"/>
              <a:gd name="connsiteX38" fmla="*/ 355932 w 2308108"/>
              <a:gd name="connsiteY38" fmla="*/ 8959 h 1016482"/>
              <a:gd name="connsiteX39" fmla="*/ 26064 w 2308108"/>
              <a:gd name="connsiteY39" fmla="*/ 8959 h 1016482"/>
              <a:gd name="connsiteX40" fmla="*/ 0 w 2308108"/>
              <a:gd name="connsiteY40" fmla="*/ 35023 h 1016482"/>
              <a:gd name="connsiteX41" fmla="*/ 0 w 2308108"/>
              <a:gd name="connsiteY41" fmla="*/ 108327 h 1016482"/>
              <a:gd name="connsiteX42" fmla="*/ 34209 w 2308108"/>
              <a:gd name="connsiteY42" fmla="*/ 158825 h 1016482"/>
              <a:gd name="connsiteX43" fmla="*/ 231315 w 2308108"/>
              <a:gd name="connsiteY43" fmla="*/ 169414 h 1016482"/>
              <a:gd name="connsiteX44" fmla="*/ 231315 w 2308108"/>
              <a:gd name="connsiteY44" fmla="*/ 180817 h 1016482"/>
              <a:gd name="connsiteX45" fmla="*/ 33394 w 2308108"/>
              <a:gd name="connsiteY45" fmla="*/ 193034 h 1016482"/>
              <a:gd name="connsiteX46" fmla="*/ 814 w 2308108"/>
              <a:gd name="connsiteY46" fmla="*/ 242718 h 1016482"/>
              <a:gd name="connsiteX47" fmla="*/ 814 w 2308108"/>
              <a:gd name="connsiteY47" fmla="*/ 324167 h 1016482"/>
              <a:gd name="connsiteX48" fmla="*/ 12217 w 2308108"/>
              <a:gd name="connsiteY48" fmla="*/ 336384 h 1016482"/>
              <a:gd name="connsiteX49" fmla="*/ 74119 w 2308108"/>
              <a:gd name="connsiteY49" fmla="*/ 336384 h 1016482"/>
              <a:gd name="connsiteX50" fmla="*/ 86336 w 2308108"/>
              <a:gd name="connsiteY50" fmla="*/ 324167 h 1016482"/>
              <a:gd name="connsiteX51" fmla="*/ 86336 w 2308108"/>
              <a:gd name="connsiteY51" fmla="*/ 264709 h 1016482"/>
              <a:gd name="connsiteX52" fmla="*/ 115657 w 2308108"/>
              <a:gd name="connsiteY52" fmla="*/ 243532 h 1016482"/>
              <a:gd name="connsiteX53" fmla="*/ 275297 w 2308108"/>
              <a:gd name="connsiteY53" fmla="*/ 229686 h 1016482"/>
              <a:gd name="connsiteX54" fmla="*/ 275297 w 2308108"/>
              <a:gd name="connsiteY54" fmla="*/ 117286 h 1016482"/>
              <a:gd name="connsiteX55" fmla="*/ 108327 w 2308108"/>
              <a:gd name="connsiteY55" fmla="*/ 102626 h 1016482"/>
              <a:gd name="connsiteX56" fmla="*/ 87150 w 2308108"/>
              <a:gd name="connsiteY56" fmla="*/ 82263 h 1016482"/>
              <a:gd name="connsiteX57" fmla="*/ 364891 w 2308108"/>
              <a:gd name="connsiteY57" fmla="*/ 82263 h 1016482"/>
              <a:gd name="connsiteX58" fmla="*/ 369778 w 2308108"/>
              <a:gd name="connsiteY58" fmla="*/ 77376 h 1016482"/>
              <a:gd name="connsiteX59" fmla="*/ 369778 w 2308108"/>
              <a:gd name="connsiteY59" fmla="*/ 20362 h 1016482"/>
              <a:gd name="connsiteX60" fmla="*/ 355932 w 2308108"/>
              <a:gd name="connsiteY60" fmla="*/ 8959 h 1016482"/>
              <a:gd name="connsiteX61" fmla="*/ 1187525 w 2308108"/>
              <a:gd name="connsiteY61" fmla="*/ 215025 h 1016482"/>
              <a:gd name="connsiteX62" fmla="*/ 1262458 w 2308108"/>
              <a:gd name="connsiteY62" fmla="*/ 116472 h 1016482"/>
              <a:gd name="connsiteX63" fmla="*/ 1132140 w 2308108"/>
              <a:gd name="connsiteY63" fmla="*/ 8959 h 1016482"/>
              <a:gd name="connsiteX64" fmla="*/ 912228 w 2308108"/>
              <a:gd name="connsiteY64" fmla="*/ 8959 h 1016482"/>
              <a:gd name="connsiteX65" fmla="*/ 886164 w 2308108"/>
              <a:gd name="connsiteY65" fmla="*/ 35023 h 1016482"/>
              <a:gd name="connsiteX66" fmla="*/ 886164 w 2308108"/>
              <a:gd name="connsiteY66" fmla="*/ 324981 h 1016482"/>
              <a:gd name="connsiteX67" fmla="*/ 898382 w 2308108"/>
              <a:gd name="connsiteY67" fmla="*/ 337199 h 1016482"/>
              <a:gd name="connsiteX68" fmla="*/ 959468 w 2308108"/>
              <a:gd name="connsiteY68" fmla="*/ 337199 h 1016482"/>
              <a:gd name="connsiteX69" fmla="*/ 971686 w 2308108"/>
              <a:gd name="connsiteY69" fmla="*/ 324981 h 1016482"/>
              <a:gd name="connsiteX70" fmla="*/ 971686 w 2308108"/>
              <a:gd name="connsiteY70" fmla="*/ 223985 h 1016482"/>
              <a:gd name="connsiteX71" fmla="*/ 1046619 w 2308108"/>
              <a:gd name="connsiteY71" fmla="*/ 223985 h 1016482"/>
              <a:gd name="connsiteX72" fmla="*/ 1110963 w 2308108"/>
              <a:gd name="connsiteY72" fmla="*/ 250048 h 1016482"/>
              <a:gd name="connsiteX73" fmla="*/ 1184267 w 2308108"/>
              <a:gd name="connsiteY73" fmla="*/ 333126 h 1016482"/>
              <a:gd name="connsiteX74" fmla="*/ 1193227 w 2308108"/>
              <a:gd name="connsiteY74" fmla="*/ 337199 h 1016482"/>
              <a:gd name="connsiteX75" fmla="*/ 1279563 w 2308108"/>
              <a:gd name="connsiteY75" fmla="*/ 337199 h 1016482"/>
              <a:gd name="connsiteX76" fmla="*/ 1282006 w 2308108"/>
              <a:gd name="connsiteY76" fmla="*/ 333126 h 1016482"/>
              <a:gd name="connsiteX77" fmla="*/ 1187525 w 2308108"/>
              <a:gd name="connsiteY77" fmla="*/ 215025 h 1016482"/>
              <a:gd name="connsiteX78" fmla="*/ 1119108 w 2308108"/>
              <a:gd name="connsiteY78" fmla="*/ 157197 h 1016482"/>
              <a:gd name="connsiteX79" fmla="*/ 970871 w 2308108"/>
              <a:gd name="connsiteY79" fmla="*/ 157197 h 1016482"/>
              <a:gd name="connsiteX80" fmla="*/ 970871 w 2308108"/>
              <a:gd name="connsiteY80" fmla="*/ 81449 h 1016482"/>
              <a:gd name="connsiteX81" fmla="*/ 1119108 w 2308108"/>
              <a:gd name="connsiteY81" fmla="*/ 81449 h 1016482"/>
              <a:gd name="connsiteX82" fmla="*/ 1176122 w 2308108"/>
              <a:gd name="connsiteY82" fmla="*/ 118915 h 1016482"/>
              <a:gd name="connsiteX83" fmla="*/ 1119108 w 2308108"/>
              <a:gd name="connsiteY83" fmla="*/ 157197 h 1016482"/>
              <a:gd name="connsiteX84" fmla="*/ 1655042 w 2308108"/>
              <a:gd name="connsiteY84" fmla="*/ 872318 h 1016482"/>
              <a:gd name="connsiteX85" fmla="*/ 1906719 w 2308108"/>
              <a:gd name="connsiteY85" fmla="*/ 942364 h 1016482"/>
              <a:gd name="connsiteX86" fmla="*/ 2158397 w 2308108"/>
              <a:gd name="connsiteY86" fmla="*/ 872318 h 1016482"/>
              <a:gd name="connsiteX87" fmla="*/ 2169799 w 2308108"/>
              <a:gd name="connsiteY87" fmla="*/ 864173 h 1016482"/>
              <a:gd name="connsiteX88" fmla="*/ 2171428 w 2308108"/>
              <a:gd name="connsiteY88" fmla="*/ 857657 h 1016482"/>
              <a:gd name="connsiteX89" fmla="*/ 2165727 w 2308108"/>
              <a:gd name="connsiteY89" fmla="*/ 853585 h 1016482"/>
              <a:gd name="connsiteX90" fmla="*/ 1910792 w 2308108"/>
              <a:gd name="connsiteY90" fmla="*/ 850327 h 1016482"/>
              <a:gd name="connsiteX91" fmla="*/ 1623277 w 2308108"/>
              <a:gd name="connsiteY91" fmla="*/ 833223 h 1016482"/>
              <a:gd name="connsiteX92" fmla="*/ 1617576 w 2308108"/>
              <a:gd name="connsiteY92" fmla="*/ 836481 h 1016482"/>
              <a:gd name="connsiteX93" fmla="*/ 1619205 w 2308108"/>
              <a:gd name="connsiteY93" fmla="*/ 842996 h 1016482"/>
              <a:gd name="connsiteX94" fmla="*/ 1655042 w 2308108"/>
              <a:gd name="connsiteY94" fmla="*/ 872318 h 1016482"/>
              <a:gd name="connsiteX95" fmla="*/ 2164098 w 2308108"/>
              <a:gd name="connsiteY95" fmla="*/ 595392 h 1016482"/>
              <a:gd name="connsiteX96" fmla="*/ 2161655 w 2308108"/>
              <a:gd name="connsiteY96" fmla="*/ 588876 h 1016482"/>
              <a:gd name="connsiteX97" fmla="*/ 2157582 w 2308108"/>
              <a:gd name="connsiteY97" fmla="*/ 585618 h 1016482"/>
              <a:gd name="connsiteX98" fmla="*/ 1905905 w 2308108"/>
              <a:gd name="connsiteY98" fmla="*/ 515572 h 1016482"/>
              <a:gd name="connsiteX99" fmla="*/ 1654228 w 2308108"/>
              <a:gd name="connsiteY99" fmla="*/ 585618 h 1016482"/>
              <a:gd name="connsiteX100" fmla="*/ 1628979 w 2308108"/>
              <a:gd name="connsiteY100" fmla="*/ 605166 h 1016482"/>
              <a:gd name="connsiteX101" fmla="*/ 1627349 w 2308108"/>
              <a:gd name="connsiteY101" fmla="*/ 611682 h 1016482"/>
              <a:gd name="connsiteX102" fmla="*/ 1633051 w 2308108"/>
              <a:gd name="connsiteY102" fmla="*/ 614939 h 1016482"/>
              <a:gd name="connsiteX103" fmla="*/ 1633051 w 2308108"/>
              <a:gd name="connsiteY103" fmla="*/ 614939 h 1016482"/>
              <a:gd name="connsiteX104" fmla="*/ 1939299 w 2308108"/>
              <a:gd name="connsiteY104" fmla="*/ 601908 h 1016482"/>
              <a:gd name="connsiteX105" fmla="*/ 2157582 w 2308108"/>
              <a:gd name="connsiteY105" fmla="*/ 598650 h 1016482"/>
              <a:gd name="connsiteX106" fmla="*/ 2164098 w 2308108"/>
              <a:gd name="connsiteY106" fmla="*/ 595392 h 1016482"/>
              <a:gd name="connsiteX107" fmla="*/ 1903462 w 2308108"/>
              <a:gd name="connsiteY107" fmla="*/ 739556 h 1016482"/>
              <a:gd name="connsiteX108" fmla="*/ 1903462 w 2308108"/>
              <a:gd name="connsiteY108" fmla="*/ 706977 h 1016482"/>
              <a:gd name="connsiteX109" fmla="*/ 1903462 w 2308108"/>
              <a:gd name="connsiteY109" fmla="*/ 674397 h 1016482"/>
              <a:gd name="connsiteX110" fmla="*/ 1903462 w 2308108"/>
              <a:gd name="connsiteY110" fmla="*/ 645076 h 1016482"/>
              <a:gd name="connsiteX111" fmla="*/ 1902647 w 2308108"/>
              <a:gd name="connsiteY111" fmla="*/ 643447 h 1016482"/>
              <a:gd name="connsiteX112" fmla="*/ 1901018 w 2308108"/>
              <a:gd name="connsiteY112" fmla="*/ 642632 h 1016482"/>
              <a:gd name="connsiteX113" fmla="*/ 1893688 w 2308108"/>
              <a:gd name="connsiteY113" fmla="*/ 642632 h 1016482"/>
              <a:gd name="connsiteX114" fmla="*/ 1883099 w 2308108"/>
              <a:gd name="connsiteY114" fmla="*/ 642632 h 1016482"/>
              <a:gd name="connsiteX115" fmla="*/ 1872511 w 2308108"/>
              <a:gd name="connsiteY115" fmla="*/ 642632 h 1016482"/>
              <a:gd name="connsiteX116" fmla="*/ 1866810 w 2308108"/>
              <a:gd name="connsiteY116" fmla="*/ 642632 h 1016482"/>
              <a:gd name="connsiteX117" fmla="*/ 1865180 w 2308108"/>
              <a:gd name="connsiteY117" fmla="*/ 642632 h 1016482"/>
              <a:gd name="connsiteX118" fmla="*/ 1862737 w 2308108"/>
              <a:gd name="connsiteY118" fmla="*/ 645076 h 1016482"/>
              <a:gd name="connsiteX119" fmla="*/ 1861923 w 2308108"/>
              <a:gd name="connsiteY119" fmla="*/ 683357 h 1016482"/>
              <a:gd name="connsiteX120" fmla="*/ 1861923 w 2308108"/>
              <a:gd name="connsiteY120" fmla="*/ 724081 h 1016482"/>
              <a:gd name="connsiteX121" fmla="*/ 1861923 w 2308108"/>
              <a:gd name="connsiteY121" fmla="*/ 764805 h 1016482"/>
              <a:gd name="connsiteX122" fmla="*/ 1862737 w 2308108"/>
              <a:gd name="connsiteY122" fmla="*/ 803087 h 1016482"/>
              <a:gd name="connsiteX123" fmla="*/ 1865180 w 2308108"/>
              <a:gd name="connsiteY123" fmla="*/ 805530 h 1016482"/>
              <a:gd name="connsiteX124" fmla="*/ 1870882 w 2308108"/>
              <a:gd name="connsiteY124" fmla="*/ 805530 h 1016482"/>
              <a:gd name="connsiteX125" fmla="*/ 1879841 w 2308108"/>
              <a:gd name="connsiteY125" fmla="*/ 805530 h 1016482"/>
              <a:gd name="connsiteX126" fmla="*/ 1888801 w 2308108"/>
              <a:gd name="connsiteY126" fmla="*/ 805530 h 1016482"/>
              <a:gd name="connsiteX127" fmla="*/ 1897760 w 2308108"/>
              <a:gd name="connsiteY127" fmla="*/ 805530 h 1016482"/>
              <a:gd name="connsiteX128" fmla="*/ 1905905 w 2308108"/>
              <a:gd name="connsiteY128" fmla="*/ 805530 h 1016482"/>
              <a:gd name="connsiteX129" fmla="*/ 1915679 w 2308108"/>
              <a:gd name="connsiteY129" fmla="*/ 805530 h 1016482"/>
              <a:gd name="connsiteX130" fmla="*/ 1933597 w 2308108"/>
              <a:gd name="connsiteY130" fmla="*/ 806344 h 1016482"/>
              <a:gd name="connsiteX131" fmla="*/ 1952331 w 2308108"/>
              <a:gd name="connsiteY131" fmla="*/ 807159 h 1016482"/>
              <a:gd name="connsiteX132" fmla="*/ 1967806 w 2308108"/>
              <a:gd name="connsiteY132" fmla="*/ 807159 h 1016482"/>
              <a:gd name="connsiteX133" fmla="*/ 1967806 w 2308108"/>
              <a:gd name="connsiteY133" fmla="*/ 807159 h 1016482"/>
              <a:gd name="connsiteX134" fmla="*/ 1970249 w 2308108"/>
              <a:gd name="connsiteY134" fmla="*/ 804716 h 1016482"/>
              <a:gd name="connsiteX135" fmla="*/ 1970249 w 2308108"/>
              <a:gd name="connsiteY135" fmla="*/ 798200 h 1016482"/>
              <a:gd name="connsiteX136" fmla="*/ 1970249 w 2308108"/>
              <a:gd name="connsiteY136" fmla="*/ 788426 h 1016482"/>
              <a:gd name="connsiteX137" fmla="*/ 1970249 w 2308108"/>
              <a:gd name="connsiteY137" fmla="*/ 778652 h 1016482"/>
              <a:gd name="connsiteX138" fmla="*/ 1970249 w 2308108"/>
              <a:gd name="connsiteY138" fmla="*/ 772136 h 1016482"/>
              <a:gd name="connsiteX139" fmla="*/ 1969435 w 2308108"/>
              <a:gd name="connsiteY139" fmla="*/ 770507 h 1016482"/>
              <a:gd name="connsiteX140" fmla="*/ 1967806 w 2308108"/>
              <a:gd name="connsiteY140" fmla="*/ 769692 h 1016482"/>
              <a:gd name="connsiteX141" fmla="*/ 1962919 w 2308108"/>
              <a:gd name="connsiteY141" fmla="*/ 769692 h 1016482"/>
              <a:gd name="connsiteX142" fmla="*/ 1953960 w 2308108"/>
              <a:gd name="connsiteY142" fmla="*/ 769692 h 1016482"/>
              <a:gd name="connsiteX143" fmla="*/ 1936855 w 2308108"/>
              <a:gd name="connsiteY143" fmla="*/ 769692 h 1016482"/>
              <a:gd name="connsiteX144" fmla="*/ 1928710 w 2308108"/>
              <a:gd name="connsiteY144" fmla="*/ 769692 h 1016482"/>
              <a:gd name="connsiteX145" fmla="*/ 1919751 w 2308108"/>
              <a:gd name="connsiteY145" fmla="*/ 769692 h 1016482"/>
              <a:gd name="connsiteX146" fmla="*/ 1911606 w 2308108"/>
              <a:gd name="connsiteY146" fmla="*/ 769692 h 1016482"/>
              <a:gd name="connsiteX147" fmla="*/ 1902647 w 2308108"/>
              <a:gd name="connsiteY147" fmla="*/ 769692 h 1016482"/>
              <a:gd name="connsiteX148" fmla="*/ 1901832 w 2308108"/>
              <a:gd name="connsiteY148" fmla="*/ 769692 h 1016482"/>
              <a:gd name="connsiteX149" fmla="*/ 1901832 w 2308108"/>
              <a:gd name="connsiteY149" fmla="*/ 768878 h 1016482"/>
              <a:gd name="connsiteX150" fmla="*/ 1903462 w 2308108"/>
              <a:gd name="connsiteY150" fmla="*/ 739556 h 1016482"/>
              <a:gd name="connsiteX151" fmla="*/ 2111156 w 2308108"/>
              <a:gd name="connsiteY151" fmla="*/ 775394 h 1016482"/>
              <a:gd name="connsiteX152" fmla="*/ 2095681 w 2308108"/>
              <a:gd name="connsiteY152" fmla="*/ 775394 h 1016482"/>
              <a:gd name="connsiteX153" fmla="*/ 2076948 w 2308108"/>
              <a:gd name="connsiteY153" fmla="*/ 775394 h 1016482"/>
              <a:gd name="connsiteX154" fmla="*/ 2067988 w 2308108"/>
              <a:gd name="connsiteY154" fmla="*/ 775394 h 1016482"/>
              <a:gd name="connsiteX155" fmla="*/ 2058214 w 2308108"/>
              <a:gd name="connsiteY155" fmla="*/ 775394 h 1016482"/>
              <a:gd name="connsiteX156" fmla="*/ 2039481 w 2308108"/>
              <a:gd name="connsiteY156" fmla="*/ 775394 h 1016482"/>
              <a:gd name="connsiteX157" fmla="*/ 2038667 w 2308108"/>
              <a:gd name="connsiteY157" fmla="*/ 775394 h 1016482"/>
              <a:gd name="connsiteX158" fmla="*/ 2038667 w 2308108"/>
              <a:gd name="connsiteY158" fmla="*/ 774579 h 1016482"/>
              <a:gd name="connsiteX159" fmla="*/ 2039481 w 2308108"/>
              <a:gd name="connsiteY159" fmla="*/ 741185 h 1016482"/>
              <a:gd name="connsiteX160" fmla="*/ 2039481 w 2308108"/>
              <a:gd name="connsiteY160" fmla="*/ 726525 h 1016482"/>
              <a:gd name="connsiteX161" fmla="*/ 2039481 w 2308108"/>
              <a:gd name="connsiteY161" fmla="*/ 706977 h 1016482"/>
              <a:gd name="connsiteX162" fmla="*/ 2038667 w 2308108"/>
              <a:gd name="connsiteY162" fmla="*/ 673583 h 1016482"/>
              <a:gd name="connsiteX163" fmla="*/ 2036223 w 2308108"/>
              <a:gd name="connsiteY163" fmla="*/ 642632 h 1016482"/>
              <a:gd name="connsiteX164" fmla="*/ 2033780 w 2308108"/>
              <a:gd name="connsiteY164" fmla="*/ 640189 h 1016482"/>
              <a:gd name="connsiteX165" fmla="*/ 2025635 w 2308108"/>
              <a:gd name="connsiteY165" fmla="*/ 640189 h 1016482"/>
              <a:gd name="connsiteX166" fmla="*/ 2024820 w 2308108"/>
              <a:gd name="connsiteY166" fmla="*/ 640189 h 1016482"/>
              <a:gd name="connsiteX167" fmla="*/ 2014232 w 2308108"/>
              <a:gd name="connsiteY167" fmla="*/ 640189 h 1016482"/>
              <a:gd name="connsiteX168" fmla="*/ 2002829 w 2308108"/>
              <a:gd name="connsiteY168" fmla="*/ 640189 h 1016482"/>
              <a:gd name="connsiteX169" fmla="*/ 1994684 w 2308108"/>
              <a:gd name="connsiteY169" fmla="*/ 640189 h 1016482"/>
              <a:gd name="connsiteX170" fmla="*/ 1993055 w 2308108"/>
              <a:gd name="connsiteY170" fmla="*/ 641003 h 1016482"/>
              <a:gd name="connsiteX171" fmla="*/ 1992241 w 2308108"/>
              <a:gd name="connsiteY171" fmla="*/ 642632 h 1016482"/>
              <a:gd name="connsiteX172" fmla="*/ 1993870 w 2308108"/>
              <a:gd name="connsiteY172" fmla="*/ 682542 h 1016482"/>
              <a:gd name="connsiteX173" fmla="*/ 1994684 w 2308108"/>
              <a:gd name="connsiteY173" fmla="*/ 725710 h 1016482"/>
              <a:gd name="connsiteX174" fmla="*/ 1993870 w 2308108"/>
              <a:gd name="connsiteY174" fmla="*/ 768878 h 1016482"/>
              <a:gd name="connsiteX175" fmla="*/ 1992241 w 2308108"/>
              <a:gd name="connsiteY175" fmla="*/ 808788 h 1016482"/>
              <a:gd name="connsiteX176" fmla="*/ 1993055 w 2308108"/>
              <a:gd name="connsiteY176" fmla="*/ 810417 h 1016482"/>
              <a:gd name="connsiteX177" fmla="*/ 1994684 w 2308108"/>
              <a:gd name="connsiteY177" fmla="*/ 811231 h 1016482"/>
              <a:gd name="connsiteX178" fmla="*/ 2009345 w 2308108"/>
              <a:gd name="connsiteY178" fmla="*/ 811231 h 1016482"/>
              <a:gd name="connsiteX179" fmla="*/ 2020748 w 2308108"/>
              <a:gd name="connsiteY179" fmla="*/ 811231 h 1016482"/>
              <a:gd name="connsiteX180" fmla="*/ 2050070 w 2308108"/>
              <a:gd name="connsiteY180" fmla="*/ 812046 h 1016482"/>
              <a:gd name="connsiteX181" fmla="*/ 2080206 w 2308108"/>
              <a:gd name="connsiteY181" fmla="*/ 812861 h 1016482"/>
              <a:gd name="connsiteX182" fmla="*/ 2107898 w 2308108"/>
              <a:gd name="connsiteY182" fmla="*/ 813675 h 1016482"/>
              <a:gd name="connsiteX183" fmla="*/ 2107898 w 2308108"/>
              <a:gd name="connsiteY183" fmla="*/ 813675 h 1016482"/>
              <a:gd name="connsiteX184" fmla="*/ 2110342 w 2308108"/>
              <a:gd name="connsiteY184" fmla="*/ 812046 h 1016482"/>
              <a:gd name="connsiteX185" fmla="*/ 2111156 w 2308108"/>
              <a:gd name="connsiteY185" fmla="*/ 804716 h 1016482"/>
              <a:gd name="connsiteX186" fmla="*/ 2111971 w 2308108"/>
              <a:gd name="connsiteY186" fmla="*/ 794942 h 1016482"/>
              <a:gd name="connsiteX187" fmla="*/ 2112785 w 2308108"/>
              <a:gd name="connsiteY187" fmla="*/ 785168 h 1016482"/>
              <a:gd name="connsiteX188" fmla="*/ 2113600 w 2308108"/>
              <a:gd name="connsiteY188" fmla="*/ 778652 h 1016482"/>
              <a:gd name="connsiteX189" fmla="*/ 2112785 w 2308108"/>
              <a:gd name="connsiteY189" fmla="*/ 777023 h 1016482"/>
              <a:gd name="connsiteX190" fmla="*/ 2111156 w 2308108"/>
              <a:gd name="connsiteY190" fmla="*/ 775394 h 1016482"/>
              <a:gd name="connsiteX191" fmla="*/ 1544272 w 2308108"/>
              <a:gd name="connsiteY191" fmla="*/ 329868 h 1016482"/>
              <a:gd name="connsiteX192" fmla="*/ 1710427 w 2308108"/>
              <a:gd name="connsiteY192" fmla="*/ 12217 h 1016482"/>
              <a:gd name="connsiteX193" fmla="*/ 1707984 w 2308108"/>
              <a:gd name="connsiteY193" fmla="*/ 8145 h 1016482"/>
              <a:gd name="connsiteX194" fmla="*/ 1624906 w 2308108"/>
              <a:gd name="connsiteY194" fmla="*/ 8145 h 1016482"/>
              <a:gd name="connsiteX195" fmla="*/ 1614318 w 2308108"/>
              <a:gd name="connsiteY195" fmla="*/ 14661 h 1016482"/>
              <a:gd name="connsiteX196" fmla="*/ 1492959 w 2308108"/>
              <a:gd name="connsiteY196" fmla="*/ 261451 h 1016482"/>
              <a:gd name="connsiteX197" fmla="*/ 1370785 w 2308108"/>
              <a:gd name="connsiteY197" fmla="*/ 15475 h 1016482"/>
              <a:gd name="connsiteX198" fmla="*/ 1360197 w 2308108"/>
              <a:gd name="connsiteY198" fmla="*/ 8959 h 1016482"/>
              <a:gd name="connsiteX199" fmla="*/ 1277119 w 2308108"/>
              <a:gd name="connsiteY199" fmla="*/ 8959 h 1016482"/>
              <a:gd name="connsiteX200" fmla="*/ 1274676 w 2308108"/>
              <a:gd name="connsiteY200" fmla="*/ 13032 h 1016482"/>
              <a:gd name="connsiteX201" fmla="*/ 1436759 w 2308108"/>
              <a:gd name="connsiteY201" fmla="*/ 323352 h 1016482"/>
              <a:gd name="connsiteX202" fmla="*/ 1459565 w 2308108"/>
              <a:gd name="connsiteY202" fmla="*/ 337199 h 1016482"/>
              <a:gd name="connsiteX203" fmla="*/ 1533683 w 2308108"/>
              <a:gd name="connsiteY203" fmla="*/ 337199 h 1016482"/>
              <a:gd name="connsiteX204" fmla="*/ 1544272 w 2308108"/>
              <a:gd name="connsiteY204" fmla="*/ 329868 h 1016482"/>
              <a:gd name="connsiteX205" fmla="*/ 2305819 w 2308108"/>
              <a:gd name="connsiteY205" fmla="*/ 679284 h 1016482"/>
              <a:gd name="connsiteX206" fmla="*/ 2297674 w 2308108"/>
              <a:gd name="connsiteY206" fmla="*/ 636116 h 1016482"/>
              <a:gd name="connsiteX207" fmla="*/ 2295231 w 2308108"/>
              <a:gd name="connsiteY207" fmla="*/ 634487 h 1016482"/>
              <a:gd name="connsiteX208" fmla="*/ 2252877 w 2308108"/>
              <a:gd name="connsiteY208" fmla="*/ 635302 h 1016482"/>
              <a:gd name="connsiteX209" fmla="*/ 2209709 w 2308108"/>
              <a:gd name="connsiteY209" fmla="*/ 636116 h 1016482"/>
              <a:gd name="connsiteX210" fmla="*/ 2167356 w 2308108"/>
              <a:gd name="connsiteY210" fmla="*/ 636931 h 1016482"/>
              <a:gd name="connsiteX211" fmla="*/ 2129889 w 2308108"/>
              <a:gd name="connsiteY211" fmla="*/ 637745 h 1016482"/>
              <a:gd name="connsiteX212" fmla="*/ 2128260 w 2308108"/>
              <a:gd name="connsiteY212" fmla="*/ 638560 h 1016482"/>
              <a:gd name="connsiteX213" fmla="*/ 2127446 w 2308108"/>
              <a:gd name="connsiteY213" fmla="*/ 640189 h 1016482"/>
              <a:gd name="connsiteX214" fmla="*/ 2131519 w 2308108"/>
              <a:gd name="connsiteY214" fmla="*/ 680913 h 1016482"/>
              <a:gd name="connsiteX215" fmla="*/ 2133147 w 2308108"/>
              <a:gd name="connsiteY215" fmla="*/ 725710 h 1016482"/>
              <a:gd name="connsiteX216" fmla="*/ 2131519 w 2308108"/>
              <a:gd name="connsiteY216" fmla="*/ 770507 h 1016482"/>
              <a:gd name="connsiteX217" fmla="*/ 2127446 w 2308108"/>
              <a:gd name="connsiteY217" fmla="*/ 811231 h 1016482"/>
              <a:gd name="connsiteX218" fmla="*/ 2128260 w 2308108"/>
              <a:gd name="connsiteY218" fmla="*/ 812861 h 1016482"/>
              <a:gd name="connsiteX219" fmla="*/ 2129889 w 2308108"/>
              <a:gd name="connsiteY219" fmla="*/ 813675 h 1016482"/>
              <a:gd name="connsiteX220" fmla="*/ 2132333 w 2308108"/>
              <a:gd name="connsiteY220" fmla="*/ 813675 h 1016482"/>
              <a:gd name="connsiteX221" fmla="*/ 2138034 w 2308108"/>
              <a:gd name="connsiteY221" fmla="*/ 813675 h 1016482"/>
              <a:gd name="connsiteX222" fmla="*/ 2150252 w 2308108"/>
              <a:gd name="connsiteY222" fmla="*/ 813675 h 1016482"/>
              <a:gd name="connsiteX223" fmla="*/ 2158397 w 2308108"/>
              <a:gd name="connsiteY223" fmla="*/ 813675 h 1016482"/>
              <a:gd name="connsiteX224" fmla="*/ 2162469 w 2308108"/>
              <a:gd name="connsiteY224" fmla="*/ 813675 h 1016482"/>
              <a:gd name="connsiteX225" fmla="*/ 2172243 w 2308108"/>
              <a:gd name="connsiteY225" fmla="*/ 813675 h 1016482"/>
              <a:gd name="connsiteX226" fmla="*/ 2174686 w 2308108"/>
              <a:gd name="connsiteY226" fmla="*/ 812046 h 1016482"/>
              <a:gd name="connsiteX227" fmla="*/ 2176315 w 2308108"/>
              <a:gd name="connsiteY227" fmla="*/ 800643 h 1016482"/>
              <a:gd name="connsiteX228" fmla="*/ 2177944 w 2308108"/>
              <a:gd name="connsiteY228" fmla="*/ 786797 h 1016482"/>
              <a:gd name="connsiteX229" fmla="*/ 2179573 w 2308108"/>
              <a:gd name="connsiteY229" fmla="*/ 772136 h 1016482"/>
              <a:gd name="connsiteX230" fmla="*/ 2180388 w 2308108"/>
              <a:gd name="connsiteY230" fmla="*/ 757475 h 1016482"/>
              <a:gd name="connsiteX231" fmla="*/ 2180388 w 2308108"/>
              <a:gd name="connsiteY231" fmla="*/ 756661 h 1016482"/>
              <a:gd name="connsiteX232" fmla="*/ 2181202 w 2308108"/>
              <a:gd name="connsiteY232" fmla="*/ 756661 h 1016482"/>
              <a:gd name="connsiteX233" fmla="*/ 2189347 w 2308108"/>
              <a:gd name="connsiteY233" fmla="*/ 756661 h 1016482"/>
              <a:gd name="connsiteX234" fmla="*/ 2198307 w 2308108"/>
              <a:gd name="connsiteY234" fmla="*/ 756661 h 1016482"/>
              <a:gd name="connsiteX235" fmla="*/ 2198307 w 2308108"/>
              <a:gd name="connsiteY235" fmla="*/ 756661 h 1016482"/>
              <a:gd name="connsiteX236" fmla="*/ 2215411 w 2308108"/>
              <a:gd name="connsiteY236" fmla="*/ 756661 h 1016482"/>
              <a:gd name="connsiteX237" fmla="*/ 2233330 w 2308108"/>
              <a:gd name="connsiteY237" fmla="*/ 756661 h 1016482"/>
              <a:gd name="connsiteX238" fmla="*/ 2242289 w 2308108"/>
              <a:gd name="connsiteY238" fmla="*/ 756661 h 1016482"/>
              <a:gd name="connsiteX239" fmla="*/ 2251248 w 2308108"/>
              <a:gd name="connsiteY239" fmla="*/ 756661 h 1016482"/>
              <a:gd name="connsiteX240" fmla="*/ 2252063 w 2308108"/>
              <a:gd name="connsiteY240" fmla="*/ 756661 h 1016482"/>
              <a:gd name="connsiteX241" fmla="*/ 2252063 w 2308108"/>
              <a:gd name="connsiteY241" fmla="*/ 757475 h 1016482"/>
              <a:gd name="connsiteX242" fmla="*/ 2250434 w 2308108"/>
              <a:gd name="connsiteY242" fmla="*/ 772136 h 1016482"/>
              <a:gd name="connsiteX243" fmla="*/ 2248805 w 2308108"/>
              <a:gd name="connsiteY243" fmla="*/ 786797 h 1016482"/>
              <a:gd name="connsiteX244" fmla="*/ 2246361 w 2308108"/>
              <a:gd name="connsiteY244" fmla="*/ 801457 h 1016482"/>
              <a:gd name="connsiteX245" fmla="*/ 2243918 w 2308108"/>
              <a:gd name="connsiteY245" fmla="*/ 812046 h 1016482"/>
              <a:gd name="connsiteX246" fmla="*/ 2244733 w 2308108"/>
              <a:gd name="connsiteY246" fmla="*/ 813675 h 1016482"/>
              <a:gd name="connsiteX247" fmla="*/ 2246361 w 2308108"/>
              <a:gd name="connsiteY247" fmla="*/ 814489 h 1016482"/>
              <a:gd name="connsiteX248" fmla="*/ 2255321 w 2308108"/>
              <a:gd name="connsiteY248" fmla="*/ 814489 h 1016482"/>
              <a:gd name="connsiteX249" fmla="*/ 2261837 w 2308108"/>
              <a:gd name="connsiteY249" fmla="*/ 814489 h 1016482"/>
              <a:gd name="connsiteX250" fmla="*/ 2268353 w 2308108"/>
              <a:gd name="connsiteY250" fmla="*/ 814489 h 1016482"/>
              <a:gd name="connsiteX251" fmla="*/ 2282199 w 2308108"/>
              <a:gd name="connsiteY251" fmla="*/ 814489 h 1016482"/>
              <a:gd name="connsiteX252" fmla="*/ 2292787 w 2308108"/>
              <a:gd name="connsiteY252" fmla="*/ 814489 h 1016482"/>
              <a:gd name="connsiteX253" fmla="*/ 2292787 w 2308108"/>
              <a:gd name="connsiteY253" fmla="*/ 814489 h 1016482"/>
              <a:gd name="connsiteX254" fmla="*/ 2295231 w 2308108"/>
              <a:gd name="connsiteY254" fmla="*/ 812861 h 1016482"/>
              <a:gd name="connsiteX255" fmla="*/ 2303376 w 2308108"/>
              <a:gd name="connsiteY255" fmla="*/ 769692 h 1016482"/>
              <a:gd name="connsiteX256" fmla="*/ 2306634 w 2308108"/>
              <a:gd name="connsiteY256" fmla="*/ 723267 h 1016482"/>
              <a:gd name="connsiteX257" fmla="*/ 2305819 w 2308108"/>
              <a:gd name="connsiteY257" fmla="*/ 679284 h 1016482"/>
              <a:gd name="connsiteX258" fmla="*/ 2255321 w 2308108"/>
              <a:gd name="connsiteY258" fmla="*/ 724081 h 1016482"/>
              <a:gd name="connsiteX259" fmla="*/ 2254506 w 2308108"/>
              <a:gd name="connsiteY259" fmla="*/ 724081 h 1016482"/>
              <a:gd name="connsiteX260" fmla="*/ 2236588 w 2308108"/>
              <a:gd name="connsiteY260" fmla="*/ 724081 h 1016482"/>
              <a:gd name="connsiteX261" fmla="*/ 2183646 w 2308108"/>
              <a:gd name="connsiteY261" fmla="*/ 724081 h 1016482"/>
              <a:gd name="connsiteX262" fmla="*/ 2183646 w 2308108"/>
              <a:gd name="connsiteY262" fmla="*/ 723267 h 1016482"/>
              <a:gd name="connsiteX263" fmla="*/ 2183646 w 2308108"/>
              <a:gd name="connsiteY263" fmla="*/ 711049 h 1016482"/>
              <a:gd name="connsiteX264" fmla="*/ 2182831 w 2308108"/>
              <a:gd name="connsiteY264" fmla="*/ 698832 h 1016482"/>
              <a:gd name="connsiteX265" fmla="*/ 2182017 w 2308108"/>
              <a:gd name="connsiteY265" fmla="*/ 686615 h 1016482"/>
              <a:gd name="connsiteX266" fmla="*/ 2181202 w 2308108"/>
              <a:gd name="connsiteY266" fmla="*/ 674397 h 1016482"/>
              <a:gd name="connsiteX267" fmla="*/ 2181202 w 2308108"/>
              <a:gd name="connsiteY267" fmla="*/ 673583 h 1016482"/>
              <a:gd name="connsiteX268" fmla="*/ 2182017 w 2308108"/>
              <a:gd name="connsiteY268" fmla="*/ 673583 h 1016482"/>
              <a:gd name="connsiteX269" fmla="*/ 2190976 w 2308108"/>
              <a:gd name="connsiteY269" fmla="*/ 673583 h 1016482"/>
              <a:gd name="connsiteX270" fmla="*/ 2199121 w 2308108"/>
              <a:gd name="connsiteY270" fmla="*/ 673583 h 1016482"/>
              <a:gd name="connsiteX271" fmla="*/ 2216225 w 2308108"/>
              <a:gd name="connsiteY271" fmla="*/ 673583 h 1016482"/>
              <a:gd name="connsiteX272" fmla="*/ 2217040 w 2308108"/>
              <a:gd name="connsiteY272" fmla="*/ 673583 h 1016482"/>
              <a:gd name="connsiteX273" fmla="*/ 2225999 w 2308108"/>
              <a:gd name="connsiteY273" fmla="*/ 673583 h 1016482"/>
              <a:gd name="connsiteX274" fmla="*/ 2234144 w 2308108"/>
              <a:gd name="connsiteY274" fmla="*/ 673583 h 1016482"/>
              <a:gd name="connsiteX275" fmla="*/ 2252063 w 2308108"/>
              <a:gd name="connsiteY275" fmla="*/ 673583 h 1016482"/>
              <a:gd name="connsiteX276" fmla="*/ 2252877 w 2308108"/>
              <a:gd name="connsiteY276" fmla="*/ 673583 h 1016482"/>
              <a:gd name="connsiteX277" fmla="*/ 2252877 w 2308108"/>
              <a:gd name="connsiteY277" fmla="*/ 674397 h 1016482"/>
              <a:gd name="connsiteX278" fmla="*/ 2254506 w 2308108"/>
              <a:gd name="connsiteY278" fmla="*/ 687429 h 1016482"/>
              <a:gd name="connsiteX279" fmla="*/ 2255321 w 2308108"/>
              <a:gd name="connsiteY279" fmla="*/ 700461 h 1016482"/>
              <a:gd name="connsiteX280" fmla="*/ 2256135 w 2308108"/>
              <a:gd name="connsiteY280" fmla="*/ 713493 h 1016482"/>
              <a:gd name="connsiteX281" fmla="*/ 2256135 w 2308108"/>
              <a:gd name="connsiteY281" fmla="*/ 726525 h 1016482"/>
              <a:gd name="connsiteX282" fmla="*/ 2256135 w 2308108"/>
              <a:gd name="connsiteY282" fmla="*/ 724081 h 1016482"/>
              <a:gd name="connsiteX283" fmla="*/ 1753595 w 2308108"/>
              <a:gd name="connsiteY283" fmla="*/ 700461 h 1016482"/>
              <a:gd name="connsiteX284" fmla="*/ 1753595 w 2308108"/>
              <a:gd name="connsiteY284" fmla="*/ 693945 h 1016482"/>
              <a:gd name="connsiteX285" fmla="*/ 1753595 w 2308108"/>
              <a:gd name="connsiteY285" fmla="*/ 687429 h 1016482"/>
              <a:gd name="connsiteX286" fmla="*/ 1753595 w 2308108"/>
              <a:gd name="connsiteY286" fmla="*/ 680913 h 1016482"/>
              <a:gd name="connsiteX287" fmla="*/ 1753595 w 2308108"/>
              <a:gd name="connsiteY287" fmla="*/ 680099 h 1016482"/>
              <a:gd name="connsiteX288" fmla="*/ 1754410 w 2308108"/>
              <a:gd name="connsiteY288" fmla="*/ 680099 h 1016482"/>
              <a:gd name="connsiteX289" fmla="*/ 1774772 w 2308108"/>
              <a:gd name="connsiteY289" fmla="*/ 680099 h 1016482"/>
              <a:gd name="connsiteX290" fmla="*/ 1783732 w 2308108"/>
              <a:gd name="connsiteY290" fmla="*/ 680099 h 1016482"/>
              <a:gd name="connsiteX291" fmla="*/ 1795134 w 2308108"/>
              <a:gd name="connsiteY291" fmla="*/ 680099 h 1016482"/>
              <a:gd name="connsiteX292" fmla="*/ 1815497 w 2308108"/>
              <a:gd name="connsiteY292" fmla="*/ 680099 h 1016482"/>
              <a:gd name="connsiteX293" fmla="*/ 1833415 w 2308108"/>
              <a:gd name="connsiteY293" fmla="*/ 680099 h 1016482"/>
              <a:gd name="connsiteX294" fmla="*/ 1835859 w 2308108"/>
              <a:gd name="connsiteY294" fmla="*/ 677655 h 1016482"/>
              <a:gd name="connsiteX295" fmla="*/ 1835859 w 2308108"/>
              <a:gd name="connsiteY295" fmla="*/ 671954 h 1016482"/>
              <a:gd name="connsiteX296" fmla="*/ 1835859 w 2308108"/>
              <a:gd name="connsiteY296" fmla="*/ 663809 h 1016482"/>
              <a:gd name="connsiteX297" fmla="*/ 1835859 w 2308108"/>
              <a:gd name="connsiteY297" fmla="*/ 661365 h 1016482"/>
              <a:gd name="connsiteX298" fmla="*/ 1835859 w 2308108"/>
              <a:gd name="connsiteY298" fmla="*/ 655664 h 1016482"/>
              <a:gd name="connsiteX299" fmla="*/ 1835859 w 2308108"/>
              <a:gd name="connsiteY299" fmla="*/ 650777 h 1016482"/>
              <a:gd name="connsiteX300" fmla="*/ 1835044 w 2308108"/>
              <a:gd name="connsiteY300" fmla="*/ 649148 h 1016482"/>
              <a:gd name="connsiteX301" fmla="*/ 1833415 w 2308108"/>
              <a:gd name="connsiteY301" fmla="*/ 648334 h 1016482"/>
              <a:gd name="connsiteX302" fmla="*/ 1806537 w 2308108"/>
              <a:gd name="connsiteY302" fmla="*/ 649148 h 1016482"/>
              <a:gd name="connsiteX303" fmla="*/ 1776401 w 2308108"/>
              <a:gd name="connsiteY303" fmla="*/ 649963 h 1016482"/>
              <a:gd name="connsiteX304" fmla="*/ 1747079 w 2308108"/>
              <a:gd name="connsiteY304" fmla="*/ 650777 h 1016482"/>
              <a:gd name="connsiteX305" fmla="*/ 1721016 w 2308108"/>
              <a:gd name="connsiteY305" fmla="*/ 651591 h 1016482"/>
              <a:gd name="connsiteX306" fmla="*/ 1718572 w 2308108"/>
              <a:gd name="connsiteY306" fmla="*/ 654035 h 1016482"/>
              <a:gd name="connsiteX307" fmla="*/ 1716129 w 2308108"/>
              <a:gd name="connsiteY307" fmla="*/ 689873 h 1016482"/>
              <a:gd name="connsiteX308" fmla="*/ 1715314 w 2308108"/>
              <a:gd name="connsiteY308" fmla="*/ 728968 h 1016482"/>
              <a:gd name="connsiteX309" fmla="*/ 1716129 w 2308108"/>
              <a:gd name="connsiteY309" fmla="*/ 768064 h 1016482"/>
              <a:gd name="connsiteX310" fmla="*/ 1718572 w 2308108"/>
              <a:gd name="connsiteY310" fmla="*/ 803901 h 1016482"/>
              <a:gd name="connsiteX311" fmla="*/ 1721016 w 2308108"/>
              <a:gd name="connsiteY311" fmla="*/ 806344 h 1016482"/>
              <a:gd name="connsiteX312" fmla="*/ 1747894 w 2308108"/>
              <a:gd name="connsiteY312" fmla="*/ 807159 h 1016482"/>
              <a:gd name="connsiteX313" fmla="*/ 1771514 w 2308108"/>
              <a:gd name="connsiteY313" fmla="*/ 807974 h 1016482"/>
              <a:gd name="connsiteX314" fmla="*/ 1778030 w 2308108"/>
              <a:gd name="connsiteY314" fmla="*/ 807974 h 1016482"/>
              <a:gd name="connsiteX315" fmla="*/ 1808981 w 2308108"/>
              <a:gd name="connsiteY315" fmla="*/ 808788 h 1016482"/>
              <a:gd name="connsiteX316" fmla="*/ 1836673 w 2308108"/>
              <a:gd name="connsiteY316" fmla="*/ 809602 h 1016482"/>
              <a:gd name="connsiteX317" fmla="*/ 1836673 w 2308108"/>
              <a:gd name="connsiteY317" fmla="*/ 809602 h 1016482"/>
              <a:gd name="connsiteX318" fmla="*/ 1838302 w 2308108"/>
              <a:gd name="connsiteY318" fmla="*/ 808788 h 1016482"/>
              <a:gd name="connsiteX319" fmla="*/ 1839117 w 2308108"/>
              <a:gd name="connsiteY319" fmla="*/ 807159 h 1016482"/>
              <a:gd name="connsiteX320" fmla="*/ 1839117 w 2308108"/>
              <a:gd name="connsiteY320" fmla="*/ 801457 h 1016482"/>
              <a:gd name="connsiteX321" fmla="*/ 1839117 w 2308108"/>
              <a:gd name="connsiteY321" fmla="*/ 792498 h 1016482"/>
              <a:gd name="connsiteX322" fmla="*/ 1839117 w 2308108"/>
              <a:gd name="connsiteY322" fmla="*/ 783539 h 1016482"/>
              <a:gd name="connsiteX323" fmla="*/ 1839117 w 2308108"/>
              <a:gd name="connsiteY323" fmla="*/ 777837 h 1016482"/>
              <a:gd name="connsiteX324" fmla="*/ 1836673 w 2308108"/>
              <a:gd name="connsiteY324" fmla="*/ 775394 h 1016482"/>
              <a:gd name="connsiteX325" fmla="*/ 1817940 w 2308108"/>
              <a:gd name="connsiteY325" fmla="*/ 775394 h 1016482"/>
              <a:gd name="connsiteX326" fmla="*/ 1796763 w 2308108"/>
              <a:gd name="connsiteY326" fmla="*/ 775394 h 1016482"/>
              <a:gd name="connsiteX327" fmla="*/ 1786989 w 2308108"/>
              <a:gd name="connsiteY327" fmla="*/ 775394 h 1016482"/>
              <a:gd name="connsiteX328" fmla="*/ 1775587 w 2308108"/>
              <a:gd name="connsiteY328" fmla="*/ 775394 h 1016482"/>
              <a:gd name="connsiteX329" fmla="*/ 1769071 w 2308108"/>
              <a:gd name="connsiteY329" fmla="*/ 775394 h 1016482"/>
              <a:gd name="connsiteX330" fmla="*/ 1754410 w 2308108"/>
              <a:gd name="connsiteY330" fmla="*/ 775394 h 1016482"/>
              <a:gd name="connsiteX331" fmla="*/ 1753595 w 2308108"/>
              <a:gd name="connsiteY331" fmla="*/ 775394 h 1016482"/>
              <a:gd name="connsiteX332" fmla="*/ 1753595 w 2308108"/>
              <a:gd name="connsiteY332" fmla="*/ 774579 h 1016482"/>
              <a:gd name="connsiteX333" fmla="*/ 1753595 w 2308108"/>
              <a:gd name="connsiteY333" fmla="*/ 767249 h 1016482"/>
              <a:gd name="connsiteX334" fmla="*/ 1753595 w 2308108"/>
              <a:gd name="connsiteY334" fmla="*/ 759919 h 1016482"/>
              <a:gd name="connsiteX335" fmla="*/ 1753595 w 2308108"/>
              <a:gd name="connsiteY335" fmla="*/ 752588 h 1016482"/>
              <a:gd name="connsiteX336" fmla="*/ 1753595 w 2308108"/>
              <a:gd name="connsiteY336" fmla="*/ 745258 h 1016482"/>
              <a:gd name="connsiteX337" fmla="*/ 1753595 w 2308108"/>
              <a:gd name="connsiteY337" fmla="*/ 744443 h 1016482"/>
              <a:gd name="connsiteX338" fmla="*/ 1754410 w 2308108"/>
              <a:gd name="connsiteY338" fmla="*/ 744443 h 1016482"/>
              <a:gd name="connsiteX339" fmla="*/ 1773143 w 2308108"/>
              <a:gd name="connsiteY339" fmla="*/ 744443 h 1016482"/>
              <a:gd name="connsiteX340" fmla="*/ 1791876 w 2308108"/>
              <a:gd name="connsiteY340" fmla="*/ 744443 h 1016482"/>
              <a:gd name="connsiteX341" fmla="*/ 1810610 w 2308108"/>
              <a:gd name="connsiteY341" fmla="*/ 744443 h 1016482"/>
              <a:gd name="connsiteX342" fmla="*/ 1826899 w 2308108"/>
              <a:gd name="connsiteY342" fmla="*/ 744443 h 1016482"/>
              <a:gd name="connsiteX343" fmla="*/ 1828528 w 2308108"/>
              <a:gd name="connsiteY343" fmla="*/ 743629 h 1016482"/>
              <a:gd name="connsiteX344" fmla="*/ 1829343 w 2308108"/>
              <a:gd name="connsiteY344" fmla="*/ 742000 h 1016482"/>
              <a:gd name="connsiteX345" fmla="*/ 1829343 w 2308108"/>
              <a:gd name="connsiteY345" fmla="*/ 737113 h 1016482"/>
              <a:gd name="connsiteX346" fmla="*/ 1829343 w 2308108"/>
              <a:gd name="connsiteY346" fmla="*/ 728968 h 1016482"/>
              <a:gd name="connsiteX347" fmla="*/ 1829343 w 2308108"/>
              <a:gd name="connsiteY347" fmla="*/ 720823 h 1016482"/>
              <a:gd name="connsiteX348" fmla="*/ 1829343 w 2308108"/>
              <a:gd name="connsiteY348" fmla="*/ 715936 h 1016482"/>
              <a:gd name="connsiteX349" fmla="*/ 1828528 w 2308108"/>
              <a:gd name="connsiteY349" fmla="*/ 714307 h 1016482"/>
              <a:gd name="connsiteX350" fmla="*/ 1826899 w 2308108"/>
              <a:gd name="connsiteY350" fmla="*/ 713493 h 1016482"/>
              <a:gd name="connsiteX351" fmla="*/ 1810610 w 2308108"/>
              <a:gd name="connsiteY351" fmla="*/ 713493 h 1016482"/>
              <a:gd name="connsiteX352" fmla="*/ 1791876 w 2308108"/>
              <a:gd name="connsiteY352" fmla="*/ 713493 h 1016482"/>
              <a:gd name="connsiteX353" fmla="*/ 1773143 w 2308108"/>
              <a:gd name="connsiteY353" fmla="*/ 713493 h 1016482"/>
              <a:gd name="connsiteX354" fmla="*/ 1764184 w 2308108"/>
              <a:gd name="connsiteY354" fmla="*/ 713493 h 1016482"/>
              <a:gd name="connsiteX355" fmla="*/ 1754410 w 2308108"/>
              <a:gd name="connsiteY355" fmla="*/ 713493 h 1016482"/>
              <a:gd name="connsiteX356" fmla="*/ 1753595 w 2308108"/>
              <a:gd name="connsiteY356" fmla="*/ 713493 h 1016482"/>
              <a:gd name="connsiteX357" fmla="*/ 1753595 w 2308108"/>
              <a:gd name="connsiteY357" fmla="*/ 712678 h 1016482"/>
              <a:gd name="connsiteX358" fmla="*/ 1753595 w 2308108"/>
              <a:gd name="connsiteY358" fmla="*/ 700461 h 1016482"/>
              <a:gd name="connsiteX359" fmla="*/ 2268353 w 2308108"/>
              <a:gd name="connsiteY359" fmla="*/ 855214 h 1016482"/>
              <a:gd name="connsiteX360" fmla="*/ 2239031 w 2308108"/>
              <a:gd name="connsiteY360" fmla="*/ 854399 h 1016482"/>
              <a:gd name="connsiteX361" fmla="*/ 2234959 w 2308108"/>
              <a:gd name="connsiteY361" fmla="*/ 856028 h 1016482"/>
              <a:gd name="connsiteX362" fmla="*/ 2121745 w 2308108"/>
              <a:gd name="connsiteY362" fmla="*/ 937477 h 1016482"/>
              <a:gd name="connsiteX363" fmla="*/ 1906719 w 2308108"/>
              <a:gd name="connsiteY363" fmla="*/ 982274 h 1016482"/>
              <a:gd name="connsiteX364" fmla="*/ 1906719 w 2308108"/>
              <a:gd name="connsiteY364" fmla="*/ 982274 h 1016482"/>
              <a:gd name="connsiteX365" fmla="*/ 1635494 w 2308108"/>
              <a:gd name="connsiteY365" fmla="*/ 905712 h 1016482"/>
              <a:gd name="connsiteX366" fmla="*/ 1555675 w 2308108"/>
              <a:gd name="connsiteY366" fmla="*/ 824263 h 1016482"/>
              <a:gd name="connsiteX367" fmla="*/ 1527167 w 2308108"/>
              <a:gd name="connsiteY367" fmla="*/ 728153 h 1016482"/>
              <a:gd name="connsiteX368" fmla="*/ 1555675 w 2308108"/>
              <a:gd name="connsiteY368" fmla="*/ 632044 h 1016482"/>
              <a:gd name="connsiteX369" fmla="*/ 1692509 w 2308108"/>
              <a:gd name="connsiteY369" fmla="*/ 519644 h 1016482"/>
              <a:gd name="connsiteX370" fmla="*/ 1907534 w 2308108"/>
              <a:gd name="connsiteY370" fmla="*/ 474847 h 1016482"/>
              <a:gd name="connsiteX371" fmla="*/ 1907534 w 2308108"/>
              <a:gd name="connsiteY371" fmla="*/ 474847 h 1016482"/>
              <a:gd name="connsiteX372" fmla="*/ 2178759 w 2308108"/>
              <a:gd name="connsiteY372" fmla="*/ 551409 h 1016482"/>
              <a:gd name="connsiteX373" fmla="*/ 2230886 w 2308108"/>
              <a:gd name="connsiteY373" fmla="*/ 596206 h 1016482"/>
              <a:gd name="connsiteX374" fmla="*/ 2234959 w 2308108"/>
              <a:gd name="connsiteY374" fmla="*/ 597835 h 1016482"/>
              <a:gd name="connsiteX375" fmla="*/ 2247990 w 2308108"/>
              <a:gd name="connsiteY375" fmla="*/ 597835 h 1016482"/>
              <a:gd name="connsiteX376" fmla="*/ 2265095 w 2308108"/>
              <a:gd name="connsiteY376" fmla="*/ 597835 h 1016482"/>
              <a:gd name="connsiteX377" fmla="*/ 2269982 w 2308108"/>
              <a:gd name="connsiteY377" fmla="*/ 594577 h 1016482"/>
              <a:gd name="connsiteX378" fmla="*/ 2269167 w 2308108"/>
              <a:gd name="connsiteY378" fmla="*/ 588876 h 1016482"/>
              <a:gd name="connsiteX379" fmla="*/ 2136405 w 2308108"/>
              <a:gd name="connsiteY379" fmla="*/ 489508 h 1016482"/>
              <a:gd name="connsiteX380" fmla="*/ 1907534 w 2308108"/>
              <a:gd name="connsiteY380" fmla="*/ 441453 h 1016482"/>
              <a:gd name="connsiteX381" fmla="*/ 1616761 w 2308108"/>
              <a:gd name="connsiteY381" fmla="*/ 523717 h 1016482"/>
              <a:gd name="connsiteX382" fmla="*/ 1527167 w 2308108"/>
              <a:gd name="connsiteY382" fmla="*/ 614939 h 1016482"/>
              <a:gd name="connsiteX383" fmla="*/ 1492959 w 2308108"/>
              <a:gd name="connsiteY383" fmla="*/ 728968 h 1016482"/>
              <a:gd name="connsiteX384" fmla="*/ 1492959 w 2308108"/>
              <a:gd name="connsiteY384" fmla="*/ 728968 h 1016482"/>
              <a:gd name="connsiteX385" fmla="*/ 1492959 w 2308108"/>
              <a:gd name="connsiteY385" fmla="*/ 728968 h 1016482"/>
              <a:gd name="connsiteX386" fmla="*/ 1527167 w 2308108"/>
              <a:gd name="connsiteY386" fmla="*/ 842996 h 1016482"/>
              <a:gd name="connsiteX387" fmla="*/ 1678662 w 2308108"/>
              <a:gd name="connsiteY387" fmla="*/ 968428 h 1016482"/>
              <a:gd name="connsiteX388" fmla="*/ 1907534 w 2308108"/>
              <a:gd name="connsiteY388" fmla="*/ 1016483 h 1016482"/>
              <a:gd name="connsiteX389" fmla="*/ 2064730 w 2308108"/>
              <a:gd name="connsiteY389" fmla="*/ 995306 h 1016482"/>
              <a:gd name="connsiteX390" fmla="*/ 2198307 w 2308108"/>
              <a:gd name="connsiteY390" fmla="*/ 934219 h 1016482"/>
              <a:gd name="connsiteX391" fmla="*/ 2273240 w 2308108"/>
              <a:gd name="connsiteY391" fmla="*/ 864173 h 1016482"/>
              <a:gd name="connsiteX392" fmla="*/ 2274054 w 2308108"/>
              <a:gd name="connsiteY392" fmla="*/ 858472 h 1016482"/>
              <a:gd name="connsiteX393" fmla="*/ 2268353 w 2308108"/>
              <a:gd name="connsiteY393" fmla="*/ 855214 h 1016482"/>
              <a:gd name="connsiteX394" fmla="*/ 1611874 w 2308108"/>
              <a:gd name="connsiteY394" fmla="*/ 737113 h 1016482"/>
              <a:gd name="connsiteX395" fmla="*/ 1623277 w 2308108"/>
              <a:gd name="connsiteY395" fmla="*/ 737113 h 1016482"/>
              <a:gd name="connsiteX396" fmla="*/ 1634680 w 2308108"/>
              <a:gd name="connsiteY396" fmla="*/ 737113 h 1016482"/>
              <a:gd name="connsiteX397" fmla="*/ 1634680 w 2308108"/>
              <a:gd name="connsiteY397" fmla="*/ 737113 h 1016482"/>
              <a:gd name="connsiteX398" fmla="*/ 1640381 w 2308108"/>
              <a:gd name="connsiteY398" fmla="*/ 737113 h 1016482"/>
              <a:gd name="connsiteX399" fmla="*/ 1646083 w 2308108"/>
              <a:gd name="connsiteY399" fmla="*/ 737113 h 1016482"/>
              <a:gd name="connsiteX400" fmla="*/ 1658300 w 2308108"/>
              <a:gd name="connsiteY400" fmla="*/ 737113 h 1016482"/>
              <a:gd name="connsiteX401" fmla="*/ 1659115 w 2308108"/>
              <a:gd name="connsiteY401" fmla="*/ 737113 h 1016482"/>
              <a:gd name="connsiteX402" fmla="*/ 1659115 w 2308108"/>
              <a:gd name="connsiteY402" fmla="*/ 737927 h 1016482"/>
              <a:gd name="connsiteX403" fmla="*/ 1659929 w 2308108"/>
              <a:gd name="connsiteY403" fmla="*/ 753403 h 1016482"/>
              <a:gd name="connsiteX404" fmla="*/ 1660744 w 2308108"/>
              <a:gd name="connsiteY404" fmla="*/ 768878 h 1016482"/>
              <a:gd name="connsiteX405" fmla="*/ 1662373 w 2308108"/>
              <a:gd name="connsiteY405" fmla="*/ 784353 h 1016482"/>
              <a:gd name="connsiteX406" fmla="*/ 1664001 w 2308108"/>
              <a:gd name="connsiteY406" fmla="*/ 797385 h 1016482"/>
              <a:gd name="connsiteX407" fmla="*/ 1666445 w 2308108"/>
              <a:gd name="connsiteY407" fmla="*/ 799014 h 1016482"/>
              <a:gd name="connsiteX408" fmla="*/ 1672961 w 2308108"/>
              <a:gd name="connsiteY408" fmla="*/ 799014 h 1016482"/>
              <a:gd name="connsiteX409" fmla="*/ 1681920 w 2308108"/>
              <a:gd name="connsiteY409" fmla="*/ 799014 h 1016482"/>
              <a:gd name="connsiteX410" fmla="*/ 1690880 w 2308108"/>
              <a:gd name="connsiteY410" fmla="*/ 799014 h 1016482"/>
              <a:gd name="connsiteX411" fmla="*/ 1696581 w 2308108"/>
              <a:gd name="connsiteY411" fmla="*/ 799014 h 1016482"/>
              <a:gd name="connsiteX412" fmla="*/ 1696581 w 2308108"/>
              <a:gd name="connsiteY412" fmla="*/ 799014 h 1016482"/>
              <a:gd name="connsiteX413" fmla="*/ 1698210 w 2308108"/>
              <a:gd name="connsiteY413" fmla="*/ 798200 h 1016482"/>
              <a:gd name="connsiteX414" fmla="*/ 1699025 w 2308108"/>
              <a:gd name="connsiteY414" fmla="*/ 796571 h 1016482"/>
              <a:gd name="connsiteX415" fmla="*/ 1695767 w 2308108"/>
              <a:gd name="connsiteY415" fmla="*/ 761548 h 1016482"/>
              <a:gd name="connsiteX416" fmla="*/ 1694952 w 2308108"/>
              <a:gd name="connsiteY416" fmla="*/ 723267 h 1016482"/>
              <a:gd name="connsiteX417" fmla="*/ 1695767 w 2308108"/>
              <a:gd name="connsiteY417" fmla="*/ 684986 h 1016482"/>
              <a:gd name="connsiteX418" fmla="*/ 1699025 w 2308108"/>
              <a:gd name="connsiteY418" fmla="*/ 649963 h 1016482"/>
              <a:gd name="connsiteX419" fmla="*/ 1698210 w 2308108"/>
              <a:gd name="connsiteY419" fmla="*/ 648334 h 1016482"/>
              <a:gd name="connsiteX420" fmla="*/ 1696581 w 2308108"/>
              <a:gd name="connsiteY420" fmla="*/ 647519 h 1016482"/>
              <a:gd name="connsiteX421" fmla="*/ 1695767 w 2308108"/>
              <a:gd name="connsiteY421" fmla="*/ 647519 h 1016482"/>
              <a:gd name="connsiteX422" fmla="*/ 1691694 w 2308108"/>
              <a:gd name="connsiteY422" fmla="*/ 647519 h 1016482"/>
              <a:gd name="connsiteX423" fmla="*/ 1687622 w 2308108"/>
              <a:gd name="connsiteY423" fmla="*/ 647519 h 1016482"/>
              <a:gd name="connsiteX424" fmla="*/ 1682735 w 2308108"/>
              <a:gd name="connsiteY424" fmla="*/ 647519 h 1016482"/>
              <a:gd name="connsiteX425" fmla="*/ 1677848 w 2308108"/>
              <a:gd name="connsiteY425" fmla="*/ 647519 h 1016482"/>
              <a:gd name="connsiteX426" fmla="*/ 1673775 w 2308108"/>
              <a:gd name="connsiteY426" fmla="*/ 647519 h 1016482"/>
              <a:gd name="connsiteX427" fmla="*/ 1672961 w 2308108"/>
              <a:gd name="connsiteY427" fmla="*/ 647519 h 1016482"/>
              <a:gd name="connsiteX428" fmla="*/ 1667260 w 2308108"/>
              <a:gd name="connsiteY428" fmla="*/ 647519 h 1016482"/>
              <a:gd name="connsiteX429" fmla="*/ 1664816 w 2308108"/>
              <a:gd name="connsiteY429" fmla="*/ 649148 h 1016482"/>
              <a:gd name="connsiteX430" fmla="*/ 1663187 w 2308108"/>
              <a:gd name="connsiteY430" fmla="*/ 661365 h 1016482"/>
              <a:gd name="connsiteX431" fmla="*/ 1661558 w 2308108"/>
              <a:gd name="connsiteY431" fmla="*/ 676026 h 1016482"/>
              <a:gd name="connsiteX432" fmla="*/ 1660744 w 2308108"/>
              <a:gd name="connsiteY432" fmla="*/ 690687 h 1016482"/>
              <a:gd name="connsiteX433" fmla="*/ 1659929 w 2308108"/>
              <a:gd name="connsiteY433" fmla="*/ 705348 h 1016482"/>
              <a:gd name="connsiteX434" fmla="*/ 1659929 w 2308108"/>
              <a:gd name="connsiteY434" fmla="*/ 706162 h 1016482"/>
              <a:gd name="connsiteX435" fmla="*/ 1659115 w 2308108"/>
              <a:gd name="connsiteY435" fmla="*/ 706162 h 1016482"/>
              <a:gd name="connsiteX436" fmla="*/ 1646897 w 2308108"/>
              <a:gd name="connsiteY436" fmla="*/ 706162 h 1016482"/>
              <a:gd name="connsiteX437" fmla="*/ 1638753 w 2308108"/>
              <a:gd name="connsiteY437" fmla="*/ 706162 h 1016482"/>
              <a:gd name="connsiteX438" fmla="*/ 1634680 w 2308108"/>
              <a:gd name="connsiteY438" fmla="*/ 706162 h 1016482"/>
              <a:gd name="connsiteX439" fmla="*/ 1623277 w 2308108"/>
              <a:gd name="connsiteY439" fmla="*/ 706162 h 1016482"/>
              <a:gd name="connsiteX440" fmla="*/ 1611874 w 2308108"/>
              <a:gd name="connsiteY440" fmla="*/ 706162 h 1016482"/>
              <a:gd name="connsiteX441" fmla="*/ 1611060 w 2308108"/>
              <a:gd name="connsiteY441" fmla="*/ 706162 h 1016482"/>
              <a:gd name="connsiteX442" fmla="*/ 1611060 w 2308108"/>
              <a:gd name="connsiteY442" fmla="*/ 705348 h 1016482"/>
              <a:gd name="connsiteX443" fmla="*/ 1611874 w 2308108"/>
              <a:gd name="connsiteY443" fmla="*/ 691501 h 1016482"/>
              <a:gd name="connsiteX444" fmla="*/ 1613503 w 2308108"/>
              <a:gd name="connsiteY444" fmla="*/ 677655 h 1016482"/>
              <a:gd name="connsiteX445" fmla="*/ 1615132 w 2308108"/>
              <a:gd name="connsiteY445" fmla="*/ 663809 h 1016482"/>
              <a:gd name="connsiteX446" fmla="*/ 1616761 w 2308108"/>
              <a:gd name="connsiteY446" fmla="*/ 653221 h 1016482"/>
              <a:gd name="connsiteX447" fmla="*/ 1615947 w 2308108"/>
              <a:gd name="connsiteY447" fmla="*/ 651591 h 1016482"/>
              <a:gd name="connsiteX448" fmla="*/ 1614318 w 2308108"/>
              <a:gd name="connsiteY448" fmla="*/ 650777 h 1016482"/>
              <a:gd name="connsiteX449" fmla="*/ 1609431 w 2308108"/>
              <a:gd name="connsiteY449" fmla="*/ 650777 h 1016482"/>
              <a:gd name="connsiteX450" fmla="*/ 1600471 w 2308108"/>
              <a:gd name="connsiteY450" fmla="*/ 650777 h 1016482"/>
              <a:gd name="connsiteX451" fmla="*/ 1592327 w 2308108"/>
              <a:gd name="connsiteY451" fmla="*/ 650777 h 1016482"/>
              <a:gd name="connsiteX452" fmla="*/ 1588254 w 2308108"/>
              <a:gd name="connsiteY452" fmla="*/ 650777 h 1016482"/>
              <a:gd name="connsiteX453" fmla="*/ 1586625 w 2308108"/>
              <a:gd name="connsiteY453" fmla="*/ 650777 h 1016482"/>
              <a:gd name="connsiteX454" fmla="*/ 1584182 w 2308108"/>
              <a:gd name="connsiteY454" fmla="*/ 652406 h 1016482"/>
              <a:gd name="connsiteX455" fmla="*/ 1579295 w 2308108"/>
              <a:gd name="connsiteY455" fmla="*/ 685800 h 1016482"/>
              <a:gd name="connsiteX456" fmla="*/ 1577666 w 2308108"/>
              <a:gd name="connsiteY456" fmla="*/ 721638 h 1016482"/>
              <a:gd name="connsiteX457" fmla="*/ 1579295 w 2308108"/>
              <a:gd name="connsiteY457" fmla="*/ 757475 h 1016482"/>
              <a:gd name="connsiteX458" fmla="*/ 1584182 w 2308108"/>
              <a:gd name="connsiteY458" fmla="*/ 790869 h 1016482"/>
              <a:gd name="connsiteX459" fmla="*/ 1586625 w 2308108"/>
              <a:gd name="connsiteY459" fmla="*/ 792498 h 1016482"/>
              <a:gd name="connsiteX460" fmla="*/ 1592327 w 2308108"/>
              <a:gd name="connsiteY460" fmla="*/ 792498 h 1016482"/>
              <a:gd name="connsiteX461" fmla="*/ 1600471 w 2308108"/>
              <a:gd name="connsiteY461" fmla="*/ 792498 h 1016482"/>
              <a:gd name="connsiteX462" fmla="*/ 1609431 w 2308108"/>
              <a:gd name="connsiteY462" fmla="*/ 792498 h 1016482"/>
              <a:gd name="connsiteX463" fmla="*/ 1610245 w 2308108"/>
              <a:gd name="connsiteY463" fmla="*/ 792498 h 1016482"/>
              <a:gd name="connsiteX464" fmla="*/ 1614318 w 2308108"/>
              <a:gd name="connsiteY464" fmla="*/ 792498 h 1016482"/>
              <a:gd name="connsiteX465" fmla="*/ 1615947 w 2308108"/>
              <a:gd name="connsiteY465" fmla="*/ 791684 h 1016482"/>
              <a:gd name="connsiteX466" fmla="*/ 1616761 w 2308108"/>
              <a:gd name="connsiteY466" fmla="*/ 790055 h 1016482"/>
              <a:gd name="connsiteX467" fmla="*/ 1615132 w 2308108"/>
              <a:gd name="connsiteY467" fmla="*/ 778652 h 1016482"/>
              <a:gd name="connsiteX468" fmla="*/ 1613503 w 2308108"/>
              <a:gd name="connsiteY468" fmla="*/ 763177 h 1016482"/>
              <a:gd name="connsiteX469" fmla="*/ 1611874 w 2308108"/>
              <a:gd name="connsiteY469" fmla="*/ 747701 h 1016482"/>
              <a:gd name="connsiteX470" fmla="*/ 1611060 w 2308108"/>
              <a:gd name="connsiteY470" fmla="*/ 732226 h 1016482"/>
              <a:gd name="connsiteX471" fmla="*/ 1611060 w 2308108"/>
              <a:gd name="connsiteY471" fmla="*/ 731412 h 1016482"/>
              <a:gd name="connsiteX472" fmla="*/ 1611874 w 2308108"/>
              <a:gd name="connsiteY472" fmla="*/ 731412 h 1016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</a:cxnLst>
            <a:rect l="l" t="t" r="r" b="b"/>
            <a:pathLst>
              <a:path w="2308108" h="1016482">
                <a:moveTo>
                  <a:pt x="607609" y="0"/>
                </a:moveTo>
                <a:cubicBezTo>
                  <a:pt x="490323" y="0"/>
                  <a:pt x="382810" y="45611"/>
                  <a:pt x="382810" y="172672"/>
                </a:cubicBezTo>
                <a:cubicBezTo>
                  <a:pt x="382810" y="298918"/>
                  <a:pt x="487879" y="345343"/>
                  <a:pt x="607609" y="345343"/>
                </a:cubicBezTo>
                <a:cubicBezTo>
                  <a:pt x="721638" y="345343"/>
                  <a:pt x="830779" y="302176"/>
                  <a:pt x="830779" y="172672"/>
                </a:cubicBezTo>
                <a:cubicBezTo>
                  <a:pt x="831594" y="46426"/>
                  <a:pt x="728153" y="0"/>
                  <a:pt x="607609" y="0"/>
                </a:cubicBezTo>
                <a:close/>
                <a:moveTo>
                  <a:pt x="607609" y="278555"/>
                </a:moveTo>
                <a:cubicBezTo>
                  <a:pt x="511499" y="278555"/>
                  <a:pt x="469146" y="235387"/>
                  <a:pt x="469146" y="172672"/>
                </a:cubicBezTo>
                <a:cubicBezTo>
                  <a:pt x="469146" y="108327"/>
                  <a:pt x="513943" y="66788"/>
                  <a:pt x="607609" y="66788"/>
                </a:cubicBezTo>
                <a:cubicBezTo>
                  <a:pt x="699646" y="66788"/>
                  <a:pt x="744443" y="107513"/>
                  <a:pt x="744443" y="172672"/>
                </a:cubicBezTo>
                <a:cubicBezTo>
                  <a:pt x="745258" y="231315"/>
                  <a:pt x="708606" y="278555"/>
                  <a:pt x="607609" y="278555"/>
                </a:cubicBezTo>
                <a:close/>
                <a:moveTo>
                  <a:pt x="1865995" y="336384"/>
                </a:moveTo>
                <a:lnTo>
                  <a:pt x="1949073" y="336384"/>
                </a:lnTo>
                <a:cubicBezTo>
                  <a:pt x="1953960" y="336384"/>
                  <a:pt x="1958032" y="333941"/>
                  <a:pt x="1959661" y="329868"/>
                </a:cubicBezTo>
                <a:lnTo>
                  <a:pt x="1987354" y="273668"/>
                </a:lnTo>
                <a:lnTo>
                  <a:pt x="2175501" y="273668"/>
                </a:lnTo>
                <a:lnTo>
                  <a:pt x="2187718" y="298103"/>
                </a:lnTo>
                <a:cubicBezTo>
                  <a:pt x="2199121" y="321723"/>
                  <a:pt x="2223556" y="336384"/>
                  <a:pt x="2249620" y="336384"/>
                </a:cubicBezTo>
                <a:lnTo>
                  <a:pt x="2297674" y="336384"/>
                </a:lnTo>
                <a:cubicBezTo>
                  <a:pt x="2299303" y="336384"/>
                  <a:pt x="2300932" y="333941"/>
                  <a:pt x="2300118" y="332312"/>
                </a:cubicBezTo>
                <a:lnTo>
                  <a:pt x="2133962" y="14661"/>
                </a:lnTo>
                <a:cubicBezTo>
                  <a:pt x="2132333" y="10589"/>
                  <a:pt x="2128260" y="8145"/>
                  <a:pt x="2123374" y="8145"/>
                </a:cubicBezTo>
                <a:lnTo>
                  <a:pt x="2049255" y="8145"/>
                </a:lnTo>
                <a:cubicBezTo>
                  <a:pt x="2039481" y="8145"/>
                  <a:pt x="2030522" y="13846"/>
                  <a:pt x="2026449" y="21991"/>
                </a:cubicBezTo>
                <a:lnTo>
                  <a:pt x="1864366" y="332312"/>
                </a:lnTo>
                <a:cubicBezTo>
                  <a:pt x="1862737" y="333941"/>
                  <a:pt x="1864366" y="336384"/>
                  <a:pt x="1865995" y="336384"/>
                </a:cubicBezTo>
                <a:close/>
                <a:moveTo>
                  <a:pt x="2082649" y="83078"/>
                </a:moveTo>
                <a:lnTo>
                  <a:pt x="2146994" y="212582"/>
                </a:lnTo>
                <a:lnTo>
                  <a:pt x="2018304" y="212582"/>
                </a:lnTo>
                <a:lnTo>
                  <a:pt x="2082649" y="83078"/>
                </a:lnTo>
                <a:close/>
                <a:moveTo>
                  <a:pt x="1754410" y="336384"/>
                </a:moveTo>
                <a:lnTo>
                  <a:pt x="1815497" y="336384"/>
                </a:lnTo>
                <a:cubicBezTo>
                  <a:pt x="1822013" y="336384"/>
                  <a:pt x="1827714" y="330683"/>
                  <a:pt x="1827714" y="324167"/>
                </a:cubicBezTo>
                <a:lnTo>
                  <a:pt x="1827714" y="20362"/>
                </a:lnTo>
                <a:cubicBezTo>
                  <a:pt x="1827714" y="13846"/>
                  <a:pt x="1822013" y="8145"/>
                  <a:pt x="1815497" y="8145"/>
                </a:cubicBezTo>
                <a:lnTo>
                  <a:pt x="1768256" y="8145"/>
                </a:lnTo>
                <a:cubicBezTo>
                  <a:pt x="1753595" y="8145"/>
                  <a:pt x="1742193" y="19548"/>
                  <a:pt x="1742193" y="34209"/>
                </a:cubicBezTo>
                <a:lnTo>
                  <a:pt x="1742193" y="324167"/>
                </a:lnTo>
                <a:cubicBezTo>
                  <a:pt x="1743007" y="330683"/>
                  <a:pt x="1747894" y="336384"/>
                  <a:pt x="1754410" y="336384"/>
                </a:cubicBezTo>
                <a:close/>
                <a:moveTo>
                  <a:pt x="355932" y="8959"/>
                </a:moveTo>
                <a:lnTo>
                  <a:pt x="26064" y="8959"/>
                </a:lnTo>
                <a:cubicBezTo>
                  <a:pt x="11403" y="8959"/>
                  <a:pt x="0" y="20362"/>
                  <a:pt x="0" y="35023"/>
                </a:cubicBezTo>
                <a:lnTo>
                  <a:pt x="0" y="108327"/>
                </a:lnTo>
                <a:cubicBezTo>
                  <a:pt x="0" y="136020"/>
                  <a:pt x="7330" y="156382"/>
                  <a:pt x="34209" y="158825"/>
                </a:cubicBezTo>
                <a:cubicBezTo>
                  <a:pt x="65159" y="161269"/>
                  <a:pt x="231315" y="169414"/>
                  <a:pt x="231315" y="169414"/>
                </a:cubicBezTo>
                <a:cubicBezTo>
                  <a:pt x="236202" y="171857"/>
                  <a:pt x="236202" y="178373"/>
                  <a:pt x="231315" y="180817"/>
                </a:cubicBezTo>
                <a:cubicBezTo>
                  <a:pt x="231315" y="180817"/>
                  <a:pt x="61087" y="190590"/>
                  <a:pt x="33394" y="193034"/>
                </a:cubicBezTo>
                <a:cubicBezTo>
                  <a:pt x="10588" y="195477"/>
                  <a:pt x="814" y="213396"/>
                  <a:pt x="814" y="242718"/>
                </a:cubicBezTo>
                <a:lnTo>
                  <a:pt x="814" y="324167"/>
                </a:lnTo>
                <a:cubicBezTo>
                  <a:pt x="814" y="330683"/>
                  <a:pt x="5701" y="336384"/>
                  <a:pt x="12217" y="336384"/>
                </a:cubicBezTo>
                <a:lnTo>
                  <a:pt x="74119" y="336384"/>
                </a:lnTo>
                <a:cubicBezTo>
                  <a:pt x="80634" y="336384"/>
                  <a:pt x="86336" y="330683"/>
                  <a:pt x="86336" y="324167"/>
                </a:cubicBezTo>
                <a:lnTo>
                  <a:pt x="86336" y="264709"/>
                </a:lnTo>
                <a:cubicBezTo>
                  <a:pt x="86336" y="250863"/>
                  <a:pt x="96924" y="245161"/>
                  <a:pt x="115657" y="243532"/>
                </a:cubicBezTo>
                <a:cubicBezTo>
                  <a:pt x="141721" y="241089"/>
                  <a:pt x="223985" y="234573"/>
                  <a:pt x="275297" y="229686"/>
                </a:cubicBezTo>
                <a:cubicBezTo>
                  <a:pt x="338828" y="223985"/>
                  <a:pt x="338828" y="122988"/>
                  <a:pt x="275297" y="117286"/>
                </a:cubicBezTo>
                <a:lnTo>
                  <a:pt x="108327" y="102626"/>
                </a:lnTo>
                <a:cubicBezTo>
                  <a:pt x="87150" y="100997"/>
                  <a:pt x="87150" y="95295"/>
                  <a:pt x="87150" y="82263"/>
                </a:cubicBezTo>
                <a:lnTo>
                  <a:pt x="364891" y="82263"/>
                </a:lnTo>
                <a:cubicBezTo>
                  <a:pt x="367335" y="82263"/>
                  <a:pt x="369778" y="79820"/>
                  <a:pt x="369778" y="77376"/>
                </a:cubicBezTo>
                <a:lnTo>
                  <a:pt x="369778" y="20362"/>
                </a:lnTo>
                <a:cubicBezTo>
                  <a:pt x="368149" y="13846"/>
                  <a:pt x="362448" y="8959"/>
                  <a:pt x="355932" y="8959"/>
                </a:cubicBezTo>
                <a:close/>
                <a:moveTo>
                  <a:pt x="1187525" y="215025"/>
                </a:moveTo>
                <a:cubicBezTo>
                  <a:pt x="1203001" y="210138"/>
                  <a:pt x="1262458" y="186518"/>
                  <a:pt x="1262458" y="116472"/>
                </a:cubicBezTo>
                <a:cubicBezTo>
                  <a:pt x="1262458" y="47241"/>
                  <a:pt x="1216032" y="9774"/>
                  <a:pt x="1132140" y="8959"/>
                </a:cubicBezTo>
                <a:lnTo>
                  <a:pt x="912228" y="8959"/>
                </a:lnTo>
                <a:cubicBezTo>
                  <a:pt x="897567" y="8959"/>
                  <a:pt x="886164" y="20362"/>
                  <a:pt x="886164" y="35023"/>
                </a:cubicBezTo>
                <a:lnTo>
                  <a:pt x="886164" y="324981"/>
                </a:lnTo>
                <a:cubicBezTo>
                  <a:pt x="886164" y="331497"/>
                  <a:pt x="891866" y="337199"/>
                  <a:pt x="898382" y="337199"/>
                </a:cubicBezTo>
                <a:lnTo>
                  <a:pt x="959468" y="337199"/>
                </a:lnTo>
                <a:cubicBezTo>
                  <a:pt x="965984" y="337199"/>
                  <a:pt x="971686" y="331497"/>
                  <a:pt x="971686" y="324981"/>
                </a:cubicBezTo>
                <a:lnTo>
                  <a:pt x="971686" y="223985"/>
                </a:lnTo>
                <a:lnTo>
                  <a:pt x="1046619" y="223985"/>
                </a:lnTo>
                <a:cubicBezTo>
                  <a:pt x="1085714" y="223985"/>
                  <a:pt x="1089787" y="228057"/>
                  <a:pt x="1110963" y="250048"/>
                </a:cubicBezTo>
                <a:lnTo>
                  <a:pt x="1184267" y="333126"/>
                </a:lnTo>
                <a:cubicBezTo>
                  <a:pt x="1186711" y="335570"/>
                  <a:pt x="1189969" y="337199"/>
                  <a:pt x="1193227" y="337199"/>
                </a:cubicBezTo>
                <a:lnTo>
                  <a:pt x="1279563" y="337199"/>
                </a:lnTo>
                <a:cubicBezTo>
                  <a:pt x="1282006" y="337199"/>
                  <a:pt x="1282821" y="334755"/>
                  <a:pt x="1282006" y="333126"/>
                </a:cubicBezTo>
                <a:lnTo>
                  <a:pt x="1187525" y="215025"/>
                </a:lnTo>
                <a:close/>
                <a:moveTo>
                  <a:pt x="1119108" y="157197"/>
                </a:moveTo>
                <a:lnTo>
                  <a:pt x="970871" y="157197"/>
                </a:lnTo>
                <a:lnTo>
                  <a:pt x="970871" y="81449"/>
                </a:lnTo>
                <a:lnTo>
                  <a:pt x="1119108" y="81449"/>
                </a:lnTo>
                <a:cubicBezTo>
                  <a:pt x="1166349" y="81449"/>
                  <a:pt x="1176122" y="101811"/>
                  <a:pt x="1176122" y="118915"/>
                </a:cubicBezTo>
                <a:cubicBezTo>
                  <a:pt x="1176122" y="136020"/>
                  <a:pt x="1165534" y="157197"/>
                  <a:pt x="1119108" y="157197"/>
                </a:cubicBezTo>
                <a:close/>
                <a:moveTo>
                  <a:pt x="1655042" y="872318"/>
                </a:moveTo>
                <a:cubicBezTo>
                  <a:pt x="1721830" y="917930"/>
                  <a:pt x="1810610" y="942364"/>
                  <a:pt x="1906719" y="942364"/>
                </a:cubicBezTo>
                <a:cubicBezTo>
                  <a:pt x="2002829" y="942364"/>
                  <a:pt x="2091608" y="917930"/>
                  <a:pt x="2158397" y="872318"/>
                </a:cubicBezTo>
                <a:cubicBezTo>
                  <a:pt x="2162469" y="869875"/>
                  <a:pt x="2165727" y="867431"/>
                  <a:pt x="2169799" y="864173"/>
                </a:cubicBezTo>
                <a:cubicBezTo>
                  <a:pt x="2171428" y="862544"/>
                  <a:pt x="2172243" y="860101"/>
                  <a:pt x="2171428" y="857657"/>
                </a:cubicBezTo>
                <a:cubicBezTo>
                  <a:pt x="2170614" y="855214"/>
                  <a:pt x="2168171" y="853585"/>
                  <a:pt x="2165727" y="853585"/>
                </a:cubicBezTo>
                <a:cubicBezTo>
                  <a:pt x="2066359" y="851956"/>
                  <a:pt x="1960476" y="851956"/>
                  <a:pt x="1910792" y="850327"/>
                </a:cubicBezTo>
                <a:cubicBezTo>
                  <a:pt x="1791876" y="846254"/>
                  <a:pt x="1711242" y="838924"/>
                  <a:pt x="1623277" y="833223"/>
                </a:cubicBezTo>
                <a:cubicBezTo>
                  <a:pt x="1620834" y="833223"/>
                  <a:pt x="1618390" y="834852"/>
                  <a:pt x="1617576" y="836481"/>
                </a:cubicBezTo>
                <a:cubicBezTo>
                  <a:pt x="1616761" y="838924"/>
                  <a:pt x="1616761" y="841368"/>
                  <a:pt x="1619205" y="842996"/>
                </a:cubicBezTo>
                <a:cubicBezTo>
                  <a:pt x="1629793" y="853585"/>
                  <a:pt x="1642010" y="862544"/>
                  <a:pt x="1655042" y="872318"/>
                </a:cubicBezTo>
                <a:close/>
                <a:moveTo>
                  <a:pt x="2164098" y="595392"/>
                </a:moveTo>
                <a:cubicBezTo>
                  <a:pt x="2164912" y="592948"/>
                  <a:pt x="2164098" y="590505"/>
                  <a:pt x="2161655" y="588876"/>
                </a:cubicBezTo>
                <a:cubicBezTo>
                  <a:pt x="2160026" y="588061"/>
                  <a:pt x="2159211" y="587247"/>
                  <a:pt x="2157582" y="585618"/>
                </a:cubicBezTo>
                <a:cubicBezTo>
                  <a:pt x="2091608" y="540007"/>
                  <a:pt x="2002015" y="515572"/>
                  <a:pt x="1905905" y="515572"/>
                </a:cubicBezTo>
                <a:cubicBezTo>
                  <a:pt x="1809795" y="515572"/>
                  <a:pt x="1721016" y="540007"/>
                  <a:pt x="1654228" y="585618"/>
                </a:cubicBezTo>
                <a:cubicBezTo>
                  <a:pt x="1645268" y="592134"/>
                  <a:pt x="1637123" y="597835"/>
                  <a:pt x="1628979" y="605166"/>
                </a:cubicBezTo>
                <a:cubicBezTo>
                  <a:pt x="1627349" y="606795"/>
                  <a:pt x="1626535" y="609238"/>
                  <a:pt x="1627349" y="611682"/>
                </a:cubicBezTo>
                <a:cubicBezTo>
                  <a:pt x="1628164" y="614125"/>
                  <a:pt x="1630608" y="614939"/>
                  <a:pt x="1633051" y="614939"/>
                </a:cubicBezTo>
                <a:lnTo>
                  <a:pt x="1633051" y="614939"/>
                </a:lnTo>
                <a:cubicBezTo>
                  <a:pt x="1698210" y="611682"/>
                  <a:pt x="1818754" y="604351"/>
                  <a:pt x="1939299" y="601908"/>
                </a:cubicBezTo>
                <a:cubicBezTo>
                  <a:pt x="1993870" y="601093"/>
                  <a:pt x="2074504" y="600279"/>
                  <a:pt x="2157582" y="598650"/>
                </a:cubicBezTo>
                <a:cubicBezTo>
                  <a:pt x="2161655" y="598650"/>
                  <a:pt x="2164098" y="597021"/>
                  <a:pt x="2164098" y="595392"/>
                </a:cubicBezTo>
                <a:close/>
                <a:moveTo>
                  <a:pt x="1903462" y="739556"/>
                </a:moveTo>
                <a:lnTo>
                  <a:pt x="1903462" y="706977"/>
                </a:lnTo>
                <a:cubicBezTo>
                  <a:pt x="1903462" y="696388"/>
                  <a:pt x="1903462" y="685800"/>
                  <a:pt x="1903462" y="674397"/>
                </a:cubicBezTo>
                <a:cubicBezTo>
                  <a:pt x="1903462" y="664623"/>
                  <a:pt x="1903462" y="654849"/>
                  <a:pt x="1903462" y="645076"/>
                </a:cubicBezTo>
                <a:cubicBezTo>
                  <a:pt x="1903462" y="644261"/>
                  <a:pt x="1903462" y="644261"/>
                  <a:pt x="1902647" y="643447"/>
                </a:cubicBezTo>
                <a:cubicBezTo>
                  <a:pt x="1901832" y="642632"/>
                  <a:pt x="1901832" y="642632"/>
                  <a:pt x="1901018" y="642632"/>
                </a:cubicBezTo>
                <a:lnTo>
                  <a:pt x="1893688" y="642632"/>
                </a:lnTo>
                <a:lnTo>
                  <a:pt x="1883099" y="642632"/>
                </a:lnTo>
                <a:lnTo>
                  <a:pt x="1872511" y="642632"/>
                </a:lnTo>
                <a:lnTo>
                  <a:pt x="1866810" y="642632"/>
                </a:lnTo>
                <a:lnTo>
                  <a:pt x="1865180" y="642632"/>
                </a:lnTo>
                <a:cubicBezTo>
                  <a:pt x="1863551" y="642632"/>
                  <a:pt x="1862737" y="643447"/>
                  <a:pt x="1862737" y="645076"/>
                </a:cubicBezTo>
                <a:cubicBezTo>
                  <a:pt x="1862737" y="657293"/>
                  <a:pt x="1861923" y="670325"/>
                  <a:pt x="1861923" y="683357"/>
                </a:cubicBezTo>
                <a:cubicBezTo>
                  <a:pt x="1861923" y="697203"/>
                  <a:pt x="1861923" y="710235"/>
                  <a:pt x="1861923" y="724081"/>
                </a:cubicBezTo>
                <a:cubicBezTo>
                  <a:pt x="1861923" y="737927"/>
                  <a:pt x="1861923" y="751774"/>
                  <a:pt x="1861923" y="764805"/>
                </a:cubicBezTo>
                <a:cubicBezTo>
                  <a:pt x="1861923" y="777837"/>
                  <a:pt x="1861923" y="790869"/>
                  <a:pt x="1862737" y="803087"/>
                </a:cubicBezTo>
                <a:cubicBezTo>
                  <a:pt x="1862737" y="803901"/>
                  <a:pt x="1863551" y="805530"/>
                  <a:pt x="1865180" y="805530"/>
                </a:cubicBezTo>
                <a:lnTo>
                  <a:pt x="1870882" y="805530"/>
                </a:lnTo>
                <a:lnTo>
                  <a:pt x="1879841" y="805530"/>
                </a:lnTo>
                <a:lnTo>
                  <a:pt x="1888801" y="805530"/>
                </a:lnTo>
                <a:lnTo>
                  <a:pt x="1897760" y="805530"/>
                </a:lnTo>
                <a:lnTo>
                  <a:pt x="1905905" y="805530"/>
                </a:lnTo>
                <a:lnTo>
                  <a:pt x="1915679" y="805530"/>
                </a:lnTo>
                <a:lnTo>
                  <a:pt x="1933597" y="806344"/>
                </a:lnTo>
                <a:lnTo>
                  <a:pt x="1952331" y="807159"/>
                </a:lnTo>
                <a:cubicBezTo>
                  <a:pt x="1957218" y="807159"/>
                  <a:pt x="1962919" y="807159"/>
                  <a:pt x="1967806" y="807159"/>
                </a:cubicBezTo>
                <a:lnTo>
                  <a:pt x="1967806" y="807159"/>
                </a:lnTo>
                <a:cubicBezTo>
                  <a:pt x="1969435" y="807159"/>
                  <a:pt x="1970249" y="806344"/>
                  <a:pt x="1970249" y="804716"/>
                </a:cubicBezTo>
                <a:cubicBezTo>
                  <a:pt x="1970249" y="802272"/>
                  <a:pt x="1970249" y="800643"/>
                  <a:pt x="1970249" y="798200"/>
                </a:cubicBezTo>
                <a:lnTo>
                  <a:pt x="1970249" y="788426"/>
                </a:lnTo>
                <a:cubicBezTo>
                  <a:pt x="1970249" y="785168"/>
                  <a:pt x="1970249" y="781910"/>
                  <a:pt x="1970249" y="778652"/>
                </a:cubicBezTo>
                <a:cubicBezTo>
                  <a:pt x="1970249" y="776208"/>
                  <a:pt x="1970249" y="774579"/>
                  <a:pt x="1970249" y="772136"/>
                </a:cubicBezTo>
                <a:cubicBezTo>
                  <a:pt x="1970249" y="771322"/>
                  <a:pt x="1970249" y="770507"/>
                  <a:pt x="1969435" y="770507"/>
                </a:cubicBezTo>
                <a:cubicBezTo>
                  <a:pt x="1968621" y="769692"/>
                  <a:pt x="1968621" y="769692"/>
                  <a:pt x="1967806" y="769692"/>
                </a:cubicBezTo>
                <a:lnTo>
                  <a:pt x="1962919" y="769692"/>
                </a:lnTo>
                <a:lnTo>
                  <a:pt x="1953960" y="769692"/>
                </a:lnTo>
                <a:lnTo>
                  <a:pt x="1936855" y="769692"/>
                </a:lnTo>
                <a:lnTo>
                  <a:pt x="1928710" y="769692"/>
                </a:lnTo>
                <a:lnTo>
                  <a:pt x="1919751" y="769692"/>
                </a:lnTo>
                <a:lnTo>
                  <a:pt x="1911606" y="769692"/>
                </a:lnTo>
                <a:lnTo>
                  <a:pt x="1902647" y="769692"/>
                </a:lnTo>
                <a:lnTo>
                  <a:pt x="1901832" y="769692"/>
                </a:lnTo>
                <a:lnTo>
                  <a:pt x="1901832" y="768878"/>
                </a:lnTo>
                <a:cubicBezTo>
                  <a:pt x="1903462" y="760733"/>
                  <a:pt x="1903462" y="750145"/>
                  <a:pt x="1903462" y="739556"/>
                </a:cubicBezTo>
                <a:close/>
                <a:moveTo>
                  <a:pt x="2111156" y="775394"/>
                </a:moveTo>
                <a:lnTo>
                  <a:pt x="2095681" y="775394"/>
                </a:lnTo>
                <a:lnTo>
                  <a:pt x="2076948" y="775394"/>
                </a:lnTo>
                <a:lnTo>
                  <a:pt x="2067988" y="775394"/>
                </a:lnTo>
                <a:lnTo>
                  <a:pt x="2058214" y="775394"/>
                </a:lnTo>
                <a:lnTo>
                  <a:pt x="2039481" y="775394"/>
                </a:lnTo>
                <a:lnTo>
                  <a:pt x="2038667" y="775394"/>
                </a:lnTo>
                <a:lnTo>
                  <a:pt x="2038667" y="774579"/>
                </a:lnTo>
                <a:cubicBezTo>
                  <a:pt x="2039481" y="763177"/>
                  <a:pt x="2039481" y="751774"/>
                  <a:pt x="2039481" y="741185"/>
                </a:cubicBezTo>
                <a:cubicBezTo>
                  <a:pt x="2039481" y="736298"/>
                  <a:pt x="2039481" y="731412"/>
                  <a:pt x="2039481" y="726525"/>
                </a:cubicBezTo>
                <a:cubicBezTo>
                  <a:pt x="2039481" y="720009"/>
                  <a:pt x="2039481" y="713493"/>
                  <a:pt x="2039481" y="706977"/>
                </a:cubicBezTo>
                <a:cubicBezTo>
                  <a:pt x="2039481" y="695574"/>
                  <a:pt x="2038667" y="684171"/>
                  <a:pt x="2038667" y="673583"/>
                </a:cubicBezTo>
                <a:cubicBezTo>
                  <a:pt x="2037852" y="663809"/>
                  <a:pt x="2037038" y="653221"/>
                  <a:pt x="2036223" y="642632"/>
                </a:cubicBezTo>
                <a:cubicBezTo>
                  <a:pt x="2036223" y="641818"/>
                  <a:pt x="2035409" y="640189"/>
                  <a:pt x="2033780" y="640189"/>
                </a:cubicBezTo>
                <a:lnTo>
                  <a:pt x="2025635" y="640189"/>
                </a:lnTo>
                <a:lnTo>
                  <a:pt x="2024820" y="640189"/>
                </a:lnTo>
                <a:lnTo>
                  <a:pt x="2014232" y="640189"/>
                </a:lnTo>
                <a:lnTo>
                  <a:pt x="2002829" y="640189"/>
                </a:lnTo>
                <a:lnTo>
                  <a:pt x="1994684" y="640189"/>
                </a:lnTo>
                <a:cubicBezTo>
                  <a:pt x="1993870" y="640189"/>
                  <a:pt x="1993870" y="640189"/>
                  <a:pt x="1993055" y="641003"/>
                </a:cubicBezTo>
                <a:cubicBezTo>
                  <a:pt x="1992241" y="641818"/>
                  <a:pt x="1992241" y="641818"/>
                  <a:pt x="1992241" y="642632"/>
                </a:cubicBezTo>
                <a:cubicBezTo>
                  <a:pt x="1993055" y="655664"/>
                  <a:pt x="1993870" y="668696"/>
                  <a:pt x="1993870" y="682542"/>
                </a:cubicBezTo>
                <a:cubicBezTo>
                  <a:pt x="1993870" y="696388"/>
                  <a:pt x="1994684" y="711049"/>
                  <a:pt x="1994684" y="725710"/>
                </a:cubicBezTo>
                <a:cubicBezTo>
                  <a:pt x="1994684" y="739556"/>
                  <a:pt x="1994684" y="754217"/>
                  <a:pt x="1993870" y="768878"/>
                </a:cubicBezTo>
                <a:cubicBezTo>
                  <a:pt x="1993870" y="781910"/>
                  <a:pt x="1993055" y="794942"/>
                  <a:pt x="1992241" y="808788"/>
                </a:cubicBezTo>
                <a:cubicBezTo>
                  <a:pt x="1992241" y="809602"/>
                  <a:pt x="1992241" y="809602"/>
                  <a:pt x="1993055" y="810417"/>
                </a:cubicBezTo>
                <a:cubicBezTo>
                  <a:pt x="1993870" y="811231"/>
                  <a:pt x="1993870" y="811231"/>
                  <a:pt x="1994684" y="811231"/>
                </a:cubicBezTo>
                <a:lnTo>
                  <a:pt x="2009345" y="811231"/>
                </a:lnTo>
                <a:lnTo>
                  <a:pt x="2020748" y="811231"/>
                </a:lnTo>
                <a:lnTo>
                  <a:pt x="2050070" y="812046"/>
                </a:lnTo>
                <a:lnTo>
                  <a:pt x="2080206" y="812861"/>
                </a:lnTo>
                <a:cubicBezTo>
                  <a:pt x="2089165" y="812861"/>
                  <a:pt x="2098939" y="813675"/>
                  <a:pt x="2107898" y="813675"/>
                </a:cubicBezTo>
                <a:lnTo>
                  <a:pt x="2107898" y="813675"/>
                </a:lnTo>
                <a:cubicBezTo>
                  <a:pt x="2108713" y="813675"/>
                  <a:pt x="2110342" y="812861"/>
                  <a:pt x="2110342" y="812046"/>
                </a:cubicBezTo>
                <a:cubicBezTo>
                  <a:pt x="2110342" y="809602"/>
                  <a:pt x="2111156" y="807159"/>
                  <a:pt x="2111156" y="804716"/>
                </a:cubicBezTo>
                <a:cubicBezTo>
                  <a:pt x="2111156" y="801457"/>
                  <a:pt x="2111971" y="798200"/>
                  <a:pt x="2111971" y="794942"/>
                </a:cubicBezTo>
                <a:cubicBezTo>
                  <a:pt x="2111971" y="791684"/>
                  <a:pt x="2112785" y="788426"/>
                  <a:pt x="2112785" y="785168"/>
                </a:cubicBezTo>
                <a:cubicBezTo>
                  <a:pt x="2112785" y="782724"/>
                  <a:pt x="2112785" y="781095"/>
                  <a:pt x="2113600" y="778652"/>
                </a:cubicBezTo>
                <a:cubicBezTo>
                  <a:pt x="2113600" y="777837"/>
                  <a:pt x="2113600" y="777023"/>
                  <a:pt x="2112785" y="777023"/>
                </a:cubicBezTo>
                <a:cubicBezTo>
                  <a:pt x="2112785" y="776208"/>
                  <a:pt x="2111971" y="775394"/>
                  <a:pt x="2111156" y="775394"/>
                </a:cubicBezTo>
                <a:close/>
                <a:moveTo>
                  <a:pt x="1544272" y="329868"/>
                </a:moveTo>
                <a:lnTo>
                  <a:pt x="1710427" y="12217"/>
                </a:lnTo>
                <a:cubicBezTo>
                  <a:pt x="1711242" y="10589"/>
                  <a:pt x="1710427" y="8145"/>
                  <a:pt x="1707984" y="8145"/>
                </a:cubicBezTo>
                <a:lnTo>
                  <a:pt x="1624906" y="8145"/>
                </a:lnTo>
                <a:cubicBezTo>
                  <a:pt x="1620019" y="8145"/>
                  <a:pt x="1615947" y="10589"/>
                  <a:pt x="1614318" y="14661"/>
                </a:cubicBezTo>
                <a:lnTo>
                  <a:pt x="1492959" y="261451"/>
                </a:lnTo>
                <a:lnTo>
                  <a:pt x="1370785" y="15475"/>
                </a:lnTo>
                <a:cubicBezTo>
                  <a:pt x="1369157" y="11403"/>
                  <a:pt x="1365084" y="8959"/>
                  <a:pt x="1360197" y="8959"/>
                </a:cubicBezTo>
                <a:lnTo>
                  <a:pt x="1277119" y="8959"/>
                </a:lnTo>
                <a:cubicBezTo>
                  <a:pt x="1275490" y="8959"/>
                  <a:pt x="1273861" y="11403"/>
                  <a:pt x="1274676" y="13032"/>
                </a:cubicBezTo>
                <a:lnTo>
                  <a:pt x="1436759" y="323352"/>
                </a:lnTo>
                <a:cubicBezTo>
                  <a:pt x="1440831" y="331497"/>
                  <a:pt x="1449791" y="337199"/>
                  <a:pt x="1459565" y="337199"/>
                </a:cubicBezTo>
                <a:lnTo>
                  <a:pt x="1533683" y="337199"/>
                </a:lnTo>
                <a:cubicBezTo>
                  <a:pt x="1538570" y="336384"/>
                  <a:pt x="1542643" y="333941"/>
                  <a:pt x="1544272" y="329868"/>
                </a:cubicBezTo>
                <a:close/>
                <a:moveTo>
                  <a:pt x="2305819" y="679284"/>
                </a:moveTo>
                <a:cubicBezTo>
                  <a:pt x="2304190" y="664623"/>
                  <a:pt x="2301747" y="649963"/>
                  <a:pt x="2297674" y="636116"/>
                </a:cubicBezTo>
                <a:cubicBezTo>
                  <a:pt x="2297674" y="635302"/>
                  <a:pt x="2296860" y="634487"/>
                  <a:pt x="2295231" y="634487"/>
                </a:cubicBezTo>
                <a:cubicBezTo>
                  <a:pt x="2281385" y="634487"/>
                  <a:pt x="2266724" y="635302"/>
                  <a:pt x="2252877" y="635302"/>
                </a:cubicBezTo>
                <a:cubicBezTo>
                  <a:pt x="2238216" y="635302"/>
                  <a:pt x="2223556" y="636116"/>
                  <a:pt x="2209709" y="636116"/>
                </a:cubicBezTo>
                <a:cubicBezTo>
                  <a:pt x="2195863" y="636116"/>
                  <a:pt x="2181202" y="636931"/>
                  <a:pt x="2167356" y="636931"/>
                </a:cubicBezTo>
                <a:cubicBezTo>
                  <a:pt x="2154324" y="636931"/>
                  <a:pt x="2142107" y="637745"/>
                  <a:pt x="2129889" y="637745"/>
                </a:cubicBezTo>
                <a:cubicBezTo>
                  <a:pt x="2129075" y="637745"/>
                  <a:pt x="2128260" y="637745"/>
                  <a:pt x="2128260" y="638560"/>
                </a:cubicBezTo>
                <a:cubicBezTo>
                  <a:pt x="2127446" y="639374"/>
                  <a:pt x="2127446" y="639374"/>
                  <a:pt x="2127446" y="640189"/>
                </a:cubicBezTo>
                <a:cubicBezTo>
                  <a:pt x="2129075" y="654035"/>
                  <a:pt x="2130704" y="667067"/>
                  <a:pt x="2131519" y="680913"/>
                </a:cubicBezTo>
                <a:cubicBezTo>
                  <a:pt x="2132333" y="695574"/>
                  <a:pt x="2133147" y="711049"/>
                  <a:pt x="2133147" y="725710"/>
                </a:cubicBezTo>
                <a:cubicBezTo>
                  <a:pt x="2133147" y="740371"/>
                  <a:pt x="2132333" y="755846"/>
                  <a:pt x="2131519" y="770507"/>
                </a:cubicBezTo>
                <a:cubicBezTo>
                  <a:pt x="2130704" y="784353"/>
                  <a:pt x="2129075" y="798200"/>
                  <a:pt x="2127446" y="811231"/>
                </a:cubicBezTo>
                <a:cubicBezTo>
                  <a:pt x="2127446" y="812046"/>
                  <a:pt x="2127446" y="812861"/>
                  <a:pt x="2128260" y="812861"/>
                </a:cubicBezTo>
                <a:cubicBezTo>
                  <a:pt x="2129075" y="813675"/>
                  <a:pt x="2129075" y="813675"/>
                  <a:pt x="2129889" y="813675"/>
                </a:cubicBezTo>
                <a:lnTo>
                  <a:pt x="2132333" y="813675"/>
                </a:lnTo>
                <a:lnTo>
                  <a:pt x="2138034" y="813675"/>
                </a:lnTo>
                <a:lnTo>
                  <a:pt x="2150252" y="813675"/>
                </a:lnTo>
                <a:lnTo>
                  <a:pt x="2158397" y="813675"/>
                </a:lnTo>
                <a:lnTo>
                  <a:pt x="2162469" y="813675"/>
                </a:lnTo>
                <a:lnTo>
                  <a:pt x="2172243" y="813675"/>
                </a:lnTo>
                <a:cubicBezTo>
                  <a:pt x="2173057" y="813675"/>
                  <a:pt x="2174686" y="812861"/>
                  <a:pt x="2174686" y="812046"/>
                </a:cubicBezTo>
                <a:cubicBezTo>
                  <a:pt x="2175501" y="807974"/>
                  <a:pt x="2175501" y="804716"/>
                  <a:pt x="2176315" y="800643"/>
                </a:cubicBezTo>
                <a:cubicBezTo>
                  <a:pt x="2177130" y="795756"/>
                  <a:pt x="2177944" y="791684"/>
                  <a:pt x="2177944" y="786797"/>
                </a:cubicBezTo>
                <a:cubicBezTo>
                  <a:pt x="2177944" y="781910"/>
                  <a:pt x="2178759" y="777023"/>
                  <a:pt x="2179573" y="772136"/>
                </a:cubicBezTo>
                <a:cubicBezTo>
                  <a:pt x="2180388" y="767249"/>
                  <a:pt x="2180388" y="763177"/>
                  <a:pt x="2180388" y="757475"/>
                </a:cubicBezTo>
                <a:lnTo>
                  <a:pt x="2180388" y="756661"/>
                </a:lnTo>
                <a:lnTo>
                  <a:pt x="2181202" y="756661"/>
                </a:lnTo>
                <a:lnTo>
                  <a:pt x="2189347" y="756661"/>
                </a:lnTo>
                <a:lnTo>
                  <a:pt x="2198307" y="756661"/>
                </a:lnTo>
                <a:lnTo>
                  <a:pt x="2198307" y="756661"/>
                </a:lnTo>
                <a:lnTo>
                  <a:pt x="2215411" y="756661"/>
                </a:lnTo>
                <a:lnTo>
                  <a:pt x="2233330" y="756661"/>
                </a:lnTo>
                <a:lnTo>
                  <a:pt x="2242289" y="756661"/>
                </a:lnTo>
                <a:lnTo>
                  <a:pt x="2251248" y="756661"/>
                </a:lnTo>
                <a:lnTo>
                  <a:pt x="2252063" y="756661"/>
                </a:lnTo>
                <a:lnTo>
                  <a:pt x="2252063" y="757475"/>
                </a:lnTo>
                <a:cubicBezTo>
                  <a:pt x="2252063" y="762362"/>
                  <a:pt x="2251248" y="767249"/>
                  <a:pt x="2250434" y="772136"/>
                </a:cubicBezTo>
                <a:cubicBezTo>
                  <a:pt x="2249620" y="777023"/>
                  <a:pt x="2249620" y="781910"/>
                  <a:pt x="2248805" y="786797"/>
                </a:cubicBezTo>
                <a:cubicBezTo>
                  <a:pt x="2247990" y="791684"/>
                  <a:pt x="2247176" y="796571"/>
                  <a:pt x="2246361" y="801457"/>
                </a:cubicBezTo>
                <a:cubicBezTo>
                  <a:pt x="2245547" y="804716"/>
                  <a:pt x="2244733" y="808788"/>
                  <a:pt x="2243918" y="812046"/>
                </a:cubicBezTo>
                <a:cubicBezTo>
                  <a:pt x="2243918" y="812861"/>
                  <a:pt x="2243918" y="813675"/>
                  <a:pt x="2244733" y="813675"/>
                </a:cubicBezTo>
                <a:cubicBezTo>
                  <a:pt x="2245547" y="814489"/>
                  <a:pt x="2245547" y="814489"/>
                  <a:pt x="2246361" y="814489"/>
                </a:cubicBezTo>
                <a:lnTo>
                  <a:pt x="2255321" y="814489"/>
                </a:lnTo>
                <a:lnTo>
                  <a:pt x="2261837" y="814489"/>
                </a:lnTo>
                <a:lnTo>
                  <a:pt x="2268353" y="814489"/>
                </a:lnTo>
                <a:lnTo>
                  <a:pt x="2282199" y="814489"/>
                </a:lnTo>
                <a:lnTo>
                  <a:pt x="2292787" y="814489"/>
                </a:lnTo>
                <a:lnTo>
                  <a:pt x="2292787" y="814489"/>
                </a:lnTo>
                <a:cubicBezTo>
                  <a:pt x="2293602" y="814489"/>
                  <a:pt x="2294416" y="813675"/>
                  <a:pt x="2295231" y="812861"/>
                </a:cubicBezTo>
                <a:cubicBezTo>
                  <a:pt x="2298489" y="798200"/>
                  <a:pt x="2301747" y="784353"/>
                  <a:pt x="2303376" y="769692"/>
                </a:cubicBezTo>
                <a:cubicBezTo>
                  <a:pt x="2305005" y="754217"/>
                  <a:pt x="2306634" y="738742"/>
                  <a:pt x="2306634" y="723267"/>
                </a:cubicBezTo>
                <a:cubicBezTo>
                  <a:pt x="2309077" y="710235"/>
                  <a:pt x="2308263" y="694760"/>
                  <a:pt x="2305819" y="679284"/>
                </a:cubicBezTo>
                <a:close/>
                <a:moveTo>
                  <a:pt x="2255321" y="724081"/>
                </a:moveTo>
                <a:lnTo>
                  <a:pt x="2254506" y="724081"/>
                </a:lnTo>
                <a:lnTo>
                  <a:pt x="2236588" y="724081"/>
                </a:lnTo>
                <a:lnTo>
                  <a:pt x="2183646" y="724081"/>
                </a:lnTo>
                <a:lnTo>
                  <a:pt x="2183646" y="723267"/>
                </a:lnTo>
                <a:cubicBezTo>
                  <a:pt x="2183646" y="719194"/>
                  <a:pt x="2183646" y="715122"/>
                  <a:pt x="2183646" y="711049"/>
                </a:cubicBezTo>
                <a:cubicBezTo>
                  <a:pt x="2183646" y="706977"/>
                  <a:pt x="2183646" y="702904"/>
                  <a:pt x="2182831" y="698832"/>
                </a:cubicBezTo>
                <a:cubicBezTo>
                  <a:pt x="2182831" y="694760"/>
                  <a:pt x="2182017" y="690687"/>
                  <a:pt x="2182017" y="686615"/>
                </a:cubicBezTo>
                <a:cubicBezTo>
                  <a:pt x="2182017" y="682542"/>
                  <a:pt x="2181202" y="678470"/>
                  <a:pt x="2181202" y="674397"/>
                </a:cubicBezTo>
                <a:lnTo>
                  <a:pt x="2181202" y="673583"/>
                </a:lnTo>
                <a:lnTo>
                  <a:pt x="2182017" y="673583"/>
                </a:lnTo>
                <a:lnTo>
                  <a:pt x="2190976" y="673583"/>
                </a:lnTo>
                <a:lnTo>
                  <a:pt x="2199121" y="673583"/>
                </a:lnTo>
                <a:lnTo>
                  <a:pt x="2216225" y="673583"/>
                </a:lnTo>
                <a:lnTo>
                  <a:pt x="2217040" y="673583"/>
                </a:lnTo>
                <a:lnTo>
                  <a:pt x="2225999" y="673583"/>
                </a:lnTo>
                <a:lnTo>
                  <a:pt x="2234144" y="673583"/>
                </a:lnTo>
                <a:lnTo>
                  <a:pt x="2252063" y="673583"/>
                </a:lnTo>
                <a:lnTo>
                  <a:pt x="2252877" y="673583"/>
                </a:lnTo>
                <a:lnTo>
                  <a:pt x="2252877" y="674397"/>
                </a:lnTo>
                <a:cubicBezTo>
                  <a:pt x="2253692" y="678470"/>
                  <a:pt x="2253692" y="682542"/>
                  <a:pt x="2254506" y="687429"/>
                </a:cubicBezTo>
                <a:cubicBezTo>
                  <a:pt x="2255321" y="691501"/>
                  <a:pt x="2255321" y="695574"/>
                  <a:pt x="2255321" y="700461"/>
                </a:cubicBezTo>
                <a:cubicBezTo>
                  <a:pt x="2255321" y="704533"/>
                  <a:pt x="2256135" y="709420"/>
                  <a:pt x="2256135" y="713493"/>
                </a:cubicBezTo>
                <a:cubicBezTo>
                  <a:pt x="2256135" y="717565"/>
                  <a:pt x="2256135" y="721638"/>
                  <a:pt x="2256135" y="726525"/>
                </a:cubicBezTo>
                <a:lnTo>
                  <a:pt x="2256135" y="724081"/>
                </a:lnTo>
                <a:close/>
                <a:moveTo>
                  <a:pt x="1753595" y="700461"/>
                </a:moveTo>
                <a:cubicBezTo>
                  <a:pt x="1753595" y="698017"/>
                  <a:pt x="1753595" y="695574"/>
                  <a:pt x="1753595" y="693945"/>
                </a:cubicBezTo>
                <a:lnTo>
                  <a:pt x="1753595" y="687429"/>
                </a:lnTo>
                <a:cubicBezTo>
                  <a:pt x="1753595" y="684986"/>
                  <a:pt x="1753595" y="682542"/>
                  <a:pt x="1753595" y="680913"/>
                </a:cubicBezTo>
                <a:lnTo>
                  <a:pt x="1753595" y="680099"/>
                </a:lnTo>
                <a:lnTo>
                  <a:pt x="1754410" y="680099"/>
                </a:lnTo>
                <a:cubicBezTo>
                  <a:pt x="1760926" y="680099"/>
                  <a:pt x="1767442" y="680099"/>
                  <a:pt x="1774772" y="680099"/>
                </a:cubicBezTo>
                <a:lnTo>
                  <a:pt x="1783732" y="680099"/>
                </a:lnTo>
                <a:lnTo>
                  <a:pt x="1795134" y="680099"/>
                </a:lnTo>
                <a:cubicBezTo>
                  <a:pt x="1801650" y="680099"/>
                  <a:pt x="1808981" y="680099"/>
                  <a:pt x="1815497" y="680099"/>
                </a:cubicBezTo>
                <a:cubicBezTo>
                  <a:pt x="1821198" y="680099"/>
                  <a:pt x="1827714" y="680099"/>
                  <a:pt x="1833415" y="680099"/>
                </a:cubicBezTo>
                <a:cubicBezTo>
                  <a:pt x="1835044" y="680099"/>
                  <a:pt x="1835859" y="679284"/>
                  <a:pt x="1835859" y="677655"/>
                </a:cubicBezTo>
                <a:lnTo>
                  <a:pt x="1835859" y="671954"/>
                </a:lnTo>
                <a:cubicBezTo>
                  <a:pt x="1835859" y="669510"/>
                  <a:pt x="1835859" y="666252"/>
                  <a:pt x="1835859" y="663809"/>
                </a:cubicBezTo>
                <a:lnTo>
                  <a:pt x="1835859" y="661365"/>
                </a:lnTo>
                <a:lnTo>
                  <a:pt x="1835859" y="655664"/>
                </a:lnTo>
                <a:cubicBezTo>
                  <a:pt x="1835859" y="654035"/>
                  <a:pt x="1835859" y="652406"/>
                  <a:pt x="1835859" y="650777"/>
                </a:cubicBezTo>
                <a:cubicBezTo>
                  <a:pt x="1835859" y="649963"/>
                  <a:pt x="1835859" y="649148"/>
                  <a:pt x="1835044" y="649148"/>
                </a:cubicBezTo>
                <a:cubicBezTo>
                  <a:pt x="1834230" y="648334"/>
                  <a:pt x="1834230" y="648334"/>
                  <a:pt x="1833415" y="648334"/>
                </a:cubicBezTo>
                <a:cubicBezTo>
                  <a:pt x="1824456" y="648334"/>
                  <a:pt x="1815497" y="649148"/>
                  <a:pt x="1806537" y="649148"/>
                </a:cubicBezTo>
                <a:cubicBezTo>
                  <a:pt x="1796763" y="649148"/>
                  <a:pt x="1786175" y="649963"/>
                  <a:pt x="1776401" y="649963"/>
                </a:cubicBezTo>
                <a:cubicBezTo>
                  <a:pt x="1766627" y="649963"/>
                  <a:pt x="1756853" y="650777"/>
                  <a:pt x="1747079" y="650777"/>
                </a:cubicBezTo>
                <a:cubicBezTo>
                  <a:pt x="1738120" y="650777"/>
                  <a:pt x="1729975" y="651591"/>
                  <a:pt x="1721016" y="651591"/>
                </a:cubicBezTo>
                <a:cubicBezTo>
                  <a:pt x="1720201" y="651591"/>
                  <a:pt x="1718572" y="652406"/>
                  <a:pt x="1718572" y="654035"/>
                </a:cubicBezTo>
                <a:cubicBezTo>
                  <a:pt x="1716943" y="666252"/>
                  <a:pt x="1716129" y="678470"/>
                  <a:pt x="1716129" y="689873"/>
                </a:cubicBezTo>
                <a:cubicBezTo>
                  <a:pt x="1715314" y="702904"/>
                  <a:pt x="1715314" y="715936"/>
                  <a:pt x="1715314" y="728968"/>
                </a:cubicBezTo>
                <a:cubicBezTo>
                  <a:pt x="1715314" y="742000"/>
                  <a:pt x="1715314" y="755032"/>
                  <a:pt x="1716129" y="768064"/>
                </a:cubicBezTo>
                <a:cubicBezTo>
                  <a:pt x="1716943" y="780281"/>
                  <a:pt x="1717758" y="791684"/>
                  <a:pt x="1718572" y="803901"/>
                </a:cubicBezTo>
                <a:cubicBezTo>
                  <a:pt x="1718572" y="804716"/>
                  <a:pt x="1719387" y="805530"/>
                  <a:pt x="1721016" y="806344"/>
                </a:cubicBezTo>
                <a:cubicBezTo>
                  <a:pt x="1729975" y="806344"/>
                  <a:pt x="1738935" y="807159"/>
                  <a:pt x="1747894" y="807159"/>
                </a:cubicBezTo>
                <a:cubicBezTo>
                  <a:pt x="1755224" y="807159"/>
                  <a:pt x="1763369" y="807974"/>
                  <a:pt x="1771514" y="807974"/>
                </a:cubicBezTo>
                <a:lnTo>
                  <a:pt x="1778030" y="807974"/>
                </a:lnTo>
                <a:lnTo>
                  <a:pt x="1808981" y="808788"/>
                </a:lnTo>
                <a:cubicBezTo>
                  <a:pt x="1817940" y="808788"/>
                  <a:pt x="1827714" y="809602"/>
                  <a:pt x="1836673" y="809602"/>
                </a:cubicBezTo>
                <a:lnTo>
                  <a:pt x="1836673" y="809602"/>
                </a:lnTo>
                <a:cubicBezTo>
                  <a:pt x="1837488" y="809602"/>
                  <a:pt x="1837488" y="809602"/>
                  <a:pt x="1838302" y="808788"/>
                </a:cubicBezTo>
                <a:cubicBezTo>
                  <a:pt x="1839117" y="807974"/>
                  <a:pt x="1839117" y="807974"/>
                  <a:pt x="1839117" y="807159"/>
                </a:cubicBezTo>
                <a:cubicBezTo>
                  <a:pt x="1839117" y="805530"/>
                  <a:pt x="1839117" y="803087"/>
                  <a:pt x="1839117" y="801457"/>
                </a:cubicBezTo>
                <a:cubicBezTo>
                  <a:pt x="1839117" y="798200"/>
                  <a:pt x="1839117" y="794942"/>
                  <a:pt x="1839117" y="792498"/>
                </a:cubicBezTo>
                <a:lnTo>
                  <a:pt x="1839117" y="783539"/>
                </a:lnTo>
                <a:lnTo>
                  <a:pt x="1839117" y="777837"/>
                </a:lnTo>
                <a:cubicBezTo>
                  <a:pt x="1839117" y="776208"/>
                  <a:pt x="1838302" y="775394"/>
                  <a:pt x="1836673" y="775394"/>
                </a:cubicBezTo>
                <a:cubicBezTo>
                  <a:pt x="1830157" y="775394"/>
                  <a:pt x="1824456" y="775394"/>
                  <a:pt x="1817940" y="775394"/>
                </a:cubicBezTo>
                <a:cubicBezTo>
                  <a:pt x="1810610" y="775394"/>
                  <a:pt x="1803279" y="775394"/>
                  <a:pt x="1796763" y="775394"/>
                </a:cubicBezTo>
                <a:lnTo>
                  <a:pt x="1786989" y="775394"/>
                </a:lnTo>
                <a:lnTo>
                  <a:pt x="1775587" y="775394"/>
                </a:lnTo>
                <a:lnTo>
                  <a:pt x="1769071" y="775394"/>
                </a:lnTo>
                <a:lnTo>
                  <a:pt x="1754410" y="775394"/>
                </a:lnTo>
                <a:lnTo>
                  <a:pt x="1753595" y="775394"/>
                </a:lnTo>
                <a:lnTo>
                  <a:pt x="1753595" y="774579"/>
                </a:lnTo>
                <a:cubicBezTo>
                  <a:pt x="1753595" y="772136"/>
                  <a:pt x="1753595" y="769692"/>
                  <a:pt x="1753595" y="767249"/>
                </a:cubicBezTo>
                <a:cubicBezTo>
                  <a:pt x="1753595" y="764805"/>
                  <a:pt x="1753595" y="762362"/>
                  <a:pt x="1753595" y="759919"/>
                </a:cubicBezTo>
                <a:cubicBezTo>
                  <a:pt x="1753595" y="757475"/>
                  <a:pt x="1753595" y="755032"/>
                  <a:pt x="1753595" y="752588"/>
                </a:cubicBezTo>
                <a:cubicBezTo>
                  <a:pt x="1753595" y="750145"/>
                  <a:pt x="1753595" y="747701"/>
                  <a:pt x="1753595" y="745258"/>
                </a:cubicBezTo>
                <a:lnTo>
                  <a:pt x="1753595" y="744443"/>
                </a:lnTo>
                <a:lnTo>
                  <a:pt x="1754410" y="744443"/>
                </a:lnTo>
                <a:lnTo>
                  <a:pt x="1773143" y="744443"/>
                </a:lnTo>
                <a:lnTo>
                  <a:pt x="1791876" y="744443"/>
                </a:lnTo>
                <a:lnTo>
                  <a:pt x="1810610" y="744443"/>
                </a:lnTo>
                <a:lnTo>
                  <a:pt x="1826899" y="744443"/>
                </a:lnTo>
                <a:cubicBezTo>
                  <a:pt x="1827714" y="744443"/>
                  <a:pt x="1827714" y="744443"/>
                  <a:pt x="1828528" y="743629"/>
                </a:cubicBezTo>
                <a:cubicBezTo>
                  <a:pt x="1829343" y="742814"/>
                  <a:pt x="1829343" y="742814"/>
                  <a:pt x="1829343" y="742000"/>
                </a:cubicBezTo>
                <a:lnTo>
                  <a:pt x="1829343" y="737113"/>
                </a:lnTo>
                <a:lnTo>
                  <a:pt x="1829343" y="728968"/>
                </a:lnTo>
                <a:lnTo>
                  <a:pt x="1829343" y="720823"/>
                </a:lnTo>
                <a:cubicBezTo>
                  <a:pt x="1829343" y="719194"/>
                  <a:pt x="1829343" y="717565"/>
                  <a:pt x="1829343" y="715936"/>
                </a:cubicBezTo>
                <a:cubicBezTo>
                  <a:pt x="1829343" y="715122"/>
                  <a:pt x="1829343" y="715122"/>
                  <a:pt x="1828528" y="714307"/>
                </a:cubicBezTo>
                <a:cubicBezTo>
                  <a:pt x="1827714" y="713493"/>
                  <a:pt x="1827714" y="713493"/>
                  <a:pt x="1826899" y="713493"/>
                </a:cubicBezTo>
                <a:lnTo>
                  <a:pt x="1810610" y="713493"/>
                </a:lnTo>
                <a:lnTo>
                  <a:pt x="1791876" y="713493"/>
                </a:lnTo>
                <a:lnTo>
                  <a:pt x="1773143" y="713493"/>
                </a:lnTo>
                <a:lnTo>
                  <a:pt x="1764184" y="713493"/>
                </a:lnTo>
                <a:lnTo>
                  <a:pt x="1754410" y="713493"/>
                </a:lnTo>
                <a:lnTo>
                  <a:pt x="1753595" y="713493"/>
                </a:lnTo>
                <a:lnTo>
                  <a:pt x="1753595" y="712678"/>
                </a:lnTo>
                <a:cubicBezTo>
                  <a:pt x="1753595" y="705348"/>
                  <a:pt x="1753595" y="702904"/>
                  <a:pt x="1753595" y="700461"/>
                </a:cubicBezTo>
                <a:close/>
                <a:moveTo>
                  <a:pt x="2268353" y="855214"/>
                </a:moveTo>
                <a:cubicBezTo>
                  <a:pt x="2259393" y="855214"/>
                  <a:pt x="2249620" y="855214"/>
                  <a:pt x="2239031" y="854399"/>
                </a:cubicBezTo>
                <a:cubicBezTo>
                  <a:pt x="2237402" y="854399"/>
                  <a:pt x="2235773" y="855214"/>
                  <a:pt x="2234959" y="856028"/>
                </a:cubicBezTo>
                <a:cubicBezTo>
                  <a:pt x="2206451" y="887793"/>
                  <a:pt x="2168171" y="916301"/>
                  <a:pt x="2121745" y="937477"/>
                </a:cubicBezTo>
                <a:cubicBezTo>
                  <a:pt x="2058214" y="966799"/>
                  <a:pt x="1984096" y="982274"/>
                  <a:pt x="1906719" y="982274"/>
                </a:cubicBezTo>
                <a:lnTo>
                  <a:pt x="1906719" y="982274"/>
                </a:lnTo>
                <a:cubicBezTo>
                  <a:pt x="1804094" y="982274"/>
                  <a:pt x="1707984" y="955396"/>
                  <a:pt x="1635494" y="905712"/>
                </a:cubicBezTo>
                <a:cubicBezTo>
                  <a:pt x="1601286" y="882092"/>
                  <a:pt x="1573593" y="854399"/>
                  <a:pt x="1555675" y="824263"/>
                </a:cubicBezTo>
                <a:cubicBezTo>
                  <a:pt x="1536941" y="793313"/>
                  <a:pt x="1527167" y="760733"/>
                  <a:pt x="1527167" y="728153"/>
                </a:cubicBezTo>
                <a:cubicBezTo>
                  <a:pt x="1527167" y="694760"/>
                  <a:pt x="1536941" y="662180"/>
                  <a:pt x="1555675" y="632044"/>
                </a:cubicBezTo>
                <a:cubicBezTo>
                  <a:pt x="1583367" y="586432"/>
                  <a:pt x="1630608" y="547337"/>
                  <a:pt x="1692509" y="519644"/>
                </a:cubicBezTo>
                <a:cubicBezTo>
                  <a:pt x="1756039" y="490323"/>
                  <a:pt x="1830157" y="474847"/>
                  <a:pt x="1907534" y="474847"/>
                </a:cubicBezTo>
                <a:lnTo>
                  <a:pt x="1907534" y="474847"/>
                </a:lnTo>
                <a:cubicBezTo>
                  <a:pt x="2010159" y="474847"/>
                  <a:pt x="2106269" y="501725"/>
                  <a:pt x="2178759" y="551409"/>
                </a:cubicBezTo>
                <a:cubicBezTo>
                  <a:pt x="2198307" y="565256"/>
                  <a:pt x="2216225" y="579917"/>
                  <a:pt x="2230886" y="596206"/>
                </a:cubicBezTo>
                <a:cubicBezTo>
                  <a:pt x="2231701" y="597021"/>
                  <a:pt x="2233330" y="597835"/>
                  <a:pt x="2234959" y="597835"/>
                </a:cubicBezTo>
                <a:lnTo>
                  <a:pt x="2247990" y="597835"/>
                </a:lnTo>
                <a:lnTo>
                  <a:pt x="2265095" y="597835"/>
                </a:lnTo>
                <a:cubicBezTo>
                  <a:pt x="2267538" y="597835"/>
                  <a:pt x="2269167" y="596206"/>
                  <a:pt x="2269982" y="594577"/>
                </a:cubicBezTo>
                <a:cubicBezTo>
                  <a:pt x="2270796" y="592948"/>
                  <a:pt x="2270796" y="590505"/>
                  <a:pt x="2269167" y="588876"/>
                </a:cubicBezTo>
                <a:cubicBezTo>
                  <a:pt x="2236588" y="548966"/>
                  <a:pt x="2191791" y="514757"/>
                  <a:pt x="2136405" y="489508"/>
                </a:cubicBezTo>
                <a:cubicBezTo>
                  <a:pt x="2068803" y="457743"/>
                  <a:pt x="1988983" y="441453"/>
                  <a:pt x="1907534" y="441453"/>
                </a:cubicBezTo>
                <a:cubicBezTo>
                  <a:pt x="1798392" y="441453"/>
                  <a:pt x="1694952" y="470775"/>
                  <a:pt x="1616761" y="523717"/>
                </a:cubicBezTo>
                <a:cubicBezTo>
                  <a:pt x="1578480" y="549780"/>
                  <a:pt x="1548344" y="580731"/>
                  <a:pt x="1527167" y="614939"/>
                </a:cubicBezTo>
                <a:cubicBezTo>
                  <a:pt x="1505176" y="650777"/>
                  <a:pt x="1492959" y="689873"/>
                  <a:pt x="1492959" y="728968"/>
                </a:cubicBezTo>
                <a:lnTo>
                  <a:pt x="1492959" y="728968"/>
                </a:lnTo>
                <a:cubicBezTo>
                  <a:pt x="1492959" y="728968"/>
                  <a:pt x="1492959" y="728968"/>
                  <a:pt x="1492959" y="728968"/>
                </a:cubicBezTo>
                <a:cubicBezTo>
                  <a:pt x="1492959" y="768878"/>
                  <a:pt x="1504362" y="807159"/>
                  <a:pt x="1527167" y="842996"/>
                </a:cubicBezTo>
                <a:cubicBezTo>
                  <a:pt x="1558932" y="894309"/>
                  <a:pt x="1611874" y="938292"/>
                  <a:pt x="1678662" y="968428"/>
                </a:cubicBezTo>
                <a:cubicBezTo>
                  <a:pt x="1746265" y="999379"/>
                  <a:pt x="1826085" y="1016483"/>
                  <a:pt x="1907534" y="1016483"/>
                </a:cubicBezTo>
                <a:cubicBezTo>
                  <a:pt x="1962105" y="1016483"/>
                  <a:pt x="2015046" y="1009152"/>
                  <a:pt x="2064730" y="995306"/>
                </a:cubicBezTo>
                <a:cubicBezTo>
                  <a:pt x="2113600" y="981460"/>
                  <a:pt x="2159211" y="961097"/>
                  <a:pt x="2198307" y="934219"/>
                </a:cubicBezTo>
                <a:cubicBezTo>
                  <a:pt x="2228443" y="913857"/>
                  <a:pt x="2253692" y="890237"/>
                  <a:pt x="2273240" y="864173"/>
                </a:cubicBezTo>
                <a:cubicBezTo>
                  <a:pt x="2274868" y="862544"/>
                  <a:pt x="2274868" y="860101"/>
                  <a:pt x="2274054" y="858472"/>
                </a:cubicBezTo>
                <a:cubicBezTo>
                  <a:pt x="2272425" y="856843"/>
                  <a:pt x="2269982" y="855214"/>
                  <a:pt x="2268353" y="855214"/>
                </a:cubicBezTo>
                <a:close/>
                <a:moveTo>
                  <a:pt x="1611874" y="737113"/>
                </a:moveTo>
                <a:lnTo>
                  <a:pt x="1623277" y="737113"/>
                </a:lnTo>
                <a:lnTo>
                  <a:pt x="1634680" y="737113"/>
                </a:lnTo>
                <a:lnTo>
                  <a:pt x="1634680" y="737113"/>
                </a:lnTo>
                <a:lnTo>
                  <a:pt x="1640381" y="737113"/>
                </a:lnTo>
                <a:lnTo>
                  <a:pt x="1646083" y="737113"/>
                </a:lnTo>
                <a:lnTo>
                  <a:pt x="1658300" y="737113"/>
                </a:lnTo>
                <a:lnTo>
                  <a:pt x="1659115" y="737113"/>
                </a:lnTo>
                <a:lnTo>
                  <a:pt x="1659115" y="737927"/>
                </a:lnTo>
                <a:cubicBezTo>
                  <a:pt x="1659115" y="742814"/>
                  <a:pt x="1659115" y="748516"/>
                  <a:pt x="1659929" y="753403"/>
                </a:cubicBezTo>
                <a:cubicBezTo>
                  <a:pt x="1659929" y="758290"/>
                  <a:pt x="1660744" y="763991"/>
                  <a:pt x="1660744" y="768878"/>
                </a:cubicBezTo>
                <a:cubicBezTo>
                  <a:pt x="1661558" y="774579"/>
                  <a:pt x="1661558" y="779466"/>
                  <a:pt x="1662373" y="784353"/>
                </a:cubicBezTo>
                <a:cubicBezTo>
                  <a:pt x="1663187" y="788426"/>
                  <a:pt x="1663187" y="793313"/>
                  <a:pt x="1664001" y="797385"/>
                </a:cubicBezTo>
                <a:cubicBezTo>
                  <a:pt x="1664001" y="798200"/>
                  <a:pt x="1664816" y="799014"/>
                  <a:pt x="1666445" y="799014"/>
                </a:cubicBezTo>
                <a:lnTo>
                  <a:pt x="1672961" y="799014"/>
                </a:lnTo>
                <a:cubicBezTo>
                  <a:pt x="1676219" y="799014"/>
                  <a:pt x="1678662" y="799014"/>
                  <a:pt x="1681920" y="799014"/>
                </a:cubicBezTo>
                <a:lnTo>
                  <a:pt x="1690880" y="799014"/>
                </a:lnTo>
                <a:lnTo>
                  <a:pt x="1696581" y="799014"/>
                </a:lnTo>
                <a:lnTo>
                  <a:pt x="1696581" y="799014"/>
                </a:lnTo>
                <a:cubicBezTo>
                  <a:pt x="1697396" y="799014"/>
                  <a:pt x="1698210" y="799014"/>
                  <a:pt x="1698210" y="798200"/>
                </a:cubicBezTo>
                <a:cubicBezTo>
                  <a:pt x="1699025" y="797385"/>
                  <a:pt x="1699025" y="797385"/>
                  <a:pt x="1699025" y="796571"/>
                </a:cubicBezTo>
                <a:cubicBezTo>
                  <a:pt x="1697396" y="785168"/>
                  <a:pt x="1696581" y="773765"/>
                  <a:pt x="1695767" y="761548"/>
                </a:cubicBezTo>
                <a:cubicBezTo>
                  <a:pt x="1694952" y="748516"/>
                  <a:pt x="1694952" y="735484"/>
                  <a:pt x="1694952" y="723267"/>
                </a:cubicBezTo>
                <a:cubicBezTo>
                  <a:pt x="1694952" y="710235"/>
                  <a:pt x="1694952" y="697203"/>
                  <a:pt x="1695767" y="684986"/>
                </a:cubicBezTo>
                <a:cubicBezTo>
                  <a:pt x="1696581" y="673583"/>
                  <a:pt x="1697396" y="661365"/>
                  <a:pt x="1699025" y="649963"/>
                </a:cubicBezTo>
                <a:cubicBezTo>
                  <a:pt x="1699025" y="649148"/>
                  <a:pt x="1699025" y="648334"/>
                  <a:pt x="1698210" y="648334"/>
                </a:cubicBezTo>
                <a:cubicBezTo>
                  <a:pt x="1697396" y="647519"/>
                  <a:pt x="1697396" y="647519"/>
                  <a:pt x="1696581" y="647519"/>
                </a:cubicBezTo>
                <a:lnTo>
                  <a:pt x="1695767" y="647519"/>
                </a:lnTo>
                <a:lnTo>
                  <a:pt x="1691694" y="647519"/>
                </a:lnTo>
                <a:lnTo>
                  <a:pt x="1687622" y="647519"/>
                </a:lnTo>
                <a:lnTo>
                  <a:pt x="1682735" y="647519"/>
                </a:lnTo>
                <a:lnTo>
                  <a:pt x="1677848" y="647519"/>
                </a:lnTo>
                <a:lnTo>
                  <a:pt x="1673775" y="647519"/>
                </a:lnTo>
                <a:lnTo>
                  <a:pt x="1672961" y="647519"/>
                </a:lnTo>
                <a:lnTo>
                  <a:pt x="1667260" y="647519"/>
                </a:lnTo>
                <a:cubicBezTo>
                  <a:pt x="1666445" y="647519"/>
                  <a:pt x="1664816" y="648334"/>
                  <a:pt x="1664816" y="649148"/>
                </a:cubicBezTo>
                <a:cubicBezTo>
                  <a:pt x="1664001" y="653221"/>
                  <a:pt x="1664001" y="657293"/>
                  <a:pt x="1663187" y="661365"/>
                </a:cubicBezTo>
                <a:cubicBezTo>
                  <a:pt x="1662373" y="666252"/>
                  <a:pt x="1662373" y="671139"/>
                  <a:pt x="1661558" y="676026"/>
                </a:cubicBezTo>
                <a:cubicBezTo>
                  <a:pt x="1660744" y="680913"/>
                  <a:pt x="1660744" y="685800"/>
                  <a:pt x="1660744" y="690687"/>
                </a:cubicBezTo>
                <a:cubicBezTo>
                  <a:pt x="1660744" y="695574"/>
                  <a:pt x="1659929" y="700461"/>
                  <a:pt x="1659929" y="705348"/>
                </a:cubicBezTo>
                <a:lnTo>
                  <a:pt x="1659929" y="706162"/>
                </a:lnTo>
                <a:lnTo>
                  <a:pt x="1659115" y="706162"/>
                </a:lnTo>
                <a:lnTo>
                  <a:pt x="1646897" y="706162"/>
                </a:lnTo>
                <a:lnTo>
                  <a:pt x="1638753" y="706162"/>
                </a:lnTo>
                <a:lnTo>
                  <a:pt x="1634680" y="706162"/>
                </a:lnTo>
                <a:lnTo>
                  <a:pt x="1623277" y="706162"/>
                </a:lnTo>
                <a:lnTo>
                  <a:pt x="1611874" y="706162"/>
                </a:lnTo>
                <a:lnTo>
                  <a:pt x="1611060" y="706162"/>
                </a:lnTo>
                <a:lnTo>
                  <a:pt x="1611060" y="705348"/>
                </a:lnTo>
                <a:cubicBezTo>
                  <a:pt x="1611060" y="700461"/>
                  <a:pt x="1611874" y="695574"/>
                  <a:pt x="1611874" y="691501"/>
                </a:cubicBezTo>
                <a:cubicBezTo>
                  <a:pt x="1611874" y="686615"/>
                  <a:pt x="1612689" y="681728"/>
                  <a:pt x="1613503" y="677655"/>
                </a:cubicBezTo>
                <a:cubicBezTo>
                  <a:pt x="1614318" y="672768"/>
                  <a:pt x="1614318" y="667881"/>
                  <a:pt x="1615132" y="663809"/>
                </a:cubicBezTo>
                <a:cubicBezTo>
                  <a:pt x="1615947" y="660551"/>
                  <a:pt x="1615947" y="657293"/>
                  <a:pt x="1616761" y="653221"/>
                </a:cubicBezTo>
                <a:cubicBezTo>
                  <a:pt x="1616761" y="652406"/>
                  <a:pt x="1616761" y="651591"/>
                  <a:pt x="1615947" y="651591"/>
                </a:cubicBezTo>
                <a:cubicBezTo>
                  <a:pt x="1615132" y="650777"/>
                  <a:pt x="1615132" y="650777"/>
                  <a:pt x="1614318" y="650777"/>
                </a:cubicBezTo>
                <a:lnTo>
                  <a:pt x="1609431" y="650777"/>
                </a:lnTo>
                <a:lnTo>
                  <a:pt x="1600471" y="650777"/>
                </a:lnTo>
                <a:lnTo>
                  <a:pt x="1592327" y="650777"/>
                </a:lnTo>
                <a:lnTo>
                  <a:pt x="1588254" y="650777"/>
                </a:lnTo>
                <a:lnTo>
                  <a:pt x="1586625" y="650777"/>
                </a:lnTo>
                <a:cubicBezTo>
                  <a:pt x="1585811" y="650777"/>
                  <a:pt x="1584996" y="651591"/>
                  <a:pt x="1584182" y="652406"/>
                </a:cubicBezTo>
                <a:cubicBezTo>
                  <a:pt x="1581738" y="663809"/>
                  <a:pt x="1580109" y="675212"/>
                  <a:pt x="1579295" y="685800"/>
                </a:cubicBezTo>
                <a:cubicBezTo>
                  <a:pt x="1578480" y="698017"/>
                  <a:pt x="1577666" y="710235"/>
                  <a:pt x="1577666" y="721638"/>
                </a:cubicBezTo>
                <a:cubicBezTo>
                  <a:pt x="1577666" y="733040"/>
                  <a:pt x="1578480" y="746072"/>
                  <a:pt x="1579295" y="757475"/>
                </a:cubicBezTo>
                <a:cubicBezTo>
                  <a:pt x="1580109" y="768878"/>
                  <a:pt x="1581738" y="780281"/>
                  <a:pt x="1584182" y="790869"/>
                </a:cubicBezTo>
                <a:cubicBezTo>
                  <a:pt x="1584182" y="791684"/>
                  <a:pt x="1584996" y="792498"/>
                  <a:pt x="1586625" y="792498"/>
                </a:cubicBezTo>
                <a:lnTo>
                  <a:pt x="1592327" y="792498"/>
                </a:lnTo>
                <a:lnTo>
                  <a:pt x="1600471" y="792498"/>
                </a:lnTo>
                <a:lnTo>
                  <a:pt x="1609431" y="792498"/>
                </a:lnTo>
                <a:lnTo>
                  <a:pt x="1610245" y="792498"/>
                </a:lnTo>
                <a:lnTo>
                  <a:pt x="1614318" y="792498"/>
                </a:lnTo>
                <a:cubicBezTo>
                  <a:pt x="1615132" y="792498"/>
                  <a:pt x="1615947" y="792498"/>
                  <a:pt x="1615947" y="791684"/>
                </a:cubicBezTo>
                <a:cubicBezTo>
                  <a:pt x="1616761" y="790869"/>
                  <a:pt x="1616761" y="790055"/>
                  <a:pt x="1616761" y="790055"/>
                </a:cubicBezTo>
                <a:cubicBezTo>
                  <a:pt x="1615947" y="785982"/>
                  <a:pt x="1615947" y="782724"/>
                  <a:pt x="1615132" y="778652"/>
                </a:cubicBezTo>
                <a:cubicBezTo>
                  <a:pt x="1614318" y="773765"/>
                  <a:pt x="1613503" y="768064"/>
                  <a:pt x="1613503" y="763177"/>
                </a:cubicBezTo>
                <a:cubicBezTo>
                  <a:pt x="1612689" y="758290"/>
                  <a:pt x="1612689" y="752588"/>
                  <a:pt x="1611874" y="747701"/>
                </a:cubicBezTo>
                <a:cubicBezTo>
                  <a:pt x="1611874" y="742814"/>
                  <a:pt x="1611060" y="737113"/>
                  <a:pt x="1611060" y="732226"/>
                </a:cubicBezTo>
                <a:lnTo>
                  <a:pt x="1611060" y="731412"/>
                </a:lnTo>
                <a:lnTo>
                  <a:pt x="1611874" y="731412"/>
                </a:lnTo>
                <a:close/>
              </a:path>
            </a:pathLst>
          </a:custGeom>
          <a:solidFill>
            <a:schemeClr val="tx2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fr-FR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4023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s with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ZoneTexte 26">
            <a:extLst>
              <a:ext uri="{FF2B5EF4-FFF2-40B4-BE49-F238E27FC236}">
                <a16:creationId xmlns:a16="http://schemas.microsoft.com/office/drawing/2014/main" id="{94A9B9D6-7C66-48B8-5199-DF93A0462A41}"/>
              </a:ext>
            </a:extLst>
          </p:cNvPr>
          <p:cNvSpPr txBox="1"/>
          <p:nvPr userDrawn="1"/>
        </p:nvSpPr>
        <p:spPr bwMode="gray">
          <a:xfrm>
            <a:off x="731404" y="6154972"/>
            <a:ext cx="35266" cy="4032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r>
              <a:rPr lang="en-GB" sz="1050">
                <a:solidFill>
                  <a:schemeClr val="tx2"/>
                </a:solidFill>
              </a:rPr>
              <a:t>|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6AAA91F-4C5E-92BB-ABF5-C27B7FE694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918000" y="0"/>
            <a:ext cx="10357200" cy="748703"/>
          </a:xfrm>
        </p:spPr>
        <p:txBody>
          <a:bodyPr/>
          <a:lstStyle>
            <a:lvl1pPr>
              <a:defRPr/>
            </a:lvl1pPr>
          </a:lstStyle>
          <a:p>
            <a:r>
              <a:rPr lang="fr-FR" err="1"/>
              <a:t>Title</a:t>
            </a:r>
            <a:endParaRPr lang="en-US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C60B933-9BB1-9F3B-44A7-E751B6AE8A9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/>
          <a:p>
            <a:pPr algn="l"/>
            <a:r>
              <a:rPr lang="en-GB"/>
              <a:t>Title presentation - Month 00, 2024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0D83CF5-7BCC-EC55-C587-18E0BAC1D12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/>
          <a:p>
            <a:pPr algn="l"/>
            <a:r>
              <a:rPr lang="en-GB"/>
              <a:t>P.</a:t>
            </a:r>
            <a:fld id="{733122C9-A0B9-462F-8757-0847AD287B63}" type="slidenum">
              <a:rPr lang="en-GB" smtClean="0"/>
              <a:pPr algn="l"/>
              <a:t>‹#›</a:t>
            </a:fld>
            <a:endParaRPr lang="en-GB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A9CA802-5E47-51DA-1B36-4A6A8AB11CA6}"/>
              </a:ext>
            </a:extLst>
          </p:cNvPr>
          <p:cNvSpPr>
            <a:spLocks noGrp="1"/>
          </p:cNvSpPr>
          <p:nvPr>
            <p:ph type="dt" sz="half" idx="12"/>
          </p:nvPr>
        </p:nvSpPr>
        <p:spPr bwMode="gray"/>
        <p:txBody>
          <a:bodyPr/>
          <a:lstStyle/>
          <a:p>
            <a:r>
              <a:rPr lang="en-GB"/>
              <a:t>Date</a:t>
            </a:r>
          </a:p>
        </p:txBody>
      </p:sp>
      <p:sp>
        <p:nvSpPr>
          <p:cNvPr id="8" name="Espace réservé du texte 32">
            <a:extLst>
              <a:ext uri="{FF2B5EF4-FFF2-40B4-BE49-F238E27FC236}">
                <a16:creationId xmlns:a16="http://schemas.microsoft.com/office/drawing/2014/main" id="{314D7058-BF83-72FB-08F0-AF1B2024FDF8}"/>
              </a:ext>
            </a:extLst>
          </p:cNvPr>
          <p:cNvSpPr>
            <a:spLocks noGrp="1" noChangeAspect="1"/>
          </p:cNvSpPr>
          <p:nvPr>
            <p:ph type="body" sz="quarter" idx="49" hasCustomPrompt="1"/>
          </p:nvPr>
        </p:nvSpPr>
        <p:spPr bwMode="gray">
          <a:xfrm>
            <a:off x="4294272" y="2251472"/>
            <a:ext cx="264160" cy="3555234"/>
          </a:xfrm>
          <a:custGeom>
            <a:avLst/>
            <a:gdLst>
              <a:gd name="connsiteX0" fmla="*/ 0 w 264160"/>
              <a:gd name="connsiteY0" fmla="*/ 0 h 3555234"/>
              <a:gd name="connsiteX1" fmla="*/ 17780 w 264160"/>
              <a:gd name="connsiteY1" fmla="*/ 0 h 3555234"/>
              <a:gd name="connsiteX2" fmla="*/ 17780 w 264160"/>
              <a:gd name="connsiteY2" fmla="*/ 1567395 h 3555234"/>
              <a:gd name="connsiteX3" fmla="*/ 264160 w 264160"/>
              <a:gd name="connsiteY3" fmla="*/ 1777506 h 3555234"/>
              <a:gd name="connsiteX4" fmla="*/ 17780 w 264160"/>
              <a:gd name="connsiteY4" fmla="*/ 1987617 h 3555234"/>
              <a:gd name="connsiteX5" fmla="*/ 17780 w 264160"/>
              <a:gd name="connsiteY5" fmla="*/ 3555234 h 3555234"/>
              <a:gd name="connsiteX6" fmla="*/ 0 w 264160"/>
              <a:gd name="connsiteY6" fmla="*/ 3555234 h 3555234"/>
              <a:gd name="connsiteX7" fmla="*/ 0 w 264160"/>
              <a:gd name="connsiteY7" fmla="*/ 1887995 h 3555234"/>
              <a:gd name="connsiteX8" fmla="*/ 17780 w 264160"/>
              <a:gd name="connsiteY8" fmla="*/ 1887995 h 3555234"/>
              <a:gd name="connsiteX9" fmla="*/ 17780 w 264160"/>
              <a:gd name="connsiteY9" fmla="*/ 1963963 h 3555234"/>
              <a:gd name="connsiteX10" fmla="*/ 237490 w 264160"/>
              <a:gd name="connsiteY10" fmla="*/ 1777506 h 3555234"/>
              <a:gd name="connsiteX11" fmla="*/ 17780 w 264160"/>
              <a:gd name="connsiteY11" fmla="*/ 1589862 h 3555234"/>
              <a:gd name="connsiteX12" fmla="*/ 17780 w 264160"/>
              <a:gd name="connsiteY12" fmla="*/ 1665745 h 3555234"/>
              <a:gd name="connsiteX13" fmla="*/ 0 w 264160"/>
              <a:gd name="connsiteY13" fmla="*/ 1665745 h 3555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64160" h="3555234">
                <a:moveTo>
                  <a:pt x="0" y="0"/>
                </a:moveTo>
                <a:lnTo>
                  <a:pt x="17780" y="0"/>
                </a:lnTo>
                <a:lnTo>
                  <a:pt x="17780" y="1567395"/>
                </a:lnTo>
                <a:lnTo>
                  <a:pt x="264160" y="1777506"/>
                </a:lnTo>
                <a:lnTo>
                  <a:pt x="17780" y="1987617"/>
                </a:lnTo>
                <a:lnTo>
                  <a:pt x="17780" y="3555234"/>
                </a:lnTo>
                <a:lnTo>
                  <a:pt x="0" y="3555234"/>
                </a:lnTo>
                <a:lnTo>
                  <a:pt x="0" y="1887995"/>
                </a:lnTo>
                <a:lnTo>
                  <a:pt x="17780" y="1887995"/>
                </a:lnTo>
                <a:lnTo>
                  <a:pt x="17780" y="1963963"/>
                </a:lnTo>
                <a:lnTo>
                  <a:pt x="237490" y="1777506"/>
                </a:lnTo>
                <a:lnTo>
                  <a:pt x="17780" y="1589862"/>
                </a:lnTo>
                <a:lnTo>
                  <a:pt x="17780" y="1665745"/>
                </a:lnTo>
                <a:lnTo>
                  <a:pt x="0" y="1665745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anchor="ctr" anchorCtr="0">
            <a:noAutofit/>
          </a:bodyPr>
          <a:lstStyle>
            <a:lvl1pPr algn="ctr"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9" name="Espace réservé du texte 33">
            <a:extLst>
              <a:ext uri="{FF2B5EF4-FFF2-40B4-BE49-F238E27FC236}">
                <a16:creationId xmlns:a16="http://schemas.microsoft.com/office/drawing/2014/main" id="{8F50CF97-E770-1392-3D77-B915978F19C6}"/>
              </a:ext>
            </a:extLst>
          </p:cNvPr>
          <p:cNvSpPr>
            <a:spLocks noGrp="1" noChangeAspect="1"/>
          </p:cNvSpPr>
          <p:nvPr>
            <p:ph type="body" sz="quarter" idx="50" hasCustomPrompt="1"/>
          </p:nvPr>
        </p:nvSpPr>
        <p:spPr bwMode="gray">
          <a:xfrm>
            <a:off x="7908484" y="2251472"/>
            <a:ext cx="264160" cy="3555234"/>
          </a:xfrm>
          <a:custGeom>
            <a:avLst/>
            <a:gdLst>
              <a:gd name="connsiteX0" fmla="*/ 0 w 264160"/>
              <a:gd name="connsiteY0" fmla="*/ 0 h 3555234"/>
              <a:gd name="connsiteX1" fmla="*/ 17780 w 264160"/>
              <a:gd name="connsiteY1" fmla="*/ 0 h 3555234"/>
              <a:gd name="connsiteX2" fmla="*/ 17780 w 264160"/>
              <a:gd name="connsiteY2" fmla="*/ 1567395 h 3555234"/>
              <a:gd name="connsiteX3" fmla="*/ 264160 w 264160"/>
              <a:gd name="connsiteY3" fmla="*/ 1777506 h 3555234"/>
              <a:gd name="connsiteX4" fmla="*/ 17780 w 264160"/>
              <a:gd name="connsiteY4" fmla="*/ 1987617 h 3555234"/>
              <a:gd name="connsiteX5" fmla="*/ 17780 w 264160"/>
              <a:gd name="connsiteY5" fmla="*/ 3555234 h 3555234"/>
              <a:gd name="connsiteX6" fmla="*/ 0 w 264160"/>
              <a:gd name="connsiteY6" fmla="*/ 3555234 h 3555234"/>
              <a:gd name="connsiteX7" fmla="*/ 0 w 264160"/>
              <a:gd name="connsiteY7" fmla="*/ 1887995 h 3555234"/>
              <a:gd name="connsiteX8" fmla="*/ 17780 w 264160"/>
              <a:gd name="connsiteY8" fmla="*/ 1887995 h 3555234"/>
              <a:gd name="connsiteX9" fmla="*/ 17780 w 264160"/>
              <a:gd name="connsiteY9" fmla="*/ 1963963 h 3555234"/>
              <a:gd name="connsiteX10" fmla="*/ 237490 w 264160"/>
              <a:gd name="connsiteY10" fmla="*/ 1777506 h 3555234"/>
              <a:gd name="connsiteX11" fmla="*/ 17780 w 264160"/>
              <a:gd name="connsiteY11" fmla="*/ 1589862 h 3555234"/>
              <a:gd name="connsiteX12" fmla="*/ 17780 w 264160"/>
              <a:gd name="connsiteY12" fmla="*/ 1665745 h 3555234"/>
              <a:gd name="connsiteX13" fmla="*/ 0 w 264160"/>
              <a:gd name="connsiteY13" fmla="*/ 1665745 h 3555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64160" h="3555234">
                <a:moveTo>
                  <a:pt x="0" y="0"/>
                </a:moveTo>
                <a:lnTo>
                  <a:pt x="17780" y="0"/>
                </a:lnTo>
                <a:lnTo>
                  <a:pt x="17780" y="1567395"/>
                </a:lnTo>
                <a:lnTo>
                  <a:pt x="264160" y="1777506"/>
                </a:lnTo>
                <a:lnTo>
                  <a:pt x="17780" y="1987617"/>
                </a:lnTo>
                <a:lnTo>
                  <a:pt x="17780" y="3555234"/>
                </a:lnTo>
                <a:lnTo>
                  <a:pt x="0" y="3555234"/>
                </a:lnTo>
                <a:lnTo>
                  <a:pt x="0" y="1887995"/>
                </a:lnTo>
                <a:lnTo>
                  <a:pt x="17780" y="1887995"/>
                </a:lnTo>
                <a:lnTo>
                  <a:pt x="17780" y="1963963"/>
                </a:lnTo>
                <a:lnTo>
                  <a:pt x="237490" y="1777506"/>
                </a:lnTo>
                <a:lnTo>
                  <a:pt x="17780" y="1589862"/>
                </a:lnTo>
                <a:lnTo>
                  <a:pt x="17780" y="1665745"/>
                </a:lnTo>
                <a:lnTo>
                  <a:pt x="0" y="1665745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anchor="ctr" anchorCtr="0">
            <a:noAutofit/>
          </a:bodyPr>
          <a:lstStyle>
            <a:lvl1pPr algn="ctr"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10" name="Espace réservé du texte 34">
            <a:extLst>
              <a:ext uri="{FF2B5EF4-FFF2-40B4-BE49-F238E27FC236}">
                <a16:creationId xmlns:a16="http://schemas.microsoft.com/office/drawing/2014/main" id="{B399CF3B-B17E-96E0-E8D8-016DA04221E1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 bwMode="gray">
          <a:xfrm>
            <a:off x="1775680" y="3884352"/>
            <a:ext cx="1440000" cy="10800"/>
          </a:xfrm>
          <a:prstGeom prst="rect">
            <a:avLst/>
          </a:prstGeom>
          <a:solidFill>
            <a:schemeClr val="tx2"/>
          </a:solidFill>
        </p:spPr>
        <p:txBody>
          <a:bodyPr wrap="square" anchor="ctr" anchorCtr="0">
            <a:noAutofit/>
          </a:bodyPr>
          <a:lstStyle>
            <a:lvl1pPr algn="ctr"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E56F704C-C5DC-1775-0B9A-7F7154C0789B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 bwMode="gray">
          <a:xfrm>
            <a:off x="917400" y="2267496"/>
            <a:ext cx="3139200" cy="1573656"/>
          </a:xfrm>
        </p:spPr>
        <p:txBody>
          <a:bodyPr/>
          <a:lstStyle>
            <a:lvl1pPr algn="ctr">
              <a:spcAft>
                <a:spcPts val="400"/>
              </a:spcAft>
              <a:defRPr sz="1600"/>
            </a:lvl1pPr>
            <a:lvl2pPr marL="180000" indent="-180000" algn="ctr">
              <a:spcAft>
                <a:spcPts val="400"/>
              </a:spcAft>
              <a:buFont typeface="Verdana" panose="020B0604030504040204" pitchFamily="34" charset="0"/>
              <a:buChar char="›"/>
              <a:defRPr sz="2000">
                <a:solidFill>
                  <a:schemeClr val="tx2"/>
                </a:solidFill>
              </a:defRPr>
            </a:lvl2pPr>
            <a:lvl3pPr marL="0" indent="0" algn="ctr"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</a:defRPr>
            </a:lvl3pPr>
            <a:lvl4pPr marL="0" indent="0" algn="ctr"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</a:defRPr>
            </a:lvl4pPr>
            <a:lvl5pPr marL="0" indent="0" algn="ctr"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</a:defRPr>
            </a:lvl5pPr>
            <a:lvl6pPr marL="0" indent="0" algn="ctr"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</a:defRPr>
            </a:lvl6pPr>
            <a:lvl7pPr marL="0" indent="0" algn="ctr"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</a:defRPr>
            </a:lvl7pPr>
            <a:lvl8pPr marL="0" indent="0" algn="ctr"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</a:defRPr>
            </a:lvl8pPr>
            <a:lvl9pPr marL="0" indent="0" algn="ctr"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</a:defRPr>
            </a:lvl9pPr>
          </a:lstStyle>
          <a:p>
            <a:pPr lvl="0"/>
            <a:r>
              <a:rPr lang="en-GB" noProof="0"/>
              <a:t>Text level 1</a:t>
            </a:r>
          </a:p>
          <a:p>
            <a:pPr lvl="1"/>
            <a:r>
              <a:rPr lang="en-GB" noProof="0"/>
              <a:t>Text level 2</a:t>
            </a:r>
          </a:p>
          <a:p>
            <a:pPr lvl="2"/>
            <a:r>
              <a:rPr lang="en-GB" noProof="0"/>
              <a:t>Text level 3</a:t>
            </a:r>
          </a:p>
        </p:txBody>
      </p:sp>
      <p:sp>
        <p:nvSpPr>
          <p:cNvPr id="14" name="Espace réservé du texte 12">
            <a:extLst>
              <a:ext uri="{FF2B5EF4-FFF2-40B4-BE49-F238E27FC236}">
                <a16:creationId xmlns:a16="http://schemas.microsoft.com/office/drawing/2014/main" id="{2FDA8890-1B98-5BFA-FD4A-3229CAE1126E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 bwMode="gray">
          <a:xfrm>
            <a:off x="917400" y="4176628"/>
            <a:ext cx="3139200" cy="1523376"/>
          </a:xfrm>
        </p:spPr>
        <p:txBody>
          <a:bodyPr/>
          <a:lstStyle>
            <a:lvl1pPr algn="ctr">
              <a:spcAft>
                <a:spcPts val="400"/>
              </a:spcAft>
              <a:defRPr sz="1600"/>
            </a:lvl1pPr>
            <a:lvl2pPr marL="180000" indent="-180000" algn="ctr">
              <a:spcAft>
                <a:spcPts val="400"/>
              </a:spcAft>
              <a:buFont typeface="Verdana" panose="020B0604030504040204" pitchFamily="34" charset="0"/>
              <a:buChar char="›"/>
              <a:defRPr sz="2000">
                <a:solidFill>
                  <a:schemeClr val="tx2"/>
                </a:solidFill>
              </a:defRPr>
            </a:lvl2pPr>
            <a:lvl3pPr marL="0" indent="0" algn="ctr"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</a:defRPr>
            </a:lvl3pPr>
            <a:lvl4pPr marL="0" indent="0" algn="ctr"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</a:defRPr>
            </a:lvl4pPr>
            <a:lvl5pPr marL="0" indent="0" algn="ctr"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</a:defRPr>
            </a:lvl5pPr>
            <a:lvl6pPr marL="0" indent="0" algn="ctr"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</a:defRPr>
            </a:lvl6pPr>
            <a:lvl7pPr marL="0" indent="0" algn="ctr"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</a:defRPr>
            </a:lvl7pPr>
            <a:lvl8pPr marL="0" indent="0" algn="ctr"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</a:defRPr>
            </a:lvl8pPr>
            <a:lvl9pPr marL="0" indent="0" algn="ctr"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</a:defRPr>
            </a:lvl9pPr>
          </a:lstStyle>
          <a:p>
            <a:pPr lvl="0"/>
            <a:r>
              <a:rPr lang="en-GB" noProof="0"/>
              <a:t>Text level 1</a:t>
            </a:r>
          </a:p>
          <a:p>
            <a:pPr lvl="1"/>
            <a:r>
              <a:rPr lang="en-GB" noProof="0"/>
              <a:t>Text level 2</a:t>
            </a:r>
          </a:p>
          <a:p>
            <a:pPr lvl="2"/>
            <a:r>
              <a:rPr lang="en-GB" noProof="0"/>
              <a:t>Text level 3</a:t>
            </a:r>
          </a:p>
        </p:txBody>
      </p:sp>
      <p:sp>
        <p:nvSpPr>
          <p:cNvPr id="17" name="Espace réservé du texte 12">
            <a:extLst>
              <a:ext uri="{FF2B5EF4-FFF2-40B4-BE49-F238E27FC236}">
                <a16:creationId xmlns:a16="http://schemas.microsoft.com/office/drawing/2014/main" id="{DF5110BD-0B57-165D-A003-18C011EC0077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 bwMode="gray">
          <a:xfrm>
            <a:off x="4526700" y="2267496"/>
            <a:ext cx="1209260" cy="1017488"/>
          </a:xfrm>
        </p:spPr>
        <p:txBody>
          <a:bodyPr anchor="ctr" anchorCtr="0"/>
          <a:lstStyle>
            <a:lvl1pPr marL="180000" indent="-180000" algn="r">
              <a:spcAft>
                <a:spcPts val="0"/>
              </a:spcAft>
              <a:buSzPct val="120000"/>
              <a:buFont typeface="Verdana" panose="020B0604030504040204" pitchFamily="34" charset="0"/>
              <a:buChar char="›"/>
              <a:defRPr sz="2000" b="1"/>
            </a:lvl1pPr>
            <a:lvl2pPr marL="180000" indent="-180000" algn="r">
              <a:spcAft>
                <a:spcPts val="0"/>
              </a:spcAft>
              <a:buSzPct val="120000"/>
              <a:buFont typeface="Verdana" panose="020B0604030504040204" pitchFamily="34" charset="0"/>
              <a:buChar char="›"/>
              <a:defRPr sz="2000" b="1">
                <a:solidFill>
                  <a:schemeClr val="tx2"/>
                </a:solidFill>
              </a:defRPr>
            </a:lvl2pPr>
            <a:lvl3pPr marL="180000" indent="-180000" algn="r">
              <a:buSzPct val="120000"/>
              <a:buFont typeface="Verdana" panose="020B0604030504040204" pitchFamily="34" charset="0"/>
              <a:buChar char="›"/>
              <a:defRPr sz="2000" b="1">
                <a:solidFill>
                  <a:schemeClr val="tx2"/>
                </a:solidFill>
              </a:defRPr>
            </a:lvl3pPr>
            <a:lvl4pPr marL="180000" indent="-180000" algn="r">
              <a:buSzPct val="120000"/>
              <a:buFont typeface="Verdana" panose="020B0604030504040204" pitchFamily="34" charset="0"/>
              <a:buChar char="›"/>
              <a:defRPr sz="2000" b="1">
                <a:solidFill>
                  <a:schemeClr val="tx2"/>
                </a:solidFill>
              </a:defRPr>
            </a:lvl4pPr>
            <a:lvl5pPr marL="180000" indent="-180000" algn="r">
              <a:buSzPct val="120000"/>
              <a:buFont typeface="Verdana" panose="020B0604030504040204" pitchFamily="34" charset="0"/>
              <a:buChar char="›"/>
              <a:defRPr sz="2000" b="1">
                <a:solidFill>
                  <a:schemeClr val="tx2"/>
                </a:solidFill>
              </a:defRPr>
            </a:lvl5pPr>
            <a:lvl6pPr marL="180000" indent="-180000" algn="r">
              <a:buSzPct val="120000"/>
              <a:buFont typeface="Verdana" panose="020B0604030504040204" pitchFamily="34" charset="0"/>
              <a:buChar char="›"/>
              <a:defRPr sz="2000" b="1">
                <a:solidFill>
                  <a:schemeClr val="tx2"/>
                </a:solidFill>
              </a:defRPr>
            </a:lvl6pPr>
            <a:lvl7pPr marL="180000" indent="-180000" algn="r">
              <a:buSzPct val="120000"/>
              <a:buFont typeface="Verdana" panose="020B0604030504040204" pitchFamily="34" charset="0"/>
              <a:buChar char="›"/>
              <a:defRPr sz="2000" b="1">
                <a:solidFill>
                  <a:schemeClr val="tx2"/>
                </a:solidFill>
              </a:defRPr>
            </a:lvl7pPr>
            <a:lvl8pPr marL="180000" indent="-180000" algn="r">
              <a:buSzPct val="120000"/>
              <a:buFont typeface="Verdana" panose="020B0604030504040204" pitchFamily="34" charset="0"/>
              <a:buChar char="›"/>
              <a:defRPr sz="2000" b="1">
                <a:solidFill>
                  <a:schemeClr val="tx2"/>
                </a:solidFill>
              </a:defRPr>
            </a:lvl8pPr>
            <a:lvl9pPr marL="180000" indent="-180000" algn="r">
              <a:buSzPct val="120000"/>
              <a:buFont typeface="Verdana" panose="020B0604030504040204" pitchFamily="34" charset="0"/>
              <a:buChar char="›"/>
              <a:defRPr sz="2000" b="1">
                <a:solidFill>
                  <a:schemeClr val="tx2"/>
                </a:solidFill>
              </a:defRPr>
            </a:lvl9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969C4FD5-28D3-E58C-F444-C0A352C8553E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 bwMode="gray">
          <a:xfrm>
            <a:off x="5848776" y="2267496"/>
            <a:ext cx="1817124" cy="1017488"/>
          </a:xfrm>
        </p:spPr>
        <p:txBody>
          <a:bodyPr anchor="ctr" anchorCtr="0"/>
          <a:lstStyle>
            <a:lvl1pPr marL="180000" indent="-180000">
              <a:spcAft>
                <a:spcPts val="0"/>
              </a:spcAft>
              <a:buFont typeface="Arial" panose="020B0604020202020204" pitchFamily="34" charset="0"/>
              <a:buChar char="•"/>
              <a:defRPr sz="1400" b="0">
                <a:solidFill>
                  <a:schemeClr val="tx1"/>
                </a:solidFill>
              </a:defRPr>
            </a:lvl1pPr>
            <a:lvl2pPr marL="180000" indent="-180000">
              <a:buFont typeface="Arial" panose="020B0604020202020204" pitchFamily="34" charset="0"/>
              <a:buChar char="•"/>
              <a:defRPr sz="1400" b="0"/>
            </a:lvl2pPr>
            <a:lvl3pPr marL="180000" indent="-180000">
              <a:buFont typeface="Arial" panose="020B0604020202020204" pitchFamily="34" charset="0"/>
              <a:buChar char="•"/>
              <a:defRPr sz="1400" b="0"/>
            </a:lvl3pPr>
            <a:lvl4pPr marL="180000" indent="-180000">
              <a:buFont typeface="Arial" panose="020B0604020202020204" pitchFamily="34" charset="0"/>
              <a:buChar char="•"/>
              <a:defRPr sz="1400" b="0"/>
            </a:lvl4pPr>
            <a:lvl5pPr marL="180000" indent="-180000">
              <a:buFont typeface="Arial" panose="020B0604020202020204" pitchFamily="34" charset="0"/>
              <a:buChar char="•"/>
              <a:defRPr sz="1400" b="0"/>
            </a:lvl5pPr>
            <a:lvl6pPr marL="180000" indent="-180000">
              <a:defRPr sz="1400"/>
            </a:lvl6pPr>
            <a:lvl7pPr marL="180000" indent="-180000">
              <a:defRPr sz="1400"/>
            </a:lvl7pPr>
            <a:lvl8pPr marL="180000" indent="-180000">
              <a:defRPr sz="1400"/>
            </a:lvl8pPr>
            <a:lvl9pPr marL="180000" indent="-180000">
              <a:defRPr sz="1400"/>
            </a:lvl9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21" name="Espace réservé du texte 18">
            <a:extLst>
              <a:ext uri="{FF2B5EF4-FFF2-40B4-BE49-F238E27FC236}">
                <a16:creationId xmlns:a16="http://schemas.microsoft.com/office/drawing/2014/main" id="{99E8C55A-0B05-C985-8B89-96FF17B69F7E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 bwMode="gray">
          <a:xfrm>
            <a:off x="5848776" y="3475006"/>
            <a:ext cx="1817124" cy="1017488"/>
          </a:xfrm>
        </p:spPr>
        <p:txBody>
          <a:bodyPr anchor="ctr" anchorCtr="0"/>
          <a:lstStyle>
            <a:lvl1pPr marL="180000" indent="-180000">
              <a:spcAft>
                <a:spcPts val="0"/>
              </a:spcAft>
              <a:buFont typeface="Arial" panose="020B0604020202020204" pitchFamily="34" charset="0"/>
              <a:buChar char="•"/>
              <a:defRPr sz="1400" b="0">
                <a:solidFill>
                  <a:schemeClr val="tx1"/>
                </a:solidFill>
              </a:defRPr>
            </a:lvl1pPr>
            <a:lvl2pPr marL="180000" indent="-180000">
              <a:buFont typeface="Arial" panose="020B0604020202020204" pitchFamily="34" charset="0"/>
              <a:buChar char="•"/>
              <a:defRPr sz="1400" b="0"/>
            </a:lvl2pPr>
            <a:lvl3pPr marL="180000" indent="-180000">
              <a:buFont typeface="Arial" panose="020B0604020202020204" pitchFamily="34" charset="0"/>
              <a:buChar char="•"/>
              <a:defRPr sz="1400" b="0"/>
            </a:lvl3pPr>
            <a:lvl4pPr marL="180000" indent="-180000">
              <a:buFont typeface="Arial" panose="020B0604020202020204" pitchFamily="34" charset="0"/>
              <a:buChar char="•"/>
              <a:defRPr sz="1400" b="0"/>
            </a:lvl4pPr>
            <a:lvl5pPr marL="180000" indent="-180000">
              <a:buFont typeface="Arial" panose="020B0604020202020204" pitchFamily="34" charset="0"/>
              <a:buChar char="•"/>
              <a:defRPr sz="1400" b="0"/>
            </a:lvl5pPr>
            <a:lvl6pPr marL="180000" indent="-180000">
              <a:defRPr sz="1400"/>
            </a:lvl6pPr>
            <a:lvl7pPr marL="180000" indent="-180000">
              <a:defRPr sz="1400"/>
            </a:lvl7pPr>
            <a:lvl8pPr marL="180000" indent="-180000">
              <a:defRPr sz="1400"/>
            </a:lvl8pPr>
            <a:lvl9pPr marL="180000" indent="-180000">
              <a:defRPr sz="1400"/>
            </a:lvl9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23" name="Espace réservé du texte 18">
            <a:extLst>
              <a:ext uri="{FF2B5EF4-FFF2-40B4-BE49-F238E27FC236}">
                <a16:creationId xmlns:a16="http://schemas.microsoft.com/office/drawing/2014/main" id="{A917F8BE-02F3-3C74-BC31-E93E50F1D0A1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 bwMode="gray">
          <a:xfrm>
            <a:off x="5848776" y="4682516"/>
            <a:ext cx="1817124" cy="1017488"/>
          </a:xfrm>
        </p:spPr>
        <p:txBody>
          <a:bodyPr anchor="ctr" anchorCtr="0"/>
          <a:lstStyle>
            <a:lvl1pPr marL="180000" indent="-180000">
              <a:spcAft>
                <a:spcPts val="0"/>
              </a:spcAft>
              <a:buFont typeface="Arial" panose="020B0604020202020204" pitchFamily="34" charset="0"/>
              <a:buChar char="•"/>
              <a:defRPr sz="1400" b="0">
                <a:solidFill>
                  <a:schemeClr val="tx1"/>
                </a:solidFill>
              </a:defRPr>
            </a:lvl1pPr>
            <a:lvl2pPr marL="180000" indent="-180000">
              <a:buFont typeface="Arial" panose="020B0604020202020204" pitchFamily="34" charset="0"/>
              <a:buChar char="•"/>
              <a:defRPr sz="1400" b="0"/>
            </a:lvl2pPr>
            <a:lvl3pPr marL="180000" indent="-180000">
              <a:buFont typeface="Arial" panose="020B0604020202020204" pitchFamily="34" charset="0"/>
              <a:buChar char="•"/>
              <a:defRPr sz="1400" b="0"/>
            </a:lvl3pPr>
            <a:lvl4pPr marL="180000" indent="-180000">
              <a:buFont typeface="Arial" panose="020B0604020202020204" pitchFamily="34" charset="0"/>
              <a:buChar char="•"/>
              <a:defRPr sz="1400" b="0"/>
            </a:lvl4pPr>
            <a:lvl5pPr marL="180000" indent="-180000">
              <a:buFont typeface="Arial" panose="020B0604020202020204" pitchFamily="34" charset="0"/>
              <a:buChar char="•"/>
              <a:defRPr sz="1400" b="0"/>
            </a:lvl5pPr>
            <a:lvl6pPr marL="180000" indent="-180000">
              <a:defRPr sz="1400"/>
            </a:lvl6pPr>
            <a:lvl7pPr marL="180000" indent="-180000">
              <a:defRPr sz="1400"/>
            </a:lvl7pPr>
            <a:lvl8pPr marL="180000" indent="-180000">
              <a:defRPr sz="1400"/>
            </a:lvl8pPr>
            <a:lvl9pPr marL="180000" indent="-180000">
              <a:defRPr sz="1400"/>
            </a:lvl9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24" name="Espace réservé du texte 18">
            <a:extLst>
              <a:ext uri="{FF2B5EF4-FFF2-40B4-BE49-F238E27FC236}">
                <a16:creationId xmlns:a16="http://schemas.microsoft.com/office/drawing/2014/main" id="{62805D98-5C02-7E24-494D-422E58B78EE5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 bwMode="gray">
          <a:xfrm>
            <a:off x="8534952" y="2251473"/>
            <a:ext cx="2739648" cy="1745634"/>
          </a:xfrm>
        </p:spPr>
        <p:txBody>
          <a:bodyPr anchor="ctr" anchorCtr="0"/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2200" b="0">
                <a:solidFill>
                  <a:schemeClr val="tx2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2200" b="0">
                <a:solidFill>
                  <a:schemeClr val="tx2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2200" b="0">
                <a:solidFill>
                  <a:schemeClr val="tx2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2200" b="0">
                <a:solidFill>
                  <a:schemeClr val="tx2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2200" b="0">
                <a:solidFill>
                  <a:schemeClr val="tx2"/>
                </a:solidFill>
              </a:defRPr>
            </a:lvl5pPr>
            <a:lvl6pPr marL="0" indent="0">
              <a:buNone/>
              <a:defRPr sz="2200">
                <a:solidFill>
                  <a:schemeClr val="tx2"/>
                </a:solidFill>
              </a:defRPr>
            </a:lvl6pPr>
            <a:lvl7pPr marL="0" indent="0">
              <a:buNone/>
              <a:defRPr sz="2200">
                <a:solidFill>
                  <a:schemeClr val="tx2"/>
                </a:solidFill>
              </a:defRPr>
            </a:lvl7pPr>
            <a:lvl8pPr marL="0" indent="0">
              <a:buNone/>
              <a:defRPr sz="2200">
                <a:solidFill>
                  <a:schemeClr val="tx2"/>
                </a:solidFill>
              </a:defRPr>
            </a:lvl8pPr>
            <a:lvl9pPr marL="0" indent="0">
              <a:buNone/>
              <a:defRPr sz="2200">
                <a:solidFill>
                  <a:schemeClr val="tx2"/>
                </a:solidFill>
              </a:defRPr>
            </a:lvl9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25" name="Espace réservé du texte 18">
            <a:extLst>
              <a:ext uri="{FF2B5EF4-FFF2-40B4-BE49-F238E27FC236}">
                <a16:creationId xmlns:a16="http://schemas.microsoft.com/office/drawing/2014/main" id="{C5F95D0B-4B16-B505-0F10-85A78041365C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 bwMode="gray">
          <a:xfrm>
            <a:off x="8534952" y="4052650"/>
            <a:ext cx="2739648" cy="1647354"/>
          </a:xfrm>
        </p:spPr>
        <p:txBody>
          <a:bodyPr anchor="ctr" anchorCtr="0"/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2200" b="0">
                <a:solidFill>
                  <a:schemeClr val="tx2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2200" b="0">
                <a:solidFill>
                  <a:schemeClr val="tx2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2200" b="0">
                <a:solidFill>
                  <a:schemeClr val="tx2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2200" b="0">
                <a:solidFill>
                  <a:schemeClr val="tx2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2200" b="0">
                <a:solidFill>
                  <a:schemeClr val="tx2"/>
                </a:solidFill>
              </a:defRPr>
            </a:lvl5pPr>
            <a:lvl6pPr marL="0" indent="0">
              <a:buNone/>
              <a:defRPr sz="2200">
                <a:solidFill>
                  <a:schemeClr val="tx2"/>
                </a:solidFill>
              </a:defRPr>
            </a:lvl6pPr>
            <a:lvl7pPr marL="0" indent="0">
              <a:buNone/>
              <a:defRPr sz="2200">
                <a:solidFill>
                  <a:schemeClr val="tx2"/>
                </a:solidFill>
              </a:defRPr>
            </a:lvl7pPr>
            <a:lvl8pPr marL="0" indent="0">
              <a:buNone/>
              <a:defRPr sz="2200">
                <a:solidFill>
                  <a:schemeClr val="tx2"/>
                </a:solidFill>
              </a:defRPr>
            </a:lvl8pPr>
            <a:lvl9pPr marL="0" indent="0">
              <a:buNone/>
              <a:defRPr sz="2200">
                <a:solidFill>
                  <a:schemeClr val="tx2"/>
                </a:solidFill>
              </a:defRPr>
            </a:lvl9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6" name="Espace réservé du texte 14">
            <a:extLst>
              <a:ext uri="{FF2B5EF4-FFF2-40B4-BE49-F238E27FC236}">
                <a16:creationId xmlns:a16="http://schemas.microsoft.com/office/drawing/2014/main" id="{49976BC0-2407-5AAA-E0A1-981F3B700D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917400" y="721080"/>
            <a:ext cx="10357200" cy="407651"/>
          </a:xfrm>
        </p:spPr>
        <p:txBody>
          <a:bodyPr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2"/>
                </a:solidFill>
                <a:latin typeface="+mn-lt"/>
              </a:defRPr>
            </a:lvl1pPr>
            <a:lvl2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2pPr>
            <a:lvl3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3pPr>
            <a:lvl4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4pPr>
            <a:lvl5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5pPr>
            <a:lvl6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6pPr>
            <a:lvl7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7pPr>
            <a:lvl8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8pPr>
            <a:lvl9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Subtitle</a:t>
            </a:r>
          </a:p>
        </p:txBody>
      </p:sp>
      <p:sp>
        <p:nvSpPr>
          <p:cNvPr id="29" name="Espace réservé du texte 16">
            <a:extLst>
              <a:ext uri="{FF2B5EF4-FFF2-40B4-BE49-F238E27FC236}">
                <a16:creationId xmlns:a16="http://schemas.microsoft.com/office/drawing/2014/main" id="{56205977-CCF4-EE09-215B-915A65ABF1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917400" y="1402172"/>
            <a:ext cx="3139200" cy="455352"/>
          </a:xfrm>
        </p:spPr>
        <p:txBody>
          <a:bodyPr anchor="b" anchorCtr="0"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2000" b="1" baseline="0">
                <a:solidFill>
                  <a:schemeClr val="tx2"/>
                </a:solidFill>
                <a:latin typeface="+mn-lt"/>
              </a:defRPr>
            </a:lvl1pPr>
            <a:lvl2pPr marL="0" indent="0" algn="ctr">
              <a:buFont typeface="Arial" panose="020B0604020202020204" pitchFamily="34" charset="0"/>
              <a:buNone/>
              <a:defRPr sz="2000" b="1">
                <a:solidFill>
                  <a:schemeClr val="tx2"/>
                </a:solidFill>
                <a:latin typeface="+mn-lt"/>
              </a:defRPr>
            </a:lvl2pPr>
            <a:lvl3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3pPr>
            <a:lvl4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4pPr>
            <a:lvl5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5pPr>
            <a:lvl6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6pPr>
            <a:lvl7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7pPr>
            <a:lvl8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8pPr>
            <a:lvl9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Title one line</a:t>
            </a:r>
          </a:p>
        </p:txBody>
      </p:sp>
      <p:sp>
        <p:nvSpPr>
          <p:cNvPr id="30" name="Espace réservé du texte 16">
            <a:extLst>
              <a:ext uri="{FF2B5EF4-FFF2-40B4-BE49-F238E27FC236}">
                <a16:creationId xmlns:a16="http://schemas.microsoft.com/office/drawing/2014/main" id="{455FFC1E-499E-17CD-237B-D7BEA66E213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 bwMode="gray">
          <a:xfrm>
            <a:off x="4524591" y="1402172"/>
            <a:ext cx="3139200" cy="455352"/>
          </a:xfrm>
        </p:spPr>
        <p:txBody>
          <a:bodyPr anchor="b" anchorCtr="0"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2000" b="1" baseline="0">
                <a:solidFill>
                  <a:schemeClr val="tx2"/>
                </a:solidFill>
                <a:latin typeface="+mn-lt"/>
              </a:defRPr>
            </a:lvl1pPr>
            <a:lvl2pPr marL="0" indent="0" algn="ctr">
              <a:buFont typeface="Arial" panose="020B0604020202020204" pitchFamily="34" charset="0"/>
              <a:buNone/>
              <a:defRPr sz="2000" b="1">
                <a:solidFill>
                  <a:schemeClr val="tx2"/>
                </a:solidFill>
                <a:latin typeface="+mn-lt"/>
              </a:defRPr>
            </a:lvl2pPr>
            <a:lvl3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3pPr>
            <a:lvl4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4pPr>
            <a:lvl5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5pPr>
            <a:lvl6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6pPr>
            <a:lvl7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7pPr>
            <a:lvl8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8pPr>
            <a:lvl9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Title one line</a:t>
            </a:r>
          </a:p>
        </p:txBody>
      </p:sp>
      <p:sp>
        <p:nvSpPr>
          <p:cNvPr id="31" name="Espace réservé du texte 16">
            <a:extLst>
              <a:ext uri="{FF2B5EF4-FFF2-40B4-BE49-F238E27FC236}">
                <a16:creationId xmlns:a16="http://schemas.microsoft.com/office/drawing/2014/main" id="{FE129F57-B612-468B-A5AA-3EC14A5FD44E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 bwMode="gray">
          <a:xfrm>
            <a:off x="8131782" y="1402172"/>
            <a:ext cx="3139200" cy="455352"/>
          </a:xfrm>
        </p:spPr>
        <p:txBody>
          <a:bodyPr anchor="b" anchorCtr="0"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2000" b="1" baseline="0">
                <a:solidFill>
                  <a:schemeClr val="tx2"/>
                </a:solidFill>
                <a:latin typeface="+mn-lt"/>
              </a:defRPr>
            </a:lvl1pPr>
            <a:lvl2pPr marL="0" indent="0" algn="ctr">
              <a:buFont typeface="Arial" panose="020B0604020202020204" pitchFamily="34" charset="0"/>
              <a:buNone/>
              <a:defRPr sz="2000" b="1">
                <a:solidFill>
                  <a:schemeClr val="tx2"/>
                </a:solidFill>
                <a:latin typeface="+mn-lt"/>
              </a:defRPr>
            </a:lvl2pPr>
            <a:lvl3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3pPr>
            <a:lvl4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4pPr>
            <a:lvl5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5pPr>
            <a:lvl6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6pPr>
            <a:lvl7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7pPr>
            <a:lvl8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8pPr>
            <a:lvl9pPr marL="0" indent="0" algn="ctr">
              <a:buNone/>
              <a:defRPr sz="2000" b="1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Title one line</a:t>
            </a:r>
          </a:p>
        </p:txBody>
      </p:sp>
      <p:sp>
        <p:nvSpPr>
          <p:cNvPr id="7" name="Espace réservé du texte 12">
            <a:extLst>
              <a:ext uri="{FF2B5EF4-FFF2-40B4-BE49-F238E27FC236}">
                <a16:creationId xmlns:a16="http://schemas.microsoft.com/office/drawing/2014/main" id="{EB2A9980-0C20-D3CA-E249-20DF443D3419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 bwMode="gray">
          <a:xfrm>
            <a:off x="4526700" y="3475006"/>
            <a:ext cx="1209260" cy="1017488"/>
          </a:xfrm>
        </p:spPr>
        <p:txBody>
          <a:bodyPr anchor="ctr" anchorCtr="0"/>
          <a:lstStyle>
            <a:lvl1pPr marL="180000" indent="-180000" algn="r">
              <a:spcAft>
                <a:spcPts val="0"/>
              </a:spcAft>
              <a:buSzPct val="120000"/>
              <a:buFont typeface="Verdana" panose="020B0604030504040204" pitchFamily="34" charset="0"/>
              <a:buChar char="›"/>
              <a:defRPr sz="2000" b="1"/>
            </a:lvl1pPr>
            <a:lvl2pPr marL="180000" indent="-180000" algn="r">
              <a:spcAft>
                <a:spcPts val="0"/>
              </a:spcAft>
              <a:buSzPct val="120000"/>
              <a:buFont typeface="Verdana" panose="020B0604030504040204" pitchFamily="34" charset="0"/>
              <a:buChar char="›"/>
              <a:defRPr sz="2000" b="1">
                <a:solidFill>
                  <a:schemeClr val="tx2"/>
                </a:solidFill>
              </a:defRPr>
            </a:lvl2pPr>
            <a:lvl3pPr marL="180000" indent="-180000" algn="r">
              <a:buSzPct val="120000"/>
              <a:buFont typeface="Verdana" panose="020B0604030504040204" pitchFamily="34" charset="0"/>
              <a:buChar char="›"/>
              <a:defRPr sz="2000" b="1">
                <a:solidFill>
                  <a:schemeClr val="tx2"/>
                </a:solidFill>
              </a:defRPr>
            </a:lvl3pPr>
            <a:lvl4pPr marL="180000" indent="-180000" algn="r">
              <a:buSzPct val="120000"/>
              <a:buFont typeface="Verdana" panose="020B0604030504040204" pitchFamily="34" charset="0"/>
              <a:buChar char="›"/>
              <a:defRPr sz="2000" b="1">
                <a:solidFill>
                  <a:schemeClr val="tx2"/>
                </a:solidFill>
              </a:defRPr>
            </a:lvl4pPr>
            <a:lvl5pPr marL="180000" indent="-180000" algn="r">
              <a:buSzPct val="120000"/>
              <a:buFont typeface="Verdana" panose="020B0604030504040204" pitchFamily="34" charset="0"/>
              <a:buChar char="›"/>
              <a:defRPr sz="2000" b="1">
                <a:solidFill>
                  <a:schemeClr val="tx2"/>
                </a:solidFill>
              </a:defRPr>
            </a:lvl5pPr>
            <a:lvl6pPr marL="180000" indent="-180000" algn="r">
              <a:buSzPct val="120000"/>
              <a:buFont typeface="Verdana" panose="020B0604030504040204" pitchFamily="34" charset="0"/>
              <a:buChar char="›"/>
              <a:defRPr sz="2000" b="1">
                <a:solidFill>
                  <a:schemeClr val="tx2"/>
                </a:solidFill>
              </a:defRPr>
            </a:lvl6pPr>
            <a:lvl7pPr marL="180000" indent="-180000" algn="r">
              <a:buSzPct val="120000"/>
              <a:buFont typeface="Verdana" panose="020B0604030504040204" pitchFamily="34" charset="0"/>
              <a:buChar char="›"/>
              <a:defRPr sz="2000" b="1">
                <a:solidFill>
                  <a:schemeClr val="tx2"/>
                </a:solidFill>
              </a:defRPr>
            </a:lvl7pPr>
            <a:lvl8pPr marL="180000" indent="-180000" algn="r">
              <a:buSzPct val="120000"/>
              <a:buFont typeface="Verdana" panose="020B0604030504040204" pitchFamily="34" charset="0"/>
              <a:buChar char="›"/>
              <a:defRPr sz="2000" b="1">
                <a:solidFill>
                  <a:schemeClr val="tx2"/>
                </a:solidFill>
              </a:defRPr>
            </a:lvl8pPr>
            <a:lvl9pPr marL="180000" indent="-180000" algn="r">
              <a:buSzPct val="120000"/>
              <a:buFont typeface="Verdana" panose="020B0604030504040204" pitchFamily="34" charset="0"/>
              <a:buChar char="›"/>
              <a:defRPr sz="2000" b="1">
                <a:solidFill>
                  <a:schemeClr val="tx2"/>
                </a:solidFill>
              </a:defRPr>
            </a:lvl9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11" name="Espace réservé du texte 12">
            <a:extLst>
              <a:ext uri="{FF2B5EF4-FFF2-40B4-BE49-F238E27FC236}">
                <a16:creationId xmlns:a16="http://schemas.microsoft.com/office/drawing/2014/main" id="{A2C1FA9E-B81E-7511-FCD1-1BE0883277B3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 bwMode="gray">
          <a:xfrm>
            <a:off x="4526700" y="4682516"/>
            <a:ext cx="1209260" cy="1017488"/>
          </a:xfrm>
        </p:spPr>
        <p:txBody>
          <a:bodyPr anchor="ctr" anchorCtr="0"/>
          <a:lstStyle>
            <a:lvl1pPr marL="180000" indent="-180000" algn="r">
              <a:spcAft>
                <a:spcPts val="0"/>
              </a:spcAft>
              <a:buSzPct val="120000"/>
              <a:buFont typeface="Verdana" panose="020B0604030504040204" pitchFamily="34" charset="0"/>
              <a:buChar char="›"/>
              <a:defRPr sz="2000" b="1"/>
            </a:lvl1pPr>
            <a:lvl2pPr marL="180000" indent="-180000" algn="r">
              <a:spcAft>
                <a:spcPts val="0"/>
              </a:spcAft>
              <a:buSzPct val="120000"/>
              <a:buFont typeface="Verdana" panose="020B0604030504040204" pitchFamily="34" charset="0"/>
              <a:buChar char="›"/>
              <a:defRPr sz="2000" b="1">
                <a:solidFill>
                  <a:schemeClr val="tx2"/>
                </a:solidFill>
              </a:defRPr>
            </a:lvl2pPr>
            <a:lvl3pPr marL="180000" indent="-180000" algn="r">
              <a:buSzPct val="120000"/>
              <a:buFont typeface="Verdana" panose="020B0604030504040204" pitchFamily="34" charset="0"/>
              <a:buChar char="›"/>
              <a:defRPr sz="2000" b="1">
                <a:solidFill>
                  <a:schemeClr val="tx2"/>
                </a:solidFill>
              </a:defRPr>
            </a:lvl3pPr>
            <a:lvl4pPr marL="180000" indent="-180000" algn="r">
              <a:buSzPct val="120000"/>
              <a:buFont typeface="Verdana" panose="020B0604030504040204" pitchFamily="34" charset="0"/>
              <a:buChar char="›"/>
              <a:defRPr sz="2000" b="1">
                <a:solidFill>
                  <a:schemeClr val="tx2"/>
                </a:solidFill>
              </a:defRPr>
            </a:lvl4pPr>
            <a:lvl5pPr marL="180000" indent="-180000" algn="r">
              <a:buSzPct val="120000"/>
              <a:buFont typeface="Verdana" panose="020B0604030504040204" pitchFamily="34" charset="0"/>
              <a:buChar char="›"/>
              <a:defRPr sz="2000" b="1">
                <a:solidFill>
                  <a:schemeClr val="tx2"/>
                </a:solidFill>
              </a:defRPr>
            </a:lvl5pPr>
            <a:lvl6pPr marL="180000" indent="-180000" algn="r">
              <a:buSzPct val="120000"/>
              <a:buFont typeface="Verdana" panose="020B0604030504040204" pitchFamily="34" charset="0"/>
              <a:buChar char="›"/>
              <a:defRPr sz="2000" b="1">
                <a:solidFill>
                  <a:schemeClr val="tx2"/>
                </a:solidFill>
              </a:defRPr>
            </a:lvl6pPr>
            <a:lvl7pPr marL="180000" indent="-180000" algn="r">
              <a:buSzPct val="120000"/>
              <a:buFont typeface="Verdana" panose="020B0604030504040204" pitchFamily="34" charset="0"/>
              <a:buChar char="›"/>
              <a:defRPr sz="2000" b="1">
                <a:solidFill>
                  <a:schemeClr val="tx2"/>
                </a:solidFill>
              </a:defRPr>
            </a:lvl7pPr>
            <a:lvl8pPr marL="180000" indent="-180000" algn="r">
              <a:buSzPct val="120000"/>
              <a:buFont typeface="Verdana" panose="020B0604030504040204" pitchFamily="34" charset="0"/>
              <a:buChar char="›"/>
              <a:defRPr sz="2000" b="1">
                <a:solidFill>
                  <a:schemeClr val="tx2"/>
                </a:solidFill>
              </a:defRPr>
            </a:lvl8pPr>
            <a:lvl9pPr marL="180000" indent="-180000" algn="r">
              <a:buSzPct val="120000"/>
              <a:buFont typeface="Verdana" panose="020B0604030504040204" pitchFamily="34" charset="0"/>
              <a:buChar char="›"/>
              <a:defRPr sz="2000" b="1">
                <a:solidFill>
                  <a:schemeClr val="tx2"/>
                </a:solidFill>
              </a:defRPr>
            </a:lvl9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15" name="Graphique 15">
            <a:extLst>
              <a:ext uri="{FF2B5EF4-FFF2-40B4-BE49-F238E27FC236}">
                <a16:creationId xmlns:a16="http://schemas.microsoft.com/office/drawing/2014/main" id="{DDE9874E-92A6-1892-9C95-409449605E96}"/>
              </a:ext>
            </a:extLst>
          </p:cNvPr>
          <p:cNvSpPr>
            <a:spLocks noChangeAspect="1"/>
          </p:cNvSpPr>
          <p:nvPr userDrawn="1"/>
        </p:nvSpPr>
        <p:spPr>
          <a:xfrm>
            <a:off x="10547551" y="6126001"/>
            <a:ext cx="1231200" cy="542217"/>
          </a:xfrm>
          <a:custGeom>
            <a:avLst/>
            <a:gdLst>
              <a:gd name="connsiteX0" fmla="*/ 607609 w 2308108"/>
              <a:gd name="connsiteY0" fmla="*/ 0 h 1016482"/>
              <a:gd name="connsiteX1" fmla="*/ 382810 w 2308108"/>
              <a:gd name="connsiteY1" fmla="*/ 172672 h 1016482"/>
              <a:gd name="connsiteX2" fmla="*/ 607609 w 2308108"/>
              <a:gd name="connsiteY2" fmla="*/ 345343 h 1016482"/>
              <a:gd name="connsiteX3" fmla="*/ 830779 w 2308108"/>
              <a:gd name="connsiteY3" fmla="*/ 172672 h 1016482"/>
              <a:gd name="connsiteX4" fmla="*/ 607609 w 2308108"/>
              <a:gd name="connsiteY4" fmla="*/ 0 h 1016482"/>
              <a:gd name="connsiteX5" fmla="*/ 607609 w 2308108"/>
              <a:gd name="connsiteY5" fmla="*/ 278555 h 1016482"/>
              <a:gd name="connsiteX6" fmla="*/ 469146 w 2308108"/>
              <a:gd name="connsiteY6" fmla="*/ 172672 h 1016482"/>
              <a:gd name="connsiteX7" fmla="*/ 607609 w 2308108"/>
              <a:gd name="connsiteY7" fmla="*/ 66788 h 1016482"/>
              <a:gd name="connsiteX8" fmla="*/ 744443 w 2308108"/>
              <a:gd name="connsiteY8" fmla="*/ 172672 h 1016482"/>
              <a:gd name="connsiteX9" fmla="*/ 607609 w 2308108"/>
              <a:gd name="connsiteY9" fmla="*/ 278555 h 1016482"/>
              <a:gd name="connsiteX10" fmla="*/ 1865995 w 2308108"/>
              <a:gd name="connsiteY10" fmla="*/ 336384 h 1016482"/>
              <a:gd name="connsiteX11" fmla="*/ 1949073 w 2308108"/>
              <a:gd name="connsiteY11" fmla="*/ 336384 h 1016482"/>
              <a:gd name="connsiteX12" fmla="*/ 1959661 w 2308108"/>
              <a:gd name="connsiteY12" fmla="*/ 329868 h 1016482"/>
              <a:gd name="connsiteX13" fmla="*/ 1987354 w 2308108"/>
              <a:gd name="connsiteY13" fmla="*/ 273668 h 1016482"/>
              <a:gd name="connsiteX14" fmla="*/ 2175501 w 2308108"/>
              <a:gd name="connsiteY14" fmla="*/ 273668 h 1016482"/>
              <a:gd name="connsiteX15" fmla="*/ 2187718 w 2308108"/>
              <a:gd name="connsiteY15" fmla="*/ 298103 h 1016482"/>
              <a:gd name="connsiteX16" fmla="*/ 2249620 w 2308108"/>
              <a:gd name="connsiteY16" fmla="*/ 336384 h 1016482"/>
              <a:gd name="connsiteX17" fmla="*/ 2297674 w 2308108"/>
              <a:gd name="connsiteY17" fmla="*/ 336384 h 1016482"/>
              <a:gd name="connsiteX18" fmla="*/ 2300118 w 2308108"/>
              <a:gd name="connsiteY18" fmla="*/ 332312 h 1016482"/>
              <a:gd name="connsiteX19" fmla="*/ 2133962 w 2308108"/>
              <a:gd name="connsiteY19" fmla="*/ 14661 h 1016482"/>
              <a:gd name="connsiteX20" fmla="*/ 2123374 w 2308108"/>
              <a:gd name="connsiteY20" fmla="*/ 8145 h 1016482"/>
              <a:gd name="connsiteX21" fmla="*/ 2049255 w 2308108"/>
              <a:gd name="connsiteY21" fmla="*/ 8145 h 1016482"/>
              <a:gd name="connsiteX22" fmla="*/ 2026449 w 2308108"/>
              <a:gd name="connsiteY22" fmla="*/ 21991 h 1016482"/>
              <a:gd name="connsiteX23" fmla="*/ 1864366 w 2308108"/>
              <a:gd name="connsiteY23" fmla="*/ 332312 h 1016482"/>
              <a:gd name="connsiteX24" fmla="*/ 1865995 w 2308108"/>
              <a:gd name="connsiteY24" fmla="*/ 336384 h 1016482"/>
              <a:gd name="connsiteX25" fmla="*/ 2082649 w 2308108"/>
              <a:gd name="connsiteY25" fmla="*/ 83078 h 1016482"/>
              <a:gd name="connsiteX26" fmla="*/ 2146994 w 2308108"/>
              <a:gd name="connsiteY26" fmla="*/ 212582 h 1016482"/>
              <a:gd name="connsiteX27" fmla="*/ 2018304 w 2308108"/>
              <a:gd name="connsiteY27" fmla="*/ 212582 h 1016482"/>
              <a:gd name="connsiteX28" fmla="*/ 2082649 w 2308108"/>
              <a:gd name="connsiteY28" fmla="*/ 83078 h 1016482"/>
              <a:gd name="connsiteX29" fmla="*/ 1754410 w 2308108"/>
              <a:gd name="connsiteY29" fmla="*/ 336384 h 1016482"/>
              <a:gd name="connsiteX30" fmla="*/ 1815497 w 2308108"/>
              <a:gd name="connsiteY30" fmla="*/ 336384 h 1016482"/>
              <a:gd name="connsiteX31" fmla="*/ 1827714 w 2308108"/>
              <a:gd name="connsiteY31" fmla="*/ 324167 h 1016482"/>
              <a:gd name="connsiteX32" fmla="*/ 1827714 w 2308108"/>
              <a:gd name="connsiteY32" fmla="*/ 20362 h 1016482"/>
              <a:gd name="connsiteX33" fmla="*/ 1815497 w 2308108"/>
              <a:gd name="connsiteY33" fmla="*/ 8145 h 1016482"/>
              <a:gd name="connsiteX34" fmla="*/ 1768256 w 2308108"/>
              <a:gd name="connsiteY34" fmla="*/ 8145 h 1016482"/>
              <a:gd name="connsiteX35" fmla="*/ 1742193 w 2308108"/>
              <a:gd name="connsiteY35" fmla="*/ 34209 h 1016482"/>
              <a:gd name="connsiteX36" fmla="*/ 1742193 w 2308108"/>
              <a:gd name="connsiteY36" fmla="*/ 324167 h 1016482"/>
              <a:gd name="connsiteX37" fmla="*/ 1754410 w 2308108"/>
              <a:gd name="connsiteY37" fmla="*/ 336384 h 1016482"/>
              <a:gd name="connsiteX38" fmla="*/ 355932 w 2308108"/>
              <a:gd name="connsiteY38" fmla="*/ 8959 h 1016482"/>
              <a:gd name="connsiteX39" fmla="*/ 26064 w 2308108"/>
              <a:gd name="connsiteY39" fmla="*/ 8959 h 1016482"/>
              <a:gd name="connsiteX40" fmla="*/ 0 w 2308108"/>
              <a:gd name="connsiteY40" fmla="*/ 35023 h 1016482"/>
              <a:gd name="connsiteX41" fmla="*/ 0 w 2308108"/>
              <a:gd name="connsiteY41" fmla="*/ 108327 h 1016482"/>
              <a:gd name="connsiteX42" fmla="*/ 34209 w 2308108"/>
              <a:gd name="connsiteY42" fmla="*/ 158825 h 1016482"/>
              <a:gd name="connsiteX43" fmla="*/ 231315 w 2308108"/>
              <a:gd name="connsiteY43" fmla="*/ 169414 h 1016482"/>
              <a:gd name="connsiteX44" fmla="*/ 231315 w 2308108"/>
              <a:gd name="connsiteY44" fmla="*/ 180817 h 1016482"/>
              <a:gd name="connsiteX45" fmla="*/ 33394 w 2308108"/>
              <a:gd name="connsiteY45" fmla="*/ 193034 h 1016482"/>
              <a:gd name="connsiteX46" fmla="*/ 814 w 2308108"/>
              <a:gd name="connsiteY46" fmla="*/ 242718 h 1016482"/>
              <a:gd name="connsiteX47" fmla="*/ 814 w 2308108"/>
              <a:gd name="connsiteY47" fmla="*/ 324167 h 1016482"/>
              <a:gd name="connsiteX48" fmla="*/ 12217 w 2308108"/>
              <a:gd name="connsiteY48" fmla="*/ 336384 h 1016482"/>
              <a:gd name="connsiteX49" fmla="*/ 74119 w 2308108"/>
              <a:gd name="connsiteY49" fmla="*/ 336384 h 1016482"/>
              <a:gd name="connsiteX50" fmla="*/ 86336 w 2308108"/>
              <a:gd name="connsiteY50" fmla="*/ 324167 h 1016482"/>
              <a:gd name="connsiteX51" fmla="*/ 86336 w 2308108"/>
              <a:gd name="connsiteY51" fmla="*/ 264709 h 1016482"/>
              <a:gd name="connsiteX52" fmla="*/ 115657 w 2308108"/>
              <a:gd name="connsiteY52" fmla="*/ 243532 h 1016482"/>
              <a:gd name="connsiteX53" fmla="*/ 275297 w 2308108"/>
              <a:gd name="connsiteY53" fmla="*/ 229686 h 1016482"/>
              <a:gd name="connsiteX54" fmla="*/ 275297 w 2308108"/>
              <a:gd name="connsiteY54" fmla="*/ 117286 h 1016482"/>
              <a:gd name="connsiteX55" fmla="*/ 108327 w 2308108"/>
              <a:gd name="connsiteY55" fmla="*/ 102626 h 1016482"/>
              <a:gd name="connsiteX56" fmla="*/ 87150 w 2308108"/>
              <a:gd name="connsiteY56" fmla="*/ 82263 h 1016482"/>
              <a:gd name="connsiteX57" fmla="*/ 364891 w 2308108"/>
              <a:gd name="connsiteY57" fmla="*/ 82263 h 1016482"/>
              <a:gd name="connsiteX58" fmla="*/ 369778 w 2308108"/>
              <a:gd name="connsiteY58" fmla="*/ 77376 h 1016482"/>
              <a:gd name="connsiteX59" fmla="*/ 369778 w 2308108"/>
              <a:gd name="connsiteY59" fmla="*/ 20362 h 1016482"/>
              <a:gd name="connsiteX60" fmla="*/ 355932 w 2308108"/>
              <a:gd name="connsiteY60" fmla="*/ 8959 h 1016482"/>
              <a:gd name="connsiteX61" fmla="*/ 1187525 w 2308108"/>
              <a:gd name="connsiteY61" fmla="*/ 215025 h 1016482"/>
              <a:gd name="connsiteX62" fmla="*/ 1262458 w 2308108"/>
              <a:gd name="connsiteY62" fmla="*/ 116472 h 1016482"/>
              <a:gd name="connsiteX63" fmla="*/ 1132140 w 2308108"/>
              <a:gd name="connsiteY63" fmla="*/ 8959 h 1016482"/>
              <a:gd name="connsiteX64" fmla="*/ 912228 w 2308108"/>
              <a:gd name="connsiteY64" fmla="*/ 8959 h 1016482"/>
              <a:gd name="connsiteX65" fmla="*/ 886164 w 2308108"/>
              <a:gd name="connsiteY65" fmla="*/ 35023 h 1016482"/>
              <a:gd name="connsiteX66" fmla="*/ 886164 w 2308108"/>
              <a:gd name="connsiteY66" fmla="*/ 324981 h 1016482"/>
              <a:gd name="connsiteX67" fmla="*/ 898382 w 2308108"/>
              <a:gd name="connsiteY67" fmla="*/ 337199 h 1016482"/>
              <a:gd name="connsiteX68" fmla="*/ 959468 w 2308108"/>
              <a:gd name="connsiteY68" fmla="*/ 337199 h 1016482"/>
              <a:gd name="connsiteX69" fmla="*/ 971686 w 2308108"/>
              <a:gd name="connsiteY69" fmla="*/ 324981 h 1016482"/>
              <a:gd name="connsiteX70" fmla="*/ 971686 w 2308108"/>
              <a:gd name="connsiteY70" fmla="*/ 223985 h 1016482"/>
              <a:gd name="connsiteX71" fmla="*/ 1046619 w 2308108"/>
              <a:gd name="connsiteY71" fmla="*/ 223985 h 1016482"/>
              <a:gd name="connsiteX72" fmla="*/ 1110963 w 2308108"/>
              <a:gd name="connsiteY72" fmla="*/ 250048 h 1016482"/>
              <a:gd name="connsiteX73" fmla="*/ 1184267 w 2308108"/>
              <a:gd name="connsiteY73" fmla="*/ 333126 h 1016482"/>
              <a:gd name="connsiteX74" fmla="*/ 1193227 w 2308108"/>
              <a:gd name="connsiteY74" fmla="*/ 337199 h 1016482"/>
              <a:gd name="connsiteX75" fmla="*/ 1279563 w 2308108"/>
              <a:gd name="connsiteY75" fmla="*/ 337199 h 1016482"/>
              <a:gd name="connsiteX76" fmla="*/ 1282006 w 2308108"/>
              <a:gd name="connsiteY76" fmla="*/ 333126 h 1016482"/>
              <a:gd name="connsiteX77" fmla="*/ 1187525 w 2308108"/>
              <a:gd name="connsiteY77" fmla="*/ 215025 h 1016482"/>
              <a:gd name="connsiteX78" fmla="*/ 1119108 w 2308108"/>
              <a:gd name="connsiteY78" fmla="*/ 157197 h 1016482"/>
              <a:gd name="connsiteX79" fmla="*/ 970871 w 2308108"/>
              <a:gd name="connsiteY79" fmla="*/ 157197 h 1016482"/>
              <a:gd name="connsiteX80" fmla="*/ 970871 w 2308108"/>
              <a:gd name="connsiteY80" fmla="*/ 81449 h 1016482"/>
              <a:gd name="connsiteX81" fmla="*/ 1119108 w 2308108"/>
              <a:gd name="connsiteY81" fmla="*/ 81449 h 1016482"/>
              <a:gd name="connsiteX82" fmla="*/ 1176122 w 2308108"/>
              <a:gd name="connsiteY82" fmla="*/ 118915 h 1016482"/>
              <a:gd name="connsiteX83" fmla="*/ 1119108 w 2308108"/>
              <a:gd name="connsiteY83" fmla="*/ 157197 h 1016482"/>
              <a:gd name="connsiteX84" fmla="*/ 1655042 w 2308108"/>
              <a:gd name="connsiteY84" fmla="*/ 872318 h 1016482"/>
              <a:gd name="connsiteX85" fmla="*/ 1906719 w 2308108"/>
              <a:gd name="connsiteY85" fmla="*/ 942364 h 1016482"/>
              <a:gd name="connsiteX86" fmla="*/ 2158397 w 2308108"/>
              <a:gd name="connsiteY86" fmla="*/ 872318 h 1016482"/>
              <a:gd name="connsiteX87" fmla="*/ 2169799 w 2308108"/>
              <a:gd name="connsiteY87" fmla="*/ 864173 h 1016482"/>
              <a:gd name="connsiteX88" fmla="*/ 2171428 w 2308108"/>
              <a:gd name="connsiteY88" fmla="*/ 857657 h 1016482"/>
              <a:gd name="connsiteX89" fmla="*/ 2165727 w 2308108"/>
              <a:gd name="connsiteY89" fmla="*/ 853585 h 1016482"/>
              <a:gd name="connsiteX90" fmla="*/ 1910792 w 2308108"/>
              <a:gd name="connsiteY90" fmla="*/ 850327 h 1016482"/>
              <a:gd name="connsiteX91" fmla="*/ 1623277 w 2308108"/>
              <a:gd name="connsiteY91" fmla="*/ 833223 h 1016482"/>
              <a:gd name="connsiteX92" fmla="*/ 1617576 w 2308108"/>
              <a:gd name="connsiteY92" fmla="*/ 836481 h 1016482"/>
              <a:gd name="connsiteX93" fmla="*/ 1619205 w 2308108"/>
              <a:gd name="connsiteY93" fmla="*/ 842996 h 1016482"/>
              <a:gd name="connsiteX94" fmla="*/ 1655042 w 2308108"/>
              <a:gd name="connsiteY94" fmla="*/ 872318 h 1016482"/>
              <a:gd name="connsiteX95" fmla="*/ 2164098 w 2308108"/>
              <a:gd name="connsiteY95" fmla="*/ 595392 h 1016482"/>
              <a:gd name="connsiteX96" fmla="*/ 2161655 w 2308108"/>
              <a:gd name="connsiteY96" fmla="*/ 588876 h 1016482"/>
              <a:gd name="connsiteX97" fmla="*/ 2157582 w 2308108"/>
              <a:gd name="connsiteY97" fmla="*/ 585618 h 1016482"/>
              <a:gd name="connsiteX98" fmla="*/ 1905905 w 2308108"/>
              <a:gd name="connsiteY98" fmla="*/ 515572 h 1016482"/>
              <a:gd name="connsiteX99" fmla="*/ 1654228 w 2308108"/>
              <a:gd name="connsiteY99" fmla="*/ 585618 h 1016482"/>
              <a:gd name="connsiteX100" fmla="*/ 1628979 w 2308108"/>
              <a:gd name="connsiteY100" fmla="*/ 605166 h 1016482"/>
              <a:gd name="connsiteX101" fmla="*/ 1627349 w 2308108"/>
              <a:gd name="connsiteY101" fmla="*/ 611682 h 1016482"/>
              <a:gd name="connsiteX102" fmla="*/ 1633051 w 2308108"/>
              <a:gd name="connsiteY102" fmla="*/ 614939 h 1016482"/>
              <a:gd name="connsiteX103" fmla="*/ 1633051 w 2308108"/>
              <a:gd name="connsiteY103" fmla="*/ 614939 h 1016482"/>
              <a:gd name="connsiteX104" fmla="*/ 1939299 w 2308108"/>
              <a:gd name="connsiteY104" fmla="*/ 601908 h 1016482"/>
              <a:gd name="connsiteX105" fmla="*/ 2157582 w 2308108"/>
              <a:gd name="connsiteY105" fmla="*/ 598650 h 1016482"/>
              <a:gd name="connsiteX106" fmla="*/ 2164098 w 2308108"/>
              <a:gd name="connsiteY106" fmla="*/ 595392 h 1016482"/>
              <a:gd name="connsiteX107" fmla="*/ 1903462 w 2308108"/>
              <a:gd name="connsiteY107" fmla="*/ 739556 h 1016482"/>
              <a:gd name="connsiteX108" fmla="*/ 1903462 w 2308108"/>
              <a:gd name="connsiteY108" fmla="*/ 706977 h 1016482"/>
              <a:gd name="connsiteX109" fmla="*/ 1903462 w 2308108"/>
              <a:gd name="connsiteY109" fmla="*/ 674397 h 1016482"/>
              <a:gd name="connsiteX110" fmla="*/ 1903462 w 2308108"/>
              <a:gd name="connsiteY110" fmla="*/ 645076 h 1016482"/>
              <a:gd name="connsiteX111" fmla="*/ 1902647 w 2308108"/>
              <a:gd name="connsiteY111" fmla="*/ 643447 h 1016482"/>
              <a:gd name="connsiteX112" fmla="*/ 1901018 w 2308108"/>
              <a:gd name="connsiteY112" fmla="*/ 642632 h 1016482"/>
              <a:gd name="connsiteX113" fmla="*/ 1893688 w 2308108"/>
              <a:gd name="connsiteY113" fmla="*/ 642632 h 1016482"/>
              <a:gd name="connsiteX114" fmla="*/ 1883099 w 2308108"/>
              <a:gd name="connsiteY114" fmla="*/ 642632 h 1016482"/>
              <a:gd name="connsiteX115" fmla="*/ 1872511 w 2308108"/>
              <a:gd name="connsiteY115" fmla="*/ 642632 h 1016482"/>
              <a:gd name="connsiteX116" fmla="*/ 1866810 w 2308108"/>
              <a:gd name="connsiteY116" fmla="*/ 642632 h 1016482"/>
              <a:gd name="connsiteX117" fmla="*/ 1865180 w 2308108"/>
              <a:gd name="connsiteY117" fmla="*/ 642632 h 1016482"/>
              <a:gd name="connsiteX118" fmla="*/ 1862737 w 2308108"/>
              <a:gd name="connsiteY118" fmla="*/ 645076 h 1016482"/>
              <a:gd name="connsiteX119" fmla="*/ 1861923 w 2308108"/>
              <a:gd name="connsiteY119" fmla="*/ 683357 h 1016482"/>
              <a:gd name="connsiteX120" fmla="*/ 1861923 w 2308108"/>
              <a:gd name="connsiteY120" fmla="*/ 724081 h 1016482"/>
              <a:gd name="connsiteX121" fmla="*/ 1861923 w 2308108"/>
              <a:gd name="connsiteY121" fmla="*/ 764805 h 1016482"/>
              <a:gd name="connsiteX122" fmla="*/ 1862737 w 2308108"/>
              <a:gd name="connsiteY122" fmla="*/ 803087 h 1016482"/>
              <a:gd name="connsiteX123" fmla="*/ 1865180 w 2308108"/>
              <a:gd name="connsiteY123" fmla="*/ 805530 h 1016482"/>
              <a:gd name="connsiteX124" fmla="*/ 1870882 w 2308108"/>
              <a:gd name="connsiteY124" fmla="*/ 805530 h 1016482"/>
              <a:gd name="connsiteX125" fmla="*/ 1879841 w 2308108"/>
              <a:gd name="connsiteY125" fmla="*/ 805530 h 1016482"/>
              <a:gd name="connsiteX126" fmla="*/ 1888801 w 2308108"/>
              <a:gd name="connsiteY126" fmla="*/ 805530 h 1016482"/>
              <a:gd name="connsiteX127" fmla="*/ 1897760 w 2308108"/>
              <a:gd name="connsiteY127" fmla="*/ 805530 h 1016482"/>
              <a:gd name="connsiteX128" fmla="*/ 1905905 w 2308108"/>
              <a:gd name="connsiteY128" fmla="*/ 805530 h 1016482"/>
              <a:gd name="connsiteX129" fmla="*/ 1915679 w 2308108"/>
              <a:gd name="connsiteY129" fmla="*/ 805530 h 1016482"/>
              <a:gd name="connsiteX130" fmla="*/ 1933597 w 2308108"/>
              <a:gd name="connsiteY130" fmla="*/ 806344 h 1016482"/>
              <a:gd name="connsiteX131" fmla="*/ 1952331 w 2308108"/>
              <a:gd name="connsiteY131" fmla="*/ 807159 h 1016482"/>
              <a:gd name="connsiteX132" fmla="*/ 1967806 w 2308108"/>
              <a:gd name="connsiteY132" fmla="*/ 807159 h 1016482"/>
              <a:gd name="connsiteX133" fmla="*/ 1967806 w 2308108"/>
              <a:gd name="connsiteY133" fmla="*/ 807159 h 1016482"/>
              <a:gd name="connsiteX134" fmla="*/ 1970249 w 2308108"/>
              <a:gd name="connsiteY134" fmla="*/ 804716 h 1016482"/>
              <a:gd name="connsiteX135" fmla="*/ 1970249 w 2308108"/>
              <a:gd name="connsiteY135" fmla="*/ 798200 h 1016482"/>
              <a:gd name="connsiteX136" fmla="*/ 1970249 w 2308108"/>
              <a:gd name="connsiteY136" fmla="*/ 788426 h 1016482"/>
              <a:gd name="connsiteX137" fmla="*/ 1970249 w 2308108"/>
              <a:gd name="connsiteY137" fmla="*/ 778652 h 1016482"/>
              <a:gd name="connsiteX138" fmla="*/ 1970249 w 2308108"/>
              <a:gd name="connsiteY138" fmla="*/ 772136 h 1016482"/>
              <a:gd name="connsiteX139" fmla="*/ 1969435 w 2308108"/>
              <a:gd name="connsiteY139" fmla="*/ 770507 h 1016482"/>
              <a:gd name="connsiteX140" fmla="*/ 1967806 w 2308108"/>
              <a:gd name="connsiteY140" fmla="*/ 769692 h 1016482"/>
              <a:gd name="connsiteX141" fmla="*/ 1962919 w 2308108"/>
              <a:gd name="connsiteY141" fmla="*/ 769692 h 1016482"/>
              <a:gd name="connsiteX142" fmla="*/ 1953960 w 2308108"/>
              <a:gd name="connsiteY142" fmla="*/ 769692 h 1016482"/>
              <a:gd name="connsiteX143" fmla="*/ 1936855 w 2308108"/>
              <a:gd name="connsiteY143" fmla="*/ 769692 h 1016482"/>
              <a:gd name="connsiteX144" fmla="*/ 1928710 w 2308108"/>
              <a:gd name="connsiteY144" fmla="*/ 769692 h 1016482"/>
              <a:gd name="connsiteX145" fmla="*/ 1919751 w 2308108"/>
              <a:gd name="connsiteY145" fmla="*/ 769692 h 1016482"/>
              <a:gd name="connsiteX146" fmla="*/ 1911606 w 2308108"/>
              <a:gd name="connsiteY146" fmla="*/ 769692 h 1016482"/>
              <a:gd name="connsiteX147" fmla="*/ 1902647 w 2308108"/>
              <a:gd name="connsiteY147" fmla="*/ 769692 h 1016482"/>
              <a:gd name="connsiteX148" fmla="*/ 1901832 w 2308108"/>
              <a:gd name="connsiteY148" fmla="*/ 769692 h 1016482"/>
              <a:gd name="connsiteX149" fmla="*/ 1901832 w 2308108"/>
              <a:gd name="connsiteY149" fmla="*/ 768878 h 1016482"/>
              <a:gd name="connsiteX150" fmla="*/ 1903462 w 2308108"/>
              <a:gd name="connsiteY150" fmla="*/ 739556 h 1016482"/>
              <a:gd name="connsiteX151" fmla="*/ 2111156 w 2308108"/>
              <a:gd name="connsiteY151" fmla="*/ 775394 h 1016482"/>
              <a:gd name="connsiteX152" fmla="*/ 2095681 w 2308108"/>
              <a:gd name="connsiteY152" fmla="*/ 775394 h 1016482"/>
              <a:gd name="connsiteX153" fmla="*/ 2076948 w 2308108"/>
              <a:gd name="connsiteY153" fmla="*/ 775394 h 1016482"/>
              <a:gd name="connsiteX154" fmla="*/ 2067988 w 2308108"/>
              <a:gd name="connsiteY154" fmla="*/ 775394 h 1016482"/>
              <a:gd name="connsiteX155" fmla="*/ 2058214 w 2308108"/>
              <a:gd name="connsiteY155" fmla="*/ 775394 h 1016482"/>
              <a:gd name="connsiteX156" fmla="*/ 2039481 w 2308108"/>
              <a:gd name="connsiteY156" fmla="*/ 775394 h 1016482"/>
              <a:gd name="connsiteX157" fmla="*/ 2038667 w 2308108"/>
              <a:gd name="connsiteY157" fmla="*/ 775394 h 1016482"/>
              <a:gd name="connsiteX158" fmla="*/ 2038667 w 2308108"/>
              <a:gd name="connsiteY158" fmla="*/ 774579 h 1016482"/>
              <a:gd name="connsiteX159" fmla="*/ 2039481 w 2308108"/>
              <a:gd name="connsiteY159" fmla="*/ 741185 h 1016482"/>
              <a:gd name="connsiteX160" fmla="*/ 2039481 w 2308108"/>
              <a:gd name="connsiteY160" fmla="*/ 726525 h 1016482"/>
              <a:gd name="connsiteX161" fmla="*/ 2039481 w 2308108"/>
              <a:gd name="connsiteY161" fmla="*/ 706977 h 1016482"/>
              <a:gd name="connsiteX162" fmla="*/ 2038667 w 2308108"/>
              <a:gd name="connsiteY162" fmla="*/ 673583 h 1016482"/>
              <a:gd name="connsiteX163" fmla="*/ 2036223 w 2308108"/>
              <a:gd name="connsiteY163" fmla="*/ 642632 h 1016482"/>
              <a:gd name="connsiteX164" fmla="*/ 2033780 w 2308108"/>
              <a:gd name="connsiteY164" fmla="*/ 640189 h 1016482"/>
              <a:gd name="connsiteX165" fmla="*/ 2025635 w 2308108"/>
              <a:gd name="connsiteY165" fmla="*/ 640189 h 1016482"/>
              <a:gd name="connsiteX166" fmla="*/ 2024820 w 2308108"/>
              <a:gd name="connsiteY166" fmla="*/ 640189 h 1016482"/>
              <a:gd name="connsiteX167" fmla="*/ 2014232 w 2308108"/>
              <a:gd name="connsiteY167" fmla="*/ 640189 h 1016482"/>
              <a:gd name="connsiteX168" fmla="*/ 2002829 w 2308108"/>
              <a:gd name="connsiteY168" fmla="*/ 640189 h 1016482"/>
              <a:gd name="connsiteX169" fmla="*/ 1994684 w 2308108"/>
              <a:gd name="connsiteY169" fmla="*/ 640189 h 1016482"/>
              <a:gd name="connsiteX170" fmla="*/ 1993055 w 2308108"/>
              <a:gd name="connsiteY170" fmla="*/ 641003 h 1016482"/>
              <a:gd name="connsiteX171" fmla="*/ 1992241 w 2308108"/>
              <a:gd name="connsiteY171" fmla="*/ 642632 h 1016482"/>
              <a:gd name="connsiteX172" fmla="*/ 1993870 w 2308108"/>
              <a:gd name="connsiteY172" fmla="*/ 682542 h 1016482"/>
              <a:gd name="connsiteX173" fmla="*/ 1994684 w 2308108"/>
              <a:gd name="connsiteY173" fmla="*/ 725710 h 1016482"/>
              <a:gd name="connsiteX174" fmla="*/ 1993870 w 2308108"/>
              <a:gd name="connsiteY174" fmla="*/ 768878 h 1016482"/>
              <a:gd name="connsiteX175" fmla="*/ 1992241 w 2308108"/>
              <a:gd name="connsiteY175" fmla="*/ 808788 h 1016482"/>
              <a:gd name="connsiteX176" fmla="*/ 1993055 w 2308108"/>
              <a:gd name="connsiteY176" fmla="*/ 810417 h 1016482"/>
              <a:gd name="connsiteX177" fmla="*/ 1994684 w 2308108"/>
              <a:gd name="connsiteY177" fmla="*/ 811231 h 1016482"/>
              <a:gd name="connsiteX178" fmla="*/ 2009345 w 2308108"/>
              <a:gd name="connsiteY178" fmla="*/ 811231 h 1016482"/>
              <a:gd name="connsiteX179" fmla="*/ 2020748 w 2308108"/>
              <a:gd name="connsiteY179" fmla="*/ 811231 h 1016482"/>
              <a:gd name="connsiteX180" fmla="*/ 2050070 w 2308108"/>
              <a:gd name="connsiteY180" fmla="*/ 812046 h 1016482"/>
              <a:gd name="connsiteX181" fmla="*/ 2080206 w 2308108"/>
              <a:gd name="connsiteY181" fmla="*/ 812861 h 1016482"/>
              <a:gd name="connsiteX182" fmla="*/ 2107898 w 2308108"/>
              <a:gd name="connsiteY182" fmla="*/ 813675 h 1016482"/>
              <a:gd name="connsiteX183" fmla="*/ 2107898 w 2308108"/>
              <a:gd name="connsiteY183" fmla="*/ 813675 h 1016482"/>
              <a:gd name="connsiteX184" fmla="*/ 2110342 w 2308108"/>
              <a:gd name="connsiteY184" fmla="*/ 812046 h 1016482"/>
              <a:gd name="connsiteX185" fmla="*/ 2111156 w 2308108"/>
              <a:gd name="connsiteY185" fmla="*/ 804716 h 1016482"/>
              <a:gd name="connsiteX186" fmla="*/ 2111971 w 2308108"/>
              <a:gd name="connsiteY186" fmla="*/ 794942 h 1016482"/>
              <a:gd name="connsiteX187" fmla="*/ 2112785 w 2308108"/>
              <a:gd name="connsiteY187" fmla="*/ 785168 h 1016482"/>
              <a:gd name="connsiteX188" fmla="*/ 2113600 w 2308108"/>
              <a:gd name="connsiteY188" fmla="*/ 778652 h 1016482"/>
              <a:gd name="connsiteX189" fmla="*/ 2112785 w 2308108"/>
              <a:gd name="connsiteY189" fmla="*/ 777023 h 1016482"/>
              <a:gd name="connsiteX190" fmla="*/ 2111156 w 2308108"/>
              <a:gd name="connsiteY190" fmla="*/ 775394 h 1016482"/>
              <a:gd name="connsiteX191" fmla="*/ 1544272 w 2308108"/>
              <a:gd name="connsiteY191" fmla="*/ 329868 h 1016482"/>
              <a:gd name="connsiteX192" fmla="*/ 1710427 w 2308108"/>
              <a:gd name="connsiteY192" fmla="*/ 12217 h 1016482"/>
              <a:gd name="connsiteX193" fmla="*/ 1707984 w 2308108"/>
              <a:gd name="connsiteY193" fmla="*/ 8145 h 1016482"/>
              <a:gd name="connsiteX194" fmla="*/ 1624906 w 2308108"/>
              <a:gd name="connsiteY194" fmla="*/ 8145 h 1016482"/>
              <a:gd name="connsiteX195" fmla="*/ 1614318 w 2308108"/>
              <a:gd name="connsiteY195" fmla="*/ 14661 h 1016482"/>
              <a:gd name="connsiteX196" fmla="*/ 1492959 w 2308108"/>
              <a:gd name="connsiteY196" fmla="*/ 261451 h 1016482"/>
              <a:gd name="connsiteX197" fmla="*/ 1370785 w 2308108"/>
              <a:gd name="connsiteY197" fmla="*/ 15475 h 1016482"/>
              <a:gd name="connsiteX198" fmla="*/ 1360197 w 2308108"/>
              <a:gd name="connsiteY198" fmla="*/ 8959 h 1016482"/>
              <a:gd name="connsiteX199" fmla="*/ 1277119 w 2308108"/>
              <a:gd name="connsiteY199" fmla="*/ 8959 h 1016482"/>
              <a:gd name="connsiteX200" fmla="*/ 1274676 w 2308108"/>
              <a:gd name="connsiteY200" fmla="*/ 13032 h 1016482"/>
              <a:gd name="connsiteX201" fmla="*/ 1436759 w 2308108"/>
              <a:gd name="connsiteY201" fmla="*/ 323352 h 1016482"/>
              <a:gd name="connsiteX202" fmla="*/ 1459565 w 2308108"/>
              <a:gd name="connsiteY202" fmla="*/ 337199 h 1016482"/>
              <a:gd name="connsiteX203" fmla="*/ 1533683 w 2308108"/>
              <a:gd name="connsiteY203" fmla="*/ 337199 h 1016482"/>
              <a:gd name="connsiteX204" fmla="*/ 1544272 w 2308108"/>
              <a:gd name="connsiteY204" fmla="*/ 329868 h 1016482"/>
              <a:gd name="connsiteX205" fmla="*/ 2305819 w 2308108"/>
              <a:gd name="connsiteY205" fmla="*/ 679284 h 1016482"/>
              <a:gd name="connsiteX206" fmla="*/ 2297674 w 2308108"/>
              <a:gd name="connsiteY206" fmla="*/ 636116 h 1016482"/>
              <a:gd name="connsiteX207" fmla="*/ 2295231 w 2308108"/>
              <a:gd name="connsiteY207" fmla="*/ 634487 h 1016482"/>
              <a:gd name="connsiteX208" fmla="*/ 2252877 w 2308108"/>
              <a:gd name="connsiteY208" fmla="*/ 635302 h 1016482"/>
              <a:gd name="connsiteX209" fmla="*/ 2209709 w 2308108"/>
              <a:gd name="connsiteY209" fmla="*/ 636116 h 1016482"/>
              <a:gd name="connsiteX210" fmla="*/ 2167356 w 2308108"/>
              <a:gd name="connsiteY210" fmla="*/ 636931 h 1016482"/>
              <a:gd name="connsiteX211" fmla="*/ 2129889 w 2308108"/>
              <a:gd name="connsiteY211" fmla="*/ 637745 h 1016482"/>
              <a:gd name="connsiteX212" fmla="*/ 2128260 w 2308108"/>
              <a:gd name="connsiteY212" fmla="*/ 638560 h 1016482"/>
              <a:gd name="connsiteX213" fmla="*/ 2127446 w 2308108"/>
              <a:gd name="connsiteY213" fmla="*/ 640189 h 1016482"/>
              <a:gd name="connsiteX214" fmla="*/ 2131519 w 2308108"/>
              <a:gd name="connsiteY214" fmla="*/ 680913 h 1016482"/>
              <a:gd name="connsiteX215" fmla="*/ 2133147 w 2308108"/>
              <a:gd name="connsiteY215" fmla="*/ 725710 h 1016482"/>
              <a:gd name="connsiteX216" fmla="*/ 2131519 w 2308108"/>
              <a:gd name="connsiteY216" fmla="*/ 770507 h 1016482"/>
              <a:gd name="connsiteX217" fmla="*/ 2127446 w 2308108"/>
              <a:gd name="connsiteY217" fmla="*/ 811231 h 1016482"/>
              <a:gd name="connsiteX218" fmla="*/ 2128260 w 2308108"/>
              <a:gd name="connsiteY218" fmla="*/ 812861 h 1016482"/>
              <a:gd name="connsiteX219" fmla="*/ 2129889 w 2308108"/>
              <a:gd name="connsiteY219" fmla="*/ 813675 h 1016482"/>
              <a:gd name="connsiteX220" fmla="*/ 2132333 w 2308108"/>
              <a:gd name="connsiteY220" fmla="*/ 813675 h 1016482"/>
              <a:gd name="connsiteX221" fmla="*/ 2138034 w 2308108"/>
              <a:gd name="connsiteY221" fmla="*/ 813675 h 1016482"/>
              <a:gd name="connsiteX222" fmla="*/ 2150252 w 2308108"/>
              <a:gd name="connsiteY222" fmla="*/ 813675 h 1016482"/>
              <a:gd name="connsiteX223" fmla="*/ 2158397 w 2308108"/>
              <a:gd name="connsiteY223" fmla="*/ 813675 h 1016482"/>
              <a:gd name="connsiteX224" fmla="*/ 2162469 w 2308108"/>
              <a:gd name="connsiteY224" fmla="*/ 813675 h 1016482"/>
              <a:gd name="connsiteX225" fmla="*/ 2172243 w 2308108"/>
              <a:gd name="connsiteY225" fmla="*/ 813675 h 1016482"/>
              <a:gd name="connsiteX226" fmla="*/ 2174686 w 2308108"/>
              <a:gd name="connsiteY226" fmla="*/ 812046 h 1016482"/>
              <a:gd name="connsiteX227" fmla="*/ 2176315 w 2308108"/>
              <a:gd name="connsiteY227" fmla="*/ 800643 h 1016482"/>
              <a:gd name="connsiteX228" fmla="*/ 2177944 w 2308108"/>
              <a:gd name="connsiteY228" fmla="*/ 786797 h 1016482"/>
              <a:gd name="connsiteX229" fmla="*/ 2179573 w 2308108"/>
              <a:gd name="connsiteY229" fmla="*/ 772136 h 1016482"/>
              <a:gd name="connsiteX230" fmla="*/ 2180388 w 2308108"/>
              <a:gd name="connsiteY230" fmla="*/ 757475 h 1016482"/>
              <a:gd name="connsiteX231" fmla="*/ 2180388 w 2308108"/>
              <a:gd name="connsiteY231" fmla="*/ 756661 h 1016482"/>
              <a:gd name="connsiteX232" fmla="*/ 2181202 w 2308108"/>
              <a:gd name="connsiteY232" fmla="*/ 756661 h 1016482"/>
              <a:gd name="connsiteX233" fmla="*/ 2189347 w 2308108"/>
              <a:gd name="connsiteY233" fmla="*/ 756661 h 1016482"/>
              <a:gd name="connsiteX234" fmla="*/ 2198307 w 2308108"/>
              <a:gd name="connsiteY234" fmla="*/ 756661 h 1016482"/>
              <a:gd name="connsiteX235" fmla="*/ 2198307 w 2308108"/>
              <a:gd name="connsiteY235" fmla="*/ 756661 h 1016482"/>
              <a:gd name="connsiteX236" fmla="*/ 2215411 w 2308108"/>
              <a:gd name="connsiteY236" fmla="*/ 756661 h 1016482"/>
              <a:gd name="connsiteX237" fmla="*/ 2233330 w 2308108"/>
              <a:gd name="connsiteY237" fmla="*/ 756661 h 1016482"/>
              <a:gd name="connsiteX238" fmla="*/ 2242289 w 2308108"/>
              <a:gd name="connsiteY238" fmla="*/ 756661 h 1016482"/>
              <a:gd name="connsiteX239" fmla="*/ 2251248 w 2308108"/>
              <a:gd name="connsiteY239" fmla="*/ 756661 h 1016482"/>
              <a:gd name="connsiteX240" fmla="*/ 2252063 w 2308108"/>
              <a:gd name="connsiteY240" fmla="*/ 756661 h 1016482"/>
              <a:gd name="connsiteX241" fmla="*/ 2252063 w 2308108"/>
              <a:gd name="connsiteY241" fmla="*/ 757475 h 1016482"/>
              <a:gd name="connsiteX242" fmla="*/ 2250434 w 2308108"/>
              <a:gd name="connsiteY242" fmla="*/ 772136 h 1016482"/>
              <a:gd name="connsiteX243" fmla="*/ 2248805 w 2308108"/>
              <a:gd name="connsiteY243" fmla="*/ 786797 h 1016482"/>
              <a:gd name="connsiteX244" fmla="*/ 2246361 w 2308108"/>
              <a:gd name="connsiteY244" fmla="*/ 801457 h 1016482"/>
              <a:gd name="connsiteX245" fmla="*/ 2243918 w 2308108"/>
              <a:gd name="connsiteY245" fmla="*/ 812046 h 1016482"/>
              <a:gd name="connsiteX246" fmla="*/ 2244733 w 2308108"/>
              <a:gd name="connsiteY246" fmla="*/ 813675 h 1016482"/>
              <a:gd name="connsiteX247" fmla="*/ 2246361 w 2308108"/>
              <a:gd name="connsiteY247" fmla="*/ 814489 h 1016482"/>
              <a:gd name="connsiteX248" fmla="*/ 2255321 w 2308108"/>
              <a:gd name="connsiteY248" fmla="*/ 814489 h 1016482"/>
              <a:gd name="connsiteX249" fmla="*/ 2261837 w 2308108"/>
              <a:gd name="connsiteY249" fmla="*/ 814489 h 1016482"/>
              <a:gd name="connsiteX250" fmla="*/ 2268353 w 2308108"/>
              <a:gd name="connsiteY250" fmla="*/ 814489 h 1016482"/>
              <a:gd name="connsiteX251" fmla="*/ 2282199 w 2308108"/>
              <a:gd name="connsiteY251" fmla="*/ 814489 h 1016482"/>
              <a:gd name="connsiteX252" fmla="*/ 2292787 w 2308108"/>
              <a:gd name="connsiteY252" fmla="*/ 814489 h 1016482"/>
              <a:gd name="connsiteX253" fmla="*/ 2292787 w 2308108"/>
              <a:gd name="connsiteY253" fmla="*/ 814489 h 1016482"/>
              <a:gd name="connsiteX254" fmla="*/ 2295231 w 2308108"/>
              <a:gd name="connsiteY254" fmla="*/ 812861 h 1016482"/>
              <a:gd name="connsiteX255" fmla="*/ 2303376 w 2308108"/>
              <a:gd name="connsiteY255" fmla="*/ 769692 h 1016482"/>
              <a:gd name="connsiteX256" fmla="*/ 2306634 w 2308108"/>
              <a:gd name="connsiteY256" fmla="*/ 723267 h 1016482"/>
              <a:gd name="connsiteX257" fmla="*/ 2305819 w 2308108"/>
              <a:gd name="connsiteY257" fmla="*/ 679284 h 1016482"/>
              <a:gd name="connsiteX258" fmla="*/ 2255321 w 2308108"/>
              <a:gd name="connsiteY258" fmla="*/ 724081 h 1016482"/>
              <a:gd name="connsiteX259" fmla="*/ 2254506 w 2308108"/>
              <a:gd name="connsiteY259" fmla="*/ 724081 h 1016482"/>
              <a:gd name="connsiteX260" fmla="*/ 2236588 w 2308108"/>
              <a:gd name="connsiteY260" fmla="*/ 724081 h 1016482"/>
              <a:gd name="connsiteX261" fmla="*/ 2183646 w 2308108"/>
              <a:gd name="connsiteY261" fmla="*/ 724081 h 1016482"/>
              <a:gd name="connsiteX262" fmla="*/ 2183646 w 2308108"/>
              <a:gd name="connsiteY262" fmla="*/ 723267 h 1016482"/>
              <a:gd name="connsiteX263" fmla="*/ 2183646 w 2308108"/>
              <a:gd name="connsiteY263" fmla="*/ 711049 h 1016482"/>
              <a:gd name="connsiteX264" fmla="*/ 2182831 w 2308108"/>
              <a:gd name="connsiteY264" fmla="*/ 698832 h 1016482"/>
              <a:gd name="connsiteX265" fmla="*/ 2182017 w 2308108"/>
              <a:gd name="connsiteY265" fmla="*/ 686615 h 1016482"/>
              <a:gd name="connsiteX266" fmla="*/ 2181202 w 2308108"/>
              <a:gd name="connsiteY266" fmla="*/ 674397 h 1016482"/>
              <a:gd name="connsiteX267" fmla="*/ 2181202 w 2308108"/>
              <a:gd name="connsiteY267" fmla="*/ 673583 h 1016482"/>
              <a:gd name="connsiteX268" fmla="*/ 2182017 w 2308108"/>
              <a:gd name="connsiteY268" fmla="*/ 673583 h 1016482"/>
              <a:gd name="connsiteX269" fmla="*/ 2190976 w 2308108"/>
              <a:gd name="connsiteY269" fmla="*/ 673583 h 1016482"/>
              <a:gd name="connsiteX270" fmla="*/ 2199121 w 2308108"/>
              <a:gd name="connsiteY270" fmla="*/ 673583 h 1016482"/>
              <a:gd name="connsiteX271" fmla="*/ 2216225 w 2308108"/>
              <a:gd name="connsiteY271" fmla="*/ 673583 h 1016482"/>
              <a:gd name="connsiteX272" fmla="*/ 2217040 w 2308108"/>
              <a:gd name="connsiteY272" fmla="*/ 673583 h 1016482"/>
              <a:gd name="connsiteX273" fmla="*/ 2225999 w 2308108"/>
              <a:gd name="connsiteY273" fmla="*/ 673583 h 1016482"/>
              <a:gd name="connsiteX274" fmla="*/ 2234144 w 2308108"/>
              <a:gd name="connsiteY274" fmla="*/ 673583 h 1016482"/>
              <a:gd name="connsiteX275" fmla="*/ 2252063 w 2308108"/>
              <a:gd name="connsiteY275" fmla="*/ 673583 h 1016482"/>
              <a:gd name="connsiteX276" fmla="*/ 2252877 w 2308108"/>
              <a:gd name="connsiteY276" fmla="*/ 673583 h 1016482"/>
              <a:gd name="connsiteX277" fmla="*/ 2252877 w 2308108"/>
              <a:gd name="connsiteY277" fmla="*/ 674397 h 1016482"/>
              <a:gd name="connsiteX278" fmla="*/ 2254506 w 2308108"/>
              <a:gd name="connsiteY278" fmla="*/ 687429 h 1016482"/>
              <a:gd name="connsiteX279" fmla="*/ 2255321 w 2308108"/>
              <a:gd name="connsiteY279" fmla="*/ 700461 h 1016482"/>
              <a:gd name="connsiteX280" fmla="*/ 2256135 w 2308108"/>
              <a:gd name="connsiteY280" fmla="*/ 713493 h 1016482"/>
              <a:gd name="connsiteX281" fmla="*/ 2256135 w 2308108"/>
              <a:gd name="connsiteY281" fmla="*/ 726525 h 1016482"/>
              <a:gd name="connsiteX282" fmla="*/ 2256135 w 2308108"/>
              <a:gd name="connsiteY282" fmla="*/ 724081 h 1016482"/>
              <a:gd name="connsiteX283" fmla="*/ 1753595 w 2308108"/>
              <a:gd name="connsiteY283" fmla="*/ 700461 h 1016482"/>
              <a:gd name="connsiteX284" fmla="*/ 1753595 w 2308108"/>
              <a:gd name="connsiteY284" fmla="*/ 693945 h 1016482"/>
              <a:gd name="connsiteX285" fmla="*/ 1753595 w 2308108"/>
              <a:gd name="connsiteY285" fmla="*/ 687429 h 1016482"/>
              <a:gd name="connsiteX286" fmla="*/ 1753595 w 2308108"/>
              <a:gd name="connsiteY286" fmla="*/ 680913 h 1016482"/>
              <a:gd name="connsiteX287" fmla="*/ 1753595 w 2308108"/>
              <a:gd name="connsiteY287" fmla="*/ 680099 h 1016482"/>
              <a:gd name="connsiteX288" fmla="*/ 1754410 w 2308108"/>
              <a:gd name="connsiteY288" fmla="*/ 680099 h 1016482"/>
              <a:gd name="connsiteX289" fmla="*/ 1774772 w 2308108"/>
              <a:gd name="connsiteY289" fmla="*/ 680099 h 1016482"/>
              <a:gd name="connsiteX290" fmla="*/ 1783732 w 2308108"/>
              <a:gd name="connsiteY290" fmla="*/ 680099 h 1016482"/>
              <a:gd name="connsiteX291" fmla="*/ 1795134 w 2308108"/>
              <a:gd name="connsiteY291" fmla="*/ 680099 h 1016482"/>
              <a:gd name="connsiteX292" fmla="*/ 1815497 w 2308108"/>
              <a:gd name="connsiteY292" fmla="*/ 680099 h 1016482"/>
              <a:gd name="connsiteX293" fmla="*/ 1833415 w 2308108"/>
              <a:gd name="connsiteY293" fmla="*/ 680099 h 1016482"/>
              <a:gd name="connsiteX294" fmla="*/ 1835859 w 2308108"/>
              <a:gd name="connsiteY294" fmla="*/ 677655 h 1016482"/>
              <a:gd name="connsiteX295" fmla="*/ 1835859 w 2308108"/>
              <a:gd name="connsiteY295" fmla="*/ 671954 h 1016482"/>
              <a:gd name="connsiteX296" fmla="*/ 1835859 w 2308108"/>
              <a:gd name="connsiteY296" fmla="*/ 663809 h 1016482"/>
              <a:gd name="connsiteX297" fmla="*/ 1835859 w 2308108"/>
              <a:gd name="connsiteY297" fmla="*/ 661365 h 1016482"/>
              <a:gd name="connsiteX298" fmla="*/ 1835859 w 2308108"/>
              <a:gd name="connsiteY298" fmla="*/ 655664 h 1016482"/>
              <a:gd name="connsiteX299" fmla="*/ 1835859 w 2308108"/>
              <a:gd name="connsiteY299" fmla="*/ 650777 h 1016482"/>
              <a:gd name="connsiteX300" fmla="*/ 1835044 w 2308108"/>
              <a:gd name="connsiteY300" fmla="*/ 649148 h 1016482"/>
              <a:gd name="connsiteX301" fmla="*/ 1833415 w 2308108"/>
              <a:gd name="connsiteY301" fmla="*/ 648334 h 1016482"/>
              <a:gd name="connsiteX302" fmla="*/ 1806537 w 2308108"/>
              <a:gd name="connsiteY302" fmla="*/ 649148 h 1016482"/>
              <a:gd name="connsiteX303" fmla="*/ 1776401 w 2308108"/>
              <a:gd name="connsiteY303" fmla="*/ 649963 h 1016482"/>
              <a:gd name="connsiteX304" fmla="*/ 1747079 w 2308108"/>
              <a:gd name="connsiteY304" fmla="*/ 650777 h 1016482"/>
              <a:gd name="connsiteX305" fmla="*/ 1721016 w 2308108"/>
              <a:gd name="connsiteY305" fmla="*/ 651591 h 1016482"/>
              <a:gd name="connsiteX306" fmla="*/ 1718572 w 2308108"/>
              <a:gd name="connsiteY306" fmla="*/ 654035 h 1016482"/>
              <a:gd name="connsiteX307" fmla="*/ 1716129 w 2308108"/>
              <a:gd name="connsiteY307" fmla="*/ 689873 h 1016482"/>
              <a:gd name="connsiteX308" fmla="*/ 1715314 w 2308108"/>
              <a:gd name="connsiteY308" fmla="*/ 728968 h 1016482"/>
              <a:gd name="connsiteX309" fmla="*/ 1716129 w 2308108"/>
              <a:gd name="connsiteY309" fmla="*/ 768064 h 1016482"/>
              <a:gd name="connsiteX310" fmla="*/ 1718572 w 2308108"/>
              <a:gd name="connsiteY310" fmla="*/ 803901 h 1016482"/>
              <a:gd name="connsiteX311" fmla="*/ 1721016 w 2308108"/>
              <a:gd name="connsiteY311" fmla="*/ 806344 h 1016482"/>
              <a:gd name="connsiteX312" fmla="*/ 1747894 w 2308108"/>
              <a:gd name="connsiteY312" fmla="*/ 807159 h 1016482"/>
              <a:gd name="connsiteX313" fmla="*/ 1771514 w 2308108"/>
              <a:gd name="connsiteY313" fmla="*/ 807974 h 1016482"/>
              <a:gd name="connsiteX314" fmla="*/ 1778030 w 2308108"/>
              <a:gd name="connsiteY314" fmla="*/ 807974 h 1016482"/>
              <a:gd name="connsiteX315" fmla="*/ 1808981 w 2308108"/>
              <a:gd name="connsiteY315" fmla="*/ 808788 h 1016482"/>
              <a:gd name="connsiteX316" fmla="*/ 1836673 w 2308108"/>
              <a:gd name="connsiteY316" fmla="*/ 809602 h 1016482"/>
              <a:gd name="connsiteX317" fmla="*/ 1836673 w 2308108"/>
              <a:gd name="connsiteY317" fmla="*/ 809602 h 1016482"/>
              <a:gd name="connsiteX318" fmla="*/ 1838302 w 2308108"/>
              <a:gd name="connsiteY318" fmla="*/ 808788 h 1016482"/>
              <a:gd name="connsiteX319" fmla="*/ 1839117 w 2308108"/>
              <a:gd name="connsiteY319" fmla="*/ 807159 h 1016482"/>
              <a:gd name="connsiteX320" fmla="*/ 1839117 w 2308108"/>
              <a:gd name="connsiteY320" fmla="*/ 801457 h 1016482"/>
              <a:gd name="connsiteX321" fmla="*/ 1839117 w 2308108"/>
              <a:gd name="connsiteY321" fmla="*/ 792498 h 1016482"/>
              <a:gd name="connsiteX322" fmla="*/ 1839117 w 2308108"/>
              <a:gd name="connsiteY322" fmla="*/ 783539 h 1016482"/>
              <a:gd name="connsiteX323" fmla="*/ 1839117 w 2308108"/>
              <a:gd name="connsiteY323" fmla="*/ 777837 h 1016482"/>
              <a:gd name="connsiteX324" fmla="*/ 1836673 w 2308108"/>
              <a:gd name="connsiteY324" fmla="*/ 775394 h 1016482"/>
              <a:gd name="connsiteX325" fmla="*/ 1817940 w 2308108"/>
              <a:gd name="connsiteY325" fmla="*/ 775394 h 1016482"/>
              <a:gd name="connsiteX326" fmla="*/ 1796763 w 2308108"/>
              <a:gd name="connsiteY326" fmla="*/ 775394 h 1016482"/>
              <a:gd name="connsiteX327" fmla="*/ 1786989 w 2308108"/>
              <a:gd name="connsiteY327" fmla="*/ 775394 h 1016482"/>
              <a:gd name="connsiteX328" fmla="*/ 1775587 w 2308108"/>
              <a:gd name="connsiteY328" fmla="*/ 775394 h 1016482"/>
              <a:gd name="connsiteX329" fmla="*/ 1769071 w 2308108"/>
              <a:gd name="connsiteY329" fmla="*/ 775394 h 1016482"/>
              <a:gd name="connsiteX330" fmla="*/ 1754410 w 2308108"/>
              <a:gd name="connsiteY330" fmla="*/ 775394 h 1016482"/>
              <a:gd name="connsiteX331" fmla="*/ 1753595 w 2308108"/>
              <a:gd name="connsiteY331" fmla="*/ 775394 h 1016482"/>
              <a:gd name="connsiteX332" fmla="*/ 1753595 w 2308108"/>
              <a:gd name="connsiteY332" fmla="*/ 774579 h 1016482"/>
              <a:gd name="connsiteX333" fmla="*/ 1753595 w 2308108"/>
              <a:gd name="connsiteY333" fmla="*/ 767249 h 1016482"/>
              <a:gd name="connsiteX334" fmla="*/ 1753595 w 2308108"/>
              <a:gd name="connsiteY334" fmla="*/ 759919 h 1016482"/>
              <a:gd name="connsiteX335" fmla="*/ 1753595 w 2308108"/>
              <a:gd name="connsiteY335" fmla="*/ 752588 h 1016482"/>
              <a:gd name="connsiteX336" fmla="*/ 1753595 w 2308108"/>
              <a:gd name="connsiteY336" fmla="*/ 745258 h 1016482"/>
              <a:gd name="connsiteX337" fmla="*/ 1753595 w 2308108"/>
              <a:gd name="connsiteY337" fmla="*/ 744443 h 1016482"/>
              <a:gd name="connsiteX338" fmla="*/ 1754410 w 2308108"/>
              <a:gd name="connsiteY338" fmla="*/ 744443 h 1016482"/>
              <a:gd name="connsiteX339" fmla="*/ 1773143 w 2308108"/>
              <a:gd name="connsiteY339" fmla="*/ 744443 h 1016482"/>
              <a:gd name="connsiteX340" fmla="*/ 1791876 w 2308108"/>
              <a:gd name="connsiteY340" fmla="*/ 744443 h 1016482"/>
              <a:gd name="connsiteX341" fmla="*/ 1810610 w 2308108"/>
              <a:gd name="connsiteY341" fmla="*/ 744443 h 1016482"/>
              <a:gd name="connsiteX342" fmla="*/ 1826899 w 2308108"/>
              <a:gd name="connsiteY342" fmla="*/ 744443 h 1016482"/>
              <a:gd name="connsiteX343" fmla="*/ 1828528 w 2308108"/>
              <a:gd name="connsiteY343" fmla="*/ 743629 h 1016482"/>
              <a:gd name="connsiteX344" fmla="*/ 1829343 w 2308108"/>
              <a:gd name="connsiteY344" fmla="*/ 742000 h 1016482"/>
              <a:gd name="connsiteX345" fmla="*/ 1829343 w 2308108"/>
              <a:gd name="connsiteY345" fmla="*/ 737113 h 1016482"/>
              <a:gd name="connsiteX346" fmla="*/ 1829343 w 2308108"/>
              <a:gd name="connsiteY346" fmla="*/ 728968 h 1016482"/>
              <a:gd name="connsiteX347" fmla="*/ 1829343 w 2308108"/>
              <a:gd name="connsiteY347" fmla="*/ 720823 h 1016482"/>
              <a:gd name="connsiteX348" fmla="*/ 1829343 w 2308108"/>
              <a:gd name="connsiteY348" fmla="*/ 715936 h 1016482"/>
              <a:gd name="connsiteX349" fmla="*/ 1828528 w 2308108"/>
              <a:gd name="connsiteY349" fmla="*/ 714307 h 1016482"/>
              <a:gd name="connsiteX350" fmla="*/ 1826899 w 2308108"/>
              <a:gd name="connsiteY350" fmla="*/ 713493 h 1016482"/>
              <a:gd name="connsiteX351" fmla="*/ 1810610 w 2308108"/>
              <a:gd name="connsiteY351" fmla="*/ 713493 h 1016482"/>
              <a:gd name="connsiteX352" fmla="*/ 1791876 w 2308108"/>
              <a:gd name="connsiteY352" fmla="*/ 713493 h 1016482"/>
              <a:gd name="connsiteX353" fmla="*/ 1773143 w 2308108"/>
              <a:gd name="connsiteY353" fmla="*/ 713493 h 1016482"/>
              <a:gd name="connsiteX354" fmla="*/ 1764184 w 2308108"/>
              <a:gd name="connsiteY354" fmla="*/ 713493 h 1016482"/>
              <a:gd name="connsiteX355" fmla="*/ 1754410 w 2308108"/>
              <a:gd name="connsiteY355" fmla="*/ 713493 h 1016482"/>
              <a:gd name="connsiteX356" fmla="*/ 1753595 w 2308108"/>
              <a:gd name="connsiteY356" fmla="*/ 713493 h 1016482"/>
              <a:gd name="connsiteX357" fmla="*/ 1753595 w 2308108"/>
              <a:gd name="connsiteY357" fmla="*/ 712678 h 1016482"/>
              <a:gd name="connsiteX358" fmla="*/ 1753595 w 2308108"/>
              <a:gd name="connsiteY358" fmla="*/ 700461 h 1016482"/>
              <a:gd name="connsiteX359" fmla="*/ 2268353 w 2308108"/>
              <a:gd name="connsiteY359" fmla="*/ 855214 h 1016482"/>
              <a:gd name="connsiteX360" fmla="*/ 2239031 w 2308108"/>
              <a:gd name="connsiteY360" fmla="*/ 854399 h 1016482"/>
              <a:gd name="connsiteX361" fmla="*/ 2234959 w 2308108"/>
              <a:gd name="connsiteY361" fmla="*/ 856028 h 1016482"/>
              <a:gd name="connsiteX362" fmla="*/ 2121745 w 2308108"/>
              <a:gd name="connsiteY362" fmla="*/ 937477 h 1016482"/>
              <a:gd name="connsiteX363" fmla="*/ 1906719 w 2308108"/>
              <a:gd name="connsiteY363" fmla="*/ 982274 h 1016482"/>
              <a:gd name="connsiteX364" fmla="*/ 1906719 w 2308108"/>
              <a:gd name="connsiteY364" fmla="*/ 982274 h 1016482"/>
              <a:gd name="connsiteX365" fmla="*/ 1635494 w 2308108"/>
              <a:gd name="connsiteY365" fmla="*/ 905712 h 1016482"/>
              <a:gd name="connsiteX366" fmla="*/ 1555675 w 2308108"/>
              <a:gd name="connsiteY366" fmla="*/ 824263 h 1016482"/>
              <a:gd name="connsiteX367" fmla="*/ 1527167 w 2308108"/>
              <a:gd name="connsiteY367" fmla="*/ 728153 h 1016482"/>
              <a:gd name="connsiteX368" fmla="*/ 1555675 w 2308108"/>
              <a:gd name="connsiteY368" fmla="*/ 632044 h 1016482"/>
              <a:gd name="connsiteX369" fmla="*/ 1692509 w 2308108"/>
              <a:gd name="connsiteY369" fmla="*/ 519644 h 1016482"/>
              <a:gd name="connsiteX370" fmla="*/ 1907534 w 2308108"/>
              <a:gd name="connsiteY370" fmla="*/ 474847 h 1016482"/>
              <a:gd name="connsiteX371" fmla="*/ 1907534 w 2308108"/>
              <a:gd name="connsiteY371" fmla="*/ 474847 h 1016482"/>
              <a:gd name="connsiteX372" fmla="*/ 2178759 w 2308108"/>
              <a:gd name="connsiteY372" fmla="*/ 551409 h 1016482"/>
              <a:gd name="connsiteX373" fmla="*/ 2230886 w 2308108"/>
              <a:gd name="connsiteY373" fmla="*/ 596206 h 1016482"/>
              <a:gd name="connsiteX374" fmla="*/ 2234959 w 2308108"/>
              <a:gd name="connsiteY374" fmla="*/ 597835 h 1016482"/>
              <a:gd name="connsiteX375" fmla="*/ 2247990 w 2308108"/>
              <a:gd name="connsiteY375" fmla="*/ 597835 h 1016482"/>
              <a:gd name="connsiteX376" fmla="*/ 2265095 w 2308108"/>
              <a:gd name="connsiteY376" fmla="*/ 597835 h 1016482"/>
              <a:gd name="connsiteX377" fmla="*/ 2269982 w 2308108"/>
              <a:gd name="connsiteY377" fmla="*/ 594577 h 1016482"/>
              <a:gd name="connsiteX378" fmla="*/ 2269167 w 2308108"/>
              <a:gd name="connsiteY378" fmla="*/ 588876 h 1016482"/>
              <a:gd name="connsiteX379" fmla="*/ 2136405 w 2308108"/>
              <a:gd name="connsiteY379" fmla="*/ 489508 h 1016482"/>
              <a:gd name="connsiteX380" fmla="*/ 1907534 w 2308108"/>
              <a:gd name="connsiteY380" fmla="*/ 441453 h 1016482"/>
              <a:gd name="connsiteX381" fmla="*/ 1616761 w 2308108"/>
              <a:gd name="connsiteY381" fmla="*/ 523717 h 1016482"/>
              <a:gd name="connsiteX382" fmla="*/ 1527167 w 2308108"/>
              <a:gd name="connsiteY382" fmla="*/ 614939 h 1016482"/>
              <a:gd name="connsiteX383" fmla="*/ 1492959 w 2308108"/>
              <a:gd name="connsiteY383" fmla="*/ 728968 h 1016482"/>
              <a:gd name="connsiteX384" fmla="*/ 1492959 w 2308108"/>
              <a:gd name="connsiteY384" fmla="*/ 728968 h 1016482"/>
              <a:gd name="connsiteX385" fmla="*/ 1492959 w 2308108"/>
              <a:gd name="connsiteY385" fmla="*/ 728968 h 1016482"/>
              <a:gd name="connsiteX386" fmla="*/ 1527167 w 2308108"/>
              <a:gd name="connsiteY386" fmla="*/ 842996 h 1016482"/>
              <a:gd name="connsiteX387" fmla="*/ 1678662 w 2308108"/>
              <a:gd name="connsiteY387" fmla="*/ 968428 h 1016482"/>
              <a:gd name="connsiteX388" fmla="*/ 1907534 w 2308108"/>
              <a:gd name="connsiteY388" fmla="*/ 1016483 h 1016482"/>
              <a:gd name="connsiteX389" fmla="*/ 2064730 w 2308108"/>
              <a:gd name="connsiteY389" fmla="*/ 995306 h 1016482"/>
              <a:gd name="connsiteX390" fmla="*/ 2198307 w 2308108"/>
              <a:gd name="connsiteY390" fmla="*/ 934219 h 1016482"/>
              <a:gd name="connsiteX391" fmla="*/ 2273240 w 2308108"/>
              <a:gd name="connsiteY391" fmla="*/ 864173 h 1016482"/>
              <a:gd name="connsiteX392" fmla="*/ 2274054 w 2308108"/>
              <a:gd name="connsiteY392" fmla="*/ 858472 h 1016482"/>
              <a:gd name="connsiteX393" fmla="*/ 2268353 w 2308108"/>
              <a:gd name="connsiteY393" fmla="*/ 855214 h 1016482"/>
              <a:gd name="connsiteX394" fmla="*/ 1611874 w 2308108"/>
              <a:gd name="connsiteY394" fmla="*/ 737113 h 1016482"/>
              <a:gd name="connsiteX395" fmla="*/ 1623277 w 2308108"/>
              <a:gd name="connsiteY395" fmla="*/ 737113 h 1016482"/>
              <a:gd name="connsiteX396" fmla="*/ 1634680 w 2308108"/>
              <a:gd name="connsiteY396" fmla="*/ 737113 h 1016482"/>
              <a:gd name="connsiteX397" fmla="*/ 1634680 w 2308108"/>
              <a:gd name="connsiteY397" fmla="*/ 737113 h 1016482"/>
              <a:gd name="connsiteX398" fmla="*/ 1640381 w 2308108"/>
              <a:gd name="connsiteY398" fmla="*/ 737113 h 1016482"/>
              <a:gd name="connsiteX399" fmla="*/ 1646083 w 2308108"/>
              <a:gd name="connsiteY399" fmla="*/ 737113 h 1016482"/>
              <a:gd name="connsiteX400" fmla="*/ 1658300 w 2308108"/>
              <a:gd name="connsiteY400" fmla="*/ 737113 h 1016482"/>
              <a:gd name="connsiteX401" fmla="*/ 1659115 w 2308108"/>
              <a:gd name="connsiteY401" fmla="*/ 737113 h 1016482"/>
              <a:gd name="connsiteX402" fmla="*/ 1659115 w 2308108"/>
              <a:gd name="connsiteY402" fmla="*/ 737927 h 1016482"/>
              <a:gd name="connsiteX403" fmla="*/ 1659929 w 2308108"/>
              <a:gd name="connsiteY403" fmla="*/ 753403 h 1016482"/>
              <a:gd name="connsiteX404" fmla="*/ 1660744 w 2308108"/>
              <a:gd name="connsiteY404" fmla="*/ 768878 h 1016482"/>
              <a:gd name="connsiteX405" fmla="*/ 1662373 w 2308108"/>
              <a:gd name="connsiteY405" fmla="*/ 784353 h 1016482"/>
              <a:gd name="connsiteX406" fmla="*/ 1664001 w 2308108"/>
              <a:gd name="connsiteY406" fmla="*/ 797385 h 1016482"/>
              <a:gd name="connsiteX407" fmla="*/ 1666445 w 2308108"/>
              <a:gd name="connsiteY407" fmla="*/ 799014 h 1016482"/>
              <a:gd name="connsiteX408" fmla="*/ 1672961 w 2308108"/>
              <a:gd name="connsiteY408" fmla="*/ 799014 h 1016482"/>
              <a:gd name="connsiteX409" fmla="*/ 1681920 w 2308108"/>
              <a:gd name="connsiteY409" fmla="*/ 799014 h 1016482"/>
              <a:gd name="connsiteX410" fmla="*/ 1690880 w 2308108"/>
              <a:gd name="connsiteY410" fmla="*/ 799014 h 1016482"/>
              <a:gd name="connsiteX411" fmla="*/ 1696581 w 2308108"/>
              <a:gd name="connsiteY411" fmla="*/ 799014 h 1016482"/>
              <a:gd name="connsiteX412" fmla="*/ 1696581 w 2308108"/>
              <a:gd name="connsiteY412" fmla="*/ 799014 h 1016482"/>
              <a:gd name="connsiteX413" fmla="*/ 1698210 w 2308108"/>
              <a:gd name="connsiteY413" fmla="*/ 798200 h 1016482"/>
              <a:gd name="connsiteX414" fmla="*/ 1699025 w 2308108"/>
              <a:gd name="connsiteY414" fmla="*/ 796571 h 1016482"/>
              <a:gd name="connsiteX415" fmla="*/ 1695767 w 2308108"/>
              <a:gd name="connsiteY415" fmla="*/ 761548 h 1016482"/>
              <a:gd name="connsiteX416" fmla="*/ 1694952 w 2308108"/>
              <a:gd name="connsiteY416" fmla="*/ 723267 h 1016482"/>
              <a:gd name="connsiteX417" fmla="*/ 1695767 w 2308108"/>
              <a:gd name="connsiteY417" fmla="*/ 684986 h 1016482"/>
              <a:gd name="connsiteX418" fmla="*/ 1699025 w 2308108"/>
              <a:gd name="connsiteY418" fmla="*/ 649963 h 1016482"/>
              <a:gd name="connsiteX419" fmla="*/ 1698210 w 2308108"/>
              <a:gd name="connsiteY419" fmla="*/ 648334 h 1016482"/>
              <a:gd name="connsiteX420" fmla="*/ 1696581 w 2308108"/>
              <a:gd name="connsiteY420" fmla="*/ 647519 h 1016482"/>
              <a:gd name="connsiteX421" fmla="*/ 1695767 w 2308108"/>
              <a:gd name="connsiteY421" fmla="*/ 647519 h 1016482"/>
              <a:gd name="connsiteX422" fmla="*/ 1691694 w 2308108"/>
              <a:gd name="connsiteY422" fmla="*/ 647519 h 1016482"/>
              <a:gd name="connsiteX423" fmla="*/ 1687622 w 2308108"/>
              <a:gd name="connsiteY423" fmla="*/ 647519 h 1016482"/>
              <a:gd name="connsiteX424" fmla="*/ 1682735 w 2308108"/>
              <a:gd name="connsiteY424" fmla="*/ 647519 h 1016482"/>
              <a:gd name="connsiteX425" fmla="*/ 1677848 w 2308108"/>
              <a:gd name="connsiteY425" fmla="*/ 647519 h 1016482"/>
              <a:gd name="connsiteX426" fmla="*/ 1673775 w 2308108"/>
              <a:gd name="connsiteY426" fmla="*/ 647519 h 1016482"/>
              <a:gd name="connsiteX427" fmla="*/ 1672961 w 2308108"/>
              <a:gd name="connsiteY427" fmla="*/ 647519 h 1016482"/>
              <a:gd name="connsiteX428" fmla="*/ 1667260 w 2308108"/>
              <a:gd name="connsiteY428" fmla="*/ 647519 h 1016482"/>
              <a:gd name="connsiteX429" fmla="*/ 1664816 w 2308108"/>
              <a:gd name="connsiteY429" fmla="*/ 649148 h 1016482"/>
              <a:gd name="connsiteX430" fmla="*/ 1663187 w 2308108"/>
              <a:gd name="connsiteY430" fmla="*/ 661365 h 1016482"/>
              <a:gd name="connsiteX431" fmla="*/ 1661558 w 2308108"/>
              <a:gd name="connsiteY431" fmla="*/ 676026 h 1016482"/>
              <a:gd name="connsiteX432" fmla="*/ 1660744 w 2308108"/>
              <a:gd name="connsiteY432" fmla="*/ 690687 h 1016482"/>
              <a:gd name="connsiteX433" fmla="*/ 1659929 w 2308108"/>
              <a:gd name="connsiteY433" fmla="*/ 705348 h 1016482"/>
              <a:gd name="connsiteX434" fmla="*/ 1659929 w 2308108"/>
              <a:gd name="connsiteY434" fmla="*/ 706162 h 1016482"/>
              <a:gd name="connsiteX435" fmla="*/ 1659115 w 2308108"/>
              <a:gd name="connsiteY435" fmla="*/ 706162 h 1016482"/>
              <a:gd name="connsiteX436" fmla="*/ 1646897 w 2308108"/>
              <a:gd name="connsiteY436" fmla="*/ 706162 h 1016482"/>
              <a:gd name="connsiteX437" fmla="*/ 1638753 w 2308108"/>
              <a:gd name="connsiteY437" fmla="*/ 706162 h 1016482"/>
              <a:gd name="connsiteX438" fmla="*/ 1634680 w 2308108"/>
              <a:gd name="connsiteY438" fmla="*/ 706162 h 1016482"/>
              <a:gd name="connsiteX439" fmla="*/ 1623277 w 2308108"/>
              <a:gd name="connsiteY439" fmla="*/ 706162 h 1016482"/>
              <a:gd name="connsiteX440" fmla="*/ 1611874 w 2308108"/>
              <a:gd name="connsiteY440" fmla="*/ 706162 h 1016482"/>
              <a:gd name="connsiteX441" fmla="*/ 1611060 w 2308108"/>
              <a:gd name="connsiteY441" fmla="*/ 706162 h 1016482"/>
              <a:gd name="connsiteX442" fmla="*/ 1611060 w 2308108"/>
              <a:gd name="connsiteY442" fmla="*/ 705348 h 1016482"/>
              <a:gd name="connsiteX443" fmla="*/ 1611874 w 2308108"/>
              <a:gd name="connsiteY443" fmla="*/ 691501 h 1016482"/>
              <a:gd name="connsiteX444" fmla="*/ 1613503 w 2308108"/>
              <a:gd name="connsiteY444" fmla="*/ 677655 h 1016482"/>
              <a:gd name="connsiteX445" fmla="*/ 1615132 w 2308108"/>
              <a:gd name="connsiteY445" fmla="*/ 663809 h 1016482"/>
              <a:gd name="connsiteX446" fmla="*/ 1616761 w 2308108"/>
              <a:gd name="connsiteY446" fmla="*/ 653221 h 1016482"/>
              <a:gd name="connsiteX447" fmla="*/ 1615947 w 2308108"/>
              <a:gd name="connsiteY447" fmla="*/ 651591 h 1016482"/>
              <a:gd name="connsiteX448" fmla="*/ 1614318 w 2308108"/>
              <a:gd name="connsiteY448" fmla="*/ 650777 h 1016482"/>
              <a:gd name="connsiteX449" fmla="*/ 1609431 w 2308108"/>
              <a:gd name="connsiteY449" fmla="*/ 650777 h 1016482"/>
              <a:gd name="connsiteX450" fmla="*/ 1600471 w 2308108"/>
              <a:gd name="connsiteY450" fmla="*/ 650777 h 1016482"/>
              <a:gd name="connsiteX451" fmla="*/ 1592327 w 2308108"/>
              <a:gd name="connsiteY451" fmla="*/ 650777 h 1016482"/>
              <a:gd name="connsiteX452" fmla="*/ 1588254 w 2308108"/>
              <a:gd name="connsiteY452" fmla="*/ 650777 h 1016482"/>
              <a:gd name="connsiteX453" fmla="*/ 1586625 w 2308108"/>
              <a:gd name="connsiteY453" fmla="*/ 650777 h 1016482"/>
              <a:gd name="connsiteX454" fmla="*/ 1584182 w 2308108"/>
              <a:gd name="connsiteY454" fmla="*/ 652406 h 1016482"/>
              <a:gd name="connsiteX455" fmla="*/ 1579295 w 2308108"/>
              <a:gd name="connsiteY455" fmla="*/ 685800 h 1016482"/>
              <a:gd name="connsiteX456" fmla="*/ 1577666 w 2308108"/>
              <a:gd name="connsiteY456" fmla="*/ 721638 h 1016482"/>
              <a:gd name="connsiteX457" fmla="*/ 1579295 w 2308108"/>
              <a:gd name="connsiteY457" fmla="*/ 757475 h 1016482"/>
              <a:gd name="connsiteX458" fmla="*/ 1584182 w 2308108"/>
              <a:gd name="connsiteY458" fmla="*/ 790869 h 1016482"/>
              <a:gd name="connsiteX459" fmla="*/ 1586625 w 2308108"/>
              <a:gd name="connsiteY459" fmla="*/ 792498 h 1016482"/>
              <a:gd name="connsiteX460" fmla="*/ 1592327 w 2308108"/>
              <a:gd name="connsiteY460" fmla="*/ 792498 h 1016482"/>
              <a:gd name="connsiteX461" fmla="*/ 1600471 w 2308108"/>
              <a:gd name="connsiteY461" fmla="*/ 792498 h 1016482"/>
              <a:gd name="connsiteX462" fmla="*/ 1609431 w 2308108"/>
              <a:gd name="connsiteY462" fmla="*/ 792498 h 1016482"/>
              <a:gd name="connsiteX463" fmla="*/ 1610245 w 2308108"/>
              <a:gd name="connsiteY463" fmla="*/ 792498 h 1016482"/>
              <a:gd name="connsiteX464" fmla="*/ 1614318 w 2308108"/>
              <a:gd name="connsiteY464" fmla="*/ 792498 h 1016482"/>
              <a:gd name="connsiteX465" fmla="*/ 1615947 w 2308108"/>
              <a:gd name="connsiteY465" fmla="*/ 791684 h 1016482"/>
              <a:gd name="connsiteX466" fmla="*/ 1616761 w 2308108"/>
              <a:gd name="connsiteY466" fmla="*/ 790055 h 1016482"/>
              <a:gd name="connsiteX467" fmla="*/ 1615132 w 2308108"/>
              <a:gd name="connsiteY467" fmla="*/ 778652 h 1016482"/>
              <a:gd name="connsiteX468" fmla="*/ 1613503 w 2308108"/>
              <a:gd name="connsiteY468" fmla="*/ 763177 h 1016482"/>
              <a:gd name="connsiteX469" fmla="*/ 1611874 w 2308108"/>
              <a:gd name="connsiteY469" fmla="*/ 747701 h 1016482"/>
              <a:gd name="connsiteX470" fmla="*/ 1611060 w 2308108"/>
              <a:gd name="connsiteY470" fmla="*/ 732226 h 1016482"/>
              <a:gd name="connsiteX471" fmla="*/ 1611060 w 2308108"/>
              <a:gd name="connsiteY471" fmla="*/ 731412 h 1016482"/>
              <a:gd name="connsiteX472" fmla="*/ 1611874 w 2308108"/>
              <a:gd name="connsiteY472" fmla="*/ 731412 h 1016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</a:cxnLst>
            <a:rect l="l" t="t" r="r" b="b"/>
            <a:pathLst>
              <a:path w="2308108" h="1016482">
                <a:moveTo>
                  <a:pt x="607609" y="0"/>
                </a:moveTo>
                <a:cubicBezTo>
                  <a:pt x="490323" y="0"/>
                  <a:pt x="382810" y="45611"/>
                  <a:pt x="382810" y="172672"/>
                </a:cubicBezTo>
                <a:cubicBezTo>
                  <a:pt x="382810" y="298918"/>
                  <a:pt x="487879" y="345343"/>
                  <a:pt x="607609" y="345343"/>
                </a:cubicBezTo>
                <a:cubicBezTo>
                  <a:pt x="721638" y="345343"/>
                  <a:pt x="830779" y="302176"/>
                  <a:pt x="830779" y="172672"/>
                </a:cubicBezTo>
                <a:cubicBezTo>
                  <a:pt x="831594" y="46426"/>
                  <a:pt x="728153" y="0"/>
                  <a:pt x="607609" y="0"/>
                </a:cubicBezTo>
                <a:close/>
                <a:moveTo>
                  <a:pt x="607609" y="278555"/>
                </a:moveTo>
                <a:cubicBezTo>
                  <a:pt x="511499" y="278555"/>
                  <a:pt x="469146" y="235387"/>
                  <a:pt x="469146" y="172672"/>
                </a:cubicBezTo>
                <a:cubicBezTo>
                  <a:pt x="469146" y="108327"/>
                  <a:pt x="513943" y="66788"/>
                  <a:pt x="607609" y="66788"/>
                </a:cubicBezTo>
                <a:cubicBezTo>
                  <a:pt x="699646" y="66788"/>
                  <a:pt x="744443" y="107513"/>
                  <a:pt x="744443" y="172672"/>
                </a:cubicBezTo>
                <a:cubicBezTo>
                  <a:pt x="745258" y="231315"/>
                  <a:pt x="708606" y="278555"/>
                  <a:pt x="607609" y="278555"/>
                </a:cubicBezTo>
                <a:close/>
                <a:moveTo>
                  <a:pt x="1865995" y="336384"/>
                </a:moveTo>
                <a:lnTo>
                  <a:pt x="1949073" y="336384"/>
                </a:lnTo>
                <a:cubicBezTo>
                  <a:pt x="1953960" y="336384"/>
                  <a:pt x="1958032" y="333941"/>
                  <a:pt x="1959661" y="329868"/>
                </a:cubicBezTo>
                <a:lnTo>
                  <a:pt x="1987354" y="273668"/>
                </a:lnTo>
                <a:lnTo>
                  <a:pt x="2175501" y="273668"/>
                </a:lnTo>
                <a:lnTo>
                  <a:pt x="2187718" y="298103"/>
                </a:lnTo>
                <a:cubicBezTo>
                  <a:pt x="2199121" y="321723"/>
                  <a:pt x="2223556" y="336384"/>
                  <a:pt x="2249620" y="336384"/>
                </a:cubicBezTo>
                <a:lnTo>
                  <a:pt x="2297674" y="336384"/>
                </a:lnTo>
                <a:cubicBezTo>
                  <a:pt x="2299303" y="336384"/>
                  <a:pt x="2300932" y="333941"/>
                  <a:pt x="2300118" y="332312"/>
                </a:cubicBezTo>
                <a:lnTo>
                  <a:pt x="2133962" y="14661"/>
                </a:lnTo>
                <a:cubicBezTo>
                  <a:pt x="2132333" y="10589"/>
                  <a:pt x="2128260" y="8145"/>
                  <a:pt x="2123374" y="8145"/>
                </a:cubicBezTo>
                <a:lnTo>
                  <a:pt x="2049255" y="8145"/>
                </a:lnTo>
                <a:cubicBezTo>
                  <a:pt x="2039481" y="8145"/>
                  <a:pt x="2030522" y="13846"/>
                  <a:pt x="2026449" y="21991"/>
                </a:cubicBezTo>
                <a:lnTo>
                  <a:pt x="1864366" y="332312"/>
                </a:lnTo>
                <a:cubicBezTo>
                  <a:pt x="1862737" y="333941"/>
                  <a:pt x="1864366" y="336384"/>
                  <a:pt x="1865995" y="336384"/>
                </a:cubicBezTo>
                <a:close/>
                <a:moveTo>
                  <a:pt x="2082649" y="83078"/>
                </a:moveTo>
                <a:lnTo>
                  <a:pt x="2146994" y="212582"/>
                </a:lnTo>
                <a:lnTo>
                  <a:pt x="2018304" y="212582"/>
                </a:lnTo>
                <a:lnTo>
                  <a:pt x="2082649" y="83078"/>
                </a:lnTo>
                <a:close/>
                <a:moveTo>
                  <a:pt x="1754410" y="336384"/>
                </a:moveTo>
                <a:lnTo>
                  <a:pt x="1815497" y="336384"/>
                </a:lnTo>
                <a:cubicBezTo>
                  <a:pt x="1822013" y="336384"/>
                  <a:pt x="1827714" y="330683"/>
                  <a:pt x="1827714" y="324167"/>
                </a:cubicBezTo>
                <a:lnTo>
                  <a:pt x="1827714" y="20362"/>
                </a:lnTo>
                <a:cubicBezTo>
                  <a:pt x="1827714" y="13846"/>
                  <a:pt x="1822013" y="8145"/>
                  <a:pt x="1815497" y="8145"/>
                </a:cubicBezTo>
                <a:lnTo>
                  <a:pt x="1768256" y="8145"/>
                </a:lnTo>
                <a:cubicBezTo>
                  <a:pt x="1753595" y="8145"/>
                  <a:pt x="1742193" y="19548"/>
                  <a:pt x="1742193" y="34209"/>
                </a:cubicBezTo>
                <a:lnTo>
                  <a:pt x="1742193" y="324167"/>
                </a:lnTo>
                <a:cubicBezTo>
                  <a:pt x="1743007" y="330683"/>
                  <a:pt x="1747894" y="336384"/>
                  <a:pt x="1754410" y="336384"/>
                </a:cubicBezTo>
                <a:close/>
                <a:moveTo>
                  <a:pt x="355932" y="8959"/>
                </a:moveTo>
                <a:lnTo>
                  <a:pt x="26064" y="8959"/>
                </a:lnTo>
                <a:cubicBezTo>
                  <a:pt x="11403" y="8959"/>
                  <a:pt x="0" y="20362"/>
                  <a:pt x="0" y="35023"/>
                </a:cubicBezTo>
                <a:lnTo>
                  <a:pt x="0" y="108327"/>
                </a:lnTo>
                <a:cubicBezTo>
                  <a:pt x="0" y="136020"/>
                  <a:pt x="7330" y="156382"/>
                  <a:pt x="34209" y="158825"/>
                </a:cubicBezTo>
                <a:cubicBezTo>
                  <a:pt x="65159" y="161269"/>
                  <a:pt x="231315" y="169414"/>
                  <a:pt x="231315" y="169414"/>
                </a:cubicBezTo>
                <a:cubicBezTo>
                  <a:pt x="236202" y="171857"/>
                  <a:pt x="236202" y="178373"/>
                  <a:pt x="231315" y="180817"/>
                </a:cubicBezTo>
                <a:cubicBezTo>
                  <a:pt x="231315" y="180817"/>
                  <a:pt x="61087" y="190590"/>
                  <a:pt x="33394" y="193034"/>
                </a:cubicBezTo>
                <a:cubicBezTo>
                  <a:pt x="10588" y="195477"/>
                  <a:pt x="814" y="213396"/>
                  <a:pt x="814" y="242718"/>
                </a:cubicBezTo>
                <a:lnTo>
                  <a:pt x="814" y="324167"/>
                </a:lnTo>
                <a:cubicBezTo>
                  <a:pt x="814" y="330683"/>
                  <a:pt x="5701" y="336384"/>
                  <a:pt x="12217" y="336384"/>
                </a:cubicBezTo>
                <a:lnTo>
                  <a:pt x="74119" y="336384"/>
                </a:lnTo>
                <a:cubicBezTo>
                  <a:pt x="80634" y="336384"/>
                  <a:pt x="86336" y="330683"/>
                  <a:pt x="86336" y="324167"/>
                </a:cubicBezTo>
                <a:lnTo>
                  <a:pt x="86336" y="264709"/>
                </a:lnTo>
                <a:cubicBezTo>
                  <a:pt x="86336" y="250863"/>
                  <a:pt x="96924" y="245161"/>
                  <a:pt x="115657" y="243532"/>
                </a:cubicBezTo>
                <a:cubicBezTo>
                  <a:pt x="141721" y="241089"/>
                  <a:pt x="223985" y="234573"/>
                  <a:pt x="275297" y="229686"/>
                </a:cubicBezTo>
                <a:cubicBezTo>
                  <a:pt x="338828" y="223985"/>
                  <a:pt x="338828" y="122988"/>
                  <a:pt x="275297" y="117286"/>
                </a:cubicBezTo>
                <a:lnTo>
                  <a:pt x="108327" y="102626"/>
                </a:lnTo>
                <a:cubicBezTo>
                  <a:pt x="87150" y="100997"/>
                  <a:pt x="87150" y="95295"/>
                  <a:pt x="87150" y="82263"/>
                </a:cubicBezTo>
                <a:lnTo>
                  <a:pt x="364891" y="82263"/>
                </a:lnTo>
                <a:cubicBezTo>
                  <a:pt x="367335" y="82263"/>
                  <a:pt x="369778" y="79820"/>
                  <a:pt x="369778" y="77376"/>
                </a:cubicBezTo>
                <a:lnTo>
                  <a:pt x="369778" y="20362"/>
                </a:lnTo>
                <a:cubicBezTo>
                  <a:pt x="368149" y="13846"/>
                  <a:pt x="362448" y="8959"/>
                  <a:pt x="355932" y="8959"/>
                </a:cubicBezTo>
                <a:close/>
                <a:moveTo>
                  <a:pt x="1187525" y="215025"/>
                </a:moveTo>
                <a:cubicBezTo>
                  <a:pt x="1203001" y="210138"/>
                  <a:pt x="1262458" y="186518"/>
                  <a:pt x="1262458" y="116472"/>
                </a:cubicBezTo>
                <a:cubicBezTo>
                  <a:pt x="1262458" y="47241"/>
                  <a:pt x="1216032" y="9774"/>
                  <a:pt x="1132140" y="8959"/>
                </a:cubicBezTo>
                <a:lnTo>
                  <a:pt x="912228" y="8959"/>
                </a:lnTo>
                <a:cubicBezTo>
                  <a:pt x="897567" y="8959"/>
                  <a:pt x="886164" y="20362"/>
                  <a:pt x="886164" y="35023"/>
                </a:cubicBezTo>
                <a:lnTo>
                  <a:pt x="886164" y="324981"/>
                </a:lnTo>
                <a:cubicBezTo>
                  <a:pt x="886164" y="331497"/>
                  <a:pt x="891866" y="337199"/>
                  <a:pt x="898382" y="337199"/>
                </a:cubicBezTo>
                <a:lnTo>
                  <a:pt x="959468" y="337199"/>
                </a:lnTo>
                <a:cubicBezTo>
                  <a:pt x="965984" y="337199"/>
                  <a:pt x="971686" y="331497"/>
                  <a:pt x="971686" y="324981"/>
                </a:cubicBezTo>
                <a:lnTo>
                  <a:pt x="971686" y="223985"/>
                </a:lnTo>
                <a:lnTo>
                  <a:pt x="1046619" y="223985"/>
                </a:lnTo>
                <a:cubicBezTo>
                  <a:pt x="1085714" y="223985"/>
                  <a:pt x="1089787" y="228057"/>
                  <a:pt x="1110963" y="250048"/>
                </a:cubicBezTo>
                <a:lnTo>
                  <a:pt x="1184267" y="333126"/>
                </a:lnTo>
                <a:cubicBezTo>
                  <a:pt x="1186711" y="335570"/>
                  <a:pt x="1189969" y="337199"/>
                  <a:pt x="1193227" y="337199"/>
                </a:cubicBezTo>
                <a:lnTo>
                  <a:pt x="1279563" y="337199"/>
                </a:lnTo>
                <a:cubicBezTo>
                  <a:pt x="1282006" y="337199"/>
                  <a:pt x="1282821" y="334755"/>
                  <a:pt x="1282006" y="333126"/>
                </a:cubicBezTo>
                <a:lnTo>
                  <a:pt x="1187525" y="215025"/>
                </a:lnTo>
                <a:close/>
                <a:moveTo>
                  <a:pt x="1119108" y="157197"/>
                </a:moveTo>
                <a:lnTo>
                  <a:pt x="970871" y="157197"/>
                </a:lnTo>
                <a:lnTo>
                  <a:pt x="970871" y="81449"/>
                </a:lnTo>
                <a:lnTo>
                  <a:pt x="1119108" y="81449"/>
                </a:lnTo>
                <a:cubicBezTo>
                  <a:pt x="1166349" y="81449"/>
                  <a:pt x="1176122" y="101811"/>
                  <a:pt x="1176122" y="118915"/>
                </a:cubicBezTo>
                <a:cubicBezTo>
                  <a:pt x="1176122" y="136020"/>
                  <a:pt x="1165534" y="157197"/>
                  <a:pt x="1119108" y="157197"/>
                </a:cubicBezTo>
                <a:close/>
                <a:moveTo>
                  <a:pt x="1655042" y="872318"/>
                </a:moveTo>
                <a:cubicBezTo>
                  <a:pt x="1721830" y="917930"/>
                  <a:pt x="1810610" y="942364"/>
                  <a:pt x="1906719" y="942364"/>
                </a:cubicBezTo>
                <a:cubicBezTo>
                  <a:pt x="2002829" y="942364"/>
                  <a:pt x="2091608" y="917930"/>
                  <a:pt x="2158397" y="872318"/>
                </a:cubicBezTo>
                <a:cubicBezTo>
                  <a:pt x="2162469" y="869875"/>
                  <a:pt x="2165727" y="867431"/>
                  <a:pt x="2169799" y="864173"/>
                </a:cubicBezTo>
                <a:cubicBezTo>
                  <a:pt x="2171428" y="862544"/>
                  <a:pt x="2172243" y="860101"/>
                  <a:pt x="2171428" y="857657"/>
                </a:cubicBezTo>
                <a:cubicBezTo>
                  <a:pt x="2170614" y="855214"/>
                  <a:pt x="2168171" y="853585"/>
                  <a:pt x="2165727" y="853585"/>
                </a:cubicBezTo>
                <a:cubicBezTo>
                  <a:pt x="2066359" y="851956"/>
                  <a:pt x="1960476" y="851956"/>
                  <a:pt x="1910792" y="850327"/>
                </a:cubicBezTo>
                <a:cubicBezTo>
                  <a:pt x="1791876" y="846254"/>
                  <a:pt x="1711242" y="838924"/>
                  <a:pt x="1623277" y="833223"/>
                </a:cubicBezTo>
                <a:cubicBezTo>
                  <a:pt x="1620834" y="833223"/>
                  <a:pt x="1618390" y="834852"/>
                  <a:pt x="1617576" y="836481"/>
                </a:cubicBezTo>
                <a:cubicBezTo>
                  <a:pt x="1616761" y="838924"/>
                  <a:pt x="1616761" y="841368"/>
                  <a:pt x="1619205" y="842996"/>
                </a:cubicBezTo>
                <a:cubicBezTo>
                  <a:pt x="1629793" y="853585"/>
                  <a:pt x="1642010" y="862544"/>
                  <a:pt x="1655042" y="872318"/>
                </a:cubicBezTo>
                <a:close/>
                <a:moveTo>
                  <a:pt x="2164098" y="595392"/>
                </a:moveTo>
                <a:cubicBezTo>
                  <a:pt x="2164912" y="592948"/>
                  <a:pt x="2164098" y="590505"/>
                  <a:pt x="2161655" y="588876"/>
                </a:cubicBezTo>
                <a:cubicBezTo>
                  <a:pt x="2160026" y="588061"/>
                  <a:pt x="2159211" y="587247"/>
                  <a:pt x="2157582" y="585618"/>
                </a:cubicBezTo>
                <a:cubicBezTo>
                  <a:pt x="2091608" y="540007"/>
                  <a:pt x="2002015" y="515572"/>
                  <a:pt x="1905905" y="515572"/>
                </a:cubicBezTo>
                <a:cubicBezTo>
                  <a:pt x="1809795" y="515572"/>
                  <a:pt x="1721016" y="540007"/>
                  <a:pt x="1654228" y="585618"/>
                </a:cubicBezTo>
                <a:cubicBezTo>
                  <a:pt x="1645268" y="592134"/>
                  <a:pt x="1637123" y="597835"/>
                  <a:pt x="1628979" y="605166"/>
                </a:cubicBezTo>
                <a:cubicBezTo>
                  <a:pt x="1627349" y="606795"/>
                  <a:pt x="1626535" y="609238"/>
                  <a:pt x="1627349" y="611682"/>
                </a:cubicBezTo>
                <a:cubicBezTo>
                  <a:pt x="1628164" y="614125"/>
                  <a:pt x="1630608" y="614939"/>
                  <a:pt x="1633051" y="614939"/>
                </a:cubicBezTo>
                <a:lnTo>
                  <a:pt x="1633051" y="614939"/>
                </a:lnTo>
                <a:cubicBezTo>
                  <a:pt x="1698210" y="611682"/>
                  <a:pt x="1818754" y="604351"/>
                  <a:pt x="1939299" y="601908"/>
                </a:cubicBezTo>
                <a:cubicBezTo>
                  <a:pt x="1993870" y="601093"/>
                  <a:pt x="2074504" y="600279"/>
                  <a:pt x="2157582" y="598650"/>
                </a:cubicBezTo>
                <a:cubicBezTo>
                  <a:pt x="2161655" y="598650"/>
                  <a:pt x="2164098" y="597021"/>
                  <a:pt x="2164098" y="595392"/>
                </a:cubicBezTo>
                <a:close/>
                <a:moveTo>
                  <a:pt x="1903462" y="739556"/>
                </a:moveTo>
                <a:lnTo>
                  <a:pt x="1903462" y="706977"/>
                </a:lnTo>
                <a:cubicBezTo>
                  <a:pt x="1903462" y="696388"/>
                  <a:pt x="1903462" y="685800"/>
                  <a:pt x="1903462" y="674397"/>
                </a:cubicBezTo>
                <a:cubicBezTo>
                  <a:pt x="1903462" y="664623"/>
                  <a:pt x="1903462" y="654849"/>
                  <a:pt x="1903462" y="645076"/>
                </a:cubicBezTo>
                <a:cubicBezTo>
                  <a:pt x="1903462" y="644261"/>
                  <a:pt x="1903462" y="644261"/>
                  <a:pt x="1902647" y="643447"/>
                </a:cubicBezTo>
                <a:cubicBezTo>
                  <a:pt x="1901832" y="642632"/>
                  <a:pt x="1901832" y="642632"/>
                  <a:pt x="1901018" y="642632"/>
                </a:cubicBezTo>
                <a:lnTo>
                  <a:pt x="1893688" y="642632"/>
                </a:lnTo>
                <a:lnTo>
                  <a:pt x="1883099" y="642632"/>
                </a:lnTo>
                <a:lnTo>
                  <a:pt x="1872511" y="642632"/>
                </a:lnTo>
                <a:lnTo>
                  <a:pt x="1866810" y="642632"/>
                </a:lnTo>
                <a:lnTo>
                  <a:pt x="1865180" y="642632"/>
                </a:lnTo>
                <a:cubicBezTo>
                  <a:pt x="1863551" y="642632"/>
                  <a:pt x="1862737" y="643447"/>
                  <a:pt x="1862737" y="645076"/>
                </a:cubicBezTo>
                <a:cubicBezTo>
                  <a:pt x="1862737" y="657293"/>
                  <a:pt x="1861923" y="670325"/>
                  <a:pt x="1861923" y="683357"/>
                </a:cubicBezTo>
                <a:cubicBezTo>
                  <a:pt x="1861923" y="697203"/>
                  <a:pt x="1861923" y="710235"/>
                  <a:pt x="1861923" y="724081"/>
                </a:cubicBezTo>
                <a:cubicBezTo>
                  <a:pt x="1861923" y="737927"/>
                  <a:pt x="1861923" y="751774"/>
                  <a:pt x="1861923" y="764805"/>
                </a:cubicBezTo>
                <a:cubicBezTo>
                  <a:pt x="1861923" y="777837"/>
                  <a:pt x="1861923" y="790869"/>
                  <a:pt x="1862737" y="803087"/>
                </a:cubicBezTo>
                <a:cubicBezTo>
                  <a:pt x="1862737" y="803901"/>
                  <a:pt x="1863551" y="805530"/>
                  <a:pt x="1865180" y="805530"/>
                </a:cubicBezTo>
                <a:lnTo>
                  <a:pt x="1870882" y="805530"/>
                </a:lnTo>
                <a:lnTo>
                  <a:pt x="1879841" y="805530"/>
                </a:lnTo>
                <a:lnTo>
                  <a:pt x="1888801" y="805530"/>
                </a:lnTo>
                <a:lnTo>
                  <a:pt x="1897760" y="805530"/>
                </a:lnTo>
                <a:lnTo>
                  <a:pt x="1905905" y="805530"/>
                </a:lnTo>
                <a:lnTo>
                  <a:pt x="1915679" y="805530"/>
                </a:lnTo>
                <a:lnTo>
                  <a:pt x="1933597" y="806344"/>
                </a:lnTo>
                <a:lnTo>
                  <a:pt x="1952331" y="807159"/>
                </a:lnTo>
                <a:cubicBezTo>
                  <a:pt x="1957218" y="807159"/>
                  <a:pt x="1962919" y="807159"/>
                  <a:pt x="1967806" y="807159"/>
                </a:cubicBezTo>
                <a:lnTo>
                  <a:pt x="1967806" y="807159"/>
                </a:lnTo>
                <a:cubicBezTo>
                  <a:pt x="1969435" y="807159"/>
                  <a:pt x="1970249" y="806344"/>
                  <a:pt x="1970249" y="804716"/>
                </a:cubicBezTo>
                <a:cubicBezTo>
                  <a:pt x="1970249" y="802272"/>
                  <a:pt x="1970249" y="800643"/>
                  <a:pt x="1970249" y="798200"/>
                </a:cubicBezTo>
                <a:lnTo>
                  <a:pt x="1970249" y="788426"/>
                </a:lnTo>
                <a:cubicBezTo>
                  <a:pt x="1970249" y="785168"/>
                  <a:pt x="1970249" y="781910"/>
                  <a:pt x="1970249" y="778652"/>
                </a:cubicBezTo>
                <a:cubicBezTo>
                  <a:pt x="1970249" y="776208"/>
                  <a:pt x="1970249" y="774579"/>
                  <a:pt x="1970249" y="772136"/>
                </a:cubicBezTo>
                <a:cubicBezTo>
                  <a:pt x="1970249" y="771322"/>
                  <a:pt x="1970249" y="770507"/>
                  <a:pt x="1969435" y="770507"/>
                </a:cubicBezTo>
                <a:cubicBezTo>
                  <a:pt x="1968621" y="769692"/>
                  <a:pt x="1968621" y="769692"/>
                  <a:pt x="1967806" y="769692"/>
                </a:cubicBezTo>
                <a:lnTo>
                  <a:pt x="1962919" y="769692"/>
                </a:lnTo>
                <a:lnTo>
                  <a:pt x="1953960" y="769692"/>
                </a:lnTo>
                <a:lnTo>
                  <a:pt x="1936855" y="769692"/>
                </a:lnTo>
                <a:lnTo>
                  <a:pt x="1928710" y="769692"/>
                </a:lnTo>
                <a:lnTo>
                  <a:pt x="1919751" y="769692"/>
                </a:lnTo>
                <a:lnTo>
                  <a:pt x="1911606" y="769692"/>
                </a:lnTo>
                <a:lnTo>
                  <a:pt x="1902647" y="769692"/>
                </a:lnTo>
                <a:lnTo>
                  <a:pt x="1901832" y="769692"/>
                </a:lnTo>
                <a:lnTo>
                  <a:pt x="1901832" y="768878"/>
                </a:lnTo>
                <a:cubicBezTo>
                  <a:pt x="1903462" y="760733"/>
                  <a:pt x="1903462" y="750145"/>
                  <a:pt x="1903462" y="739556"/>
                </a:cubicBezTo>
                <a:close/>
                <a:moveTo>
                  <a:pt x="2111156" y="775394"/>
                </a:moveTo>
                <a:lnTo>
                  <a:pt x="2095681" y="775394"/>
                </a:lnTo>
                <a:lnTo>
                  <a:pt x="2076948" y="775394"/>
                </a:lnTo>
                <a:lnTo>
                  <a:pt x="2067988" y="775394"/>
                </a:lnTo>
                <a:lnTo>
                  <a:pt x="2058214" y="775394"/>
                </a:lnTo>
                <a:lnTo>
                  <a:pt x="2039481" y="775394"/>
                </a:lnTo>
                <a:lnTo>
                  <a:pt x="2038667" y="775394"/>
                </a:lnTo>
                <a:lnTo>
                  <a:pt x="2038667" y="774579"/>
                </a:lnTo>
                <a:cubicBezTo>
                  <a:pt x="2039481" y="763177"/>
                  <a:pt x="2039481" y="751774"/>
                  <a:pt x="2039481" y="741185"/>
                </a:cubicBezTo>
                <a:cubicBezTo>
                  <a:pt x="2039481" y="736298"/>
                  <a:pt x="2039481" y="731412"/>
                  <a:pt x="2039481" y="726525"/>
                </a:cubicBezTo>
                <a:cubicBezTo>
                  <a:pt x="2039481" y="720009"/>
                  <a:pt x="2039481" y="713493"/>
                  <a:pt x="2039481" y="706977"/>
                </a:cubicBezTo>
                <a:cubicBezTo>
                  <a:pt x="2039481" y="695574"/>
                  <a:pt x="2038667" y="684171"/>
                  <a:pt x="2038667" y="673583"/>
                </a:cubicBezTo>
                <a:cubicBezTo>
                  <a:pt x="2037852" y="663809"/>
                  <a:pt x="2037038" y="653221"/>
                  <a:pt x="2036223" y="642632"/>
                </a:cubicBezTo>
                <a:cubicBezTo>
                  <a:pt x="2036223" y="641818"/>
                  <a:pt x="2035409" y="640189"/>
                  <a:pt x="2033780" y="640189"/>
                </a:cubicBezTo>
                <a:lnTo>
                  <a:pt x="2025635" y="640189"/>
                </a:lnTo>
                <a:lnTo>
                  <a:pt x="2024820" y="640189"/>
                </a:lnTo>
                <a:lnTo>
                  <a:pt x="2014232" y="640189"/>
                </a:lnTo>
                <a:lnTo>
                  <a:pt x="2002829" y="640189"/>
                </a:lnTo>
                <a:lnTo>
                  <a:pt x="1994684" y="640189"/>
                </a:lnTo>
                <a:cubicBezTo>
                  <a:pt x="1993870" y="640189"/>
                  <a:pt x="1993870" y="640189"/>
                  <a:pt x="1993055" y="641003"/>
                </a:cubicBezTo>
                <a:cubicBezTo>
                  <a:pt x="1992241" y="641818"/>
                  <a:pt x="1992241" y="641818"/>
                  <a:pt x="1992241" y="642632"/>
                </a:cubicBezTo>
                <a:cubicBezTo>
                  <a:pt x="1993055" y="655664"/>
                  <a:pt x="1993870" y="668696"/>
                  <a:pt x="1993870" y="682542"/>
                </a:cubicBezTo>
                <a:cubicBezTo>
                  <a:pt x="1993870" y="696388"/>
                  <a:pt x="1994684" y="711049"/>
                  <a:pt x="1994684" y="725710"/>
                </a:cubicBezTo>
                <a:cubicBezTo>
                  <a:pt x="1994684" y="739556"/>
                  <a:pt x="1994684" y="754217"/>
                  <a:pt x="1993870" y="768878"/>
                </a:cubicBezTo>
                <a:cubicBezTo>
                  <a:pt x="1993870" y="781910"/>
                  <a:pt x="1993055" y="794942"/>
                  <a:pt x="1992241" y="808788"/>
                </a:cubicBezTo>
                <a:cubicBezTo>
                  <a:pt x="1992241" y="809602"/>
                  <a:pt x="1992241" y="809602"/>
                  <a:pt x="1993055" y="810417"/>
                </a:cubicBezTo>
                <a:cubicBezTo>
                  <a:pt x="1993870" y="811231"/>
                  <a:pt x="1993870" y="811231"/>
                  <a:pt x="1994684" y="811231"/>
                </a:cubicBezTo>
                <a:lnTo>
                  <a:pt x="2009345" y="811231"/>
                </a:lnTo>
                <a:lnTo>
                  <a:pt x="2020748" y="811231"/>
                </a:lnTo>
                <a:lnTo>
                  <a:pt x="2050070" y="812046"/>
                </a:lnTo>
                <a:lnTo>
                  <a:pt x="2080206" y="812861"/>
                </a:lnTo>
                <a:cubicBezTo>
                  <a:pt x="2089165" y="812861"/>
                  <a:pt x="2098939" y="813675"/>
                  <a:pt x="2107898" y="813675"/>
                </a:cubicBezTo>
                <a:lnTo>
                  <a:pt x="2107898" y="813675"/>
                </a:lnTo>
                <a:cubicBezTo>
                  <a:pt x="2108713" y="813675"/>
                  <a:pt x="2110342" y="812861"/>
                  <a:pt x="2110342" y="812046"/>
                </a:cubicBezTo>
                <a:cubicBezTo>
                  <a:pt x="2110342" y="809602"/>
                  <a:pt x="2111156" y="807159"/>
                  <a:pt x="2111156" y="804716"/>
                </a:cubicBezTo>
                <a:cubicBezTo>
                  <a:pt x="2111156" y="801457"/>
                  <a:pt x="2111971" y="798200"/>
                  <a:pt x="2111971" y="794942"/>
                </a:cubicBezTo>
                <a:cubicBezTo>
                  <a:pt x="2111971" y="791684"/>
                  <a:pt x="2112785" y="788426"/>
                  <a:pt x="2112785" y="785168"/>
                </a:cubicBezTo>
                <a:cubicBezTo>
                  <a:pt x="2112785" y="782724"/>
                  <a:pt x="2112785" y="781095"/>
                  <a:pt x="2113600" y="778652"/>
                </a:cubicBezTo>
                <a:cubicBezTo>
                  <a:pt x="2113600" y="777837"/>
                  <a:pt x="2113600" y="777023"/>
                  <a:pt x="2112785" y="777023"/>
                </a:cubicBezTo>
                <a:cubicBezTo>
                  <a:pt x="2112785" y="776208"/>
                  <a:pt x="2111971" y="775394"/>
                  <a:pt x="2111156" y="775394"/>
                </a:cubicBezTo>
                <a:close/>
                <a:moveTo>
                  <a:pt x="1544272" y="329868"/>
                </a:moveTo>
                <a:lnTo>
                  <a:pt x="1710427" y="12217"/>
                </a:lnTo>
                <a:cubicBezTo>
                  <a:pt x="1711242" y="10589"/>
                  <a:pt x="1710427" y="8145"/>
                  <a:pt x="1707984" y="8145"/>
                </a:cubicBezTo>
                <a:lnTo>
                  <a:pt x="1624906" y="8145"/>
                </a:lnTo>
                <a:cubicBezTo>
                  <a:pt x="1620019" y="8145"/>
                  <a:pt x="1615947" y="10589"/>
                  <a:pt x="1614318" y="14661"/>
                </a:cubicBezTo>
                <a:lnTo>
                  <a:pt x="1492959" y="261451"/>
                </a:lnTo>
                <a:lnTo>
                  <a:pt x="1370785" y="15475"/>
                </a:lnTo>
                <a:cubicBezTo>
                  <a:pt x="1369157" y="11403"/>
                  <a:pt x="1365084" y="8959"/>
                  <a:pt x="1360197" y="8959"/>
                </a:cubicBezTo>
                <a:lnTo>
                  <a:pt x="1277119" y="8959"/>
                </a:lnTo>
                <a:cubicBezTo>
                  <a:pt x="1275490" y="8959"/>
                  <a:pt x="1273861" y="11403"/>
                  <a:pt x="1274676" y="13032"/>
                </a:cubicBezTo>
                <a:lnTo>
                  <a:pt x="1436759" y="323352"/>
                </a:lnTo>
                <a:cubicBezTo>
                  <a:pt x="1440831" y="331497"/>
                  <a:pt x="1449791" y="337199"/>
                  <a:pt x="1459565" y="337199"/>
                </a:cubicBezTo>
                <a:lnTo>
                  <a:pt x="1533683" y="337199"/>
                </a:lnTo>
                <a:cubicBezTo>
                  <a:pt x="1538570" y="336384"/>
                  <a:pt x="1542643" y="333941"/>
                  <a:pt x="1544272" y="329868"/>
                </a:cubicBezTo>
                <a:close/>
                <a:moveTo>
                  <a:pt x="2305819" y="679284"/>
                </a:moveTo>
                <a:cubicBezTo>
                  <a:pt x="2304190" y="664623"/>
                  <a:pt x="2301747" y="649963"/>
                  <a:pt x="2297674" y="636116"/>
                </a:cubicBezTo>
                <a:cubicBezTo>
                  <a:pt x="2297674" y="635302"/>
                  <a:pt x="2296860" y="634487"/>
                  <a:pt x="2295231" y="634487"/>
                </a:cubicBezTo>
                <a:cubicBezTo>
                  <a:pt x="2281385" y="634487"/>
                  <a:pt x="2266724" y="635302"/>
                  <a:pt x="2252877" y="635302"/>
                </a:cubicBezTo>
                <a:cubicBezTo>
                  <a:pt x="2238216" y="635302"/>
                  <a:pt x="2223556" y="636116"/>
                  <a:pt x="2209709" y="636116"/>
                </a:cubicBezTo>
                <a:cubicBezTo>
                  <a:pt x="2195863" y="636116"/>
                  <a:pt x="2181202" y="636931"/>
                  <a:pt x="2167356" y="636931"/>
                </a:cubicBezTo>
                <a:cubicBezTo>
                  <a:pt x="2154324" y="636931"/>
                  <a:pt x="2142107" y="637745"/>
                  <a:pt x="2129889" y="637745"/>
                </a:cubicBezTo>
                <a:cubicBezTo>
                  <a:pt x="2129075" y="637745"/>
                  <a:pt x="2128260" y="637745"/>
                  <a:pt x="2128260" y="638560"/>
                </a:cubicBezTo>
                <a:cubicBezTo>
                  <a:pt x="2127446" y="639374"/>
                  <a:pt x="2127446" y="639374"/>
                  <a:pt x="2127446" y="640189"/>
                </a:cubicBezTo>
                <a:cubicBezTo>
                  <a:pt x="2129075" y="654035"/>
                  <a:pt x="2130704" y="667067"/>
                  <a:pt x="2131519" y="680913"/>
                </a:cubicBezTo>
                <a:cubicBezTo>
                  <a:pt x="2132333" y="695574"/>
                  <a:pt x="2133147" y="711049"/>
                  <a:pt x="2133147" y="725710"/>
                </a:cubicBezTo>
                <a:cubicBezTo>
                  <a:pt x="2133147" y="740371"/>
                  <a:pt x="2132333" y="755846"/>
                  <a:pt x="2131519" y="770507"/>
                </a:cubicBezTo>
                <a:cubicBezTo>
                  <a:pt x="2130704" y="784353"/>
                  <a:pt x="2129075" y="798200"/>
                  <a:pt x="2127446" y="811231"/>
                </a:cubicBezTo>
                <a:cubicBezTo>
                  <a:pt x="2127446" y="812046"/>
                  <a:pt x="2127446" y="812861"/>
                  <a:pt x="2128260" y="812861"/>
                </a:cubicBezTo>
                <a:cubicBezTo>
                  <a:pt x="2129075" y="813675"/>
                  <a:pt x="2129075" y="813675"/>
                  <a:pt x="2129889" y="813675"/>
                </a:cubicBezTo>
                <a:lnTo>
                  <a:pt x="2132333" y="813675"/>
                </a:lnTo>
                <a:lnTo>
                  <a:pt x="2138034" y="813675"/>
                </a:lnTo>
                <a:lnTo>
                  <a:pt x="2150252" y="813675"/>
                </a:lnTo>
                <a:lnTo>
                  <a:pt x="2158397" y="813675"/>
                </a:lnTo>
                <a:lnTo>
                  <a:pt x="2162469" y="813675"/>
                </a:lnTo>
                <a:lnTo>
                  <a:pt x="2172243" y="813675"/>
                </a:lnTo>
                <a:cubicBezTo>
                  <a:pt x="2173057" y="813675"/>
                  <a:pt x="2174686" y="812861"/>
                  <a:pt x="2174686" y="812046"/>
                </a:cubicBezTo>
                <a:cubicBezTo>
                  <a:pt x="2175501" y="807974"/>
                  <a:pt x="2175501" y="804716"/>
                  <a:pt x="2176315" y="800643"/>
                </a:cubicBezTo>
                <a:cubicBezTo>
                  <a:pt x="2177130" y="795756"/>
                  <a:pt x="2177944" y="791684"/>
                  <a:pt x="2177944" y="786797"/>
                </a:cubicBezTo>
                <a:cubicBezTo>
                  <a:pt x="2177944" y="781910"/>
                  <a:pt x="2178759" y="777023"/>
                  <a:pt x="2179573" y="772136"/>
                </a:cubicBezTo>
                <a:cubicBezTo>
                  <a:pt x="2180388" y="767249"/>
                  <a:pt x="2180388" y="763177"/>
                  <a:pt x="2180388" y="757475"/>
                </a:cubicBezTo>
                <a:lnTo>
                  <a:pt x="2180388" y="756661"/>
                </a:lnTo>
                <a:lnTo>
                  <a:pt x="2181202" y="756661"/>
                </a:lnTo>
                <a:lnTo>
                  <a:pt x="2189347" y="756661"/>
                </a:lnTo>
                <a:lnTo>
                  <a:pt x="2198307" y="756661"/>
                </a:lnTo>
                <a:lnTo>
                  <a:pt x="2198307" y="756661"/>
                </a:lnTo>
                <a:lnTo>
                  <a:pt x="2215411" y="756661"/>
                </a:lnTo>
                <a:lnTo>
                  <a:pt x="2233330" y="756661"/>
                </a:lnTo>
                <a:lnTo>
                  <a:pt x="2242289" y="756661"/>
                </a:lnTo>
                <a:lnTo>
                  <a:pt x="2251248" y="756661"/>
                </a:lnTo>
                <a:lnTo>
                  <a:pt x="2252063" y="756661"/>
                </a:lnTo>
                <a:lnTo>
                  <a:pt x="2252063" y="757475"/>
                </a:lnTo>
                <a:cubicBezTo>
                  <a:pt x="2252063" y="762362"/>
                  <a:pt x="2251248" y="767249"/>
                  <a:pt x="2250434" y="772136"/>
                </a:cubicBezTo>
                <a:cubicBezTo>
                  <a:pt x="2249620" y="777023"/>
                  <a:pt x="2249620" y="781910"/>
                  <a:pt x="2248805" y="786797"/>
                </a:cubicBezTo>
                <a:cubicBezTo>
                  <a:pt x="2247990" y="791684"/>
                  <a:pt x="2247176" y="796571"/>
                  <a:pt x="2246361" y="801457"/>
                </a:cubicBezTo>
                <a:cubicBezTo>
                  <a:pt x="2245547" y="804716"/>
                  <a:pt x="2244733" y="808788"/>
                  <a:pt x="2243918" y="812046"/>
                </a:cubicBezTo>
                <a:cubicBezTo>
                  <a:pt x="2243918" y="812861"/>
                  <a:pt x="2243918" y="813675"/>
                  <a:pt x="2244733" y="813675"/>
                </a:cubicBezTo>
                <a:cubicBezTo>
                  <a:pt x="2245547" y="814489"/>
                  <a:pt x="2245547" y="814489"/>
                  <a:pt x="2246361" y="814489"/>
                </a:cubicBezTo>
                <a:lnTo>
                  <a:pt x="2255321" y="814489"/>
                </a:lnTo>
                <a:lnTo>
                  <a:pt x="2261837" y="814489"/>
                </a:lnTo>
                <a:lnTo>
                  <a:pt x="2268353" y="814489"/>
                </a:lnTo>
                <a:lnTo>
                  <a:pt x="2282199" y="814489"/>
                </a:lnTo>
                <a:lnTo>
                  <a:pt x="2292787" y="814489"/>
                </a:lnTo>
                <a:lnTo>
                  <a:pt x="2292787" y="814489"/>
                </a:lnTo>
                <a:cubicBezTo>
                  <a:pt x="2293602" y="814489"/>
                  <a:pt x="2294416" y="813675"/>
                  <a:pt x="2295231" y="812861"/>
                </a:cubicBezTo>
                <a:cubicBezTo>
                  <a:pt x="2298489" y="798200"/>
                  <a:pt x="2301747" y="784353"/>
                  <a:pt x="2303376" y="769692"/>
                </a:cubicBezTo>
                <a:cubicBezTo>
                  <a:pt x="2305005" y="754217"/>
                  <a:pt x="2306634" y="738742"/>
                  <a:pt x="2306634" y="723267"/>
                </a:cubicBezTo>
                <a:cubicBezTo>
                  <a:pt x="2309077" y="710235"/>
                  <a:pt x="2308263" y="694760"/>
                  <a:pt x="2305819" y="679284"/>
                </a:cubicBezTo>
                <a:close/>
                <a:moveTo>
                  <a:pt x="2255321" y="724081"/>
                </a:moveTo>
                <a:lnTo>
                  <a:pt x="2254506" y="724081"/>
                </a:lnTo>
                <a:lnTo>
                  <a:pt x="2236588" y="724081"/>
                </a:lnTo>
                <a:lnTo>
                  <a:pt x="2183646" y="724081"/>
                </a:lnTo>
                <a:lnTo>
                  <a:pt x="2183646" y="723267"/>
                </a:lnTo>
                <a:cubicBezTo>
                  <a:pt x="2183646" y="719194"/>
                  <a:pt x="2183646" y="715122"/>
                  <a:pt x="2183646" y="711049"/>
                </a:cubicBezTo>
                <a:cubicBezTo>
                  <a:pt x="2183646" y="706977"/>
                  <a:pt x="2183646" y="702904"/>
                  <a:pt x="2182831" y="698832"/>
                </a:cubicBezTo>
                <a:cubicBezTo>
                  <a:pt x="2182831" y="694760"/>
                  <a:pt x="2182017" y="690687"/>
                  <a:pt x="2182017" y="686615"/>
                </a:cubicBezTo>
                <a:cubicBezTo>
                  <a:pt x="2182017" y="682542"/>
                  <a:pt x="2181202" y="678470"/>
                  <a:pt x="2181202" y="674397"/>
                </a:cubicBezTo>
                <a:lnTo>
                  <a:pt x="2181202" y="673583"/>
                </a:lnTo>
                <a:lnTo>
                  <a:pt x="2182017" y="673583"/>
                </a:lnTo>
                <a:lnTo>
                  <a:pt x="2190976" y="673583"/>
                </a:lnTo>
                <a:lnTo>
                  <a:pt x="2199121" y="673583"/>
                </a:lnTo>
                <a:lnTo>
                  <a:pt x="2216225" y="673583"/>
                </a:lnTo>
                <a:lnTo>
                  <a:pt x="2217040" y="673583"/>
                </a:lnTo>
                <a:lnTo>
                  <a:pt x="2225999" y="673583"/>
                </a:lnTo>
                <a:lnTo>
                  <a:pt x="2234144" y="673583"/>
                </a:lnTo>
                <a:lnTo>
                  <a:pt x="2252063" y="673583"/>
                </a:lnTo>
                <a:lnTo>
                  <a:pt x="2252877" y="673583"/>
                </a:lnTo>
                <a:lnTo>
                  <a:pt x="2252877" y="674397"/>
                </a:lnTo>
                <a:cubicBezTo>
                  <a:pt x="2253692" y="678470"/>
                  <a:pt x="2253692" y="682542"/>
                  <a:pt x="2254506" y="687429"/>
                </a:cubicBezTo>
                <a:cubicBezTo>
                  <a:pt x="2255321" y="691501"/>
                  <a:pt x="2255321" y="695574"/>
                  <a:pt x="2255321" y="700461"/>
                </a:cubicBezTo>
                <a:cubicBezTo>
                  <a:pt x="2255321" y="704533"/>
                  <a:pt x="2256135" y="709420"/>
                  <a:pt x="2256135" y="713493"/>
                </a:cubicBezTo>
                <a:cubicBezTo>
                  <a:pt x="2256135" y="717565"/>
                  <a:pt x="2256135" y="721638"/>
                  <a:pt x="2256135" y="726525"/>
                </a:cubicBezTo>
                <a:lnTo>
                  <a:pt x="2256135" y="724081"/>
                </a:lnTo>
                <a:close/>
                <a:moveTo>
                  <a:pt x="1753595" y="700461"/>
                </a:moveTo>
                <a:cubicBezTo>
                  <a:pt x="1753595" y="698017"/>
                  <a:pt x="1753595" y="695574"/>
                  <a:pt x="1753595" y="693945"/>
                </a:cubicBezTo>
                <a:lnTo>
                  <a:pt x="1753595" y="687429"/>
                </a:lnTo>
                <a:cubicBezTo>
                  <a:pt x="1753595" y="684986"/>
                  <a:pt x="1753595" y="682542"/>
                  <a:pt x="1753595" y="680913"/>
                </a:cubicBezTo>
                <a:lnTo>
                  <a:pt x="1753595" y="680099"/>
                </a:lnTo>
                <a:lnTo>
                  <a:pt x="1754410" y="680099"/>
                </a:lnTo>
                <a:cubicBezTo>
                  <a:pt x="1760926" y="680099"/>
                  <a:pt x="1767442" y="680099"/>
                  <a:pt x="1774772" y="680099"/>
                </a:cubicBezTo>
                <a:lnTo>
                  <a:pt x="1783732" y="680099"/>
                </a:lnTo>
                <a:lnTo>
                  <a:pt x="1795134" y="680099"/>
                </a:lnTo>
                <a:cubicBezTo>
                  <a:pt x="1801650" y="680099"/>
                  <a:pt x="1808981" y="680099"/>
                  <a:pt x="1815497" y="680099"/>
                </a:cubicBezTo>
                <a:cubicBezTo>
                  <a:pt x="1821198" y="680099"/>
                  <a:pt x="1827714" y="680099"/>
                  <a:pt x="1833415" y="680099"/>
                </a:cubicBezTo>
                <a:cubicBezTo>
                  <a:pt x="1835044" y="680099"/>
                  <a:pt x="1835859" y="679284"/>
                  <a:pt x="1835859" y="677655"/>
                </a:cubicBezTo>
                <a:lnTo>
                  <a:pt x="1835859" y="671954"/>
                </a:lnTo>
                <a:cubicBezTo>
                  <a:pt x="1835859" y="669510"/>
                  <a:pt x="1835859" y="666252"/>
                  <a:pt x="1835859" y="663809"/>
                </a:cubicBezTo>
                <a:lnTo>
                  <a:pt x="1835859" y="661365"/>
                </a:lnTo>
                <a:lnTo>
                  <a:pt x="1835859" y="655664"/>
                </a:lnTo>
                <a:cubicBezTo>
                  <a:pt x="1835859" y="654035"/>
                  <a:pt x="1835859" y="652406"/>
                  <a:pt x="1835859" y="650777"/>
                </a:cubicBezTo>
                <a:cubicBezTo>
                  <a:pt x="1835859" y="649963"/>
                  <a:pt x="1835859" y="649148"/>
                  <a:pt x="1835044" y="649148"/>
                </a:cubicBezTo>
                <a:cubicBezTo>
                  <a:pt x="1834230" y="648334"/>
                  <a:pt x="1834230" y="648334"/>
                  <a:pt x="1833415" y="648334"/>
                </a:cubicBezTo>
                <a:cubicBezTo>
                  <a:pt x="1824456" y="648334"/>
                  <a:pt x="1815497" y="649148"/>
                  <a:pt x="1806537" y="649148"/>
                </a:cubicBezTo>
                <a:cubicBezTo>
                  <a:pt x="1796763" y="649148"/>
                  <a:pt x="1786175" y="649963"/>
                  <a:pt x="1776401" y="649963"/>
                </a:cubicBezTo>
                <a:cubicBezTo>
                  <a:pt x="1766627" y="649963"/>
                  <a:pt x="1756853" y="650777"/>
                  <a:pt x="1747079" y="650777"/>
                </a:cubicBezTo>
                <a:cubicBezTo>
                  <a:pt x="1738120" y="650777"/>
                  <a:pt x="1729975" y="651591"/>
                  <a:pt x="1721016" y="651591"/>
                </a:cubicBezTo>
                <a:cubicBezTo>
                  <a:pt x="1720201" y="651591"/>
                  <a:pt x="1718572" y="652406"/>
                  <a:pt x="1718572" y="654035"/>
                </a:cubicBezTo>
                <a:cubicBezTo>
                  <a:pt x="1716943" y="666252"/>
                  <a:pt x="1716129" y="678470"/>
                  <a:pt x="1716129" y="689873"/>
                </a:cubicBezTo>
                <a:cubicBezTo>
                  <a:pt x="1715314" y="702904"/>
                  <a:pt x="1715314" y="715936"/>
                  <a:pt x="1715314" y="728968"/>
                </a:cubicBezTo>
                <a:cubicBezTo>
                  <a:pt x="1715314" y="742000"/>
                  <a:pt x="1715314" y="755032"/>
                  <a:pt x="1716129" y="768064"/>
                </a:cubicBezTo>
                <a:cubicBezTo>
                  <a:pt x="1716943" y="780281"/>
                  <a:pt x="1717758" y="791684"/>
                  <a:pt x="1718572" y="803901"/>
                </a:cubicBezTo>
                <a:cubicBezTo>
                  <a:pt x="1718572" y="804716"/>
                  <a:pt x="1719387" y="805530"/>
                  <a:pt x="1721016" y="806344"/>
                </a:cubicBezTo>
                <a:cubicBezTo>
                  <a:pt x="1729975" y="806344"/>
                  <a:pt x="1738935" y="807159"/>
                  <a:pt x="1747894" y="807159"/>
                </a:cubicBezTo>
                <a:cubicBezTo>
                  <a:pt x="1755224" y="807159"/>
                  <a:pt x="1763369" y="807974"/>
                  <a:pt x="1771514" y="807974"/>
                </a:cubicBezTo>
                <a:lnTo>
                  <a:pt x="1778030" y="807974"/>
                </a:lnTo>
                <a:lnTo>
                  <a:pt x="1808981" y="808788"/>
                </a:lnTo>
                <a:cubicBezTo>
                  <a:pt x="1817940" y="808788"/>
                  <a:pt x="1827714" y="809602"/>
                  <a:pt x="1836673" y="809602"/>
                </a:cubicBezTo>
                <a:lnTo>
                  <a:pt x="1836673" y="809602"/>
                </a:lnTo>
                <a:cubicBezTo>
                  <a:pt x="1837488" y="809602"/>
                  <a:pt x="1837488" y="809602"/>
                  <a:pt x="1838302" y="808788"/>
                </a:cubicBezTo>
                <a:cubicBezTo>
                  <a:pt x="1839117" y="807974"/>
                  <a:pt x="1839117" y="807974"/>
                  <a:pt x="1839117" y="807159"/>
                </a:cubicBezTo>
                <a:cubicBezTo>
                  <a:pt x="1839117" y="805530"/>
                  <a:pt x="1839117" y="803087"/>
                  <a:pt x="1839117" y="801457"/>
                </a:cubicBezTo>
                <a:cubicBezTo>
                  <a:pt x="1839117" y="798200"/>
                  <a:pt x="1839117" y="794942"/>
                  <a:pt x="1839117" y="792498"/>
                </a:cubicBezTo>
                <a:lnTo>
                  <a:pt x="1839117" y="783539"/>
                </a:lnTo>
                <a:lnTo>
                  <a:pt x="1839117" y="777837"/>
                </a:lnTo>
                <a:cubicBezTo>
                  <a:pt x="1839117" y="776208"/>
                  <a:pt x="1838302" y="775394"/>
                  <a:pt x="1836673" y="775394"/>
                </a:cubicBezTo>
                <a:cubicBezTo>
                  <a:pt x="1830157" y="775394"/>
                  <a:pt x="1824456" y="775394"/>
                  <a:pt x="1817940" y="775394"/>
                </a:cubicBezTo>
                <a:cubicBezTo>
                  <a:pt x="1810610" y="775394"/>
                  <a:pt x="1803279" y="775394"/>
                  <a:pt x="1796763" y="775394"/>
                </a:cubicBezTo>
                <a:lnTo>
                  <a:pt x="1786989" y="775394"/>
                </a:lnTo>
                <a:lnTo>
                  <a:pt x="1775587" y="775394"/>
                </a:lnTo>
                <a:lnTo>
                  <a:pt x="1769071" y="775394"/>
                </a:lnTo>
                <a:lnTo>
                  <a:pt x="1754410" y="775394"/>
                </a:lnTo>
                <a:lnTo>
                  <a:pt x="1753595" y="775394"/>
                </a:lnTo>
                <a:lnTo>
                  <a:pt x="1753595" y="774579"/>
                </a:lnTo>
                <a:cubicBezTo>
                  <a:pt x="1753595" y="772136"/>
                  <a:pt x="1753595" y="769692"/>
                  <a:pt x="1753595" y="767249"/>
                </a:cubicBezTo>
                <a:cubicBezTo>
                  <a:pt x="1753595" y="764805"/>
                  <a:pt x="1753595" y="762362"/>
                  <a:pt x="1753595" y="759919"/>
                </a:cubicBezTo>
                <a:cubicBezTo>
                  <a:pt x="1753595" y="757475"/>
                  <a:pt x="1753595" y="755032"/>
                  <a:pt x="1753595" y="752588"/>
                </a:cubicBezTo>
                <a:cubicBezTo>
                  <a:pt x="1753595" y="750145"/>
                  <a:pt x="1753595" y="747701"/>
                  <a:pt x="1753595" y="745258"/>
                </a:cubicBezTo>
                <a:lnTo>
                  <a:pt x="1753595" y="744443"/>
                </a:lnTo>
                <a:lnTo>
                  <a:pt x="1754410" y="744443"/>
                </a:lnTo>
                <a:lnTo>
                  <a:pt x="1773143" y="744443"/>
                </a:lnTo>
                <a:lnTo>
                  <a:pt x="1791876" y="744443"/>
                </a:lnTo>
                <a:lnTo>
                  <a:pt x="1810610" y="744443"/>
                </a:lnTo>
                <a:lnTo>
                  <a:pt x="1826899" y="744443"/>
                </a:lnTo>
                <a:cubicBezTo>
                  <a:pt x="1827714" y="744443"/>
                  <a:pt x="1827714" y="744443"/>
                  <a:pt x="1828528" y="743629"/>
                </a:cubicBezTo>
                <a:cubicBezTo>
                  <a:pt x="1829343" y="742814"/>
                  <a:pt x="1829343" y="742814"/>
                  <a:pt x="1829343" y="742000"/>
                </a:cubicBezTo>
                <a:lnTo>
                  <a:pt x="1829343" y="737113"/>
                </a:lnTo>
                <a:lnTo>
                  <a:pt x="1829343" y="728968"/>
                </a:lnTo>
                <a:lnTo>
                  <a:pt x="1829343" y="720823"/>
                </a:lnTo>
                <a:cubicBezTo>
                  <a:pt x="1829343" y="719194"/>
                  <a:pt x="1829343" y="717565"/>
                  <a:pt x="1829343" y="715936"/>
                </a:cubicBezTo>
                <a:cubicBezTo>
                  <a:pt x="1829343" y="715122"/>
                  <a:pt x="1829343" y="715122"/>
                  <a:pt x="1828528" y="714307"/>
                </a:cubicBezTo>
                <a:cubicBezTo>
                  <a:pt x="1827714" y="713493"/>
                  <a:pt x="1827714" y="713493"/>
                  <a:pt x="1826899" y="713493"/>
                </a:cubicBezTo>
                <a:lnTo>
                  <a:pt x="1810610" y="713493"/>
                </a:lnTo>
                <a:lnTo>
                  <a:pt x="1791876" y="713493"/>
                </a:lnTo>
                <a:lnTo>
                  <a:pt x="1773143" y="713493"/>
                </a:lnTo>
                <a:lnTo>
                  <a:pt x="1764184" y="713493"/>
                </a:lnTo>
                <a:lnTo>
                  <a:pt x="1754410" y="713493"/>
                </a:lnTo>
                <a:lnTo>
                  <a:pt x="1753595" y="713493"/>
                </a:lnTo>
                <a:lnTo>
                  <a:pt x="1753595" y="712678"/>
                </a:lnTo>
                <a:cubicBezTo>
                  <a:pt x="1753595" y="705348"/>
                  <a:pt x="1753595" y="702904"/>
                  <a:pt x="1753595" y="700461"/>
                </a:cubicBezTo>
                <a:close/>
                <a:moveTo>
                  <a:pt x="2268353" y="855214"/>
                </a:moveTo>
                <a:cubicBezTo>
                  <a:pt x="2259393" y="855214"/>
                  <a:pt x="2249620" y="855214"/>
                  <a:pt x="2239031" y="854399"/>
                </a:cubicBezTo>
                <a:cubicBezTo>
                  <a:pt x="2237402" y="854399"/>
                  <a:pt x="2235773" y="855214"/>
                  <a:pt x="2234959" y="856028"/>
                </a:cubicBezTo>
                <a:cubicBezTo>
                  <a:pt x="2206451" y="887793"/>
                  <a:pt x="2168171" y="916301"/>
                  <a:pt x="2121745" y="937477"/>
                </a:cubicBezTo>
                <a:cubicBezTo>
                  <a:pt x="2058214" y="966799"/>
                  <a:pt x="1984096" y="982274"/>
                  <a:pt x="1906719" y="982274"/>
                </a:cubicBezTo>
                <a:lnTo>
                  <a:pt x="1906719" y="982274"/>
                </a:lnTo>
                <a:cubicBezTo>
                  <a:pt x="1804094" y="982274"/>
                  <a:pt x="1707984" y="955396"/>
                  <a:pt x="1635494" y="905712"/>
                </a:cubicBezTo>
                <a:cubicBezTo>
                  <a:pt x="1601286" y="882092"/>
                  <a:pt x="1573593" y="854399"/>
                  <a:pt x="1555675" y="824263"/>
                </a:cubicBezTo>
                <a:cubicBezTo>
                  <a:pt x="1536941" y="793313"/>
                  <a:pt x="1527167" y="760733"/>
                  <a:pt x="1527167" y="728153"/>
                </a:cubicBezTo>
                <a:cubicBezTo>
                  <a:pt x="1527167" y="694760"/>
                  <a:pt x="1536941" y="662180"/>
                  <a:pt x="1555675" y="632044"/>
                </a:cubicBezTo>
                <a:cubicBezTo>
                  <a:pt x="1583367" y="586432"/>
                  <a:pt x="1630608" y="547337"/>
                  <a:pt x="1692509" y="519644"/>
                </a:cubicBezTo>
                <a:cubicBezTo>
                  <a:pt x="1756039" y="490323"/>
                  <a:pt x="1830157" y="474847"/>
                  <a:pt x="1907534" y="474847"/>
                </a:cubicBezTo>
                <a:lnTo>
                  <a:pt x="1907534" y="474847"/>
                </a:lnTo>
                <a:cubicBezTo>
                  <a:pt x="2010159" y="474847"/>
                  <a:pt x="2106269" y="501725"/>
                  <a:pt x="2178759" y="551409"/>
                </a:cubicBezTo>
                <a:cubicBezTo>
                  <a:pt x="2198307" y="565256"/>
                  <a:pt x="2216225" y="579917"/>
                  <a:pt x="2230886" y="596206"/>
                </a:cubicBezTo>
                <a:cubicBezTo>
                  <a:pt x="2231701" y="597021"/>
                  <a:pt x="2233330" y="597835"/>
                  <a:pt x="2234959" y="597835"/>
                </a:cubicBezTo>
                <a:lnTo>
                  <a:pt x="2247990" y="597835"/>
                </a:lnTo>
                <a:lnTo>
                  <a:pt x="2265095" y="597835"/>
                </a:lnTo>
                <a:cubicBezTo>
                  <a:pt x="2267538" y="597835"/>
                  <a:pt x="2269167" y="596206"/>
                  <a:pt x="2269982" y="594577"/>
                </a:cubicBezTo>
                <a:cubicBezTo>
                  <a:pt x="2270796" y="592948"/>
                  <a:pt x="2270796" y="590505"/>
                  <a:pt x="2269167" y="588876"/>
                </a:cubicBezTo>
                <a:cubicBezTo>
                  <a:pt x="2236588" y="548966"/>
                  <a:pt x="2191791" y="514757"/>
                  <a:pt x="2136405" y="489508"/>
                </a:cubicBezTo>
                <a:cubicBezTo>
                  <a:pt x="2068803" y="457743"/>
                  <a:pt x="1988983" y="441453"/>
                  <a:pt x="1907534" y="441453"/>
                </a:cubicBezTo>
                <a:cubicBezTo>
                  <a:pt x="1798392" y="441453"/>
                  <a:pt x="1694952" y="470775"/>
                  <a:pt x="1616761" y="523717"/>
                </a:cubicBezTo>
                <a:cubicBezTo>
                  <a:pt x="1578480" y="549780"/>
                  <a:pt x="1548344" y="580731"/>
                  <a:pt x="1527167" y="614939"/>
                </a:cubicBezTo>
                <a:cubicBezTo>
                  <a:pt x="1505176" y="650777"/>
                  <a:pt x="1492959" y="689873"/>
                  <a:pt x="1492959" y="728968"/>
                </a:cubicBezTo>
                <a:lnTo>
                  <a:pt x="1492959" y="728968"/>
                </a:lnTo>
                <a:cubicBezTo>
                  <a:pt x="1492959" y="728968"/>
                  <a:pt x="1492959" y="728968"/>
                  <a:pt x="1492959" y="728968"/>
                </a:cubicBezTo>
                <a:cubicBezTo>
                  <a:pt x="1492959" y="768878"/>
                  <a:pt x="1504362" y="807159"/>
                  <a:pt x="1527167" y="842996"/>
                </a:cubicBezTo>
                <a:cubicBezTo>
                  <a:pt x="1558932" y="894309"/>
                  <a:pt x="1611874" y="938292"/>
                  <a:pt x="1678662" y="968428"/>
                </a:cubicBezTo>
                <a:cubicBezTo>
                  <a:pt x="1746265" y="999379"/>
                  <a:pt x="1826085" y="1016483"/>
                  <a:pt x="1907534" y="1016483"/>
                </a:cubicBezTo>
                <a:cubicBezTo>
                  <a:pt x="1962105" y="1016483"/>
                  <a:pt x="2015046" y="1009152"/>
                  <a:pt x="2064730" y="995306"/>
                </a:cubicBezTo>
                <a:cubicBezTo>
                  <a:pt x="2113600" y="981460"/>
                  <a:pt x="2159211" y="961097"/>
                  <a:pt x="2198307" y="934219"/>
                </a:cubicBezTo>
                <a:cubicBezTo>
                  <a:pt x="2228443" y="913857"/>
                  <a:pt x="2253692" y="890237"/>
                  <a:pt x="2273240" y="864173"/>
                </a:cubicBezTo>
                <a:cubicBezTo>
                  <a:pt x="2274868" y="862544"/>
                  <a:pt x="2274868" y="860101"/>
                  <a:pt x="2274054" y="858472"/>
                </a:cubicBezTo>
                <a:cubicBezTo>
                  <a:pt x="2272425" y="856843"/>
                  <a:pt x="2269982" y="855214"/>
                  <a:pt x="2268353" y="855214"/>
                </a:cubicBezTo>
                <a:close/>
                <a:moveTo>
                  <a:pt x="1611874" y="737113"/>
                </a:moveTo>
                <a:lnTo>
                  <a:pt x="1623277" y="737113"/>
                </a:lnTo>
                <a:lnTo>
                  <a:pt x="1634680" y="737113"/>
                </a:lnTo>
                <a:lnTo>
                  <a:pt x="1634680" y="737113"/>
                </a:lnTo>
                <a:lnTo>
                  <a:pt x="1640381" y="737113"/>
                </a:lnTo>
                <a:lnTo>
                  <a:pt x="1646083" y="737113"/>
                </a:lnTo>
                <a:lnTo>
                  <a:pt x="1658300" y="737113"/>
                </a:lnTo>
                <a:lnTo>
                  <a:pt x="1659115" y="737113"/>
                </a:lnTo>
                <a:lnTo>
                  <a:pt x="1659115" y="737927"/>
                </a:lnTo>
                <a:cubicBezTo>
                  <a:pt x="1659115" y="742814"/>
                  <a:pt x="1659115" y="748516"/>
                  <a:pt x="1659929" y="753403"/>
                </a:cubicBezTo>
                <a:cubicBezTo>
                  <a:pt x="1659929" y="758290"/>
                  <a:pt x="1660744" y="763991"/>
                  <a:pt x="1660744" y="768878"/>
                </a:cubicBezTo>
                <a:cubicBezTo>
                  <a:pt x="1661558" y="774579"/>
                  <a:pt x="1661558" y="779466"/>
                  <a:pt x="1662373" y="784353"/>
                </a:cubicBezTo>
                <a:cubicBezTo>
                  <a:pt x="1663187" y="788426"/>
                  <a:pt x="1663187" y="793313"/>
                  <a:pt x="1664001" y="797385"/>
                </a:cubicBezTo>
                <a:cubicBezTo>
                  <a:pt x="1664001" y="798200"/>
                  <a:pt x="1664816" y="799014"/>
                  <a:pt x="1666445" y="799014"/>
                </a:cubicBezTo>
                <a:lnTo>
                  <a:pt x="1672961" y="799014"/>
                </a:lnTo>
                <a:cubicBezTo>
                  <a:pt x="1676219" y="799014"/>
                  <a:pt x="1678662" y="799014"/>
                  <a:pt x="1681920" y="799014"/>
                </a:cubicBezTo>
                <a:lnTo>
                  <a:pt x="1690880" y="799014"/>
                </a:lnTo>
                <a:lnTo>
                  <a:pt x="1696581" y="799014"/>
                </a:lnTo>
                <a:lnTo>
                  <a:pt x="1696581" y="799014"/>
                </a:lnTo>
                <a:cubicBezTo>
                  <a:pt x="1697396" y="799014"/>
                  <a:pt x="1698210" y="799014"/>
                  <a:pt x="1698210" y="798200"/>
                </a:cubicBezTo>
                <a:cubicBezTo>
                  <a:pt x="1699025" y="797385"/>
                  <a:pt x="1699025" y="797385"/>
                  <a:pt x="1699025" y="796571"/>
                </a:cubicBezTo>
                <a:cubicBezTo>
                  <a:pt x="1697396" y="785168"/>
                  <a:pt x="1696581" y="773765"/>
                  <a:pt x="1695767" y="761548"/>
                </a:cubicBezTo>
                <a:cubicBezTo>
                  <a:pt x="1694952" y="748516"/>
                  <a:pt x="1694952" y="735484"/>
                  <a:pt x="1694952" y="723267"/>
                </a:cubicBezTo>
                <a:cubicBezTo>
                  <a:pt x="1694952" y="710235"/>
                  <a:pt x="1694952" y="697203"/>
                  <a:pt x="1695767" y="684986"/>
                </a:cubicBezTo>
                <a:cubicBezTo>
                  <a:pt x="1696581" y="673583"/>
                  <a:pt x="1697396" y="661365"/>
                  <a:pt x="1699025" y="649963"/>
                </a:cubicBezTo>
                <a:cubicBezTo>
                  <a:pt x="1699025" y="649148"/>
                  <a:pt x="1699025" y="648334"/>
                  <a:pt x="1698210" y="648334"/>
                </a:cubicBezTo>
                <a:cubicBezTo>
                  <a:pt x="1697396" y="647519"/>
                  <a:pt x="1697396" y="647519"/>
                  <a:pt x="1696581" y="647519"/>
                </a:cubicBezTo>
                <a:lnTo>
                  <a:pt x="1695767" y="647519"/>
                </a:lnTo>
                <a:lnTo>
                  <a:pt x="1691694" y="647519"/>
                </a:lnTo>
                <a:lnTo>
                  <a:pt x="1687622" y="647519"/>
                </a:lnTo>
                <a:lnTo>
                  <a:pt x="1682735" y="647519"/>
                </a:lnTo>
                <a:lnTo>
                  <a:pt x="1677848" y="647519"/>
                </a:lnTo>
                <a:lnTo>
                  <a:pt x="1673775" y="647519"/>
                </a:lnTo>
                <a:lnTo>
                  <a:pt x="1672961" y="647519"/>
                </a:lnTo>
                <a:lnTo>
                  <a:pt x="1667260" y="647519"/>
                </a:lnTo>
                <a:cubicBezTo>
                  <a:pt x="1666445" y="647519"/>
                  <a:pt x="1664816" y="648334"/>
                  <a:pt x="1664816" y="649148"/>
                </a:cubicBezTo>
                <a:cubicBezTo>
                  <a:pt x="1664001" y="653221"/>
                  <a:pt x="1664001" y="657293"/>
                  <a:pt x="1663187" y="661365"/>
                </a:cubicBezTo>
                <a:cubicBezTo>
                  <a:pt x="1662373" y="666252"/>
                  <a:pt x="1662373" y="671139"/>
                  <a:pt x="1661558" y="676026"/>
                </a:cubicBezTo>
                <a:cubicBezTo>
                  <a:pt x="1660744" y="680913"/>
                  <a:pt x="1660744" y="685800"/>
                  <a:pt x="1660744" y="690687"/>
                </a:cubicBezTo>
                <a:cubicBezTo>
                  <a:pt x="1660744" y="695574"/>
                  <a:pt x="1659929" y="700461"/>
                  <a:pt x="1659929" y="705348"/>
                </a:cubicBezTo>
                <a:lnTo>
                  <a:pt x="1659929" y="706162"/>
                </a:lnTo>
                <a:lnTo>
                  <a:pt x="1659115" y="706162"/>
                </a:lnTo>
                <a:lnTo>
                  <a:pt x="1646897" y="706162"/>
                </a:lnTo>
                <a:lnTo>
                  <a:pt x="1638753" y="706162"/>
                </a:lnTo>
                <a:lnTo>
                  <a:pt x="1634680" y="706162"/>
                </a:lnTo>
                <a:lnTo>
                  <a:pt x="1623277" y="706162"/>
                </a:lnTo>
                <a:lnTo>
                  <a:pt x="1611874" y="706162"/>
                </a:lnTo>
                <a:lnTo>
                  <a:pt x="1611060" y="706162"/>
                </a:lnTo>
                <a:lnTo>
                  <a:pt x="1611060" y="705348"/>
                </a:lnTo>
                <a:cubicBezTo>
                  <a:pt x="1611060" y="700461"/>
                  <a:pt x="1611874" y="695574"/>
                  <a:pt x="1611874" y="691501"/>
                </a:cubicBezTo>
                <a:cubicBezTo>
                  <a:pt x="1611874" y="686615"/>
                  <a:pt x="1612689" y="681728"/>
                  <a:pt x="1613503" y="677655"/>
                </a:cubicBezTo>
                <a:cubicBezTo>
                  <a:pt x="1614318" y="672768"/>
                  <a:pt x="1614318" y="667881"/>
                  <a:pt x="1615132" y="663809"/>
                </a:cubicBezTo>
                <a:cubicBezTo>
                  <a:pt x="1615947" y="660551"/>
                  <a:pt x="1615947" y="657293"/>
                  <a:pt x="1616761" y="653221"/>
                </a:cubicBezTo>
                <a:cubicBezTo>
                  <a:pt x="1616761" y="652406"/>
                  <a:pt x="1616761" y="651591"/>
                  <a:pt x="1615947" y="651591"/>
                </a:cubicBezTo>
                <a:cubicBezTo>
                  <a:pt x="1615132" y="650777"/>
                  <a:pt x="1615132" y="650777"/>
                  <a:pt x="1614318" y="650777"/>
                </a:cubicBezTo>
                <a:lnTo>
                  <a:pt x="1609431" y="650777"/>
                </a:lnTo>
                <a:lnTo>
                  <a:pt x="1600471" y="650777"/>
                </a:lnTo>
                <a:lnTo>
                  <a:pt x="1592327" y="650777"/>
                </a:lnTo>
                <a:lnTo>
                  <a:pt x="1588254" y="650777"/>
                </a:lnTo>
                <a:lnTo>
                  <a:pt x="1586625" y="650777"/>
                </a:lnTo>
                <a:cubicBezTo>
                  <a:pt x="1585811" y="650777"/>
                  <a:pt x="1584996" y="651591"/>
                  <a:pt x="1584182" y="652406"/>
                </a:cubicBezTo>
                <a:cubicBezTo>
                  <a:pt x="1581738" y="663809"/>
                  <a:pt x="1580109" y="675212"/>
                  <a:pt x="1579295" y="685800"/>
                </a:cubicBezTo>
                <a:cubicBezTo>
                  <a:pt x="1578480" y="698017"/>
                  <a:pt x="1577666" y="710235"/>
                  <a:pt x="1577666" y="721638"/>
                </a:cubicBezTo>
                <a:cubicBezTo>
                  <a:pt x="1577666" y="733040"/>
                  <a:pt x="1578480" y="746072"/>
                  <a:pt x="1579295" y="757475"/>
                </a:cubicBezTo>
                <a:cubicBezTo>
                  <a:pt x="1580109" y="768878"/>
                  <a:pt x="1581738" y="780281"/>
                  <a:pt x="1584182" y="790869"/>
                </a:cubicBezTo>
                <a:cubicBezTo>
                  <a:pt x="1584182" y="791684"/>
                  <a:pt x="1584996" y="792498"/>
                  <a:pt x="1586625" y="792498"/>
                </a:cubicBezTo>
                <a:lnTo>
                  <a:pt x="1592327" y="792498"/>
                </a:lnTo>
                <a:lnTo>
                  <a:pt x="1600471" y="792498"/>
                </a:lnTo>
                <a:lnTo>
                  <a:pt x="1609431" y="792498"/>
                </a:lnTo>
                <a:lnTo>
                  <a:pt x="1610245" y="792498"/>
                </a:lnTo>
                <a:lnTo>
                  <a:pt x="1614318" y="792498"/>
                </a:lnTo>
                <a:cubicBezTo>
                  <a:pt x="1615132" y="792498"/>
                  <a:pt x="1615947" y="792498"/>
                  <a:pt x="1615947" y="791684"/>
                </a:cubicBezTo>
                <a:cubicBezTo>
                  <a:pt x="1616761" y="790869"/>
                  <a:pt x="1616761" y="790055"/>
                  <a:pt x="1616761" y="790055"/>
                </a:cubicBezTo>
                <a:cubicBezTo>
                  <a:pt x="1615947" y="785982"/>
                  <a:pt x="1615947" y="782724"/>
                  <a:pt x="1615132" y="778652"/>
                </a:cubicBezTo>
                <a:cubicBezTo>
                  <a:pt x="1614318" y="773765"/>
                  <a:pt x="1613503" y="768064"/>
                  <a:pt x="1613503" y="763177"/>
                </a:cubicBezTo>
                <a:cubicBezTo>
                  <a:pt x="1612689" y="758290"/>
                  <a:pt x="1612689" y="752588"/>
                  <a:pt x="1611874" y="747701"/>
                </a:cubicBezTo>
                <a:cubicBezTo>
                  <a:pt x="1611874" y="742814"/>
                  <a:pt x="1611060" y="737113"/>
                  <a:pt x="1611060" y="732226"/>
                </a:cubicBezTo>
                <a:lnTo>
                  <a:pt x="1611060" y="731412"/>
                </a:lnTo>
                <a:lnTo>
                  <a:pt x="1611874" y="731412"/>
                </a:lnTo>
                <a:close/>
              </a:path>
            </a:pathLst>
          </a:custGeom>
          <a:solidFill>
            <a:schemeClr val="tx2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fr-FR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78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1 with BG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8">
            <a:extLst>
              <a:ext uri="{FF2B5EF4-FFF2-40B4-BE49-F238E27FC236}">
                <a16:creationId xmlns:a16="http://schemas.microsoft.com/office/drawing/2014/main" id="{9E875547-0CEF-5328-A6A8-7BB5EE1360FB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 bwMode="gray">
          <a:xfrm>
            <a:off x="900000" y="5630400"/>
            <a:ext cx="2272499" cy="1000800"/>
          </a:xfrm>
          <a:custGeom>
            <a:avLst/>
            <a:gdLst>
              <a:gd name="connsiteX0" fmla="*/ 1344416 w 1911601"/>
              <a:gd name="connsiteY0" fmla="*/ 690084 h 841862"/>
              <a:gd name="connsiteX1" fmla="*/ 1582539 w 1911601"/>
              <a:gd name="connsiteY1" fmla="*/ 704250 h 841862"/>
              <a:gd name="connsiteX2" fmla="*/ 1793679 w 1911601"/>
              <a:gd name="connsiteY2" fmla="*/ 706948 h 841862"/>
              <a:gd name="connsiteX3" fmla="*/ 1798400 w 1911601"/>
              <a:gd name="connsiteY3" fmla="*/ 710321 h 841862"/>
              <a:gd name="connsiteX4" fmla="*/ 1797051 w 1911601"/>
              <a:gd name="connsiteY4" fmla="*/ 715717 h 841862"/>
              <a:gd name="connsiteX5" fmla="*/ 1787608 w 1911601"/>
              <a:gd name="connsiteY5" fmla="*/ 722463 h 841862"/>
              <a:gd name="connsiteX6" fmla="*/ 1579165 w 1911601"/>
              <a:gd name="connsiteY6" fmla="*/ 780476 h 841862"/>
              <a:gd name="connsiteX7" fmla="*/ 1370724 w 1911601"/>
              <a:gd name="connsiteY7" fmla="*/ 722463 h 841862"/>
              <a:gd name="connsiteX8" fmla="*/ 1341043 w 1911601"/>
              <a:gd name="connsiteY8" fmla="*/ 698178 h 841862"/>
              <a:gd name="connsiteX9" fmla="*/ 1339694 w 1911601"/>
              <a:gd name="connsiteY9" fmla="*/ 692783 h 841862"/>
              <a:gd name="connsiteX10" fmla="*/ 1344416 w 1911601"/>
              <a:gd name="connsiteY10" fmla="*/ 690084 h 841862"/>
              <a:gd name="connsiteX11" fmla="*/ 1806495 w 1911601"/>
              <a:gd name="connsiteY11" fmla="*/ 557869 h 841862"/>
              <a:gd name="connsiteX12" fmla="*/ 1806495 w 1911601"/>
              <a:gd name="connsiteY12" fmla="*/ 558543 h 841862"/>
              <a:gd name="connsiteX13" fmla="*/ 1807170 w 1911601"/>
              <a:gd name="connsiteY13" fmla="*/ 568662 h 841862"/>
              <a:gd name="connsiteX14" fmla="*/ 1807844 w 1911601"/>
              <a:gd name="connsiteY14" fmla="*/ 578780 h 841862"/>
              <a:gd name="connsiteX15" fmla="*/ 1808519 w 1911601"/>
              <a:gd name="connsiteY15" fmla="*/ 588898 h 841862"/>
              <a:gd name="connsiteX16" fmla="*/ 1808519 w 1911601"/>
              <a:gd name="connsiteY16" fmla="*/ 599017 h 841862"/>
              <a:gd name="connsiteX17" fmla="*/ 1808519 w 1911601"/>
              <a:gd name="connsiteY17" fmla="*/ 599692 h 841862"/>
              <a:gd name="connsiteX18" fmla="*/ 1852367 w 1911601"/>
              <a:gd name="connsiteY18" fmla="*/ 599692 h 841862"/>
              <a:gd name="connsiteX19" fmla="*/ 1867206 w 1911601"/>
              <a:gd name="connsiteY19" fmla="*/ 599692 h 841862"/>
              <a:gd name="connsiteX20" fmla="*/ 1867881 w 1911601"/>
              <a:gd name="connsiteY20" fmla="*/ 599692 h 841862"/>
              <a:gd name="connsiteX21" fmla="*/ 1868556 w 1911601"/>
              <a:gd name="connsiteY21" fmla="*/ 599692 h 841862"/>
              <a:gd name="connsiteX22" fmla="*/ 1868556 w 1911601"/>
              <a:gd name="connsiteY22" fmla="*/ 590923 h 841862"/>
              <a:gd name="connsiteX23" fmla="*/ 1867881 w 1911601"/>
              <a:gd name="connsiteY23" fmla="*/ 580129 h 841862"/>
              <a:gd name="connsiteX24" fmla="*/ 1867206 w 1911601"/>
              <a:gd name="connsiteY24" fmla="*/ 569336 h 841862"/>
              <a:gd name="connsiteX25" fmla="*/ 1865857 w 1911601"/>
              <a:gd name="connsiteY25" fmla="*/ 558543 h 841862"/>
              <a:gd name="connsiteX26" fmla="*/ 1865857 w 1911601"/>
              <a:gd name="connsiteY26" fmla="*/ 557869 h 841862"/>
              <a:gd name="connsiteX27" fmla="*/ 1865183 w 1911601"/>
              <a:gd name="connsiteY27" fmla="*/ 557869 h 841862"/>
              <a:gd name="connsiteX28" fmla="*/ 1850342 w 1911601"/>
              <a:gd name="connsiteY28" fmla="*/ 557869 h 841862"/>
              <a:gd name="connsiteX29" fmla="*/ 1843597 w 1911601"/>
              <a:gd name="connsiteY29" fmla="*/ 557869 h 841862"/>
              <a:gd name="connsiteX30" fmla="*/ 1836177 w 1911601"/>
              <a:gd name="connsiteY30" fmla="*/ 557869 h 841862"/>
              <a:gd name="connsiteX31" fmla="*/ 1835502 w 1911601"/>
              <a:gd name="connsiteY31" fmla="*/ 557869 h 841862"/>
              <a:gd name="connsiteX32" fmla="*/ 1821336 w 1911601"/>
              <a:gd name="connsiteY32" fmla="*/ 557869 h 841862"/>
              <a:gd name="connsiteX33" fmla="*/ 1814590 w 1911601"/>
              <a:gd name="connsiteY33" fmla="*/ 557869 h 841862"/>
              <a:gd name="connsiteX34" fmla="*/ 1807170 w 1911601"/>
              <a:gd name="connsiteY34" fmla="*/ 557869 h 841862"/>
              <a:gd name="connsiteX35" fmla="*/ 1518454 w 1911601"/>
              <a:gd name="connsiteY35" fmla="*/ 536957 h 841862"/>
              <a:gd name="connsiteX36" fmla="*/ 1519803 w 1911601"/>
              <a:gd name="connsiteY36" fmla="*/ 537631 h 841862"/>
              <a:gd name="connsiteX37" fmla="*/ 1520478 w 1911601"/>
              <a:gd name="connsiteY37" fmla="*/ 538981 h 841862"/>
              <a:gd name="connsiteX38" fmla="*/ 1520478 w 1911601"/>
              <a:gd name="connsiteY38" fmla="*/ 543028 h 841862"/>
              <a:gd name="connsiteX39" fmla="*/ 1520478 w 1911601"/>
              <a:gd name="connsiteY39" fmla="*/ 547750 h 841862"/>
              <a:gd name="connsiteX40" fmla="*/ 1520478 w 1911601"/>
              <a:gd name="connsiteY40" fmla="*/ 549774 h 841862"/>
              <a:gd name="connsiteX41" fmla="*/ 1520478 w 1911601"/>
              <a:gd name="connsiteY41" fmla="*/ 556520 h 841862"/>
              <a:gd name="connsiteX42" fmla="*/ 1520478 w 1911601"/>
              <a:gd name="connsiteY42" fmla="*/ 561241 h 841862"/>
              <a:gd name="connsiteX43" fmla="*/ 1518454 w 1911601"/>
              <a:gd name="connsiteY43" fmla="*/ 563265 h 841862"/>
              <a:gd name="connsiteX44" fmla="*/ 1503614 w 1911601"/>
              <a:gd name="connsiteY44" fmla="*/ 563265 h 841862"/>
              <a:gd name="connsiteX45" fmla="*/ 1486750 w 1911601"/>
              <a:gd name="connsiteY45" fmla="*/ 563265 h 841862"/>
              <a:gd name="connsiteX46" fmla="*/ 1477306 w 1911601"/>
              <a:gd name="connsiteY46" fmla="*/ 563265 h 841862"/>
              <a:gd name="connsiteX47" fmla="*/ 1469886 w 1911601"/>
              <a:gd name="connsiteY47" fmla="*/ 563265 h 841862"/>
              <a:gd name="connsiteX48" fmla="*/ 1453022 w 1911601"/>
              <a:gd name="connsiteY48" fmla="*/ 563265 h 841862"/>
              <a:gd name="connsiteX49" fmla="*/ 1452347 w 1911601"/>
              <a:gd name="connsiteY49" fmla="*/ 563265 h 841862"/>
              <a:gd name="connsiteX50" fmla="*/ 1452347 w 1911601"/>
              <a:gd name="connsiteY50" fmla="*/ 563939 h 841862"/>
              <a:gd name="connsiteX51" fmla="*/ 1452347 w 1911601"/>
              <a:gd name="connsiteY51" fmla="*/ 569336 h 841862"/>
              <a:gd name="connsiteX52" fmla="*/ 1452347 w 1911601"/>
              <a:gd name="connsiteY52" fmla="*/ 574733 h 841862"/>
              <a:gd name="connsiteX53" fmla="*/ 1452347 w 1911601"/>
              <a:gd name="connsiteY53" fmla="*/ 580129 h 841862"/>
              <a:gd name="connsiteX54" fmla="*/ 1452347 w 1911601"/>
              <a:gd name="connsiteY54" fmla="*/ 590248 h 841862"/>
              <a:gd name="connsiteX55" fmla="*/ 1452347 w 1911601"/>
              <a:gd name="connsiteY55" fmla="*/ 590923 h 841862"/>
              <a:gd name="connsiteX56" fmla="*/ 1453022 w 1911601"/>
              <a:gd name="connsiteY56" fmla="*/ 590923 h 841862"/>
              <a:gd name="connsiteX57" fmla="*/ 1461116 w 1911601"/>
              <a:gd name="connsiteY57" fmla="*/ 590923 h 841862"/>
              <a:gd name="connsiteX58" fmla="*/ 1468536 w 1911601"/>
              <a:gd name="connsiteY58" fmla="*/ 590923 h 841862"/>
              <a:gd name="connsiteX59" fmla="*/ 1484051 w 1911601"/>
              <a:gd name="connsiteY59" fmla="*/ 590923 h 841862"/>
              <a:gd name="connsiteX60" fmla="*/ 1499567 w 1911601"/>
              <a:gd name="connsiteY60" fmla="*/ 590923 h 841862"/>
              <a:gd name="connsiteX61" fmla="*/ 1513058 w 1911601"/>
              <a:gd name="connsiteY61" fmla="*/ 590923 h 841862"/>
              <a:gd name="connsiteX62" fmla="*/ 1514407 w 1911601"/>
              <a:gd name="connsiteY62" fmla="*/ 591597 h 841862"/>
              <a:gd name="connsiteX63" fmla="*/ 1515082 w 1911601"/>
              <a:gd name="connsiteY63" fmla="*/ 592946 h 841862"/>
              <a:gd name="connsiteX64" fmla="*/ 1515082 w 1911601"/>
              <a:gd name="connsiteY64" fmla="*/ 596993 h 841862"/>
              <a:gd name="connsiteX65" fmla="*/ 1515082 w 1911601"/>
              <a:gd name="connsiteY65" fmla="*/ 603739 h 841862"/>
              <a:gd name="connsiteX66" fmla="*/ 1515082 w 1911601"/>
              <a:gd name="connsiteY66" fmla="*/ 610485 h 841862"/>
              <a:gd name="connsiteX67" fmla="*/ 1515082 w 1911601"/>
              <a:gd name="connsiteY67" fmla="*/ 614532 h 841862"/>
              <a:gd name="connsiteX68" fmla="*/ 1514407 w 1911601"/>
              <a:gd name="connsiteY68" fmla="*/ 615882 h 841862"/>
              <a:gd name="connsiteX69" fmla="*/ 1513058 w 1911601"/>
              <a:gd name="connsiteY69" fmla="*/ 616556 h 841862"/>
              <a:gd name="connsiteX70" fmla="*/ 1499567 w 1911601"/>
              <a:gd name="connsiteY70" fmla="*/ 616556 h 841862"/>
              <a:gd name="connsiteX71" fmla="*/ 1484051 w 1911601"/>
              <a:gd name="connsiteY71" fmla="*/ 616556 h 841862"/>
              <a:gd name="connsiteX72" fmla="*/ 1468536 w 1911601"/>
              <a:gd name="connsiteY72" fmla="*/ 616556 h 841862"/>
              <a:gd name="connsiteX73" fmla="*/ 1453022 w 1911601"/>
              <a:gd name="connsiteY73" fmla="*/ 616556 h 841862"/>
              <a:gd name="connsiteX74" fmla="*/ 1452347 w 1911601"/>
              <a:gd name="connsiteY74" fmla="*/ 616556 h 841862"/>
              <a:gd name="connsiteX75" fmla="*/ 1452347 w 1911601"/>
              <a:gd name="connsiteY75" fmla="*/ 617231 h 841862"/>
              <a:gd name="connsiteX76" fmla="*/ 1452347 w 1911601"/>
              <a:gd name="connsiteY76" fmla="*/ 623301 h 841862"/>
              <a:gd name="connsiteX77" fmla="*/ 1452347 w 1911601"/>
              <a:gd name="connsiteY77" fmla="*/ 629373 h 841862"/>
              <a:gd name="connsiteX78" fmla="*/ 1452347 w 1911601"/>
              <a:gd name="connsiteY78" fmla="*/ 635444 h 841862"/>
              <a:gd name="connsiteX79" fmla="*/ 1452347 w 1911601"/>
              <a:gd name="connsiteY79" fmla="*/ 641515 h 841862"/>
              <a:gd name="connsiteX80" fmla="*/ 1452347 w 1911601"/>
              <a:gd name="connsiteY80" fmla="*/ 642190 h 841862"/>
              <a:gd name="connsiteX81" fmla="*/ 1453022 w 1911601"/>
              <a:gd name="connsiteY81" fmla="*/ 642190 h 841862"/>
              <a:gd name="connsiteX82" fmla="*/ 1465164 w 1911601"/>
              <a:gd name="connsiteY82" fmla="*/ 642190 h 841862"/>
              <a:gd name="connsiteX83" fmla="*/ 1470561 w 1911601"/>
              <a:gd name="connsiteY83" fmla="*/ 642190 h 841862"/>
              <a:gd name="connsiteX84" fmla="*/ 1480004 w 1911601"/>
              <a:gd name="connsiteY84" fmla="*/ 642190 h 841862"/>
              <a:gd name="connsiteX85" fmla="*/ 1488099 w 1911601"/>
              <a:gd name="connsiteY85" fmla="*/ 642190 h 841862"/>
              <a:gd name="connsiteX86" fmla="*/ 1505638 w 1911601"/>
              <a:gd name="connsiteY86" fmla="*/ 642190 h 841862"/>
              <a:gd name="connsiteX87" fmla="*/ 1521153 w 1911601"/>
              <a:gd name="connsiteY87" fmla="*/ 642190 h 841862"/>
              <a:gd name="connsiteX88" fmla="*/ 1523177 w 1911601"/>
              <a:gd name="connsiteY88" fmla="*/ 644213 h 841862"/>
              <a:gd name="connsiteX89" fmla="*/ 1523177 w 1911601"/>
              <a:gd name="connsiteY89" fmla="*/ 648935 h 841862"/>
              <a:gd name="connsiteX90" fmla="*/ 1523177 w 1911601"/>
              <a:gd name="connsiteY90" fmla="*/ 656355 h 841862"/>
              <a:gd name="connsiteX91" fmla="*/ 1523177 w 1911601"/>
              <a:gd name="connsiteY91" fmla="*/ 663775 h 841862"/>
              <a:gd name="connsiteX92" fmla="*/ 1523177 w 1911601"/>
              <a:gd name="connsiteY92" fmla="*/ 668498 h 841862"/>
              <a:gd name="connsiteX93" fmla="*/ 1522502 w 1911601"/>
              <a:gd name="connsiteY93" fmla="*/ 669847 h 841862"/>
              <a:gd name="connsiteX94" fmla="*/ 1521153 w 1911601"/>
              <a:gd name="connsiteY94" fmla="*/ 670521 h 841862"/>
              <a:gd name="connsiteX95" fmla="*/ 1498218 w 1911601"/>
              <a:gd name="connsiteY95" fmla="*/ 669847 h 841862"/>
              <a:gd name="connsiteX96" fmla="*/ 1472584 w 1911601"/>
              <a:gd name="connsiteY96" fmla="*/ 669173 h 841862"/>
              <a:gd name="connsiteX97" fmla="*/ 1467187 w 1911601"/>
              <a:gd name="connsiteY97" fmla="*/ 669173 h 841862"/>
              <a:gd name="connsiteX98" fmla="*/ 1447625 w 1911601"/>
              <a:gd name="connsiteY98" fmla="*/ 668498 h 841862"/>
              <a:gd name="connsiteX99" fmla="*/ 1425364 w 1911601"/>
              <a:gd name="connsiteY99" fmla="*/ 667823 h 841862"/>
              <a:gd name="connsiteX100" fmla="*/ 1423340 w 1911601"/>
              <a:gd name="connsiteY100" fmla="*/ 665799 h 841862"/>
              <a:gd name="connsiteX101" fmla="*/ 1421317 w 1911601"/>
              <a:gd name="connsiteY101" fmla="*/ 636119 h 841862"/>
              <a:gd name="connsiteX102" fmla="*/ 1420642 w 1911601"/>
              <a:gd name="connsiteY102" fmla="*/ 603739 h 841862"/>
              <a:gd name="connsiteX103" fmla="*/ 1421317 w 1911601"/>
              <a:gd name="connsiteY103" fmla="*/ 571360 h 841862"/>
              <a:gd name="connsiteX104" fmla="*/ 1423340 w 1911601"/>
              <a:gd name="connsiteY104" fmla="*/ 541679 h 841862"/>
              <a:gd name="connsiteX105" fmla="*/ 1425364 w 1911601"/>
              <a:gd name="connsiteY105" fmla="*/ 539655 h 841862"/>
              <a:gd name="connsiteX106" fmla="*/ 1446950 w 1911601"/>
              <a:gd name="connsiteY106" fmla="*/ 538981 h 841862"/>
              <a:gd name="connsiteX107" fmla="*/ 1471235 w 1911601"/>
              <a:gd name="connsiteY107" fmla="*/ 538306 h 841862"/>
              <a:gd name="connsiteX108" fmla="*/ 1496194 w 1911601"/>
              <a:gd name="connsiteY108" fmla="*/ 537631 h 841862"/>
              <a:gd name="connsiteX109" fmla="*/ 1518454 w 1911601"/>
              <a:gd name="connsiteY109" fmla="*/ 536957 h 841862"/>
              <a:gd name="connsiteX110" fmla="*/ 1380843 w 1911601"/>
              <a:gd name="connsiteY110" fmla="*/ 536282 h 841862"/>
              <a:gd name="connsiteX111" fmla="*/ 1385565 w 1911601"/>
              <a:gd name="connsiteY111" fmla="*/ 536282 h 841862"/>
              <a:gd name="connsiteX112" fmla="*/ 1386239 w 1911601"/>
              <a:gd name="connsiteY112" fmla="*/ 536282 h 841862"/>
              <a:gd name="connsiteX113" fmla="*/ 1389612 w 1911601"/>
              <a:gd name="connsiteY113" fmla="*/ 536282 h 841862"/>
              <a:gd name="connsiteX114" fmla="*/ 1393660 w 1911601"/>
              <a:gd name="connsiteY114" fmla="*/ 536282 h 841862"/>
              <a:gd name="connsiteX115" fmla="*/ 1397707 w 1911601"/>
              <a:gd name="connsiteY115" fmla="*/ 536282 h 841862"/>
              <a:gd name="connsiteX116" fmla="*/ 1401079 w 1911601"/>
              <a:gd name="connsiteY116" fmla="*/ 536282 h 841862"/>
              <a:gd name="connsiteX117" fmla="*/ 1404453 w 1911601"/>
              <a:gd name="connsiteY117" fmla="*/ 536282 h 841862"/>
              <a:gd name="connsiteX118" fmla="*/ 1405127 w 1911601"/>
              <a:gd name="connsiteY118" fmla="*/ 536282 h 841862"/>
              <a:gd name="connsiteX119" fmla="*/ 1406476 w 1911601"/>
              <a:gd name="connsiteY119" fmla="*/ 536957 h 841862"/>
              <a:gd name="connsiteX120" fmla="*/ 1407151 w 1911601"/>
              <a:gd name="connsiteY120" fmla="*/ 538306 h 841862"/>
              <a:gd name="connsiteX121" fmla="*/ 1404453 w 1911601"/>
              <a:gd name="connsiteY121" fmla="*/ 567313 h 841862"/>
              <a:gd name="connsiteX122" fmla="*/ 1403778 w 1911601"/>
              <a:gd name="connsiteY122" fmla="*/ 599017 h 841862"/>
              <a:gd name="connsiteX123" fmla="*/ 1404453 w 1911601"/>
              <a:gd name="connsiteY123" fmla="*/ 630722 h 841862"/>
              <a:gd name="connsiteX124" fmla="*/ 1407151 w 1911601"/>
              <a:gd name="connsiteY124" fmla="*/ 659729 h 841862"/>
              <a:gd name="connsiteX125" fmla="*/ 1406476 w 1911601"/>
              <a:gd name="connsiteY125" fmla="*/ 661078 h 841862"/>
              <a:gd name="connsiteX126" fmla="*/ 1405127 w 1911601"/>
              <a:gd name="connsiteY126" fmla="*/ 661752 h 841862"/>
              <a:gd name="connsiteX127" fmla="*/ 1400405 w 1911601"/>
              <a:gd name="connsiteY127" fmla="*/ 661752 h 841862"/>
              <a:gd name="connsiteX128" fmla="*/ 1392985 w 1911601"/>
              <a:gd name="connsiteY128" fmla="*/ 661752 h 841862"/>
              <a:gd name="connsiteX129" fmla="*/ 1385565 w 1911601"/>
              <a:gd name="connsiteY129" fmla="*/ 661752 h 841862"/>
              <a:gd name="connsiteX130" fmla="*/ 1380168 w 1911601"/>
              <a:gd name="connsiteY130" fmla="*/ 661752 h 841862"/>
              <a:gd name="connsiteX131" fmla="*/ 1378144 w 1911601"/>
              <a:gd name="connsiteY131" fmla="*/ 660403 h 841862"/>
              <a:gd name="connsiteX132" fmla="*/ 1376795 w 1911601"/>
              <a:gd name="connsiteY132" fmla="*/ 649610 h 841862"/>
              <a:gd name="connsiteX133" fmla="*/ 1375446 w 1911601"/>
              <a:gd name="connsiteY133" fmla="*/ 636793 h 841862"/>
              <a:gd name="connsiteX134" fmla="*/ 1374771 w 1911601"/>
              <a:gd name="connsiteY134" fmla="*/ 623976 h 841862"/>
              <a:gd name="connsiteX135" fmla="*/ 1374097 w 1911601"/>
              <a:gd name="connsiteY135" fmla="*/ 611159 h 841862"/>
              <a:gd name="connsiteX136" fmla="*/ 1374097 w 1911601"/>
              <a:gd name="connsiteY136" fmla="*/ 610485 h 841862"/>
              <a:gd name="connsiteX137" fmla="*/ 1373422 w 1911601"/>
              <a:gd name="connsiteY137" fmla="*/ 610485 h 841862"/>
              <a:gd name="connsiteX138" fmla="*/ 1363304 w 1911601"/>
              <a:gd name="connsiteY138" fmla="*/ 610485 h 841862"/>
              <a:gd name="connsiteX139" fmla="*/ 1358581 w 1911601"/>
              <a:gd name="connsiteY139" fmla="*/ 610485 h 841862"/>
              <a:gd name="connsiteX140" fmla="*/ 1353860 w 1911601"/>
              <a:gd name="connsiteY140" fmla="*/ 610485 h 841862"/>
              <a:gd name="connsiteX141" fmla="*/ 1344416 w 1911601"/>
              <a:gd name="connsiteY141" fmla="*/ 610485 h 841862"/>
              <a:gd name="connsiteX142" fmla="*/ 1334972 w 1911601"/>
              <a:gd name="connsiteY142" fmla="*/ 610485 h 841862"/>
              <a:gd name="connsiteX143" fmla="*/ 1334972 w 1911601"/>
              <a:gd name="connsiteY143" fmla="*/ 605763 h 841862"/>
              <a:gd name="connsiteX144" fmla="*/ 1334297 w 1911601"/>
              <a:gd name="connsiteY144" fmla="*/ 605763 h 841862"/>
              <a:gd name="connsiteX145" fmla="*/ 1334297 w 1911601"/>
              <a:gd name="connsiteY145" fmla="*/ 606437 h 841862"/>
              <a:gd name="connsiteX146" fmla="*/ 1334972 w 1911601"/>
              <a:gd name="connsiteY146" fmla="*/ 619254 h 841862"/>
              <a:gd name="connsiteX147" fmla="*/ 1336321 w 1911601"/>
              <a:gd name="connsiteY147" fmla="*/ 632071 h 841862"/>
              <a:gd name="connsiteX148" fmla="*/ 1337670 w 1911601"/>
              <a:gd name="connsiteY148" fmla="*/ 644888 h 841862"/>
              <a:gd name="connsiteX149" fmla="*/ 1339019 w 1911601"/>
              <a:gd name="connsiteY149" fmla="*/ 654332 h 841862"/>
              <a:gd name="connsiteX150" fmla="*/ 1338345 w 1911601"/>
              <a:gd name="connsiteY150" fmla="*/ 655681 h 841862"/>
              <a:gd name="connsiteX151" fmla="*/ 1336996 w 1911601"/>
              <a:gd name="connsiteY151" fmla="*/ 656355 h 841862"/>
              <a:gd name="connsiteX152" fmla="*/ 1333623 w 1911601"/>
              <a:gd name="connsiteY152" fmla="*/ 656355 h 841862"/>
              <a:gd name="connsiteX153" fmla="*/ 1332948 w 1911601"/>
              <a:gd name="connsiteY153" fmla="*/ 656355 h 841862"/>
              <a:gd name="connsiteX154" fmla="*/ 1325528 w 1911601"/>
              <a:gd name="connsiteY154" fmla="*/ 656355 h 841862"/>
              <a:gd name="connsiteX155" fmla="*/ 1318783 w 1911601"/>
              <a:gd name="connsiteY155" fmla="*/ 656355 h 841862"/>
              <a:gd name="connsiteX156" fmla="*/ 1314060 w 1911601"/>
              <a:gd name="connsiteY156" fmla="*/ 656355 h 841862"/>
              <a:gd name="connsiteX157" fmla="*/ 1312037 w 1911601"/>
              <a:gd name="connsiteY157" fmla="*/ 655006 h 841862"/>
              <a:gd name="connsiteX158" fmla="*/ 1307989 w 1911601"/>
              <a:gd name="connsiteY158" fmla="*/ 627349 h 841862"/>
              <a:gd name="connsiteX159" fmla="*/ 1306640 w 1911601"/>
              <a:gd name="connsiteY159" fmla="*/ 597668 h 841862"/>
              <a:gd name="connsiteX160" fmla="*/ 1307989 w 1911601"/>
              <a:gd name="connsiteY160" fmla="*/ 567987 h 841862"/>
              <a:gd name="connsiteX161" fmla="*/ 1312037 w 1911601"/>
              <a:gd name="connsiteY161" fmla="*/ 540330 h 841862"/>
              <a:gd name="connsiteX162" fmla="*/ 1314060 w 1911601"/>
              <a:gd name="connsiteY162" fmla="*/ 538981 h 841862"/>
              <a:gd name="connsiteX163" fmla="*/ 1315409 w 1911601"/>
              <a:gd name="connsiteY163" fmla="*/ 538981 h 841862"/>
              <a:gd name="connsiteX164" fmla="*/ 1318783 w 1911601"/>
              <a:gd name="connsiteY164" fmla="*/ 538981 h 841862"/>
              <a:gd name="connsiteX165" fmla="*/ 1325528 w 1911601"/>
              <a:gd name="connsiteY165" fmla="*/ 538981 h 841862"/>
              <a:gd name="connsiteX166" fmla="*/ 1332948 w 1911601"/>
              <a:gd name="connsiteY166" fmla="*/ 538981 h 841862"/>
              <a:gd name="connsiteX167" fmla="*/ 1336996 w 1911601"/>
              <a:gd name="connsiteY167" fmla="*/ 538981 h 841862"/>
              <a:gd name="connsiteX168" fmla="*/ 1338345 w 1911601"/>
              <a:gd name="connsiteY168" fmla="*/ 539655 h 841862"/>
              <a:gd name="connsiteX169" fmla="*/ 1339019 w 1911601"/>
              <a:gd name="connsiteY169" fmla="*/ 541005 h 841862"/>
              <a:gd name="connsiteX170" fmla="*/ 1337670 w 1911601"/>
              <a:gd name="connsiteY170" fmla="*/ 549774 h 841862"/>
              <a:gd name="connsiteX171" fmla="*/ 1336321 w 1911601"/>
              <a:gd name="connsiteY171" fmla="*/ 561241 h 841862"/>
              <a:gd name="connsiteX172" fmla="*/ 1334972 w 1911601"/>
              <a:gd name="connsiteY172" fmla="*/ 572709 h 841862"/>
              <a:gd name="connsiteX173" fmla="*/ 1334297 w 1911601"/>
              <a:gd name="connsiteY173" fmla="*/ 584177 h 841862"/>
              <a:gd name="connsiteX174" fmla="*/ 1334297 w 1911601"/>
              <a:gd name="connsiteY174" fmla="*/ 584851 h 841862"/>
              <a:gd name="connsiteX175" fmla="*/ 1334972 w 1911601"/>
              <a:gd name="connsiteY175" fmla="*/ 584851 h 841862"/>
              <a:gd name="connsiteX176" fmla="*/ 1344416 w 1911601"/>
              <a:gd name="connsiteY176" fmla="*/ 584851 h 841862"/>
              <a:gd name="connsiteX177" fmla="*/ 1353860 w 1911601"/>
              <a:gd name="connsiteY177" fmla="*/ 584851 h 841862"/>
              <a:gd name="connsiteX178" fmla="*/ 1357233 w 1911601"/>
              <a:gd name="connsiteY178" fmla="*/ 584851 h 841862"/>
              <a:gd name="connsiteX179" fmla="*/ 1363978 w 1911601"/>
              <a:gd name="connsiteY179" fmla="*/ 584851 h 841862"/>
              <a:gd name="connsiteX180" fmla="*/ 1374097 w 1911601"/>
              <a:gd name="connsiteY180" fmla="*/ 584851 h 841862"/>
              <a:gd name="connsiteX181" fmla="*/ 1374771 w 1911601"/>
              <a:gd name="connsiteY181" fmla="*/ 584851 h 841862"/>
              <a:gd name="connsiteX182" fmla="*/ 1374771 w 1911601"/>
              <a:gd name="connsiteY182" fmla="*/ 584177 h 841862"/>
              <a:gd name="connsiteX183" fmla="*/ 1375446 w 1911601"/>
              <a:gd name="connsiteY183" fmla="*/ 572034 h 841862"/>
              <a:gd name="connsiteX184" fmla="*/ 1376120 w 1911601"/>
              <a:gd name="connsiteY184" fmla="*/ 559892 h 841862"/>
              <a:gd name="connsiteX185" fmla="*/ 1377470 w 1911601"/>
              <a:gd name="connsiteY185" fmla="*/ 547750 h 841862"/>
              <a:gd name="connsiteX186" fmla="*/ 1378819 w 1911601"/>
              <a:gd name="connsiteY186" fmla="*/ 537631 h 841862"/>
              <a:gd name="connsiteX187" fmla="*/ 1380843 w 1911601"/>
              <a:gd name="connsiteY187" fmla="*/ 536282 h 841862"/>
              <a:gd name="connsiteX188" fmla="*/ 1544762 w 1911601"/>
              <a:gd name="connsiteY188" fmla="*/ 532235 h 841862"/>
              <a:gd name="connsiteX189" fmla="*/ 1546112 w 1911601"/>
              <a:gd name="connsiteY189" fmla="*/ 532235 h 841862"/>
              <a:gd name="connsiteX190" fmla="*/ 1550834 w 1911601"/>
              <a:gd name="connsiteY190" fmla="*/ 532235 h 841862"/>
              <a:gd name="connsiteX191" fmla="*/ 1559603 w 1911601"/>
              <a:gd name="connsiteY191" fmla="*/ 532235 h 841862"/>
              <a:gd name="connsiteX192" fmla="*/ 1568373 w 1911601"/>
              <a:gd name="connsiteY192" fmla="*/ 532235 h 841862"/>
              <a:gd name="connsiteX193" fmla="*/ 1574444 w 1911601"/>
              <a:gd name="connsiteY193" fmla="*/ 532235 h 841862"/>
              <a:gd name="connsiteX194" fmla="*/ 1575793 w 1911601"/>
              <a:gd name="connsiteY194" fmla="*/ 532910 h 841862"/>
              <a:gd name="connsiteX195" fmla="*/ 1576468 w 1911601"/>
              <a:gd name="connsiteY195" fmla="*/ 534259 h 841862"/>
              <a:gd name="connsiteX196" fmla="*/ 1576468 w 1911601"/>
              <a:gd name="connsiteY196" fmla="*/ 558543 h 841862"/>
              <a:gd name="connsiteX197" fmla="*/ 1576468 w 1911601"/>
              <a:gd name="connsiteY197" fmla="*/ 585526 h 841862"/>
              <a:gd name="connsiteX198" fmla="*/ 1576468 w 1911601"/>
              <a:gd name="connsiteY198" fmla="*/ 612508 h 841862"/>
              <a:gd name="connsiteX199" fmla="*/ 1575118 w 1911601"/>
              <a:gd name="connsiteY199" fmla="*/ 636793 h 841862"/>
              <a:gd name="connsiteX200" fmla="*/ 1575118 w 1911601"/>
              <a:gd name="connsiteY200" fmla="*/ 637467 h 841862"/>
              <a:gd name="connsiteX201" fmla="*/ 1575793 w 1911601"/>
              <a:gd name="connsiteY201" fmla="*/ 637467 h 841862"/>
              <a:gd name="connsiteX202" fmla="*/ 1583213 w 1911601"/>
              <a:gd name="connsiteY202" fmla="*/ 637467 h 841862"/>
              <a:gd name="connsiteX203" fmla="*/ 1589959 w 1911601"/>
              <a:gd name="connsiteY203" fmla="*/ 637467 h 841862"/>
              <a:gd name="connsiteX204" fmla="*/ 1597379 w 1911601"/>
              <a:gd name="connsiteY204" fmla="*/ 637467 h 841862"/>
              <a:gd name="connsiteX205" fmla="*/ 1604124 w 1911601"/>
              <a:gd name="connsiteY205" fmla="*/ 637467 h 841862"/>
              <a:gd name="connsiteX206" fmla="*/ 1618291 w 1911601"/>
              <a:gd name="connsiteY206" fmla="*/ 637467 h 841862"/>
              <a:gd name="connsiteX207" fmla="*/ 1625711 w 1911601"/>
              <a:gd name="connsiteY207" fmla="*/ 637467 h 841862"/>
              <a:gd name="connsiteX208" fmla="*/ 1629758 w 1911601"/>
              <a:gd name="connsiteY208" fmla="*/ 637467 h 841862"/>
              <a:gd name="connsiteX209" fmla="*/ 1631108 w 1911601"/>
              <a:gd name="connsiteY209" fmla="*/ 638142 h 841862"/>
              <a:gd name="connsiteX210" fmla="*/ 1631782 w 1911601"/>
              <a:gd name="connsiteY210" fmla="*/ 639491 h 841862"/>
              <a:gd name="connsiteX211" fmla="*/ 1631782 w 1911601"/>
              <a:gd name="connsiteY211" fmla="*/ 644888 h 841862"/>
              <a:gd name="connsiteX212" fmla="*/ 1631782 w 1911601"/>
              <a:gd name="connsiteY212" fmla="*/ 652983 h 841862"/>
              <a:gd name="connsiteX213" fmla="*/ 1631782 w 1911601"/>
              <a:gd name="connsiteY213" fmla="*/ 661078 h 841862"/>
              <a:gd name="connsiteX214" fmla="*/ 1631782 w 1911601"/>
              <a:gd name="connsiteY214" fmla="*/ 666474 h 841862"/>
              <a:gd name="connsiteX215" fmla="*/ 1629758 w 1911601"/>
              <a:gd name="connsiteY215" fmla="*/ 668498 h 841862"/>
              <a:gd name="connsiteX216" fmla="*/ 1616942 w 1911601"/>
              <a:gd name="connsiteY216" fmla="*/ 668498 h 841862"/>
              <a:gd name="connsiteX217" fmla="*/ 1601426 w 1911601"/>
              <a:gd name="connsiteY217" fmla="*/ 667823 h 841862"/>
              <a:gd name="connsiteX218" fmla="*/ 1586586 w 1911601"/>
              <a:gd name="connsiteY218" fmla="*/ 667149 h 841862"/>
              <a:gd name="connsiteX219" fmla="*/ 1578491 w 1911601"/>
              <a:gd name="connsiteY219" fmla="*/ 667149 h 841862"/>
              <a:gd name="connsiteX220" fmla="*/ 1571746 w 1911601"/>
              <a:gd name="connsiteY220" fmla="*/ 667149 h 841862"/>
              <a:gd name="connsiteX221" fmla="*/ 1564326 w 1911601"/>
              <a:gd name="connsiteY221" fmla="*/ 667149 h 841862"/>
              <a:gd name="connsiteX222" fmla="*/ 1556905 w 1911601"/>
              <a:gd name="connsiteY222" fmla="*/ 667149 h 841862"/>
              <a:gd name="connsiteX223" fmla="*/ 1549485 w 1911601"/>
              <a:gd name="connsiteY223" fmla="*/ 667149 h 841862"/>
              <a:gd name="connsiteX224" fmla="*/ 1544762 w 1911601"/>
              <a:gd name="connsiteY224" fmla="*/ 667149 h 841862"/>
              <a:gd name="connsiteX225" fmla="*/ 1542739 w 1911601"/>
              <a:gd name="connsiteY225" fmla="*/ 665125 h 841862"/>
              <a:gd name="connsiteX226" fmla="*/ 1542065 w 1911601"/>
              <a:gd name="connsiteY226" fmla="*/ 633420 h 841862"/>
              <a:gd name="connsiteX227" fmla="*/ 1542065 w 1911601"/>
              <a:gd name="connsiteY227" fmla="*/ 599692 h 841862"/>
              <a:gd name="connsiteX228" fmla="*/ 1542065 w 1911601"/>
              <a:gd name="connsiteY228" fmla="*/ 565964 h 841862"/>
              <a:gd name="connsiteX229" fmla="*/ 1542739 w 1911601"/>
              <a:gd name="connsiteY229" fmla="*/ 534259 h 841862"/>
              <a:gd name="connsiteX230" fmla="*/ 1544762 w 1911601"/>
              <a:gd name="connsiteY230" fmla="*/ 532235 h 841862"/>
              <a:gd name="connsiteX231" fmla="*/ 1652019 w 1911601"/>
              <a:gd name="connsiteY231" fmla="*/ 530211 h 841862"/>
              <a:gd name="connsiteX232" fmla="*/ 1658765 w 1911601"/>
              <a:gd name="connsiteY232" fmla="*/ 530211 h 841862"/>
              <a:gd name="connsiteX233" fmla="*/ 1668209 w 1911601"/>
              <a:gd name="connsiteY233" fmla="*/ 530211 h 841862"/>
              <a:gd name="connsiteX234" fmla="*/ 1676978 w 1911601"/>
              <a:gd name="connsiteY234" fmla="*/ 530211 h 841862"/>
              <a:gd name="connsiteX235" fmla="*/ 1677653 w 1911601"/>
              <a:gd name="connsiteY235" fmla="*/ 530211 h 841862"/>
              <a:gd name="connsiteX236" fmla="*/ 1684399 w 1911601"/>
              <a:gd name="connsiteY236" fmla="*/ 530211 h 841862"/>
              <a:gd name="connsiteX237" fmla="*/ 1686422 w 1911601"/>
              <a:gd name="connsiteY237" fmla="*/ 532235 h 841862"/>
              <a:gd name="connsiteX238" fmla="*/ 1688446 w 1911601"/>
              <a:gd name="connsiteY238" fmla="*/ 557869 h 841862"/>
              <a:gd name="connsiteX239" fmla="*/ 1689120 w 1911601"/>
              <a:gd name="connsiteY239" fmla="*/ 585526 h 841862"/>
              <a:gd name="connsiteX240" fmla="*/ 1689120 w 1911601"/>
              <a:gd name="connsiteY240" fmla="*/ 601716 h 841862"/>
              <a:gd name="connsiteX241" fmla="*/ 1689120 w 1911601"/>
              <a:gd name="connsiteY241" fmla="*/ 613857 h 841862"/>
              <a:gd name="connsiteX242" fmla="*/ 1688446 w 1911601"/>
              <a:gd name="connsiteY242" fmla="*/ 641515 h 841862"/>
              <a:gd name="connsiteX243" fmla="*/ 1688446 w 1911601"/>
              <a:gd name="connsiteY243" fmla="*/ 642190 h 841862"/>
              <a:gd name="connsiteX244" fmla="*/ 1689120 w 1911601"/>
              <a:gd name="connsiteY244" fmla="*/ 642190 h 841862"/>
              <a:gd name="connsiteX245" fmla="*/ 1704635 w 1911601"/>
              <a:gd name="connsiteY245" fmla="*/ 642190 h 841862"/>
              <a:gd name="connsiteX246" fmla="*/ 1712730 w 1911601"/>
              <a:gd name="connsiteY246" fmla="*/ 642190 h 841862"/>
              <a:gd name="connsiteX247" fmla="*/ 1720151 w 1911601"/>
              <a:gd name="connsiteY247" fmla="*/ 642190 h 841862"/>
              <a:gd name="connsiteX248" fmla="*/ 1735666 w 1911601"/>
              <a:gd name="connsiteY248" fmla="*/ 642190 h 841862"/>
              <a:gd name="connsiteX249" fmla="*/ 1748482 w 1911601"/>
              <a:gd name="connsiteY249" fmla="*/ 642190 h 841862"/>
              <a:gd name="connsiteX250" fmla="*/ 1749832 w 1911601"/>
              <a:gd name="connsiteY250" fmla="*/ 643539 h 841862"/>
              <a:gd name="connsiteX251" fmla="*/ 1750507 w 1911601"/>
              <a:gd name="connsiteY251" fmla="*/ 644888 h 841862"/>
              <a:gd name="connsiteX252" fmla="*/ 1749832 w 1911601"/>
              <a:gd name="connsiteY252" fmla="*/ 650285 h 841862"/>
              <a:gd name="connsiteX253" fmla="*/ 1749157 w 1911601"/>
              <a:gd name="connsiteY253" fmla="*/ 658379 h 841862"/>
              <a:gd name="connsiteX254" fmla="*/ 1748482 w 1911601"/>
              <a:gd name="connsiteY254" fmla="*/ 666474 h 841862"/>
              <a:gd name="connsiteX255" fmla="*/ 1747808 w 1911601"/>
              <a:gd name="connsiteY255" fmla="*/ 672545 h 841862"/>
              <a:gd name="connsiteX256" fmla="*/ 1745784 w 1911601"/>
              <a:gd name="connsiteY256" fmla="*/ 673894 h 841862"/>
              <a:gd name="connsiteX257" fmla="*/ 1722849 w 1911601"/>
              <a:gd name="connsiteY257" fmla="*/ 673220 h 841862"/>
              <a:gd name="connsiteX258" fmla="*/ 1697890 w 1911601"/>
              <a:gd name="connsiteY258" fmla="*/ 672545 h 841862"/>
              <a:gd name="connsiteX259" fmla="*/ 1673606 w 1911601"/>
              <a:gd name="connsiteY259" fmla="*/ 671870 h 841862"/>
              <a:gd name="connsiteX260" fmla="*/ 1664161 w 1911601"/>
              <a:gd name="connsiteY260" fmla="*/ 671870 h 841862"/>
              <a:gd name="connsiteX261" fmla="*/ 1652019 w 1911601"/>
              <a:gd name="connsiteY261" fmla="*/ 671870 h 841862"/>
              <a:gd name="connsiteX262" fmla="*/ 1650670 w 1911601"/>
              <a:gd name="connsiteY262" fmla="*/ 671196 h 841862"/>
              <a:gd name="connsiteX263" fmla="*/ 1649996 w 1911601"/>
              <a:gd name="connsiteY263" fmla="*/ 669847 h 841862"/>
              <a:gd name="connsiteX264" fmla="*/ 1651345 w 1911601"/>
              <a:gd name="connsiteY264" fmla="*/ 636793 h 841862"/>
              <a:gd name="connsiteX265" fmla="*/ 1652019 w 1911601"/>
              <a:gd name="connsiteY265" fmla="*/ 601041 h 841862"/>
              <a:gd name="connsiteX266" fmla="*/ 1651345 w 1911601"/>
              <a:gd name="connsiteY266" fmla="*/ 565289 h 841862"/>
              <a:gd name="connsiteX267" fmla="*/ 1649996 w 1911601"/>
              <a:gd name="connsiteY267" fmla="*/ 532235 h 841862"/>
              <a:gd name="connsiteX268" fmla="*/ 1650670 w 1911601"/>
              <a:gd name="connsiteY268" fmla="*/ 530886 h 841862"/>
              <a:gd name="connsiteX269" fmla="*/ 1652019 w 1911601"/>
              <a:gd name="connsiteY269" fmla="*/ 530211 h 841862"/>
              <a:gd name="connsiteX270" fmla="*/ 1900935 w 1911601"/>
              <a:gd name="connsiteY270" fmla="*/ 525489 h 841862"/>
              <a:gd name="connsiteX271" fmla="*/ 1902959 w 1911601"/>
              <a:gd name="connsiteY271" fmla="*/ 526838 h 841862"/>
              <a:gd name="connsiteX272" fmla="*/ 1909704 w 1911601"/>
              <a:gd name="connsiteY272" fmla="*/ 562590 h 841862"/>
              <a:gd name="connsiteX273" fmla="*/ 1910379 w 1911601"/>
              <a:gd name="connsiteY273" fmla="*/ 599017 h 841862"/>
              <a:gd name="connsiteX274" fmla="*/ 1907681 w 1911601"/>
              <a:gd name="connsiteY274" fmla="*/ 637467 h 841862"/>
              <a:gd name="connsiteX275" fmla="*/ 1900935 w 1911601"/>
              <a:gd name="connsiteY275" fmla="*/ 673220 h 841862"/>
              <a:gd name="connsiteX276" fmla="*/ 1898911 w 1911601"/>
              <a:gd name="connsiteY276" fmla="*/ 674569 h 841862"/>
              <a:gd name="connsiteX277" fmla="*/ 1890142 w 1911601"/>
              <a:gd name="connsiteY277" fmla="*/ 674569 h 841862"/>
              <a:gd name="connsiteX278" fmla="*/ 1878675 w 1911601"/>
              <a:gd name="connsiteY278" fmla="*/ 674569 h 841862"/>
              <a:gd name="connsiteX279" fmla="*/ 1873278 w 1911601"/>
              <a:gd name="connsiteY279" fmla="*/ 674569 h 841862"/>
              <a:gd name="connsiteX280" fmla="*/ 1867881 w 1911601"/>
              <a:gd name="connsiteY280" fmla="*/ 674569 h 841862"/>
              <a:gd name="connsiteX281" fmla="*/ 1860461 w 1911601"/>
              <a:gd name="connsiteY281" fmla="*/ 674569 h 841862"/>
              <a:gd name="connsiteX282" fmla="*/ 1859112 w 1911601"/>
              <a:gd name="connsiteY282" fmla="*/ 673894 h 841862"/>
              <a:gd name="connsiteX283" fmla="*/ 1858437 w 1911601"/>
              <a:gd name="connsiteY283" fmla="*/ 672545 h 841862"/>
              <a:gd name="connsiteX284" fmla="*/ 1860461 w 1911601"/>
              <a:gd name="connsiteY284" fmla="*/ 663775 h 841862"/>
              <a:gd name="connsiteX285" fmla="*/ 1862485 w 1911601"/>
              <a:gd name="connsiteY285" fmla="*/ 651634 h 841862"/>
              <a:gd name="connsiteX286" fmla="*/ 1863834 w 1911601"/>
              <a:gd name="connsiteY286" fmla="*/ 639491 h 841862"/>
              <a:gd name="connsiteX287" fmla="*/ 1865183 w 1911601"/>
              <a:gd name="connsiteY287" fmla="*/ 627349 h 841862"/>
              <a:gd name="connsiteX288" fmla="*/ 1865183 w 1911601"/>
              <a:gd name="connsiteY288" fmla="*/ 626675 h 841862"/>
              <a:gd name="connsiteX289" fmla="*/ 1864508 w 1911601"/>
              <a:gd name="connsiteY289" fmla="*/ 626675 h 841862"/>
              <a:gd name="connsiteX290" fmla="*/ 1857088 w 1911601"/>
              <a:gd name="connsiteY290" fmla="*/ 626675 h 841862"/>
              <a:gd name="connsiteX291" fmla="*/ 1849668 w 1911601"/>
              <a:gd name="connsiteY291" fmla="*/ 626675 h 841862"/>
              <a:gd name="connsiteX292" fmla="*/ 1834828 w 1911601"/>
              <a:gd name="connsiteY292" fmla="*/ 626675 h 841862"/>
              <a:gd name="connsiteX293" fmla="*/ 1820662 w 1911601"/>
              <a:gd name="connsiteY293" fmla="*/ 626675 h 841862"/>
              <a:gd name="connsiteX294" fmla="*/ 1813241 w 1911601"/>
              <a:gd name="connsiteY294" fmla="*/ 626675 h 841862"/>
              <a:gd name="connsiteX295" fmla="*/ 1806495 w 1911601"/>
              <a:gd name="connsiteY295" fmla="*/ 626675 h 841862"/>
              <a:gd name="connsiteX296" fmla="*/ 1805821 w 1911601"/>
              <a:gd name="connsiteY296" fmla="*/ 626675 h 841862"/>
              <a:gd name="connsiteX297" fmla="*/ 1805821 w 1911601"/>
              <a:gd name="connsiteY297" fmla="*/ 627349 h 841862"/>
              <a:gd name="connsiteX298" fmla="*/ 1805146 w 1911601"/>
              <a:gd name="connsiteY298" fmla="*/ 639491 h 841862"/>
              <a:gd name="connsiteX299" fmla="*/ 1803797 w 1911601"/>
              <a:gd name="connsiteY299" fmla="*/ 651634 h 841862"/>
              <a:gd name="connsiteX300" fmla="*/ 1802448 w 1911601"/>
              <a:gd name="connsiteY300" fmla="*/ 663101 h 841862"/>
              <a:gd name="connsiteX301" fmla="*/ 1801099 w 1911601"/>
              <a:gd name="connsiteY301" fmla="*/ 672545 h 841862"/>
              <a:gd name="connsiteX302" fmla="*/ 1799075 w 1911601"/>
              <a:gd name="connsiteY302" fmla="*/ 673894 h 841862"/>
              <a:gd name="connsiteX303" fmla="*/ 1790980 w 1911601"/>
              <a:gd name="connsiteY303" fmla="*/ 673894 h 841862"/>
              <a:gd name="connsiteX304" fmla="*/ 1787608 w 1911601"/>
              <a:gd name="connsiteY304" fmla="*/ 673894 h 841862"/>
              <a:gd name="connsiteX305" fmla="*/ 1780862 w 1911601"/>
              <a:gd name="connsiteY305" fmla="*/ 673894 h 841862"/>
              <a:gd name="connsiteX306" fmla="*/ 1770743 w 1911601"/>
              <a:gd name="connsiteY306" fmla="*/ 673894 h 841862"/>
              <a:gd name="connsiteX307" fmla="*/ 1766021 w 1911601"/>
              <a:gd name="connsiteY307" fmla="*/ 673894 h 841862"/>
              <a:gd name="connsiteX308" fmla="*/ 1763997 w 1911601"/>
              <a:gd name="connsiteY308" fmla="*/ 673894 h 841862"/>
              <a:gd name="connsiteX309" fmla="*/ 1762648 w 1911601"/>
              <a:gd name="connsiteY309" fmla="*/ 673220 h 841862"/>
              <a:gd name="connsiteX310" fmla="*/ 1761974 w 1911601"/>
              <a:gd name="connsiteY310" fmla="*/ 671870 h 841862"/>
              <a:gd name="connsiteX311" fmla="*/ 1765347 w 1911601"/>
              <a:gd name="connsiteY311" fmla="*/ 638142 h 841862"/>
              <a:gd name="connsiteX312" fmla="*/ 1766696 w 1911601"/>
              <a:gd name="connsiteY312" fmla="*/ 601041 h 841862"/>
              <a:gd name="connsiteX313" fmla="*/ 1765347 w 1911601"/>
              <a:gd name="connsiteY313" fmla="*/ 563939 h 841862"/>
              <a:gd name="connsiteX314" fmla="*/ 1761974 w 1911601"/>
              <a:gd name="connsiteY314" fmla="*/ 530211 h 841862"/>
              <a:gd name="connsiteX315" fmla="*/ 1762648 w 1911601"/>
              <a:gd name="connsiteY315" fmla="*/ 528862 h 841862"/>
              <a:gd name="connsiteX316" fmla="*/ 1763997 w 1911601"/>
              <a:gd name="connsiteY316" fmla="*/ 528187 h 841862"/>
              <a:gd name="connsiteX317" fmla="*/ 1795028 w 1911601"/>
              <a:gd name="connsiteY317" fmla="*/ 527513 h 841862"/>
              <a:gd name="connsiteX318" fmla="*/ 1830105 w 1911601"/>
              <a:gd name="connsiteY318" fmla="*/ 526838 h 841862"/>
              <a:gd name="connsiteX319" fmla="*/ 1865857 w 1911601"/>
              <a:gd name="connsiteY319" fmla="*/ 526164 h 841862"/>
              <a:gd name="connsiteX320" fmla="*/ 1900935 w 1911601"/>
              <a:gd name="connsiteY320" fmla="*/ 525489 h 841862"/>
              <a:gd name="connsiteX321" fmla="*/ 1578491 w 1911601"/>
              <a:gd name="connsiteY321" fmla="*/ 427002 h 841862"/>
              <a:gd name="connsiteX322" fmla="*/ 1786933 w 1911601"/>
              <a:gd name="connsiteY322" fmla="*/ 485015 h 841862"/>
              <a:gd name="connsiteX323" fmla="*/ 1790306 w 1911601"/>
              <a:gd name="connsiteY323" fmla="*/ 487713 h 841862"/>
              <a:gd name="connsiteX324" fmla="*/ 1792330 w 1911601"/>
              <a:gd name="connsiteY324" fmla="*/ 493110 h 841862"/>
              <a:gd name="connsiteX325" fmla="*/ 1786933 w 1911601"/>
              <a:gd name="connsiteY325" fmla="*/ 495808 h 841862"/>
              <a:gd name="connsiteX326" fmla="*/ 1606149 w 1911601"/>
              <a:gd name="connsiteY326" fmla="*/ 498507 h 841862"/>
              <a:gd name="connsiteX327" fmla="*/ 1352511 w 1911601"/>
              <a:gd name="connsiteY327" fmla="*/ 509299 h 841862"/>
              <a:gd name="connsiteX328" fmla="*/ 1347788 w 1911601"/>
              <a:gd name="connsiteY328" fmla="*/ 506602 h 841862"/>
              <a:gd name="connsiteX329" fmla="*/ 1349138 w 1911601"/>
              <a:gd name="connsiteY329" fmla="*/ 501205 h 841862"/>
              <a:gd name="connsiteX330" fmla="*/ 1370050 w 1911601"/>
              <a:gd name="connsiteY330" fmla="*/ 485015 h 841862"/>
              <a:gd name="connsiteX331" fmla="*/ 1578491 w 1911601"/>
              <a:gd name="connsiteY331" fmla="*/ 427002 h 841862"/>
              <a:gd name="connsiteX332" fmla="*/ 1579840 w 1911601"/>
              <a:gd name="connsiteY332" fmla="*/ 365616 h 841862"/>
              <a:gd name="connsiteX333" fmla="*/ 1769394 w 1911601"/>
              <a:gd name="connsiteY333" fmla="*/ 405416 h 841862"/>
              <a:gd name="connsiteX334" fmla="*/ 1879349 w 1911601"/>
              <a:gd name="connsiteY334" fmla="*/ 487713 h 841862"/>
              <a:gd name="connsiteX335" fmla="*/ 1880024 w 1911601"/>
              <a:gd name="connsiteY335" fmla="*/ 492435 h 841862"/>
              <a:gd name="connsiteX336" fmla="*/ 1875976 w 1911601"/>
              <a:gd name="connsiteY336" fmla="*/ 495133 h 841862"/>
              <a:gd name="connsiteX337" fmla="*/ 1861810 w 1911601"/>
              <a:gd name="connsiteY337" fmla="*/ 495133 h 841862"/>
              <a:gd name="connsiteX338" fmla="*/ 1851017 w 1911601"/>
              <a:gd name="connsiteY338" fmla="*/ 495133 h 841862"/>
              <a:gd name="connsiteX339" fmla="*/ 1847644 w 1911601"/>
              <a:gd name="connsiteY339" fmla="*/ 493784 h 841862"/>
              <a:gd name="connsiteX340" fmla="*/ 1804472 w 1911601"/>
              <a:gd name="connsiteY340" fmla="*/ 456683 h 841862"/>
              <a:gd name="connsiteX341" fmla="*/ 1579840 w 1911601"/>
              <a:gd name="connsiteY341" fmla="*/ 393273 h 841862"/>
              <a:gd name="connsiteX342" fmla="*/ 1401754 w 1911601"/>
              <a:gd name="connsiteY342" fmla="*/ 430375 h 841862"/>
              <a:gd name="connsiteX343" fmla="*/ 1288427 w 1911601"/>
              <a:gd name="connsiteY343" fmla="*/ 523466 h 841862"/>
              <a:gd name="connsiteX344" fmla="*/ 1264816 w 1911601"/>
              <a:gd name="connsiteY344" fmla="*/ 603064 h 841862"/>
              <a:gd name="connsiteX345" fmla="*/ 1288427 w 1911601"/>
              <a:gd name="connsiteY345" fmla="*/ 682663 h 841862"/>
              <a:gd name="connsiteX346" fmla="*/ 1354534 w 1911601"/>
              <a:gd name="connsiteY346" fmla="*/ 750120 h 841862"/>
              <a:gd name="connsiteX347" fmla="*/ 1579165 w 1911601"/>
              <a:gd name="connsiteY347" fmla="*/ 813530 h 841862"/>
              <a:gd name="connsiteX348" fmla="*/ 1757252 w 1911601"/>
              <a:gd name="connsiteY348" fmla="*/ 776428 h 841862"/>
              <a:gd name="connsiteX349" fmla="*/ 1851017 w 1911601"/>
              <a:gd name="connsiteY349" fmla="*/ 708972 h 841862"/>
              <a:gd name="connsiteX350" fmla="*/ 1854390 w 1911601"/>
              <a:gd name="connsiteY350" fmla="*/ 707622 h 841862"/>
              <a:gd name="connsiteX351" fmla="*/ 1878675 w 1911601"/>
              <a:gd name="connsiteY351" fmla="*/ 708297 h 841862"/>
              <a:gd name="connsiteX352" fmla="*/ 1883396 w 1911601"/>
              <a:gd name="connsiteY352" fmla="*/ 710996 h 841862"/>
              <a:gd name="connsiteX353" fmla="*/ 1882722 w 1911601"/>
              <a:gd name="connsiteY353" fmla="*/ 715717 h 841862"/>
              <a:gd name="connsiteX354" fmla="*/ 1820662 w 1911601"/>
              <a:gd name="connsiteY354" fmla="*/ 773730 h 841862"/>
              <a:gd name="connsiteX355" fmla="*/ 1710032 w 1911601"/>
              <a:gd name="connsiteY355" fmla="*/ 824323 h 841862"/>
              <a:gd name="connsiteX356" fmla="*/ 1579840 w 1911601"/>
              <a:gd name="connsiteY356" fmla="*/ 841862 h 841862"/>
              <a:gd name="connsiteX357" fmla="*/ 1390286 w 1911601"/>
              <a:gd name="connsiteY357" fmla="*/ 802062 h 841862"/>
              <a:gd name="connsiteX358" fmla="*/ 1264816 w 1911601"/>
              <a:gd name="connsiteY358" fmla="*/ 698178 h 841862"/>
              <a:gd name="connsiteX359" fmla="*/ 1236485 w 1911601"/>
              <a:gd name="connsiteY359" fmla="*/ 603739 h 841862"/>
              <a:gd name="connsiteX360" fmla="*/ 1264816 w 1911601"/>
              <a:gd name="connsiteY360" fmla="*/ 509299 h 841862"/>
              <a:gd name="connsiteX361" fmla="*/ 1339019 w 1911601"/>
              <a:gd name="connsiteY361" fmla="*/ 433748 h 841862"/>
              <a:gd name="connsiteX362" fmla="*/ 1579840 w 1911601"/>
              <a:gd name="connsiteY362" fmla="*/ 365616 h 841862"/>
              <a:gd name="connsiteX363" fmla="*/ 1724873 w 1911601"/>
              <a:gd name="connsiteY363" fmla="*/ 68806 h 841862"/>
              <a:gd name="connsiteX364" fmla="*/ 1671581 w 1911601"/>
              <a:gd name="connsiteY364" fmla="*/ 176063 h 841862"/>
              <a:gd name="connsiteX365" fmla="*/ 1778164 w 1911601"/>
              <a:gd name="connsiteY365" fmla="*/ 176063 h 841862"/>
              <a:gd name="connsiteX366" fmla="*/ 804086 w 1911601"/>
              <a:gd name="connsiteY366" fmla="*/ 67457 h 841862"/>
              <a:gd name="connsiteX367" fmla="*/ 804086 w 1911601"/>
              <a:gd name="connsiteY367" fmla="*/ 130192 h 841862"/>
              <a:gd name="connsiteX368" fmla="*/ 926857 w 1911601"/>
              <a:gd name="connsiteY368" fmla="*/ 130192 h 841862"/>
              <a:gd name="connsiteX369" fmla="*/ 974077 w 1911601"/>
              <a:gd name="connsiteY369" fmla="*/ 98487 h 841862"/>
              <a:gd name="connsiteX370" fmla="*/ 926857 w 1911601"/>
              <a:gd name="connsiteY370" fmla="*/ 67457 h 841862"/>
              <a:gd name="connsiteX371" fmla="*/ 503228 w 1911601"/>
              <a:gd name="connsiteY371" fmla="*/ 55315 h 841862"/>
              <a:gd name="connsiteX372" fmla="*/ 388552 w 1911601"/>
              <a:gd name="connsiteY372" fmla="*/ 143009 h 841862"/>
              <a:gd name="connsiteX373" fmla="*/ 503228 w 1911601"/>
              <a:gd name="connsiteY373" fmla="*/ 230702 h 841862"/>
              <a:gd name="connsiteX374" fmla="*/ 616556 w 1911601"/>
              <a:gd name="connsiteY374" fmla="*/ 143009 h 841862"/>
              <a:gd name="connsiteX375" fmla="*/ 503228 w 1911601"/>
              <a:gd name="connsiteY375" fmla="*/ 55315 h 841862"/>
              <a:gd name="connsiteX376" fmla="*/ 755517 w 1911601"/>
              <a:gd name="connsiteY376" fmla="*/ 7420 h 841862"/>
              <a:gd name="connsiteX377" fmla="*/ 937651 w 1911601"/>
              <a:gd name="connsiteY377" fmla="*/ 7420 h 841862"/>
              <a:gd name="connsiteX378" fmla="*/ 1045581 w 1911601"/>
              <a:gd name="connsiteY378" fmla="*/ 96464 h 841862"/>
              <a:gd name="connsiteX379" fmla="*/ 983521 w 1911601"/>
              <a:gd name="connsiteY379" fmla="*/ 178086 h 841862"/>
              <a:gd name="connsiteX380" fmla="*/ 1061771 w 1911601"/>
              <a:gd name="connsiteY380" fmla="*/ 275899 h 841862"/>
              <a:gd name="connsiteX381" fmla="*/ 1059748 w 1911601"/>
              <a:gd name="connsiteY381" fmla="*/ 279272 h 841862"/>
              <a:gd name="connsiteX382" fmla="*/ 988244 w 1911601"/>
              <a:gd name="connsiteY382" fmla="*/ 279272 h 841862"/>
              <a:gd name="connsiteX383" fmla="*/ 980823 w 1911601"/>
              <a:gd name="connsiteY383" fmla="*/ 275899 h 841862"/>
              <a:gd name="connsiteX384" fmla="*/ 920112 w 1911601"/>
              <a:gd name="connsiteY384" fmla="*/ 207093 h 841862"/>
              <a:gd name="connsiteX385" fmla="*/ 866821 w 1911601"/>
              <a:gd name="connsiteY385" fmla="*/ 185507 h 841862"/>
              <a:gd name="connsiteX386" fmla="*/ 804761 w 1911601"/>
              <a:gd name="connsiteY386" fmla="*/ 185507 h 841862"/>
              <a:gd name="connsiteX387" fmla="*/ 804761 w 1911601"/>
              <a:gd name="connsiteY387" fmla="*/ 269153 h 841862"/>
              <a:gd name="connsiteX388" fmla="*/ 794642 w 1911601"/>
              <a:gd name="connsiteY388" fmla="*/ 279272 h 841862"/>
              <a:gd name="connsiteX389" fmla="*/ 744050 w 1911601"/>
              <a:gd name="connsiteY389" fmla="*/ 279272 h 841862"/>
              <a:gd name="connsiteX390" fmla="*/ 733931 w 1911601"/>
              <a:gd name="connsiteY390" fmla="*/ 269153 h 841862"/>
              <a:gd name="connsiteX391" fmla="*/ 733931 w 1911601"/>
              <a:gd name="connsiteY391" fmla="*/ 29007 h 841862"/>
              <a:gd name="connsiteX392" fmla="*/ 755517 w 1911601"/>
              <a:gd name="connsiteY392" fmla="*/ 7420 h 841862"/>
              <a:gd name="connsiteX393" fmla="*/ 21586 w 1911601"/>
              <a:gd name="connsiteY393" fmla="*/ 7420 h 841862"/>
              <a:gd name="connsiteX394" fmla="*/ 294787 w 1911601"/>
              <a:gd name="connsiteY394" fmla="*/ 7420 h 841862"/>
              <a:gd name="connsiteX395" fmla="*/ 306254 w 1911601"/>
              <a:gd name="connsiteY395" fmla="*/ 16864 h 841862"/>
              <a:gd name="connsiteX396" fmla="*/ 306254 w 1911601"/>
              <a:gd name="connsiteY396" fmla="*/ 64084 h 841862"/>
              <a:gd name="connsiteX397" fmla="*/ 302207 w 1911601"/>
              <a:gd name="connsiteY397" fmla="*/ 68131 h 841862"/>
              <a:gd name="connsiteX398" fmla="*/ 72179 w 1911601"/>
              <a:gd name="connsiteY398" fmla="*/ 68131 h 841862"/>
              <a:gd name="connsiteX399" fmla="*/ 89718 w 1911601"/>
              <a:gd name="connsiteY399" fmla="*/ 84996 h 841862"/>
              <a:gd name="connsiteX400" fmla="*/ 228004 w 1911601"/>
              <a:gd name="connsiteY400" fmla="*/ 97138 h 841862"/>
              <a:gd name="connsiteX401" fmla="*/ 228004 w 1911601"/>
              <a:gd name="connsiteY401" fmla="*/ 190229 h 841862"/>
              <a:gd name="connsiteX402" fmla="*/ 95788 w 1911601"/>
              <a:gd name="connsiteY402" fmla="*/ 201696 h 841862"/>
              <a:gd name="connsiteX403" fmla="*/ 71504 w 1911601"/>
              <a:gd name="connsiteY403" fmla="*/ 219235 h 841862"/>
              <a:gd name="connsiteX404" fmla="*/ 71504 w 1911601"/>
              <a:gd name="connsiteY404" fmla="*/ 268479 h 841862"/>
              <a:gd name="connsiteX405" fmla="*/ 61386 w 1911601"/>
              <a:gd name="connsiteY405" fmla="*/ 278597 h 841862"/>
              <a:gd name="connsiteX406" fmla="*/ 10118 w 1911601"/>
              <a:gd name="connsiteY406" fmla="*/ 278597 h 841862"/>
              <a:gd name="connsiteX407" fmla="*/ 674 w 1911601"/>
              <a:gd name="connsiteY407" fmla="*/ 268479 h 841862"/>
              <a:gd name="connsiteX408" fmla="*/ 674 w 1911601"/>
              <a:gd name="connsiteY408" fmla="*/ 201022 h 841862"/>
              <a:gd name="connsiteX409" fmla="*/ 27657 w 1911601"/>
              <a:gd name="connsiteY409" fmla="*/ 159873 h 841862"/>
              <a:gd name="connsiteX410" fmla="*/ 191578 w 1911601"/>
              <a:gd name="connsiteY410" fmla="*/ 149755 h 841862"/>
              <a:gd name="connsiteX411" fmla="*/ 191578 w 1911601"/>
              <a:gd name="connsiteY411" fmla="*/ 140311 h 841862"/>
              <a:gd name="connsiteX412" fmla="*/ 28332 w 1911601"/>
              <a:gd name="connsiteY412" fmla="*/ 131541 h 841862"/>
              <a:gd name="connsiteX413" fmla="*/ 0 w 1911601"/>
              <a:gd name="connsiteY413" fmla="*/ 89718 h 841862"/>
              <a:gd name="connsiteX414" fmla="*/ 0 w 1911601"/>
              <a:gd name="connsiteY414" fmla="*/ 29007 h 841862"/>
              <a:gd name="connsiteX415" fmla="*/ 21586 w 1911601"/>
              <a:gd name="connsiteY415" fmla="*/ 7420 h 841862"/>
              <a:gd name="connsiteX416" fmla="*/ 1697215 w 1911601"/>
              <a:gd name="connsiteY416" fmla="*/ 6746 h 841862"/>
              <a:gd name="connsiteX417" fmla="*/ 1758601 w 1911601"/>
              <a:gd name="connsiteY417" fmla="*/ 6746 h 841862"/>
              <a:gd name="connsiteX418" fmla="*/ 1767371 w 1911601"/>
              <a:gd name="connsiteY418" fmla="*/ 12142 h 841862"/>
              <a:gd name="connsiteX419" fmla="*/ 1904983 w 1911601"/>
              <a:gd name="connsiteY419" fmla="*/ 275225 h 841862"/>
              <a:gd name="connsiteX420" fmla="*/ 1902959 w 1911601"/>
              <a:gd name="connsiteY420" fmla="*/ 278597 h 841862"/>
              <a:gd name="connsiteX421" fmla="*/ 1863160 w 1911601"/>
              <a:gd name="connsiteY421" fmla="*/ 278597 h 841862"/>
              <a:gd name="connsiteX422" fmla="*/ 1811892 w 1911601"/>
              <a:gd name="connsiteY422" fmla="*/ 246892 h 841862"/>
              <a:gd name="connsiteX423" fmla="*/ 1801774 w 1911601"/>
              <a:gd name="connsiteY423" fmla="*/ 226655 h 841862"/>
              <a:gd name="connsiteX424" fmla="*/ 1645948 w 1911601"/>
              <a:gd name="connsiteY424" fmla="*/ 226655 h 841862"/>
              <a:gd name="connsiteX425" fmla="*/ 1623013 w 1911601"/>
              <a:gd name="connsiteY425" fmla="*/ 273200 h 841862"/>
              <a:gd name="connsiteX426" fmla="*/ 1614244 w 1911601"/>
              <a:gd name="connsiteY426" fmla="*/ 278597 h 841862"/>
              <a:gd name="connsiteX427" fmla="*/ 1545437 w 1911601"/>
              <a:gd name="connsiteY427" fmla="*/ 278597 h 841862"/>
              <a:gd name="connsiteX428" fmla="*/ 1544088 w 1911601"/>
              <a:gd name="connsiteY428" fmla="*/ 275225 h 841862"/>
              <a:gd name="connsiteX429" fmla="*/ 1678327 w 1911601"/>
              <a:gd name="connsiteY429" fmla="*/ 18213 h 841862"/>
              <a:gd name="connsiteX430" fmla="*/ 1697215 w 1911601"/>
              <a:gd name="connsiteY430" fmla="*/ 6746 h 841862"/>
              <a:gd name="connsiteX431" fmla="*/ 1464489 w 1911601"/>
              <a:gd name="connsiteY431" fmla="*/ 6746 h 841862"/>
              <a:gd name="connsiteX432" fmla="*/ 1503614 w 1911601"/>
              <a:gd name="connsiteY432" fmla="*/ 6746 h 841862"/>
              <a:gd name="connsiteX433" fmla="*/ 1513733 w 1911601"/>
              <a:gd name="connsiteY433" fmla="*/ 16864 h 841862"/>
              <a:gd name="connsiteX434" fmla="*/ 1513733 w 1911601"/>
              <a:gd name="connsiteY434" fmla="*/ 268479 h 841862"/>
              <a:gd name="connsiteX435" fmla="*/ 1503614 w 1911601"/>
              <a:gd name="connsiteY435" fmla="*/ 278597 h 841862"/>
              <a:gd name="connsiteX436" fmla="*/ 1453022 w 1911601"/>
              <a:gd name="connsiteY436" fmla="*/ 278597 h 841862"/>
              <a:gd name="connsiteX437" fmla="*/ 1442903 w 1911601"/>
              <a:gd name="connsiteY437" fmla="*/ 268479 h 841862"/>
              <a:gd name="connsiteX438" fmla="*/ 1442903 w 1911601"/>
              <a:gd name="connsiteY438" fmla="*/ 28332 h 841862"/>
              <a:gd name="connsiteX439" fmla="*/ 1464489 w 1911601"/>
              <a:gd name="connsiteY439" fmla="*/ 6746 h 841862"/>
              <a:gd name="connsiteX440" fmla="*/ 1345765 w 1911601"/>
              <a:gd name="connsiteY440" fmla="*/ 6746 h 841862"/>
              <a:gd name="connsiteX441" fmla="*/ 1414571 w 1911601"/>
              <a:gd name="connsiteY441" fmla="*/ 6746 h 841862"/>
              <a:gd name="connsiteX442" fmla="*/ 1416594 w 1911601"/>
              <a:gd name="connsiteY442" fmla="*/ 10118 h 841862"/>
              <a:gd name="connsiteX443" fmla="*/ 1278983 w 1911601"/>
              <a:gd name="connsiteY443" fmla="*/ 273200 h 841862"/>
              <a:gd name="connsiteX444" fmla="*/ 1270213 w 1911601"/>
              <a:gd name="connsiteY444" fmla="*/ 279272 h 841862"/>
              <a:gd name="connsiteX445" fmla="*/ 1208828 w 1911601"/>
              <a:gd name="connsiteY445" fmla="*/ 279272 h 841862"/>
              <a:gd name="connsiteX446" fmla="*/ 1189939 w 1911601"/>
              <a:gd name="connsiteY446" fmla="*/ 267804 h 841862"/>
              <a:gd name="connsiteX447" fmla="*/ 1055701 w 1911601"/>
              <a:gd name="connsiteY447" fmla="*/ 10793 h 841862"/>
              <a:gd name="connsiteX448" fmla="*/ 1057724 w 1911601"/>
              <a:gd name="connsiteY448" fmla="*/ 7420 h 841862"/>
              <a:gd name="connsiteX449" fmla="*/ 1126530 w 1911601"/>
              <a:gd name="connsiteY449" fmla="*/ 7420 h 841862"/>
              <a:gd name="connsiteX450" fmla="*/ 1135299 w 1911601"/>
              <a:gd name="connsiteY450" fmla="*/ 12816 h 841862"/>
              <a:gd name="connsiteX451" fmla="*/ 1236485 w 1911601"/>
              <a:gd name="connsiteY451" fmla="*/ 216537 h 841862"/>
              <a:gd name="connsiteX452" fmla="*/ 1336996 w 1911601"/>
              <a:gd name="connsiteY452" fmla="*/ 12142 h 841862"/>
              <a:gd name="connsiteX453" fmla="*/ 1345765 w 1911601"/>
              <a:gd name="connsiteY453" fmla="*/ 6746 h 841862"/>
              <a:gd name="connsiteX454" fmla="*/ 503228 w 1911601"/>
              <a:gd name="connsiteY454" fmla="*/ 0 h 841862"/>
              <a:gd name="connsiteX455" fmla="*/ 688060 w 1911601"/>
              <a:gd name="connsiteY455" fmla="*/ 143009 h 841862"/>
              <a:gd name="connsiteX456" fmla="*/ 503228 w 1911601"/>
              <a:gd name="connsiteY456" fmla="*/ 286017 h 841862"/>
              <a:gd name="connsiteX457" fmla="*/ 317047 w 1911601"/>
              <a:gd name="connsiteY457" fmla="*/ 143009 h 841862"/>
              <a:gd name="connsiteX458" fmla="*/ 503228 w 1911601"/>
              <a:gd name="connsiteY458" fmla="*/ 0 h 84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</a:cxnLst>
            <a:rect l="l" t="t" r="r" b="b"/>
            <a:pathLst>
              <a:path w="1911601" h="841862">
                <a:moveTo>
                  <a:pt x="1344416" y="690084"/>
                </a:moveTo>
                <a:cubicBezTo>
                  <a:pt x="1417269" y="694806"/>
                  <a:pt x="1484051" y="700877"/>
                  <a:pt x="1582539" y="704250"/>
                </a:cubicBezTo>
                <a:cubicBezTo>
                  <a:pt x="1623688" y="705599"/>
                  <a:pt x="1711381" y="705599"/>
                  <a:pt x="1793679" y="706948"/>
                </a:cubicBezTo>
                <a:cubicBezTo>
                  <a:pt x="1795703" y="706948"/>
                  <a:pt x="1797726" y="708297"/>
                  <a:pt x="1798400" y="710321"/>
                </a:cubicBezTo>
                <a:cubicBezTo>
                  <a:pt x="1799075" y="712345"/>
                  <a:pt x="1798400" y="714368"/>
                  <a:pt x="1797051" y="715717"/>
                </a:cubicBezTo>
                <a:cubicBezTo>
                  <a:pt x="1793679" y="718416"/>
                  <a:pt x="1790980" y="720440"/>
                  <a:pt x="1787608" y="722463"/>
                </a:cubicBezTo>
                <a:cubicBezTo>
                  <a:pt x="1732293" y="760239"/>
                  <a:pt x="1658765" y="780476"/>
                  <a:pt x="1579165" y="780476"/>
                </a:cubicBezTo>
                <a:cubicBezTo>
                  <a:pt x="1499567" y="780476"/>
                  <a:pt x="1426038" y="760239"/>
                  <a:pt x="1370724" y="722463"/>
                </a:cubicBezTo>
                <a:cubicBezTo>
                  <a:pt x="1359931" y="714368"/>
                  <a:pt x="1349812" y="706948"/>
                  <a:pt x="1341043" y="698178"/>
                </a:cubicBezTo>
                <a:cubicBezTo>
                  <a:pt x="1339019" y="696830"/>
                  <a:pt x="1339019" y="694806"/>
                  <a:pt x="1339694" y="692783"/>
                </a:cubicBezTo>
                <a:cubicBezTo>
                  <a:pt x="1340368" y="691433"/>
                  <a:pt x="1342392" y="690084"/>
                  <a:pt x="1344416" y="690084"/>
                </a:cubicBezTo>
                <a:close/>
                <a:moveTo>
                  <a:pt x="1806495" y="557869"/>
                </a:moveTo>
                <a:lnTo>
                  <a:pt x="1806495" y="558543"/>
                </a:lnTo>
                <a:cubicBezTo>
                  <a:pt x="1806495" y="561916"/>
                  <a:pt x="1807170" y="565289"/>
                  <a:pt x="1807170" y="568662"/>
                </a:cubicBezTo>
                <a:cubicBezTo>
                  <a:pt x="1807170" y="572034"/>
                  <a:pt x="1807844" y="575408"/>
                  <a:pt x="1807844" y="578780"/>
                </a:cubicBezTo>
                <a:cubicBezTo>
                  <a:pt x="1808519" y="582153"/>
                  <a:pt x="1808519" y="585526"/>
                  <a:pt x="1808519" y="588898"/>
                </a:cubicBezTo>
                <a:cubicBezTo>
                  <a:pt x="1808519" y="592272"/>
                  <a:pt x="1808519" y="595644"/>
                  <a:pt x="1808519" y="599017"/>
                </a:cubicBezTo>
                <a:lnTo>
                  <a:pt x="1808519" y="599692"/>
                </a:lnTo>
                <a:lnTo>
                  <a:pt x="1852367" y="599692"/>
                </a:lnTo>
                <a:lnTo>
                  <a:pt x="1867206" y="599692"/>
                </a:lnTo>
                <a:lnTo>
                  <a:pt x="1867881" y="599692"/>
                </a:lnTo>
                <a:lnTo>
                  <a:pt x="1868556" y="599692"/>
                </a:lnTo>
                <a:lnTo>
                  <a:pt x="1868556" y="590923"/>
                </a:lnTo>
                <a:cubicBezTo>
                  <a:pt x="1868556" y="587549"/>
                  <a:pt x="1867881" y="583502"/>
                  <a:pt x="1867881" y="580129"/>
                </a:cubicBezTo>
                <a:cubicBezTo>
                  <a:pt x="1867881" y="576082"/>
                  <a:pt x="1867881" y="572709"/>
                  <a:pt x="1867206" y="569336"/>
                </a:cubicBezTo>
                <a:cubicBezTo>
                  <a:pt x="1866532" y="565289"/>
                  <a:pt x="1866532" y="561916"/>
                  <a:pt x="1865857" y="558543"/>
                </a:cubicBezTo>
                <a:lnTo>
                  <a:pt x="1865857" y="557869"/>
                </a:lnTo>
                <a:lnTo>
                  <a:pt x="1865183" y="557869"/>
                </a:lnTo>
                <a:lnTo>
                  <a:pt x="1850342" y="557869"/>
                </a:lnTo>
                <a:lnTo>
                  <a:pt x="1843597" y="557869"/>
                </a:lnTo>
                <a:lnTo>
                  <a:pt x="1836177" y="557869"/>
                </a:lnTo>
                <a:lnTo>
                  <a:pt x="1835502" y="557869"/>
                </a:lnTo>
                <a:lnTo>
                  <a:pt x="1821336" y="557869"/>
                </a:lnTo>
                <a:lnTo>
                  <a:pt x="1814590" y="557869"/>
                </a:lnTo>
                <a:lnTo>
                  <a:pt x="1807170" y="557869"/>
                </a:lnTo>
                <a:close/>
                <a:moveTo>
                  <a:pt x="1518454" y="536957"/>
                </a:moveTo>
                <a:cubicBezTo>
                  <a:pt x="1519129" y="536957"/>
                  <a:pt x="1519129" y="536957"/>
                  <a:pt x="1519803" y="537631"/>
                </a:cubicBezTo>
                <a:cubicBezTo>
                  <a:pt x="1520478" y="537631"/>
                  <a:pt x="1520478" y="538306"/>
                  <a:pt x="1520478" y="538981"/>
                </a:cubicBezTo>
                <a:cubicBezTo>
                  <a:pt x="1520478" y="540330"/>
                  <a:pt x="1520478" y="541679"/>
                  <a:pt x="1520478" y="543028"/>
                </a:cubicBezTo>
                <a:lnTo>
                  <a:pt x="1520478" y="547750"/>
                </a:lnTo>
                <a:lnTo>
                  <a:pt x="1520478" y="549774"/>
                </a:lnTo>
                <a:cubicBezTo>
                  <a:pt x="1520478" y="551797"/>
                  <a:pt x="1520478" y="554495"/>
                  <a:pt x="1520478" y="556520"/>
                </a:cubicBezTo>
                <a:lnTo>
                  <a:pt x="1520478" y="561241"/>
                </a:lnTo>
                <a:cubicBezTo>
                  <a:pt x="1520478" y="562590"/>
                  <a:pt x="1519803" y="563265"/>
                  <a:pt x="1518454" y="563265"/>
                </a:cubicBezTo>
                <a:cubicBezTo>
                  <a:pt x="1513733" y="563265"/>
                  <a:pt x="1508336" y="563265"/>
                  <a:pt x="1503614" y="563265"/>
                </a:cubicBezTo>
                <a:cubicBezTo>
                  <a:pt x="1498218" y="563265"/>
                  <a:pt x="1492146" y="563265"/>
                  <a:pt x="1486750" y="563265"/>
                </a:cubicBezTo>
                <a:lnTo>
                  <a:pt x="1477306" y="563265"/>
                </a:lnTo>
                <a:lnTo>
                  <a:pt x="1469886" y="563265"/>
                </a:lnTo>
                <a:cubicBezTo>
                  <a:pt x="1463815" y="563265"/>
                  <a:pt x="1458418" y="563265"/>
                  <a:pt x="1453022" y="563265"/>
                </a:cubicBezTo>
                <a:lnTo>
                  <a:pt x="1452347" y="563265"/>
                </a:lnTo>
                <a:lnTo>
                  <a:pt x="1452347" y="563939"/>
                </a:lnTo>
                <a:cubicBezTo>
                  <a:pt x="1452347" y="565289"/>
                  <a:pt x="1452347" y="567313"/>
                  <a:pt x="1452347" y="569336"/>
                </a:cubicBezTo>
                <a:lnTo>
                  <a:pt x="1452347" y="574733"/>
                </a:lnTo>
                <a:cubicBezTo>
                  <a:pt x="1452347" y="576082"/>
                  <a:pt x="1452347" y="578105"/>
                  <a:pt x="1452347" y="580129"/>
                </a:cubicBezTo>
                <a:cubicBezTo>
                  <a:pt x="1452347" y="582153"/>
                  <a:pt x="1452347" y="584177"/>
                  <a:pt x="1452347" y="590248"/>
                </a:cubicBezTo>
                <a:lnTo>
                  <a:pt x="1452347" y="590923"/>
                </a:lnTo>
                <a:lnTo>
                  <a:pt x="1453022" y="590923"/>
                </a:lnTo>
                <a:lnTo>
                  <a:pt x="1461116" y="590923"/>
                </a:lnTo>
                <a:lnTo>
                  <a:pt x="1468536" y="590923"/>
                </a:lnTo>
                <a:lnTo>
                  <a:pt x="1484051" y="590923"/>
                </a:lnTo>
                <a:lnTo>
                  <a:pt x="1499567" y="590923"/>
                </a:lnTo>
                <a:lnTo>
                  <a:pt x="1513058" y="590923"/>
                </a:lnTo>
                <a:cubicBezTo>
                  <a:pt x="1513733" y="590923"/>
                  <a:pt x="1513733" y="590923"/>
                  <a:pt x="1514407" y="591597"/>
                </a:cubicBezTo>
                <a:cubicBezTo>
                  <a:pt x="1515082" y="592272"/>
                  <a:pt x="1515082" y="592272"/>
                  <a:pt x="1515082" y="592946"/>
                </a:cubicBezTo>
                <a:cubicBezTo>
                  <a:pt x="1515082" y="594295"/>
                  <a:pt x="1515082" y="595644"/>
                  <a:pt x="1515082" y="596993"/>
                </a:cubicBezTo>
                <a:lnTo>
                  <a:pt x="1515082" y="603739"/>
                </a:lnTo>
                <a:lnTo>
                  <a:pt x="1515082" y="610485"/>
                </a:lnTo>
                <a:lnTo>
                  <a:pt x="1515082" y="614532"/>
                </a:lnTo>
                <a:cubicBezTo>
                  <a:pt x="1515082" y="615207"/>
                  <a:pt x="1515082" y="615207"/>
                  <a:pt x="1514407" y="615882"/>
                </a:cubicBezTo>
                <a:cubicBezTo>
                  <a:pt x="1513733" y="616556"/>
                  <a:pt x="1513733" y="616556"/>
                  <a:pt x="1513058" y="616556"/>
                </a:cubicBezTo>
                <a:lnTo>
                  <a:pt x="1499567" y="616556"/>
                </a:lnTo>
                <a:lnTo>
                  <a:pt x="1484051" y="616556"/>
                </a:lnTo>
                <a:lnTo>
                  <a:pt x="1468536" y="616556"/>
                </a:lnTo>
                <a:lnTo>
                  <a:pt x="1453022" y="616556"/>
                </a:lnTo>
                <a:lnTo>
                  <a:pt x="1452347" y="616556"/>
                </a:lnTo>
                <a:lnTo>
                  <a:pt x="1452347" y="617231"/>
                </a:lnTo>
                <a:cubicBezTo>
                  <a:pt x="1452347" y="619254"/>
                  <a:pt x="1452347" y="621278"/>
                  <a:pt x="1452347" y="623301"/>
                </a:cubicBezTo>
                <a:cubicBezTo>
                  <a:pt x="1452347" y="625326"/>
                  <a:pt x="1452347" y="627349"/>
                  <a:pt x="1452347" y="629373"/>
                </a:cubicBezTo>
                <a:cubicBezTo>
                  <a:pt x="1452347" y="631396"/>
                  <a:pt x="1452347" y="633420"/>
                  <a:pt x="1452347" y="635444"/>
                </a:cubicBezTo>
                <a:cubicBezTo>
                  <a:pt x="1452347" y="637467"/>
                  <a:pt x="1452347" y="639491"/>
                  <a:pt x="1452347" y="641515"/>
                </a:cubicBezTo>
                <a:lnTo>
                  <a:pt x="1452347" y="642190"/>
                </a:lnTo>
                <a:lnTo>
                  <a:pt x="1453022" y="642190"/>
                </a:lnTo>
                <a:lnTo>
                  <a:pt x="1465164" y="642190"/>
                </a:lnTo>
                <a:lnTo>
                  <a:pt x="1470561" y="642190"/>
                </a:lnTo>
                <a:lnTo>
                  <a:pt x="1480004" y="642190"/>
                </a:lnTo>
                <a:lnTo>
                  <a:pt x="1488099" y="642190"/>
                </a:lnTo>
                <a:cubicBezTo>
                  <a:pt x="1493495" y="642190"/>
                  <a:pt x="1499567" y="642190"/>
                  <a:pt x="1505638" y="642190"/>
                </a:cubicBezTo>
                <a:cubicBezTo>
                  <a:pt x="1511034" y="642190"/>
                  <a:pt x="1515756" y="642190"/>
                  <a:pt x="1521153" y="642190"/>
                </a:cubicBezTo>
                <a:cubicBezTo>
                  <a:pt x="1522502" y="642190"/>
                  <a:pt x="1523177" y="642864"/>
                  <a:pt x="1523177" y="644213"/>
                </a:cubicBezTo>
                <a:lnTo>
                  <a:pt x="1523177" y="648935"/>
                </a:lnTo>
                <a:lnTo>
                  <a:pt x="1523177" y="656355"/>
                </a:lnTo>
                <a:cubicBezTo>
                  <a:pt x="1523177" y="658379"/>
                  <a:pt x="1523177" y="661078"/>
                  <a:pt x="1523177" y="663775"/>
                </a:cubicBezTo>
                <a:cubicBezTo>
                  <a:pt x="1523177" y="665125"/>
                  <a:pt x="1523177" y="667149"/>
                  <a:pt x="1523177" y="668498"/>
                </a:cubicBezTo>
                <a:cubicBezTo>
                  <a:pt x="1523177" y="669173"/>
                  <a:pt x="1523177" y="669173"/>
                  <a:pt x="1522502" y="669847"/>
                </a:cubicBezTo>
                <a:cubicBezTo>
                  <a:pt x="1521828" y="670521"/>
                  <a:pt x="1521828" y="670521"/>
                  <a:pt x="1521153" y="670521"/>
                </a:cubicBezTo>
                <a:cubicBezTo>
                  <a:pt x="1513733" y="670521"/>
                  <a:pt x="1505638" y="669847"/>
                  <a:pt x="1498218" y="669847"/>
                </a:cubicBezTo>
                <a:lnTo>
                  <a:pt x="1472584" y="669173"/>
                </a:lnTo>
                <a:lnTo>
                  <a:pt x="1467187" y="669173"/>
                </a:lnTo>
                <a:cubicBezTo>
                  <a:pt x="1460441" y="669173"/>
                  <a:pt x="1453696" y="668498"/>
                  <a:pt x="1447625" y="668498"/>
                </a:cubicBezTo>
                <a:cubicBezTo>
                  <a:pt x="1440205" y="668498"/>
                  <a:pt x="1432784" y="667823"/>
                  <a:pt x="1425364" y="667823"/>
                </a:cubicBezTo>
                <a:cubicBezTo>
                  <a:pt x="1424015" y="667149"/>
                  <a:pt x="1423340" y="666474"/>
                  <a:pt x="1423340" y="665799"/>
                </a:cubicBezTo>
                <a:cubicBezTo>
                  <a:pt x="1422666" y="655681"/>
                  <a:pt x="1421991" y="646237"/>
                  <a:pt x="1421317" y="636119"/>
                </a:cubicBezTo>
                <a:cubicBezTo>
                  <a:pt x="1420642" y="625326"/>
                  <a:pt x="1420642" y="614532"/>
                  <a:pt x="1420642" y="603739"/>
                </a:cubicBezTo>
                <a:cubicBezTo>
                  <a:pt x="1420642" y="592946"/>
                  <a:pt x="1420642" y="582153"/>
                  <a:pt x="1421317" y="571360"/>
                </a:cubicBezTo>
                <a:cubicBezTo>
                  <a:pt x="1421317" y="561916"/>
                  <a:pt x="1421991" y="551797"/>
                  <a:pt x="1423340" y="541679"/>
                </a:cubicBezTo>
                <a:cubicBezTo>
                  <a:pt x="1423340" y="540330"/>
                  <a:pt x="1424689" y="539655"/>
                  <a:pt x="1425364" y="539655"/>
                </a:cubicBezTo>
                <a:cubicBezTo>
                  <a:pt x="1432784" y="539655"/>
                  <a:pt x="1439530" y="538981"/>
                  <a:pt x="1446950" y="538981"/>
                </a:cubicBezTo>
                <a:cubicBezTo>
                  <a:pt x="1455045" y="538981"/>
                  <a:pt x="1463140" y="538306"/>
                  <a:pt x="1471235" y="538306"/>
                </a:cubicBezTo>
                <a:cubicBezTo>
                  <a:pt x="1479330" y="538306"/>
                  <a:pt x="1488099" y="537631"/>
                  <a:pt x="1496194" y="537631"/>
                </a:cubicBezTo>
                <a:cubicBezTo>
                  <a:pt x="1503614" y="537631"/>
                  <a:pt x="1511034" y="536957"/>
                  <a:pt x="1518454" y="536957"/>
                </a:cubicBezTo>
                <a:close/>
                <a:moveTo>
                  <a:pt x="1380843" y="536282"/>
                </a:moveTo>
                <a:lnTo>
                  <a:pt x="1385565" y="536282"/>
                </a:lnTo>
                <a:lnTo>
                  <a:pt x="1386239" y="536282"/>
                </a:lnTo>
                <a:lnTo>
                  <a:pt x="1389612" y="536282"/>
                </a:lnTo>
                <a:lnTo>
                  <a:pt x="1393660" y="536282"/>
                </a:lnTo>
                <a:lnTo>
                  <a:pt x="1397707" y="536282"/>
                </a:lnTo>
                <a:lnTo>
                  <a:pt x="1401079" y="536282"/>
                </a:lnTo>
                <a:lnTo>
                  <a:pt x="1404453" y="536282"/>
                </a:lnTo>
                <a:lnTo>
                  <a:pt x="1405127" y="536282"/>
                </a:lnTo>
                <a:cubicBezTo>
                  <a:pt x="1405802" y="536282"/>
                  <a:pt x="1405802" y="536282"/>
                  <a:pt x="1406476" y="536957"/>
                </a:cubicBezTo>
                <a:cubicBezTo>
                  <a:pt x="1407151" y="536957"/>
                  <a:pt x="1407151" y="537631"/>
                  <a:pt x="1407151" y="538306"/>
                </a:cubicBezTo>
                <a:cubicBezTo>
                  <a:pt x="1405802" y="547750"/>
                  <a:pt x="1405127" y="557869"/>
                  <a:pt x="1404453" y="567313"/>
                </a:cubicBezTo>
                <a:cubicBezTo>
                  <a:pt x="1403778" y="577431"/>
                  <a:pt x="1403778" y="588224"/>
                  <a:pt x="1403778" y="599017"/>
                </a:cubicBezTo>
                <a:cubicBezTo>
                  <a:pt x="1403778" y="609136"/>
                  <a:pt x="1403778" y="619929"/>
                  <a:pt x="1404453" y="630722"/>
                </a:cubicBezTo>
                <a:cubicBezTo>
                  <a:pt x="1405127" y="640840"/>
                  <a:pt x="1405802" y="650285"/>
                  <a:pt x="1407151" y="659729"/>
                </a:cubicBezTo>
                <a:cubicBezTo>
                  <a:pt x="1407151" y="660403"/>
                  <a:pt x="1407151" y="660403"/>
                  <a:pt x="1406476" y="661078"/>
                </a:cubicBezTo>
                <a:cubicBezTo>
                  <a:pt x="1406476" y="661752"/>
                  <a:pt x="1405802" y="661752"/>
                  <a:pt x="1405127" y="661752"/>
                </a:cubicBezTo>
                <a:lnTo>
                  <a:pt x="1400405" y="661752"/>
                </a:lnTo>
                <a:lnTo>
                  <a:pt x="1392985" y="661752"/>
                </a:lnTo>
                <a:cubicBezTo>
                  <a:pt x="1390286" y="661752"/>
                  <a:pt x="1388263" y="661752"/>
                  <a:pt x="1385565" y="661752"/>
                </a:cubicBezTo>
                <a:lnTo>
                  <a:pt x="1380168" y="661752"/>
                </a:lnTo>
                <a:cubicBezTo>
                  <a:pt x="1378819" y="661752"/>
                  <a:pt x="1378144" y="661078"/>
                  <a:pt x="1378144" y="660403"/>
                </a:cubicBezTo>
                <a:cubicBezTo>
                  <a:pt x="1377470" y="657030"/>
                  <a:pt x="1377470" y="652983"/>
                  <a:pt x="1376795" y="649610"/>
                </a:cubicBezTo>
                <a:cubicBezTo>
                  <a:pt x="1376120" y="645562"/>
                  <a:pt x="1376120" y="641515"/>
                  <a:pt x="1375446" y="636793"/>
                </a:cubicBezTo>
                <a:cubicBezTo>
                  <a:pt x="1375446" y="632746"/>
                  <a:pt x="1374771" y="628024"/>
                  <a:pt x="1374771" y="623976"/>
                </a:cubicBezTo>
                <a:cubicBezTo>
                  <a:pt x="1374097" y="619929"/>
                  <a:pt x="1374097" y="615207"/>
                  <a:pt x="1374097" y="611159"/>
                </a:cubicBezTo>
                <a:lnTo>
                  <a:pt x="1374097" y="610485"/>
                </a:lnTo>
                <a:lnTo>
                  <a:pt x="1373422" y="610485"/>
                </a:lnTo>
                <a:lnTo>
                  <a:pt x="1363304" y="610485"/>
                </a:lnTo>
                <a:lnTo>
                  <a:pt x="1358581" y="610485"/>
                </a:lnTo>
                <a:lnTo>
                  <a:pt x="1353860" y="610485"/>
                </a:lnTo>
                <a:lnTo>
                  <a:pt x="1344416" y="610485"/>
                </a:lnTo>
                <a:lnTo>
                  <a:pt x="1334972" y="610485"/>
                </a:lnTo>
                <a:lnTo>
                  <a:pt x="1334972" y="605763"/>
                </a:lnTo>
                <a:lnTo>
                  <a:pt x="1334297" y="605763"/>
                </a:lnTo>
                <a:lnTo>
                  <a:pt x="1334297" y="606437"/>
                </a:lnTo>
                <a:cubicBezTo>
                  <a:pt x="1334297" y="610485"/>
                  <a:pt x="1334972" y="615207"/>
                  <a:pt x="1334972" y="619254"/>
                </a:cubicBezTo>
                <a:cubicBezTo>
                  <a:pt x="1335647" y="623301"/>
                  <a:pt x="1335647" y="628024"/>
                  <a:pt x="1336321" y="632071"/>
                </a:cubicBezTo>
                <a:cubicBezTo>
                  <a:pt x="1336321" y="636119"/>
                  <a:pt x="1336996" y="640840"/>
                  <a:pt x="1337670" y="644888"/>
                </a:cubicBezTo>
                <a:cubicBezTo>
                  <a:pt x="1338345" y="648260"/>
                  <a:pt x="1338345" y="650959"/>
                  <a:pt x="1339019" y="654332"/>
                </a:cubicBezTo>
                <a:cubicBezTo>
                  <a:pt x="1339019" y="654332"/>
                  <a:pt x="1339019" y="655006"/>
                  <a:pt x="1338345" y="655681"/>
                </a:cubicBezTo>
                <a:cubicBezTo>
                  <a:pt x="1338345" y="656355"/>
                  <a:pt x="1337670" y="656355"/>
                  <a:pt x="1336996" y="656355"/>
                </a:cubicBezTo>
                <a:lnTo>
                  <a:pt x="1333623" y="656355"/>
                </a:lnTo>
                <a:lnTo>
                  <a:pt x="1332948" y="656355"/>
                </a:lnTo>
                <a:lnTo>
                  <a:pt x="1325528" y="656355"/>
                </a:lnTo>
                <a:lnTo>
                  <a:pt x="1318783" y="656355"/>
                </a:lnTo>
                <a:lnTo>
                  <a:pt x="1314060" y="656355"/>
                </a:lnTo>
                <a:cubicBezTo>
                  <a:pt x="1312711" y="656355"/>
                  <a:pt x="1312037" y="655681"/>
                  <a:pt x="1312037" y="655006"/>
                </a:cubicBezTo>
                <a:cubicBezTo>
                  <a:pt x="1310013" y="646237"/>
                  <a:pt x="1308664" y="636793"/>
                  <a:pt x="1307989" y="627349"/>
                </a:cubicBezTo>
                <a:cubicBezTo>
                  <a:pt x="1307314" y="617905"/>
                  <a:pt x="1306640" y="607112"/>
                  <a:pt x="1306640" y="597668"/>
                </a:cubicBezTo>
                <a:cubicBezTo>
                  <a:pt x="1306640" y="588224"/>
                  <a:pt x="1307314" y="578105"/>
                  <a:pt x="1307989" y="567987"/>
                </a:cubicBezTo>
                <a:cubicBezTo>
                  <a:pt x="1308664" y="559218"/>
                  <a:pt x="1310013" y="549774"/>
                  <a:pt x="1312037" y="540330"/>
                </a:cubicBezTo>
                <a:cubicBezTo>
                  <a:pt x="1312711" y="539655"/>
                  <a:pt x="1313386" y="538981"/>
                  <a:pt x="1314060" y="538981"/>
                </a:cubicBezTo>
                <a:lnTo>
                  <a:pt x="1315409" y="538981"/>
                </a:lnTo>
                <a:lnTo>
                  <a:pt x="1318783" y="538981"/>
                </a:lnTo>
                <a:lnTo>
                  <a:pt x="1325528" y="538981"/>
                </a:lnTo>
                <a:lnTo>
                  <a:pt x="1332948" y="538981"/>
                </a:lnTo>
                <a:lnTo>
                  <a:pt x="1336996" y="538981"/>
                </a:lnTo>
                <a:cubicBezTo>
                  <a:pt x="1337670" y="538981"/>
                  <a:pt x="1337670" y="538981"/>
                  <a:pt x="1338345" y="539655"/>
                </a:cubicBezTo>
                <a:cubicBezTo>
                  <a:pt x="1339019" y="539655"/>
                  <a:pt x="1339019" y="540330"/>
                  <a:pt x="1339019" y="541005"/>
                </a:cubicBezTo>
                <a:cubicBezTo>
                  <a:pt x="1338345" y="544377"/>
                  <a:pt x="1338345" y="547075"/>
                  <a:pt x="1337670" y="549774"/>
                </a:cubicBezTo>
                <a:cubicBezTo>
                  <a:pt x="1336996" y="553146"/>
                  <a:pt x="1336996" y="557194"/>
                  <a:pt x="1336321" y="561241"/>
                </a:cubicBezTo>
                <a:cubicBezTo>
                  <a:pt x="1335647" y="564614"/>
                  <a:pt x="1334972" y="568662"/>
                  <a:pt x="1334972" y="572709"/>
                </a:cubicBezTo>
                <a:cubicBezTo>
                  <a:pt x="1334972" y="576082"/>
                  <a:pt x="1334297" y="580129"/>
                  <a:pt x="1334297" y="584177"/>
                </a:cubicBezTo>
                <a:lnTo>
                  <a:pt x="1334297" y="584851"/>
                </a:lnTo>
                <a:lnTo>
                  <a:pt x="1334972" y="584851"/>
                </a:lnTo>
                <a:lnTo>
                  <a:pt x="1344416" y="584851"/>
                </a:lnTo>
                <a:lnTo>
                  <a:pt x="1353860" y="584851"/>
                </a:lnTo>
                <a:lnTo>
                  <a:pt x="1357233" y="584851"/>
                </a:lnTo>
                <a:lnTo>
                  <a:pt x="1363978" y="584851"/>
                </a:lnTo>
                <a:lnTo>
                  <a:pt x="1374097" y="584851"/>
                </a:lnTo>
                <a:lnTo>
                  <a:pt x="1374771" y="584851"/>
                </a:lnTo>
                <a:lnTo>
                  <a:pt x="1374771" y="584177"/>
                </a:lnTo>
                <a:cubicBezTo>
                  <a:pt x="1374771" y="580129"/>
                  <a:pt x="1375446" y="576082"/>
                  <a:pt x="1375446" y="572034"/>
                </a:cubicBezTo>
                <a:cubicBezTo>
                  <a:pt x="1375446" y="567987"/>
                  <a:pt x="1375446" y="563939"/>
                  <a:pt x="1376120" y="559892"/>
                </a:cubicBezTo>
                <a:cubicBezTo>
                  <a:pt x="1376795" y="555845"/>
                  <a:pt x="1376795" y="551797"/>
                  <a:pt x="1377470" y="547750"/>
                </a:cubicBezTo>
                <a:cubicBezTo>
                  <a:pt x="1378144" y="544377"/>
                  <a:pt x="1378144" y="541005"/>
                  <a:pt x="1378819" y="537631"/>
                </a:cubicBezTo>
                <a:cubicBezTo>
                  <a:pt x="1378819" y="536957"/>
                  <a:pt x="1380168" y="536282"/>
                  <a:pt x="1380843" y="536282"/>
                </a:cubicBezTo>
                <a:close/>
                <a:moveTo>
                  <a:pt x="1544762" y="532235"/>
                </a:moveTo>
                <a:lnTo>
                  <a:pt x="1546112" y="532235"/>
                </a:lnTo>
                <a:lnTo>
                  <a:pt x="1550834" y="532235"/>
                </a:lnTo>
                <a:lnTo>
                  <a:pt x="1559603" y="532235"/>
                </a:lnTo>
                <a:lnTo>
                  <a:pt x="1568373" y="532235"/>
                </a:lnTo>
                <a:lnTo>
                  <a:pt x="1574444" y="532235"/>
                </a:lnTo>
                <a:cubicBezTo>
                  <a:pt x="1575118" y="532235"/>
                  <a:pt x="1575118" y="532235"/>
                  <a:pt x="1575793" y="532910"/>
                </a:cubicBezTo>
                <a:cubicBezTo>
                  <a:pt x="1576468" y="533584"/>
                  <a:pt x="1576468" y="533584"/>
                  <a:pt x="1576468" y="534259"/>
                </a:cubicBezTo>
                <a:cubicBezTo>
                  <a:pt x="1576468" y="542353"/>
                  <a:pt x="1576468" y="550448"/>
                  <a:pt x="1576468" y="558543"/>
                </a:cubicBezTo>
                <a:cubicBezTo>
                  <a:pt x="1576468" y="567987"/>
                  <a:pt x="1576468" y="576756"/>
                  <a:pt x="1576468" y="585526"/>
                </a:cubicBezTo>
                <a:lnTo>
                  <a:pt x="1576468" y="612508"/>
                </a:lnTo>
                <a:cubicBezTo>
                  <a:pt x="1576468" y="621278"/>
                  <a:pt x="1576468" y="630047"/>
                  <a:pt x="1575118" y="636793"/>
                </a:cubicBezTo>
                <a:lnTo>
                  <a:pt x="1575118" y="637467"/>
                </a:lnTo>
                <a:lnTo>
                  <a:pt x="1575793" y="637467"/>
                </a:lnTo>
                <a:lnTo>
                  <a:pt x="1583213" y="637467"/>
                </a:lnTo>
                <a:lnTo>
                  <a:pt x="1589959" y="637467"/>
                </a:lnTo>
                <a:lnTo>
                  <a:pt x="1597379" y="637467"/>
                </a:lnTo>
                <a:lnTo>
                  <a:pt x="1604124" y="637467"/>
                </a:lnTo>
                <a:lnTo>
                  <a:pt x="1618291" y="637467"/>
                </a:lnTo>
                <a:lnTo>
                  <a:pt x="1625711" y="637467"/>
                </a:lnTo>
                <a:lnTo>
                  <a:pt x="1629758" y="637467"/>
                </a:lnTo>
                <a:cubicBezTo>
                  <a:pt x="1630433" y="637467"/>
                  <a:pt x="1630433" y="637467"/>
                  <a:pt x="1631108" y="638142"/>
                </a:cubicBezTo>
                <a:cubicBezTo>
                  <a:pt x="1631782" y="638142"/>
                  <a:pt x="1631782" y="638817"/>
                  <a:pt x="1631782" y="639491"/>
                </a:cubicBezTo>
                <a:cubicBezTo>
                  <a:pt x="1631782" y="641515"/>
                  <a:pt x="1631782" y="642864"/>
                  <a:pt x="1631782" y="644888"/>
                </a:cubicBezTo>
                <a:cubicBezTo>
                  <a:pt x="1631782" y="647586"/>
                  <a:pt x="1631782" y="650285"/>
                  <a:pt x="1631782" y="652983"/>
                </a:cubicBezTo>
                <a:lnTo>
                  <a:pt x="1631782" y="661078"/>
                </a:lnTo>
                <a:cubicBezTo>
                  <a:pt x="1631782" y="663101"/>
                  <a:pt x="1631782" y="664450"/>
                  <a:pt x="1631782" y="666474"/>
                </a:cubicBezTo>
                <a:cubicBezTo>
                  <a:pt x="1631782" y="667823"/>
                  <a:pt x="1631108" y="668498"/>
                  <a:pt x="1629758" y="668498"/>
                </a:cubicBezTo>
                <a:cubicBezTo>
                  <a:pt x="1625711" y="668498"/>
                  <a:pt x="1620989" y="668498"/>
                  <a:pt x="1616942" y="668498"/>
                </a:cubicBezTo>
                <a:lnTo>
                  <a:pt x="1601426" y="667823"/>
                </a:lnTo>
                <a:lnTo>
                  <a:pt x="1586586" y="667149"/>
                </a:lnTo>
                <a:lnTo>
                  <a:pt x="1578491" y="667149"/>
                </a:lnTo>
                <a:lnTo>
                  <a:pt x="1571746" y="667149"/>
                </a:lnTo>
                <a:lnTo>
                  <a:pt x="1564326" y="667149"/>
                </a:lnTo>
                <a:lnTo>
                  <a:pt x="1556905" y="667149"/>
                </a:lnTo>
                <a:lnTo>
                  <a:pt x="1549485" y="667149"/>
                </a:lnTo>
                <a:lnTo>
                  <a:pt x="1544762" y="667149"/>
                </a:lnTo>
                <a:cubicBezTo>
                  <a:pt x="1543413" y="667149"/>
                  <a:pt x="1542739" y="665799"/>
                  <a:pt x="1542739" y="665125"/>
                </a:cubicBezTo>
                <a:cubicBezTo>
                  <a:pt x="1542065" y="655006"/>
                  <a:pt x="1542065" y="644213"/>
                  <a:pt x="1542065" y="633420"/>
                </a:cubicBezTo>
                <a:cubicBezTo>
                  <a:pt x="1542065" y="622627"/>
                  <a:pt x="1542065" y="611159"/>
                  <a:pt x="1542065" y="599692"/>
                </a:cubicBezTo>
                <a:cubicBezTo>
                  <a:pt x="1542065" y="588224"/>
                  <a:pt x="1542065" y="577431"/>
                  <a:pt x="1542065" y="565964"/>
                </a:cubicBezTo>
                <a:cubicBezTo>
                  <a:pt x="1542065" y="555170"/>
                  <a:pt x="1542739" y="544377"/>
                  <a:pt x="1542739" y="534259"/>
                </a:cubicBezTo>
                <a:cubicBezTo>
                  <a:pt x="1542739" y="532910"/>
                  <a:pt x="1543413" y="532235"/>
                  <a:pt x="1544762" y="532235"/>
                </a:cubicBezTo>
                <a:close/>
                <a:moveTo>
                  <a:pt x="1652019" y="530211"/>
                </a:moveTo>
                <a:lnTo>
                  <a:pt x="1658765" y="530211"/>
                </a:lnTo>
                <a:lnTo>
                  <a:pt x="1668209" y="530211"/>
                </a:lnTo>
                <a:lnTo>
                  <a:pt x="1676978" y="530211"/>
                </a:lnTo>
                <a:lnTo>
                  <a:pt x="1677653" y="530211"/>
                </a:lnTo>
                <a:lnTo>
                  <a:pt x="1684399" y="530211"/>
                </a:lnTo>
                <a:cubicBezTo>
                  <a:pt x="1685748" y="530211"/>
                  <a:pt x="1686422" y="531561"/>
                  <a:pt x="1686422" y="532235"/>
                </a:cubicBezTo>
                <a:cubicBezTo>
                  <a:pt x="1687097" y="541005"/>
                  <a:pt x="1687771" y="549774"/>
                  <a:pt x="1688446" y="557869"/>
                </a:cubicBezTo>
                <a:cubicBezTo>
                  <a:pt x="1688446" y="566638"/>
                  <a:pt x="1689120" y="576082"/>
                  <a:pt x="1689120" y="585526"/>
                </a:cubicBezTo>
                <a:cubicBezTo>
                  <a:pt x="1689120" y="590923"/>
                  <a:pt x="1689120" y="596319"/>
                  <a:pt x="1689120" y="601716"/>
                </a:cubicBezTo>
                <a:cubicBezTo>
                  <a:pt x="1689120" y="605763"/>
                  <a:pt x="1689120" y="609810"/>
                  <a:pt x="1689120" y="613857"/>
                </a:cubicBezTo>
                <a:cubicBezTo>
                  <a:pt x="1689120" y="622627"/>
                  <a:pt x="1689120" y="632071"/>
                  <a:pt x="1688446" y="641515"/>
                </a:cubicBezTo>
                <a:lnTo>
                  <a:pt x="1688446" y="642190"/>
                </a:lnTo>
                <a:lnTo>
                  <a:pt x="1689120" y="642190"/>
                </a:lnTo>
                <a:lnTo>
                  <a:pt x="1704635" y="642190"/>
                </a:lnTo>
                <a:lnTo>
                  <a:pt x="1712730" y="642190"/>
                </a:lnTo>
                <a:lnTo>
                  <a:pt x="1720151" y="642190"/>
                </a:lnTo>
                <a:lnTo>
                  <a:pt x="1735666" y="642190"/>
                </a:lnTo>
                <a:lnTo>
                  <a:pt x="1748482" y="642190"/>
                </a:lnTo>
                <a:cubicBezTo>
                  <a:pt x="1749157" y="642190"/>
                  <a:pt x="1749832" y="642864"/>
                  <a:pt x="1749832" y="643539"/>
                </a:cubicBezTo>
                <a:cubicBezTo>
                  <a:pt x="1750507" y="643539"/>
                  <a:pt x="1750507" y="644213"/>
                  <a:pt x="1750507" y="644888"/>
                </a:cubicBezTo>
                <a:cubicBezTo>
                  <a:pt x="1749832" y="646911"/>
                  <a:pt x="1749832" y="648260"/>
                  <a:pt x="1749832" y="650285"/>
                </a:cubicBezTo>
                <a:cubicBezTo>
                  <a:pt x="1749832" y="652983"/>
                  <a:pt x="1749157" y="655681"/>
                  <a:pt x="1749157" y="658379"/>
                </a:cubicBezTo>
                <a:cubicBezTo>
                  <a:pt x="1749157" y="661078"/>
                  <a:pt x="1748482" y="663775"/>
                  <a:pt x="1748482" y="666474"/>
                </a:cubicBezTo>
                <a:cubicBezTo>
                  <a:pt x="1748482" y="668498"/>
                  <a:pt x="1747808" y="670521"/>
                  <a:pt x="1747808" y="672545"/>
                </a:cubicBezTo>
                <a:cubicBezTo>
                  <a:pt x="1747808" y="673220"/>
                  <a:pt x="1746459" y="673894"/>
                  <a:pt x="1745784" y="673894"/>
                </a:cubicBezTo>
                <a:cubicBezTo>
                  <a:pt x="1738364" y="673894"/>
                  <a:pt x="1730269" y="673220"/>
                  <a:pt x="1722849" y="673220"/>
                </a:cubicBezTo>
                <a:lnTo>
                  <a:pt x="1697890" y="672545"/>
                </a:lnTo>
                <a:lnTo>
                  <a:pt x="1673606" y="671870"/>
                </a:lnTo>
                <a:lnTo>
                  <a:pt x="1664161" y="671870"/>
                </a:lnTo>
                <a:lnTo>
                  <a:pt x="1652019" y="671870"/>
                </a:lnTo>
                <a:cubicBezTo>
                  <a:pt x="1651345" y="671870"/>
                  <a:pt x="1651345" y="671870"/>
                  <a:pt x="1650670" y="671196"/>
                </a:cubicBezTo>
                <a:cubicBezTo>
                  <a:pt x="1649996" y="670521"/>
                  <a:pt x="1649996" y="670521"/>
                  <a:pt x="1649996" y="669847"/>
                </a:cubicBezTo>
                <a:cubicBezTo>
                  <a:pt x="1650670" y="658379"/>
                  <a:pt x="1651345" y="647586"/>
                  <a:pt x="1651345" y="636793"/>
                </a:cubicBezTo>
                <a:cubicBezTo>
                  <a:pt x="1652019" y="624651"/>
                  <a:pt x="1652019" y="612508"/>
                  <a:pt x="1652019" y="601041"/>
                </a:cubicBezTo>
                <a:cubicBezTo>
                  <a:pt x="1652019" y="588898"/>
                  <a:pt x="1651345" y="576756"/>
                  <a:pt x="1651345" y="565289"/>
                </a:cubicBezTo>
                <a:cubicBezTo>
                  <a:pt x="1651345" y="553821"/>
                  <a:pt x="1650670" y="543028"/>
                  <a:pt x="1649996" y="532235"/>
                </a:cubicBezTo>
                <a:cubicBezTo>
                  <a:pt x="1649996" y="531561"/>
                  <a:pt x="1649996" y="531561"/>
                  <a:pt x="1650670" y="530886"/>
                </a:cubicBezTo>
                <a:cubicBezTo>
                  <a:pt x="1651345" y="530211"/>
                  <a:pt x="1651345" y="530211"/>
                  <a:pt x="1652019" y="530211"/>
                </a:cubicBezTo>
                <a:close/>
                <a:moveTo>
                  <a:pt x="1900935" y="525489"/>
                </a:moveTo>
                <a:cubicBezTo>
                  <a:pt x="1902284" y="525489"/>
                  <a:pt x="1902959" y="526164"/>
                  <a:pt x="1902959" y="526838"/>
                </a:cubicBezTo>
                <a:cubicBezTo>
                  <a:pt x="1906332" y="538306"/>
                  <a:pt x="1908355" y="550448"/>
                  <a:pt x="1909704" y="562590"/>
                </a:cubicBezTo>
                <a:cubicBezTo>
                  <a:pt x="1911729" y="575408"/>
                  <a:pt x="1912403" y="588224"/>
                  <a:pt x="1910379" y="599017"/>
                </a:cubicBezTo>
                <a:cubicBezTo>
                  <a:pt x="1910379" y="611834"/>
                  <a:pt x="1909030" y="624651"/>
                  <a:pt x="1907681" y="637467"/>
                </a:cubicBezTo>
                <a:cubicBezTo>
                  <a:pt x="1906332" y="649610"/>
                  <a:pt x="1903634" y="661078"/>
                  <a:pt x="1900935" y="673220"/>
                </a:cubicBezTo>
                <a:cubicBezTo>
                  <a:pt x="1900260" y="673894"/>
                  <a:pt x="1899586" y="674569"/>
                  <a:pt x="1898911" y="674569"/>
                </a:cubicBezTo>
                <a:lnTo>
                  <a:pt x="1890142" y="674569"/>
                </a:lnTo>
                <a:lnTo>
                  <a:pt x="1878675" y="674569"/>
                </a:lnTo>
                <a:lnTo>
                  <a:pt x="1873278" y="674569"/>
                </a:lnTo>
                <a:lnTo>
                  <a:pt x="1867881" y="674569"/>
                </a:lnTo>
                <a:lnTo>
                  <a:pt x="1860461" y="674569"/>
                </a:lnTo>
                <a:cubicBezTo>
                  <a:pt x="1859786" y="674569"/>
                  <a:pt x="1859786" y="674569"/>
                  <a:pt x="1859112" y="673894"/>
                </a:cubicBezTo>
                <a:cubicBezTo>
                  <a:pt x="1858437" y="673894"/>
                  <a:pt x="1858437" y="673220"/>
                  <a:pt x="1858437" y="672545"/>
                </a:cubicBezTo>
                <a:cubicBezTo>
                  <a:pt x="1859112" y="669847"/>
                  <a:pt x="1859786" y="666474"/>
                  <a:pt x="1860461" y="663775"/>
                </a:cubicBezTo>
                <a:cubicBezTo>
                  <a:pt x="1861136" y="659729"/>
                  <a:pt x="1861810" y="655681"/>
                  <a:pt x="1862485" y="651634"/>
                </a:cubicBezTo>
                <a:cubicBezTo>
                  <a:pt x="1863160" y="647586"/>
                  <a:pt x="1863160" y="643539"/>
                  <a:pt x="1863834" y="639491"/>
                </a:cubicBezTo>
                <a:cubicBezTo>
                  <a:pt x="1864508" y="635444"/>
                  <a:pt x="1865183" y="631396"/>
                  <a:pt x="1865183" y="627349"/>
                </a:cubicBezTo>
                <a:lnTo>
                  <a:pt x="1865183" y="626675"/>
                </a:lnTo>
                <a:lnTo>
                  <a:pt x="1864508" y="626675"/>
                </a:lnTo>
                <a:lnTo>
                  <a:pt x="1857088" y="626675"/>
                </a:lnTo>
                <a:lnTo>
                  <a:pt x="1849668" y="626675"/>
                </a:lnTo>
                <a:lnTo>
                  <a:pt x="1834828" y="626675"/>
                </a:lnTo>
                <a:lnTo>
                  <a:pt x="1820662" y="626675"/>
                </a:lnTo>
                <a:lnTo>
                  <a:pt x="1813241" y="626675"/>
                </a:lnTo>
                <a:lnTo>
                  <a:pt x="1806495" y="626675"/>
                </a:lnTo>
                <a:lnTo>
                  <a:pt x="1805821" y="626675"/>
                </a:lnTo>
                <a:lnTo>
                  <a:pt x="1805821" y="627349"/>
                </a:lnTo>
                <a:cubicBezTo>
                  <a:pt x="1805821" y="632071"/>
                  <a:pt x="1805821" y="635444"/>
                  <a:pt x="1805146" y="639491"/>
                </a:cubicBezTo>
                <a:cubicBezTo>
                  <a:pt x="1804472" y="643539"/>
                  <a:pt x="1803797" y="647586"/>
                  <a:pt x="1803797" y="651634"/>
                </a:cubicBezTo>
                <a:cubicBezTo>
                  <a:pt x="1803797" y="655681"/>
                  <a:pt x="1803123" y="659054"/>
                  <a:pt x="1802448" y="663101"/>
                </a:cubicBezTo>
                <a:cubicBezTo>
                  <a:pt x="1801774" y="666474"/>
                  <a:pt x="1801774" y="669173"/>
                  <a:pt x="1801099" y="672545"/>
                </a:cubicBezTo>
                <a:cubicBezTo>
                  <a:pt x="1801099" y="673220"/>
                  <a:pt x="1799749" y="673894"/>
                  <a:pt x="1799075" y="673894"/>
                </a:cubicBezTo>
                <a:lnTo>
                  <a:pt x="1790980" y="673894"/>
                </a:lnTo>
                <a:lnTo>
                  <a:pt x="1787608" y="673894"/>
                </a:lnTo>
                <a:lnTo>
                  <a:pt x="1780862" y="673894"/>
                </a:lnTo>
                <a:lnTo>
                  <a:pt x="1770743" y="673894"/>
                </a:lnTo>
                <a:lnTo>
                  <a:pt x="1766021" y="673894"/>
                </a:lnTo>
                <a:lnTo>
                  <a:pt x="1763997" y="673894"/>
                </a:lnTo>
                <a:cubicBezTo>
                  <a:pt x="1763323" y="673894"/>
                  <a:pt x="1763323" y="673894"/>
                  <a:pt x="1762648" y="673220"/>
                </a:cubicBezTo>
                <a:cubicBezTo>
                  <a:pt x="1761974" y="673220"/>
                  <a:pt x="1761974" y="672545"/>
                  <a:pt x="1761974" y="671870"/>
                </a:cubicBezTo>
                <a:cubicBezTo>
                  <a:pt x="1763323" y="661078"/>
                  <a:pt x="1764672" y="649610"/>
                  <a:pt x="1765347" y="638142"/>
                </a:cubicBezTo>
                <a:cubicBezTo>
                  <a:pt x="1766021" y="626000"/>
                  <a:pt x="1766696" y="613183"/>
                  <a:pt x="1766696" y="601041"/>
                </a:cubicBezTo>
                <a:cubicBezTo>
                  <a:pt x="1766696" y="588898"/>
                  <a:pt x="1766021" y="576082"/>
                  <a:pt x="1765347" y="563939"/>
                </a:cubicBezTo>
                <a:cubicBezTo>
                  <a:pt x="1764672" y="552472"/>
                  <a:pt x="1763323" y="541679"/>
                  <a:pt x="1761974" y="530211"/>
                </a:cubicBezTo>
                <a:cubicBezTo>
                  <a:pt x="1761974" y="529536"/>
                  <a:pt x="1761974" y="529536"/>
                  <a:pt x="1762648" y="528862"/>
                </a:cubicBezTo>
                <a:cubicBezTo>
                  <a:pt x="1762648" y="528187"/>
                  <a:pt x="1763323" y="528187"/>
                  <a:pt x="1763997" y="528187"/>
                </a:cubicBezTo>
                <a:cubicBezTo>
                  <a:pt x="1774116" y="528187"/>
                  <a:pt x="1784235" y="527513"/>
                  <a:pt x="1795028" y="527513"/>
                </a:cubicBezTo>
                <a:cubicBezTo>
                  <a:pt x="1806495" y="527513"/>
                  <a:pt x="1818638" y="526838"/>
                  <a:pt x="1830105" y="526838"/>
                </a:cubicBezTo>
                <a:cubicBezTo>
                  <a:pt x="1841573" y="526838"/>
                  <a:pt x="1853715" y="526164"/>
                  <a:pt x="1865857" y="526164"/>
                </a:cubicBezTo>
                <a:cubicBezTo>
                  <a:pt x="1877326" y="526164"/>
                  <a:pt x="1889468" y="525489"/>
                  <a:pt x="1900935" y="525489"/>
                </a:cubicBezTo>
                <a:close/>
                <a:moveTo>
                  <a:pt x="1578491" y="427002"/>
                </a:moveTo>
                <a:cubicBezTo>
                  <a:pt x="1658091" y="427002"/>
                  <a:pt x="1732293" y="447240"/>
                  <a:pt x="1786933" y="485015"/>
                </a:cubicBezTo>
                <a:cubicBezTo>
                  <a:pt x="1788282" y="486364"/>
                  <a:pt x="1788957" y="487038"/>
                  <a:pt x="1790306" y="487713"/>
                </a:cubicBezTo>
                <a:cubicBezTo>
                  <a:pt x="1792330" y="489063"/>
                  <a:pt x="1793004" y="491086"/>
                  <a:pt x="1792330" y="493110"/>
                </a:cubicBezTo>
                <a:cubicBezTo>
                  <a:pt x="1792330" y="494459"/>
                  <a:pt x="1790306" y="495808"/>
                  <a:pt x="1786933" y="495808"/>
                </a:cubicBezTo>
                <a:cubicBezTo>
                  <a:pt x="1718127" y="497158"/>
                  <a:pt x="1651345" y="497832"/>
                  <a:pt x="1606149" y="498507"/>
                </a:cubicBezTo>
                <a:cubicBezTo>
                  <a:pt x="1506312" y="500530"/>
                  <a:pt x="1406476" y="506602"/>
                  <a:pt x="1352511" y="509299"/>
                </a:cubicBezTo>
                <a:cubicBezTo>
                  <a:pt x="1350487" y="509299"/>
                  <a:pt x="1348463" y="508625"/>
                  <a:pt x="1347788" y="506602"/>
                </a:cubicBezTo>
                <a:cubicBezTo>
                  <a:pt x="1347114" y="504578"/>
                  <a:pt x="1347788" y="502554"/>
                  <a:pt x="1349138" y="501205"/>
                </a:cubicBezTo>
                <a:cubicBezTo>
                  <a:pt x="1355883" y="495133"/>
                  <a:pt x="1362629" y="490412"/>
                  <a:pt x="1370050" y="485015"/>
                </a:cubicBezTo>
                <a:cubicBezTo>
                  <a:pt x="1425364" y="447240"/>
                  <a:pt x="1498892" y="427002"/>
                  <a:pt x="1578491" y="427002"/>
                </a:cubicBezTo>
                <a:close/>
                <a:moveTo>
                  <a:pt x="1579840" y="365616"/>
                </a:moveTo>
                <a:cubicBezTo>
                  <a:pt x="1647297" y="365616"/>
                  <a:pt x="1713405" y="379108"/>
                  <a:pt x="1769394" y="405416"/>
                </a:cubicBezTo>
                <a:cubicBezTo>
                  <a:pt x="1815265" y="426327"/>
                  <a:pt x="1852367" y="454660"/>
                  <a:pt x="1879349" y="487713"/>
                </a:cubicBezTo>
                <a:cubicBezTo>
                  <a:pt x="1880698" y="489063"/>
                  <a:pt x="1880698" y="491086"/>
                  <a:pt x="1880024" y="492435"/>
                </a:cubicBezTo>
                <a:cubicBezTo>
                  <a:pt x="1879349" y="493784"/>
                  <a:pt x="1878000" y="495133"/>
                  <a:pt x="1875976" y="495133"/>
                </a:cubicBezTo>
                <a:lnTo>
                  <a:pt x="1861810" y="495133"/>
                </a:lnTo>
                <a:lnTo>
                  <a:pt x="1851017" y="495133"/>
                </a:lnTo>
                <a:cubicBezTo>
                  <a:pt x="1849668" y="495133"/>
                  <a:pt x="1848319" y="494459"/>
                  <a:pt x="1847644" y="493784"/>
                </a:cubicBezTo>
                <a:cubicBezTo>
                  <a:pt x="1835502" y="480294"/>
                  <a:pt x="1820662" y="468151"/>
                  <a:pt x="1804472" y="456683"/>
                </a:cubicBezTo>
                <a:cubicBezTo>
                  <a:pt x="1744435" y="415534"/>
                  <a:pt x="1664836" y="393273"/>
                  <a:pt x="1579840" y="393273"/>
                </a:cubicBezTo>
                <a:cubicBezTo>
                  <a:pt x="1515756" y="393273"/>
                  <a:pt x="1454371" y="406091"/>
                  <a:pt x="1401754" y="430375"/>
                </a:cubicBezTo>
                <a:cubicBezTo>
                  <a:pt x="1350487" y="453310"/>
                  <a:pt x="1311362" y="485689"/>
                  <a:pt x="1288427" y="523466"/>
                </a:cubicBezTo>
                <a:cubicBezTo>
                  <a:pt x="1272911" y="548425"/>
                  <a:pt x="1264816" y="575408"/>
                  <a:pt x="1264816" y="603064"/>
                </a:cubicBezTo>
                <a:cubicBezTo>
                  <a:pt x="1264816" y="630047"/>
                  <a:pt x="1272911" y="657030"/>
                  <a:pt x="1288427" y="682663"/>
                </a:cubicBezTo>
                <a:cubicBezTo>
                  <a:pt x="1303267" y="707622"/>
                  <a:pt x="1326203" y="730558"/>
                  <a:pt x="1354534" y="750120"/>
                </a:cubicBezTo>
                <a:cubicBezTo>
                  <a:pt x="1414571" y="791269"/>
                  <a:pt x="1494170" y="813530"/>
                  <a:pt x="1579165" y="813530"/>
                </a:cubicBezTo>
                <a:cubicBezTo>
                  <a:pt x="1643250" y="813530"/>
                  <a:pt x="1704635" y="800713"/>
                  <a:pt x="1757252" y="776428"/>
                </a:cubicBezTo>
                <a:cubicBezTo>
                  <a:pt x="1795703" y="758890"/>
                  <a:pt x="1827407" y="735280"/>
                  <a:pt x="1851017" y="708972"/>
                </a:cubicBezTo>
                <a:cubicBezTo>
                  <a:pt x="1851692" y="708297"/>
                  <a:pt x="1853041" y="707622"/>
                  <a:pt x="1854390" y="707622"/>
                </a:cubicBezTo>
                <a:cubicBezTo>
                  <a:pt x="1863160" y="708297"/>
                  <a:pt x="1871254" y="708297"/>
                  <a:pt x="1878675" y="708297"/>
                </a:cubicBezTo>
                <a:cubicBezTo>
                  <a:pt x="1880024" y="708297"/>
                  <a:pt x="1882047" y="709647"/>
                  <a:pt x="1883396" y="710996"/>
                </a:cubicBezTo>
                <a:cubicBezTo>
                  <a:pt x="1884070" y="712345"/>
                  <a:pt x="1884070" y="714368"/>
                  <a:pt x="1882722" y="715717"/>
                </a:cubicBezTo>
                <a:cubicBezTo>
                  <a:pt x="1866532" y="737304"/>
                  <a:pt x="1845621" y="756866"/>
                  <a:pt x="1820662" y="773730"/>
                </a:cubicBezTo>
                <a:cubicBezTo>
                  <a:pt x="1788282" y="795991"/>
                  <a:pt x="1750507" y="812856"/>
                  <a:pt x="1710032" y="824323"/>
                </a:cubicBezTo>
                <a:cubicBezTo>
                  <a:pt x="1668883" y="835790"/>
                  <a:pt x="1625037" y="841862"/>
                  <a:pt x="1579840" y="841862"/>
                </a:cubicBezTo>
                <a:cubicBezTo>
                  <a:pt x="1512384" y="841862"/>
                  <a:pt x="1446276" y="827696"/>
                  <a:pt x="1390286" y="802062"/>
                </a:cubicBezTo>
                <a:cubicBezTo>
                  <a:pt x="1334972" y="777103"/>
                  <a:pt x="1291125" y="740676"/>
                  <a:pt x="1264816" y="698178"/>
                </a:cubicBezTo>
                <a:cubicBezTo>
                  <a:pt x="1245929" y="668498"/>
                  <a:pt x="1236485" y="636793"/>
                  <a:pt x="1236485" y="603739"/>
                </a:cubicBezTo>
                <a:cubicBezTo>
                  <a:pt x="1236485" y="571360"/>
                  <a:pt x="1246603" y="538981"/>
                  <a:pt x="1264816" y="509299"/>
                </a:cubicBezTo>
                <a:cubicBezTo>
                  <a:pt x="1282355" y="480968"/>
                  <a:pt x="1307314" y="455334"/>
                  <a:pt x="1339019" y="433748"/>
                </a:cubicBezTo>
                <a:cubicBezTo>
                  <a:pt x="1403778" y="389901"/>
                  <a:pt x="1489448" y="365616"/>
                  <a:pt x="1579840" y="365616"/>
                </a:cubicBezTo>
                <a:close/>
                <a:moveTo>
                  <a:pt x="1724873" y="68806"/>
                </a:moveTo>
                <a:lnTo>
                  <a:pt x="1671581" y="176063"/>
                </a:lnTo>
                <a:lnTo>
                  <a:pt x="1778164" y="176063"/>
                </a:lnTo>
                <a:close/>
                <a:moveTo>
                  <a:pt x="804086" y="67457"/>
                </a:moveTo>
                <a:lnTo>
                  <a:pt x="804086" y="130192"/>
                </a:lnTo>
                <a:lnTo>
                  <a:pt x="926857" y="130192"/>
                </a:lnTo>
                <a:cubicBezTo>
                  <a:pt x="965308" y="130192"/>
                  <a:pt x="974077" y="112653"/>
                  <a:pt x="974077" y="98487"/>
                </a:cubicBezTo>
                <a:cubicBezTo>
                  <a:pt x="974077" y="84321"/>
                  <a:pt x="965983" y="67457"/>
                  <a:pt x="926857" y="67457"/>
                </a:cubicBezTo>
                <a:close/>
                <a:moveTo>
                  <a:pt x="503228" y="55315"/>
                </a:moveTo>
                <a:cubicBezTo>
                  <a:pt x="425653" y="55315"/>
                  <a:pt x="388552" y="89718"/>
                  <a:pt x="388552" y="143009"/>
                </a:cubicBezTo>
                <a:cubicBezTo>
                  <a:pt x="388552" y="194950"/>
                  <a:pt x="423629" y="230702"/>
                  <a:pt x="503228" y="230702"/>
                </a:cubicBezTo>
                <a:cubicBezTo>
                  <a:pt x="586875" y="230702"/>
                  <a:pt x="617231" y="191578"/>
                  <a:pt x="616556" y="143009"/>
                </a:cubicBezTo>
                <a:cubicBezTo>
                  <a:pt x="616556" y="89044"/>
                  <a:pt x="579454" y="55315"/>
                  <a:pt x="503228" y="55315"/>
                </a:cubicBezTo>
                <a:close/>
                <a:moveTo>
                  <a:pt x="755517" y="7420"/>
                </a:moveTo>
                <a:lnTo>
                  <a:pt x="937651" y="7420"/>
                </a:lnTo>
                <a:cubicBezTo>
                  <a:pt x="1007131" y="8095"/>
                  <a:pt x="1045581" y="39126"/>
                  <a:pt x="1045581" y="96464"/>
                </a:cubicBezTo>
                <a:cubicBezTo>
                  <a:pt x="1045581" y="154476"/>
                  <a:pt x="996339" y="174039"/>
                  <a:pt x="983521" y="178086"/>
                </a:cubicBezTo>
                <a:lnTo>
                  <a:pt x="1061771" y="275899"/>
                </a:lnTo>
                <a:cubicBezTo>
                  <a:pt x="1062446" y="277248"/>
                  <a:pt x="1061771" y="279272"/>
                  <a:pt x="1059748" y="279272"/>
                </a:cubicBezTo>
                <a:lnTo>
                  <a:pt x="988244" y="279272"/>
                </a:lnTo>
                <a:cubicBezTo>
                  <a:pt x="985545" y="279272"/>
                  <a:pt x="982847" y="277923"/>
                  <a:pt x="980823" y="275899"/>
                </a:cubicBezTo>
                <a:lnTo>
                  <a:pt x="920112" y="207093"/>
                </a:lnTo>
                <a:cubicBezTo>
                  <a:pt x="902573" y="188879"/>
                  <a:pt x="899200" y="185507"/>
                  <a:pt x="866821" y="185507"/>
                </a:cubicBezTo>
                <a:lnTo>
                  <a:pt x="804761" y="185507"/>
                </a:lnTo>
                <a:lnTo>
                  <a:pt x="804761" y="269153"/>
                </a:lnTo>
                <a:cubicBezTo>
                  <a:pt x="804761" y="274550"/>
                  <a:pt x="800038" y="279272"/>
                  <a:pt x="794642" y="279272"/>
                </a:cubicBezTo>
                <a:lnTo>
                  <a:pt x="744050" y="279272"/>
                </a:lnTo>
                <a:cubicBezTo>
                  <a:pt x="738653" y="279272"/>
                  <a:pt x="733931" y="274550"/>
                  <a:pt x="733931" y="269153"/>
                </a:cubicBezTo>
                <a:lnTo>
                  <a:pt x="733931" y="29007"/>
                </a:lnTo>
                <a:cubicBezTo>
                  <a:pt x="733931" y="16864"/>
                  <a:pt x="743375" y="7420"/>
                  <a:pt x="755517" y="7420"/>
                </a:cubicBezTo>
                <a:close/>
                <a:moveTo>
                  <a:pt x="21586" y="7420"/>
                </a:moveTo>
                <a:lnTo>
                  <a:pt x="294787" y="7420"/>
                </a:lnTo>
                <a:cubicBezTo>
                  <a:pt x="300183" y="7420"/>
                  <a:pt x="304905" y="11467"/>
                  <a:pt x="306254" y="16864"/>
                </a:cubicBezTo>
                <a:lnTo>
                  <a:pt x="306254" y="64084"/>
                </a:lnTo>
                <a:cubicBezTo>
                  <a:pt x="306254" y="66108"/>
                  <a:pt x="304231" y="68131"/>
                  <a:pt x="302207" y="68131"/>
                </a:cubicBezTo>
                <a:lnTo>
                  <a:pt x="72179" y="68131"/>
                </a:lnTo>
                <a:cubicBezTo>
                  <a:pt x="72179" y="78925"/>
                  <a:pt x="72179" y="83647"/>
                  <a:pt x="89718" y="84996"/>
                </a:cubicBezTo>
                <a:lnTo>
                  <a:pt x="228004" y="97138"/>
                </a:lnTo>
                <a:cubicBezTo>
                  <a:pt x="280621" y="101860"/>
                  <a:pt x="280621" y="185507"/>
                  <a:pt x="228004" y="190229"/>
                </a:cubicBezTo>
                <a:cubicBezTo>
                  <a:pt x="185507" y="194276"/>
                  <a:pt x="117375" y="199673"/>
                  <a:pt x="95788" y="201696"/>
                </a:cubicBezTo>
                <a:cubicBezTo>
                  <a:pt x="80273" y="203045"/>
                  <a:pt x="71504" y="207768"/>
                  <a:pt x="71504" y="219235"/>
                </a:cubicBezTo>
                <a:lnTo>
                  <a:pt x="71504" y="268479"/>
                </a:lnTo>
                <a:cubicBezTo>
                  <a:pt x="71504" y="273875"/>
                  <a:pt x="66782" y="278597"/>
                  <a:pt x="61386" y="278597"/>
                </a:cubicBezTo>
                <a:lnTo>
                  <a:pt x="10118" y="278597"/>
                </a:lnTo>
                <a:cubicBezTo>
                  <a:pt x="4722" y="278597"/>
                  <a:pt x="674" y="273875"/>
                  <a:pt x="674" y="268479"/>
                </a:cubicBezTo>
                <a:lnTo>
                  <a:pt x="674" y="201022"/>
                </a:lnTo>
                <a:cubicBezTo>
                  <a:pt x="674" y="176737"/>
                  <a:pt x="8769" y="161896"/>
                  <a:pt x="27657" y="159873"/>
                </a:cubicBezTo>
                <a:cubicBezTo>
                  <a:pt x="50593" y="157849"/>
                  <a:pt x="191578" y="149755"/>
                  <a:pt x="191578" y="149755"/>
                </a:cubicBezTo>
                <a:cubicBezTo>
                  <a:pt x="195625" y="147731"/>
                  <a:pt x="195625" y="142334"/>
                  <a:pt x="191578" y="140311"/>
                </a:cubicBezTo>
                <a:cubicBezTo>
                  <a:pt x="191578" y="140311"/>
                  <a:pt x="53965" y="133565"/>
                  <a:pt x="28332" y="131541"/>
                </a:cubicBezTo>
                <a:cubicBezTo>
                  <a:pt x="6071" y="129517"/>
                  <a:pt x="0" y="112653"/>
                  <a:pt x="0" y="89718"/>
                </a:cubicBezTo>
                <a:lnTo>
                  <a:pt x="0" y="29007"/>
                </a:lnTo>
                <a:cubicBezTo>
                  <a:pt x="0" y="16864"/>
                  <a:pt x="9444" y="7420"/>
                  <a:pt x="21586" y="7420"/>
                </a:cubicBezTo>
                <a:close/>
                <a:moveTo>
                  <a:pt x="1697215" y="6746"/>
                </a:moveTo>
                <a:lnTo>
                  <a:pt x="1758601" y="6746"/>
                </a:lnTo>
                <a:cubicBezTo>
                  <a:pt x="1762648" y="6746"/>
                  <a:pt x="1766021" y="8770"/>
                  <a:pt x="1767371" y="12142"/>
                </a:cubicBezTo>
                <a:lnTo>
                  <a:pt x="1904983" y="275225"/>
                </a:lnTo>
                <a:cubicBezTo>
                  <a:pt x="1905657" y="276574"/>
                  <a:pt x="1904308" y="278597"/>
                  <a:pt x="1902959" y="278597"/>
                </a:cubicBezTo>
                <a:lnTo>
                  <a:pt x="1863160" y="278597"/>
                </a:lnTo>
                <a:cubicBezTo>
                  <a:pt x="1841573" y="278597"/>
                  <a:pt x="1821336" y="266455"/>
                  <a:pt x="1811892" y="246892"/>
                </a:cubicBezTo>
                <a:lnTo>
                  <a:pt x="1801774" y="226655"/>
                </a:lnTo>
                <a:lnTo>
                  <a:pt x="1645948" y="226655"/>
                </a:lnTo>
                <a:lnTo>
                  <a:pt x="1623013" y="273200"/>
                </a:lnTo>
                <a:cubicBezTo>
                  <a:pt x="1621663" y="276574"/>
                  <a:pt x="1618291" y="278597"/>
                  <a:pt x="1614244" y="278597"/>
                </a:cubicBezTo>
                <a:lnTo>
                  <a:pt x="1545437" y="278597"/>
                </a:lnTo>
                <a:cubicBezTo>
                  <a:pt x="1544088" y="278597"/>
                  <a:pt x="1542739" y="276574"/>
                  <a:pt x="1544088" y="275225"/>
                </a:cubicBezTo>
                <a:lnTo>
                  <a:pt x="1678327" y="18213"/>
                </a:lnTo>
                <a:cubicBezTo>
                  <a:pt x="1681700" y="11467"/>
                  <a:pt x="1689120" y="6746"/>
                  <a:pt x="1697215" y="6746"/>
                </a:cubicBezTo>
                <a:close/>
                <a:moveTo>
                  <a:pt x="1464489" y="6746"/>
                </a:moveTo>
                <a:lnTo>
                  <a:pt x="1503614" y="6746"/>
                </a:lnTo>
                <a:cubicBezTo>
                  <a:pt x="1509011" y="6746"/>
                  <a:pt x="1513733" y="11467"/>
                  <a:pt x="1513733" y="16864"/>
                </a:cubicBezTo>
                <a:lnTo>
                  <a:pt x="1513733" y="268479"/>
                </a:lnTo>
                <a:cubicBezTo>
                  <a:pt x="1513733" y="273875"/>
                  <a:pt x="1509011" y="278597"/>
                  <a:pt x="1503614" y="278597"/>
                </a:cubicBezTo>
                <a:lnTo>
                  <a:pt x="1453022" y="278597"/>
                </a:lnTo>
                <a:cubicBezTo>
                  <a:pt x="1447625" y="278597"/>
                  <a:pt x="1443577" y="273875"/>
                  <a:pt x="1442903" y="268479"/>
                </a:cubicBezTo>
                <a:lnTo>
                  <a:pt x="1442903" y="28332"/>
                </a:lnTo>
                <a:cubicBezTo>
                  <a:pt x="1442903" y="16190"/>
                  <a:pt x="1452347" y="6746"/>
                  <a:pt x="1464489" y="6746"/>
                </a:cubicBezTo>
                <a:close/>
                <a:moveTo>
                  <a:pt x="1345765" y="6746"/>
                </a:moveTo>
                <a:lnTo>
                  <a:pt x="1414571" y="6746"/>
                </a:lnTo>
                <a:cubicBezTo>
                  <a:pt x="1416594" y="6746"/>
                  <a:pt x="1417269" y="8770"/>
                  <a:pt x="1416594" y="10118"/>
                </a:cubicBezTo>
                <a:lnTo>
                  <a:pt x="1278983" y="273200"/>
                </a:lnTo>
                <a:cubicBezTo>
                  <a:pt x="1277634" y="276574"/>
                  <a:pt x="1274260" y="278597"/>
                  <a:pt x="1270213" y="279272"/>
                </a:cubicBezTo>
                <a:lnTo>
                  <a:pt x="1208828" y="279272"/>
                </a:lnTo>
                <a:cubicBezTo>
                  <a:pt x="1200733" y="279272"/>
                  <a:pt x="1193312" y="274550"/>
                  <a:pt x="1189939" y="267804"/>
                </a:cubicBezTo>
                <a:lnTo>
                  <a:pt x="1055701" y="10793"/>
                </a:lnTo>
                <a:cubicBezTo>
                  <a:pt x="1055026" y="9444"/>
                  <a:pt x="1056375" y="7420"/>
                  <a:pt x="1057724" y="7420"/>
                </a:cubicBezTo>
                <a:lnTo>
                  <a:pt x="1126530" y="7420"/>
                </a:lnTo>
                <a:cubicBezTo>
                  <a:pt x="1130577" y="7420"/>
                  <a:pt x="1133951" y="9444"/>
                  <a:pt x="1135299" y="12816"/>
                </a:cubicBezTo>
                <a:lnTo>
                  <a:pt x="1236485" y="216537"/>
                </a:lnTo>
                <a:lnTo>
                  <a:pt x="1336996" y="12142"/>
                </a:lnTo>
                <a:cubicBezTo>
                  <a:pt x="1338345" y="8770"/>
                  <a:pt x="1341717" y="6746"/>
                  <a:pt x="1345765" y="6746"/>
                </a:cubicBezTo>
                <a:close/>
                <a:moveTo>
                  <a:pt x="503228" y="0"/>
                </a:moveTo>
                <a:cubicBezTo>
                  <a:pt x="603064" y="0"/>
                  <a:pt x="688735" y="38451"/>
                  <a:pt x="688060" y="143009"/>
                </a:cubicBezTo>
                <a:cubicBezTo>
                  <a:pt x="688060" y="250266"/>
                  <a:pt x="597668" y="286017"/>
                  <a:pt x="503228" y="286017"/>
                </a:cubicBezTo>
                <a:cubicBezTo>
                  <a:pt x="404067" y="286017"/>
                  <a:pt x="317047" y="247567"/>
                  <a:pt x="317047" y="143009"/>
                </a:cubicBezTo>
                <a:cubicBezTo>
                  <a:pt x="317047" y="37776"/>
                  <a:pt x="406091" y="0"/>
                  <a:pt x="503228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anchor="ctr" anchorCtr="0">
            <a:noAutofit/>
          </a:bodyPr>
          <a:lstStyle>
            <a:lvl1pPr algn="ctr"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48BBE0DB-CE4B-01A3-F729-24B49EBABCE9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 bwMode="gray">
          <a:xfrm>
            <a:off x="880800" y="0"/>
            <a:ext cx="11311200" cy="5815044"/>
          </a:xfrm>
          <a:custGeom>
            <a:avLst/>
            <a:gdLst>
              <a:gd name="connsiteX0" fmla="*/ 13972 w 11309173"/>
              <a:gd name="connsiteY0" fmla="*/ 0 h 5814002"/>
              <a:gd name="connsiteX1" fmla="*/ 35568 w 11309173"/>
              <a:gd name="connsiteY1" fmla="*/ 0 h 5814002"/>
              <a:gd name="connsiteX2" fmla="*/ 31610 w 11309173"/>
              <a:gd name="connsiteY2" fmla="*/ 1132224 h 5814002"/>
              <a:gd name="connsiteX3" fmla="*/ 31610 w 11309173"/>
              <a:gd name="connsiteY3" fmla="*/ 1166462 h 5814002"/>
              <a:gd name="connsiteX4" fmla="*/ 31491 w 11309173"/>
              <a:gd name="connsiteY4" fmla="*/ 1166462 h 5814002"/>
              <a:gd name="connsiteX5" fmla="*/ 21595 w 11309173"/>
              <a:gd name="connsiteY5" fmla="*/ 3997523 h 5814002"/>
              <a:gd name="connsiteX6" fmla="*/ 144810 w 11309173"/>
              <a:gd name="connsiteY6" fmla="*/ 4760952 h 5814002"/>
              <a:gd name="connsiteX7" fmla="*/ 767241 w 11309173"/>
              <a:gd name="connsiteY7" fmla="*/ 5270328 h 5814002"/>
              <a:gd name="connsiteX8" fmla="*/ 811700 w 11309173"/>
              <a:gd name="connsiteY8" fmla="*/ 5283031 h 5814002"/>
              <a:gd name="connsiteX9" fmla="*/ 1895236 w 11309173"/>
              <a:gd name="connsiteY9" fmla="*/ 5385922 h 5814002"/>
              <a:gd name="connsiteX10" fmla="*/ 3242989 w 11309173"/>
              <a:gd name="connsiteY10" fmla="*/ 5467219 h 5814002"/>
              <a:gd name="connsiteX11" fmla="*/ 11309173 w 11309173"/>
              <a:gd name="connsiteY11" fmla="*/ 5792406 h 5814002"/>
              <a:gd name="connsiteX12" fmla="*/ 11307903 w 11309173"/>
              <a:gd name="connsiteY12" fmla="*/ 5814002 h 5814002"/>
              <a:gd name="connsiteX13" fmla="*/ 3242989 w 11309173"/>
              <a:gd name="connsiteY13" fmla="*/ 5488814 h 5814002"/>
              <a:gd name="connsiteX14" fmla="*/ 1893967 w 11309173"/>
              <a:gd name="connsiteY14" fmla="*/ 5407517 h 5814002"/>
              <a:gd name="connsiteX15" fmla="*/ 805348 w 11309173"/>
              <a:gd name="connsiteY15" fmla="*/ 5303355 h 5814002"/>
              <a:gd name="connsiteX16" fmla="*/ 760890 w 11309173"/>
              <a:gd name="connsiteY16" fmla="*/ 5290653 h 5814002"/>
              <a:gd name="connsiteX17" fmla="*/ 124486 w 11309173"/>
              <a:gd name="connsiteY17" fmla="*/ 4771114 h 5814002"/>
              <a:gd name="connsiteX18" fmla="*/ 0 w 11309173"/>
              <a:gd name="connsiteY18" fmla="*/ 3997523 h 5814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09173" h="5814002">
                <a:moveTo>
                  <a:pt x="13972" y="0"/>
                </a:moveTo>
                <a:lnTo>
                  <a:pt x="35568" y="0"/>
                </a:lnTo>
                <a:lnTo>
                  <a:pt x="31610" y="1132224"/>
                </a:lnTo>
                <a:lnTo>
                  <a:pt x="31610" y="1166462"/>
                </a:lnTo>
                <a:lnTo>
                  <a:pt x="31491" y="1166462"/>
                </a:lnTo>
                <a:lnTo>
                  <a:pt x="21595" y="3997523"/>
                </a:lnTo>
                <a:cubicBezTo>
                  <a:pt x="21595" y="4536115"/>
                  <a:pt x="143540" y="4758411"/>
                  <a:pt x="144810" y="4760952"/>
                </a:cubicBezTo>
                <a:cubicBezTo>
                  <a:pt x="326459" y="5147112"/>
                  <a:pt x="591944" y="5220787"/>
                  <a:pt x="767241" y="5270328"/>
                </a:cubicBezTo>
                <a:cubicBezTo>
                  <a:pt x="782484" y="5275409"/>
                  <a:pt x="797727" y="5279220"/>
                  <a:pt x="811700" y="5283031"/>
                </a:cubicBezTo>
                <a:cubicBezTo>
                  <a:pt x="978105" y="5331301"/>
                  <a:pt x="1886345" y="5385922"/>
                  <a:pt x="1895236" y="5385922"/>
                </a:cubicBezTo>
                <a:lnTo>
                  <a:pt x="3242989" y="5467219"/>
                </a:lnTo>
                <a:lnTo>
                  <a:pt x="11309173" y="5792406"/>
                </a:lnTo>
                <a:lnTo>
                  <a:pt x="11307903" y="5814002"/>
                </a:lnTo>
                <a:lnTo>
                  <a:pt x="3242989" y="5488814"/>
                </a:lnTo>
                <a:lnTo>
                  <a:pt x="1893967" y="5407517"/>
                </a:lnTo>
                <a:cubicBezTo>
                  <a:pt x="1855859" y="5404976"/>
                  <a:pt x="973024" y="5352895"/>
                  <a:pt x="805348" y="5303355"/>
                </a:cubicBezTo>
                <a:cubicBezTo>
                  <a:pt x="791376" y="5299544"/>
                  <a:pt x="776133" y="5294463"/>
                  <a:pt x="760890" y="5290653"/>
                </a:cubicBezTo>
                <a:cubicBezTo>
                  <a:pt x="580511" y="5241112"/>
                  <a:pt x="309945" y="5164896"/>
                  <a:pt x="124486" y="4771114"/>
                </a:cubicBezTo>
                <a:cubicBezTo>
                  <a:pt x="120676" y="4762223"/>
                  <a:pt x="0" y="4542466"/>
                  <a:pt x="0" y="3997523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anchor="ctr" anchorCtr="0">
            <a:noAutofit/>
          </a:bodyPr>
          <a:lstStyle>
            <a:lvl1pPr algn="ctr"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 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1648800" y="2629293"/>
            <a:ext cx="9000000" cy="1784960"/>
          </a:xfrm>
        </p:spPr>
        <p:txBody>
          <a:bodyPr/>
          <a:lstStyle>
            <a:lvl1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1" cap="all" baseline="0">
                <a:solidFill>
                  <a:schemeClr val="bg1"/>
                </a:solidFill>
              </a:defRPr>
            </a:lvl1pPr>
            <a:lvl2pPr marL="0" indent="0" algn="l">
              <a:buFont typeface="Arial" panose="020B0604020202020204" pitchFamily="34" charset="0"/>
              <a:buNone/>
              <a:defRPr sz="2000" b="0" cap="none" baseline="0">
                <a:solidFill>
                  <a:schemeClr val="bg1"/>
                </a:solidFill>
                <a:latin typeface="+mj-lt"/>
              </a:defRPr>
            </a:lvl2pPr>
            <a:lvl3pPr marL="0" indent="0" algn="l">
              <a:buFont typeface="Arial" panose="020B0604020202020204" pitchFamily="34" charset="0"/>
              <a:buNone/>
              <a:defRPr sz="2000" b="0" cap="none" baseline="0">
                <a:solidFill>
                  <a:schemeClr val="bg1"/>
                </a:solidFill>
                <a:latin typeface="+mj-lt"/>
              </a:defRPr>
            </a:lvl3pPr>
            <a:lvl4pPr marL="0" indent="0" algn="l">
              <a:buFont typeface="Arial" panose="020B0604020202020204" pitchFamily="34" charset="0"/>
              <a:buNone/>
              <a:defRPr sz="2000" b="0" cap="none" baseline="0">
                <a:solidFill>
                  <a:schemeClr val="bg1"/>
                </a:solidFill>
                <a:latin typeface="+mj-lt"/>
              </a:defRPr>
            </a:lvl4pPr>
            <a:lvl5pPr marL="0" indent="0" algn="l">
              <a:buFont typeface="Arial" panose="020B0604020202020204" pitchFamily="34" charset="0"/>
              <a:buNone/>
              <a:defRPr sz="2000" b="0" cap="none" baseline="0">
                <a:solidFill>
                  <a:schemeClr val="bg1"/>
                </a:solidFill>
                <a:latin typeface="+mj-lt"/>
              </a:defRPr>
            </a:lvl5pPr>
            <a:lvl6pPr marL="0" indent="0" algn="l">
              <a:buFont typeface="Arial" panose="020B0604020202020204" pitchFamily="34" charset="0"/>
              <a:buNone/>
              <a:defRPr sz="2000" b="0" cap="none" baseline="0">
                <a:solidFill>
                  <a:schemeClr val="bg1"/>
                </a:solidFill>
                <a:latin typeface="+mj-lt"/>
              </a:defRPr>
            </a:lvl6pPr>
            <a:lvl7pPr marL="0" indent="0" algn="l">
              <a:buFont typeface="Arial" panose="020B0604020202020204" pitchFamily="34" charset="0"/>
              <a:buNone/>
              <a:defRPr sz="2000" b="0" cap="none" baseline="0">
                <a:solidFill>
                  <a:schemeClr val="bg1"/>
                </a:solidFill>
                <a:latin typeface="+mj-lt"/>
              </a:defRPr>
            </a:lvl7pPr>
            <a:lvl8pPr marL="0" indent="0" algn="l">
              <a:buFont typeface="Arial" panose="020B0604020202020204" pitchFamily="34" charset="0"/>
              <a:buNone/>
              <a:defRPr sz="2000" b="0" cap="none" baseline="0">
                <a:solidFill>
                  <a:schemeClr val="bg1"/>
                </a:solidFill>
                <a:latin typeface="+mj-lt"/>
              </a:defRPr>
            </a:lvl8pPr>
            <a:lvl9pPr marL="0" indent="0" algn="l">
              <a:buFont typeface="Arial" panose="020B0604020202020204" pitchFamily="34" charset="0"/>
              <a:buNone/>
              <a:defRPr sz="2000" b="0" cap="none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noProof="0"/>
              <a:t>Subtitle</a:t>
            </a:r>
          </a:p>
          <a:p>
            <a:pPr lvl="1"/>
            <a:r>
              <a:rPr lang="en-US" noProof="0"/>
              <a:t>Subtitle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6678000"/>
            <a:ext cx="180000" cy="180000"/>
          </a:xfrm>
          <a:ln>
            <a:solidFill>
              <a:schemeClr val="accent1">
                <a:alpha val="0"/>
              </a:schemeClr>
            </a:solidFill>
          </a:ln>
        </p:spPr>
        <p:txBody>
          <a:bodyPr/>
          <a:lstStyle/>
          <a:p>
            <a:r>
              <a:rPr lang="en-US" noProof="0"/>
              <a:t>Date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0" y="6678000"/>
            <a:ext cx="180000" cy="180000"/>
          </a:xfrm>
          <a:ln>
            <a:solidFill>
              <a:schemeClr val="accent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/>
              <a:t>Title presentation - Month 00, 2024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6678000"/>
            <a:ext cx="180000" cy="180000"/>
          </a:xfrm>
          <a:ln>
            <a:solidFill>
              <a:schemeClr val="accent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1648800" y="360419"/>
            <a:ext cx="9000000" cy="2083329"/>
          </a:xfrm>
        </p:spPr>
        <p:txBody>
          <a:bodyPr anchor="b" anchorCtr="0"/>
          <a:lstStyle>
            <a:lvl1pPr algn="l">
              <a:lnSpc>
                <a:spcPct val="74000"/>
              </a:lnSpc>
              <a:defRPr sz="44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noProof="0"/>
              <a:t>Title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F6FC9029-5969-A981-E230-14D7EA97EF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1648800" y="4581128"/>
            <a:ext cx="9000000" cy="553515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1800" b="0">
                <a:solidFill>
                  <a:schemeClr val="bg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noProof="0"/>
              <a:t>Date</a:t>
            </a:r>
          </a:p>
        </p:txBody>
      </p:sp>
      <p:sp>
        <p:nvSpPr>
          <p:cNvPr id="8" name="Espace réservé pour une image  10">
            <a:extLst>
              <a:ext uri="{FF2B5EF4-FFF2-40B4-BE49-F238E27FC236}">
                <a16:creationId xmlns:a16="http://schemas.microsoft.com/office/drawing/2014/main" id="{91F52BF1-5ECF-46AD-189A-3282658F501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-600" y="0"/>
            <a:ext cx="12193200" cy="6858000"/>
          </a:xfrm>
          <a:solidFill>
            <a:schemeClr val="bg1">
              <a:lumMod val="95000"/>
            </a:schemeClr>
          </a:solidFill>
        </p:spPr>
        <p:txBody>
          <a:bodyPr tIns="1260000"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0">
                <a:solidFill>
                  <a:schemeClr val="tx1"/>
                </a:solidFill>
                <a:latin typeface="Apax-Bold" panose="020B0004020202020204" pitchFamily="34" charset="0"/>
              </a:defRPr>
            </a:lvl1pPr>
          </a:lstStyle>
          <a:p>
            <a:r>
              <a:rPr lang="en-US" noProof="0"/>
              <a:t>Select the icon to insert a picture then place the visual into background position (Right click with the mouse / Send to back)</a:t>
            </a:r>
          </a:p>
        </p:txBody>
      </p:sp>
    </p:spTree>
    <p:extLst>
      <p:ext uri="{BB962C8B-B14F-4D97-AF65-F5344CB8AC3E}">
        <p14:creationId xmlns:p14="http://schemas.microsoft.com/office/powerpoint/2010/main" val="5355962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s and image_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7D5383A5-86EE-8E83-602E-51E7197D6FE8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gradFill flip="none" rotWithShape="1">
            <a:gsLst>
              <a:gs pos="99425">
                <a:srgbClr val="001968"/>
              </a:gs>
              <a:gs pos="20000">
                <a:schemeClr val="tx2"/>
              </a:gs>
              <a:gs pos="68000">
                <a:srgbClr val="002498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Espace réservé de la date 10">
            <a:extLst>
              <a:ext uri="{FF2B5EF4-FFF2-40B4-BE49-F238E27FC236}">
                <a16:creationId xmlns:a16="http://schemas.microsoft.com/office/drawing/2014/main" id="{625E16D8-BB25-0506-18E6-B50BB5AEC26B}"/>
              </a:ext>
            </a:extLst>
          </p:cNvPr>
          <p:cNvSpPr>
            <a:spLocks noGrp="1"/>
          </p:cNvSpPr>
          <p:nvPr>
            <p:ph type="dt" sz="half" idx="58"/>
          </p:nvPr>
        </p:nvSpPr>
        <p:spPr bwMode="gray"/>
        <p:txBody>
          <a:bodyPr/>
          <a:lstStyle/>
          <a:p>
            <a:r>
              <a:rPr lang="en-GB"/>
              <a:t>Date</a:t>
            </a:r>
          </a:p>
        </p:txBody>
      </p:sp>
      <p:sp>
        <p:nvSpPr>
          <p:cNvPr id="12" name="Espace réservé du pied de page 11">
            <a:extLst>
              <a:ext uri="{FF2B5EF4-FFF2-40B4-BE49-F238E27FC236}">
                <a16:creationId xmlns:a16="http://schemas.microsoft.com/office/drawing/2014/main" id="{6116C515-5528-D650-6857-1212715F7FB5}"/>
              </a:ext>
            </a:extLst>
          </p:cNvPr>
          <p:cNvSpPr>
            <a:spLocks noGrp="1"/>
          </p:cNvSpPr>
          <p:nvPr>
            <p:ph type="ftr" sz="quarter" idx="59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GB"/>
              <a:t>Title presentation - Month 00, 2024</a:t>
            </a:r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0D2BF53B-D969-1274-CFA8-8DF0A5C0B3D7}"/>
              </a:ext>
            </a:extLst>
          </p:cNvPr>
          <p:cNvSpPr>
            <a:spLocks noGrp="1"/>
          </p:cNvSpPr>
          <p:nvPr>
            <p:ph type="sldNum" sz="quarter" idx="6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GB"/>
              <a:t>P.</a:t>
            </a:r>
            <a:fld id="{733122C9-A0B9-462F-8757-0847AD287B63}" type="slidenum">
              <a:rPr lang="en-GB" smtClean="0"/>
              <a:pPr algn="l"/>
              <a:t>‹#›</a:t>
            </a:fld>
            <a:endParaRPr lang="en-GB"/>
          </a:p>
        </p:txBody>
      </p:sp>
      <p:sp>
        <p:nvSpPr>
          <p:cNvPr id="17" name="Titre 16">
            <a:extLst>
              <a:ext uri="{FF2B5EF4-FFF2-40B4-BE49-F238E27FC236}">
                <a16:creationId xmlns:a16="http://schemas.microsoft.com/office/drawing/2014/main" id="{2BFB70AA-B097-8DE0-E0D1-2A416F0E8E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err="1"/>
              <a:t>Title</a:t>
            </a:r>
            <a:endParaRPr lang="en-US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796C4EB-9C5B-3AF0-A786-065819CA2574}"/>
              </a:ext>
            </a:extLst>
          </p:cNvPr>
          <p:cNvSpPr txBox="1"/>
          <p:nvPr userDrawn="1"/>
        </p:nvSpPr>
        <p:spPr bwMode="gray">
          <a:xfrm>
            <a:off x="731404" y="6154972"/>
            <a:ext cx="35266" cy="4032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r>
              <a:rPr lang="en-GB" sz="1050">
                <a:solidFill>
                  <a:schemeClr val="bg1"/>
                </a:solidFill>
              </a:rPr>
              <a:t>|</a:t>
            </a:r>
          </a:p>
        </p:txBody>
      </p:sp>
      <p:sp>
        <p:nvSpPr>
          <p:cNvPr id="39" name="Forme libre : forme 38">
            <a:extLst>
              <a:ext uri="{FF2B5EF4-FFF2-40B4-BE49-F238E27FC236}">
                <a16:creationId xmlns:a16="http://schemas.microsoft.com/office/drawing/2014/main" id="{99613614-C8D0-100D-CDA1-2505DB40176E}"/>
              </a:ext>
            </a:extLst>
          </p:cNvPr>
          <p:cNvSpPr>
            <a:spLocks noChangeAspect="1"/>
          </p:cNvSpPr>
          <p:nvPr/>
        </p:nvSpPr>
        <p:spPr bwMode="gray">
          <a:xfrm>
            <a:off x="907837" y="1612987"/>
            <a:ext cx="3143250" cy="3587750"/>
          </a:xfrm>
          <a:custGeom>
            <a:avLst/>
            <a:gdLst>
              <a:gd name="connsiteX0" fmla="*/ 767080 w 3143250"/>
              <a:gd name="connsiteY0" fmla="*/ 3436620 h 3587750"/>
              <a:gd name="connsiteX1" fmla="*/ 335280 w 3143250"/>
              <a:gd name="connsiteY1" fmla="*/ 3395980 h 3587750"/>
              <a:gd name="connsiteX2" fmla="*/ 317500 w 3143250"/>
              <a:gd name="connsiteY2" fmla="*/ 3390900 h 3587750"/>
              <a:gd name="connsiteX3" fmla="*/ 74930 w 3143250"/>
              <a:gd name="connsiteY3" fmla="*/ 3191510 h 3587750"/>
              <a:gd name="connsiteX4" fmla="*/ 29210 w 3143250"/>
              <a:gd name="connsiteY4" fmla="*/ 2890520 h 3587750"/>
              <a:gd name="connsiteX5" fmla="*/ 29210 w 3143250"/>
              <a:gd name="connsiteY5" fmla="*/ 0 h 3587750"/>
              <a:gd name="connsiteX6" fmla="*/ 0 w 3143250"/>
              <a:gd name="connsiteY6" fmla="*/ 0 h 3587750"/>
              <a:gd name="connsiteX7" fmla="*/ 0 w 3143250"/>
              <a:gd name="connsiteY7" fmla="*/ 2889250 h 3587750"/>
              <a:gd name="connsiteX8" fmla="*/ 48260 w 3143250"/>
              <a:gd name="connsiteY8" fmla="*/ 3202940 h 3587750"/>
              <a:gd name="connsiteX9" fmla="*/ 309880 w 3143250"/>
              <a:gd name="connsiteY9" fmla="*/ 3416300 h 3587750"/>
              <a:gd name="connsiteX10" fmla="*/ 327660 w 3143250"/>
              <a:gd name="connsiteY10" fmla="*/ 3421380 h 3587750"/>
              <a:gd name="connsiteX11" fmla="*/ 765810 w 3143250"/>
              <a:gd name="connsiteY11" fmla="*/ 3463290 h 3587750"/>
              <a:gd name="connsiteX12" fmla="*/ 3141980 w 3143250"/>
              <a:gd name="connsiteY12" fmla="*/ 3587750 h 3587750"/>
              <a:gd name="connsiteX13" fmla="*/ 3143250 w 3143250"/>
              <a:gd name="connsiteY13" fmla="*/ 3559810 h 3587750"/>
              <a:gd name="connsiteX14" fmla="*/ 767080 w 3143250"/>
              <a:gd name="connsiteY14" fmla="*/ 3436620 h 358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143250" h="3587750">
                <a:moveTo>
                  <a:pt x="767080" y="3436620"/>
                </a:moveTo>
                <a:cubicBezTo>
                  <a:pt x="763270" y="3436620"/>
                  <a:pt x="401320" y="3415030"/>
                  <a:pt x="335280" y="3395980"/>
                </a:cubicBezTo>
                <a:cubicBezTo>
                  <a:pt x="330200" y="3394710"/>
                  <a:pt x="323850" y="3392170"/>
                  <a:pt x="317500" y="3390900"/>
                </a:cubicBezTo>
                <a:cubicBezTo>
                  <a:pt x="248920" y="3371850"/>
                  <a:pt x="144780" y="3342640"/>
                  <a:pt x="74930" y="3191510"/>
                </a:cubicBezTo>
                <a:cubicBezTo>
                  <a:pt x="74930" y="3190240"/>
                  <a:pt x="29210" y="3102610"/>
                  <a:pt x="29210" y="2890520"/>
                </a:cubicBezTo>
                <a:lnTo>
                  <a:pt x="29210" y="0"/>
                </a:lnTo>
                <a:lnTo>
                  <a:pt x="0" y="0"/>
                </a:lnTo>
                <a:lnTo>
                  <a:pt x="0" y="2889250"/>
                </a:lnTo>
                <a:cubicBezTo>
                  <a:pt x="0" y="3110230"/>
                  <a:pt x="46990" y="3200400"/>
                  <a:pt x="48260" y="3202940"/>
                </a:cubicBezTo>
                <a:cubicBezTo>
                  <a:pt x="124460" y="3365500"/>
                  <a:pt x="240030" y="3397250"/>
                  <a:pt x="309880" y="3416300"/>
                </a:cubicBezTo>
                <a:cubicBezTo>
                  <a:pt x="316230" y="3417570"/>
                  <a:pt x="321310" y="3420110"/>
                  <a:pt x="327660" y="3421380"/>
                </a:cubicBezTo>
                <a:cubicBezTo>
                  <a:pt x="396240" y="3441700"/>
                  <a:pt x="750570" y="3463290"/>
                  <a:pt x="765810" y="3463290"/>
                </a:cubicBezTo>
                <a:lnTo>
                  <a:pt x="3141980" y="3587750"/>
                </a:lnTo>
                <a:lnTo>
                  <a:pt x="3143250" y="3559810"/>
                </a:lnTo>
                <a:lnTo>
                  <a:pt x="767080" y="3436620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Espace réservé du texte 16">
            <a:extLst>
              <a:ext uri="{FF2B5EF4-FFF2-40B4-BE49-F238E27FC236}">
                <a16:creationId xmlns:a16="http://schemas.microsoft.com/office/drawing/2014/main" id="{DF73C2D7-1FB9-66CA-AF53-B9E1F1CFFB8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1250960" y="1566317"/>
            <a:ext cx="3143250" cy="548032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2000" b="1" baseline="0">
                <a:solidFill>
                  <a:schemeClr val="bg1"/>
                </a:solidFill>
                <a:latin typeface="+mn-lt"/>
              </a:defRPr>
            </a:lvl1pPr>
            <a:lvl2pPr marL="0" indent="0"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  <a:latin typeface="+mn-lt"/>
              </a:defRPr>
            </a:lvl2pPr>
            <a:lvl3pPr marL="0" indent="0">
              <a:buNone/>
              <a:defRPr sz="2000" b="1">
                <a:solidFill>
                  <a:schemeClr val="bg1"/>
                </a:solidFill>
                <a:latin typeface="+mn-lt"/>
              </a:defRPr>
            </a:lvl3pPr>
            <a:lvl4pPr marL="0" indent="0">
              <a:buNone/>
              <a:defRPr sz="2000" b="1">
                <a:solidFill>
                  <a:schemeClr val="bg1"/>
                </a:solidFill>
                <a:latin typeface="+mn-lt"/>
              </a:defRPr>
            </a:lvl4pPr>
            <a:lvl5pPr marL="0" indent="0">
              <a:buNone/>
              <a:defRPr sz="2000" b="1">
                <a:solidFill>
                  <a:schemeClr val="bg1"/>
                </a:solidFill>
                <a:latin typeface="+mn-lt"/>
              </a:defRPr>
            </a:lvl5pPr>
            <a:lvl6pPr marL="0" indent="0">
              <a:buNone/>
              <a:defRPr sz="2000" b="1">
                <a:solidFill>
                  <a:schemeClr val="bg1"/>
                </a:solidFill>
                <a:latin typeface="+mn-lt"/>
              </a:defRPr>
            </a:lvl6pPr>
            <a:lvl7pPr marL="0" indent="0">
              <a:buNone/>
              <a:defRPr sz="2000" b="1">
                <a:solidFill>
                  <a:schemeClr val="bg1"/>
                </a:solidFill>
                <a:latin typeface="+mn-lt"/>
              </a:defRPr>
            </a:lvl7pPr>
            <a:lvl8pPr marL="0" indent="0">
              <a:buNone/>
              <a:defRPr sz="2000" b="1">
                <a:solidFill>
                  <a:schemeClr val="bg1"/>
                </a:solidFill>
                <a:latin typeface="+mn-lt"/>
              </a:defRPr>
            </a:lvl8pPr>
            <a:lvl9pPr marL="0" indent="0">
              <a:buNone/>
              <a:defRPr sz="2000" b="1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Title one line</a:t>
            </a:r>
          </a:p>
        </p:txBody>
      </p:sp>
      <p:sp>
        <p:nvSpPr>
          <p:cNvPr id="34" name="Espace réservé du texte 16">
            <a:extLst>
              <a:ext uri="{FF2B5EF4-FFF2-40B4-BE49-F238E27FC236}">
                <a16:creationId xmlns:a16="http://schemas.microsoft.com/office/drawing/2014/main" id="{883EB0CB-ACBC-ECB7-6499-49928413C41D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 bwMode="gray">
          <a:xfrm>
            <a:off x="1261862" y="2229445"/>
            <a:ext cx="3102049" cy="2711723"/>
          </a:xfrm>
        </p:spPr>
        <p:txBody>
          <a:bodyPr anchor="t" anchorCtr="0"/>
          <a:lstStyle>
            <a:lvl1pPr marL="180000" indent="-180000">
              <a:spcAft>
                <a:spcPts val="1600"/>
              </a:spcAft>
              <a:buSzPct val="120000"/>
              <a:buFont typeface="Verdana" panose="020B0604030504040204" pitchFamily="34" charset="0"/>
              <a:buChar char="›"/>
              <a:defRPr sz="1400" b="0" baseline="0">
                <a:solidFill>
                  <a:schemeClr val="bg1"/>
                </a:solidFill>
                <a:latin typeface="+mn-lt"/>
              </a:defRPr>
            </a:lvl1pPr>
            <a:lvl2pPr marL="360000" indent="-180000">
              <a:spcAft>
                <a:spcPts val="1600"/>
              </a:spcAft>
              <a:buClrTx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+mn-lt"/>
              </a:defRPr>
            </a:lvl2pPr>
            <a:lvl3pPr marL="540000" indent="-180000">
              <a:spcAft>
                <a:spcPts val="1600"/>
              </a:spcAft>
              <a:buClrTx/>
              <a:buFont typeface="Arial" panose="020B0604020202020204" pitchFamily="34" charset="0"/>
              <a:buChar char="◦"/>
              <a:defRPr sz="1400" b="0">
                <a:solidFill>
                  <a:schemeClr val="bg1"/>
                </a:solidFill>
                <a:latin typeface="+mn-lt"/>
              </a:defRPr>
            </a:lvl3pPr>
            <a:lvl4pPr marL="720000" indent="-180000">
              <a:spcAft>
                <a:spcPts val="1600"/>
              </a:spcAft>
              <a:buClrTx/>
              <a:buSzPct val="120000"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+mn-lt"/>
              </a:defRPr>
            </a:lvl4pPr>
            <a:lvl5pPr marL="720000" indent="-180000">
              <a:spcAft>
                <a:spcPts val="1600"/>
              </a:spcAft>
              <a:buClrTx/>
              <a:buSzPct val="120000"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+mn-lt"/>
              </a:defRPr>
            </a:lvl5pPr>
            <a:lvl6pPr marL="720000" indent="-180000">
              <a:spcAft>
                <a:spcPts val="1600"/>
              </a:spcAft>
              <a:buClrTx/>
              <a:buSzPct val="120000"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+mn-lt"/>
              </a:defRPr>
            </a:lvl6pPr>
            <a:lvl7pPr marL="720000" indent="-180000">
              <a:spcAft>
                <a:spcPts val="1600"/>
              </a:spcAft>
              <a:buClrTx/>
              <a:buSzPct val="120000"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+mn-lt"/>
              </a:defRPr>
            </a:lvl7pPr>
            <a:lvl8pPr marL="720000" indent="-180000">
              <a:spcAft>
                <a:spcPts val="1600"/>
              </a:spcAft>
              <a:buClrTx/>
              <a:buSzPct val="120000"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+mn-lt"/>
              </a:defRPr>
            </a:lvl8pPr>
            <a:lvl9pPr marL="720000" indent="-180000">
              <a:spcAft>
                <a:spcPts val="1600"/>
              </a:spcAft>
              <a:buClrTx/>
              <a:buSzPct val="120000"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Text level 1</a:t>
            </a:r>
          </a:p>
          <a:p>
            <a:pPr lvl="1"/>
            <a:r>
              <a:rPr lang="en-GB" noProof="0"/>
              <a:t>Text level 2</a:t>
            </a:r>
          </a:p>
          <a:p>
            <a:pPr lvl="2"/>
            <a:r>
              <a:rPr lang="en-GB" noProof="0"/>
              <a:t>Text level 3</a:t>
            </a:r>
          </a:p>
          <a:p>
            <a:pPr lvl="3"/>
            <a:r>
              <a:rPr lang="en-GB" noProof="0"/>
              <a:t>Text level 4</a:t>
            </a:r>
          </a:p>
        </p:txBody>
      </p:sp>
      <p:sp>
        <p:nvSpPr>
          <p:cNvPr id="40" name="Forme libre : forme 39">
            <a:extLst>
              <a:ext uri="{FF2B5EF4-FFF2-40B4-BE49-F238E27FC236}">
                <a16:creationId xmlns:a16="http://schemas.microsoft.com/office/drawing/2014/main" id="{DDC95F7F-37AE-F209-DFCB-EB8E9F46EAC1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8140913" y="1612987"/>
            <a:ext cx="3143250" cy="3587750"/>
          </a:xfrm>
          <a:custGeom>
            <a:avLst/>
            <a:gdLst>
              <a:gd name="connsiteX0" fmla="*/ 767080 w 3143250"/>
              <a:gd name="connsiteY0" fmla="*/ 3436620 h 3587750"/>
              <a:gd name="connsiteX1" fmla="*/ 335280 w 3143250"/>
              <a:gd name="connsiteY1" fmla="*/ 3395980 h 3587750"/>
              <a:gd name="connsiteX2" fmla="*/ 317500 w 3143250"/>
              <a:gd name="connsiteY2" fmla="*/ 3390900 h 3587750"/>
              <a:gd name="connsiteX3" fmla="*/ 74930 w 3143250"/>
              <a:gd name="connsiteY3" fmla="*/ 3191510 h 3587750"/>
              <a:gd name="connsiteX4" fmla="*/ 29210 w 3143250"/>
              <a:gd name="connsiteY4" fmla="*/ 2890520 h 3587750"/>
              <a:gd name="connsiteX5" fmla="*/ 29210 w 3143250"/>
              <a:gd name="connsiteY5" fmla="*/ 0 h 3587750"/>
              <a:gd name="connsiteX6" fmla="*/ 0 w 3143250"/>
              <a:gd name="connsiteY6" fmla="*/ 0 h 3587750"/>
              <a:gd name="connsiteX7" fmla="*/ 0 w 3143250"/>
              <a:gd name="connsiteY7" fmla="*/ 2889250 h 3587750"/>
              <a:gd name="connsiteX8" fmla="*/ 48260 w 3143250"/>
              <a:gd name="connsiteY8" fmla="*/ 3202940 h 3587750"/>
              <a:gd name="connsiteX9" fmla="*/ 309880 w 3143250"/>
              <a:gd name="connsiteY9" fmla="*/ 3416300 h 3587750"/>
              <a:gd name="connsiteX10" fmla="*/ 327660 w 3143250"/>
              <a:gd name="connsiteY10" fmla="*/ 3421380 h 3587750"/>
              <a:gd name="connsiteX11" fmla="*/ 765810 w 3143250"/>
              <a:gd name="connsiteY11" fmla="*/ 3463290 h 3587750"/>
              <a:gd name="connsiteX12" fmla="*/ 3141980 w 3143250"/>
              <a:gd name="connsiteY12" fmla="*/ 3587750 h 3587750"/>
              <a:gd name="connsiteX13" fmla="*/ 3143250 w 3143250"/>
              <a:gd name="connsiteY13" fmla="*/ 3559810 h 3587750"/>
              <a:gd name="connsiteX14" fmla="*/ 767080 w 3143250"/>
              <a:gd name="connsiteY14" fmla="*/ 3436620 h 358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143250" h="3587750">
                <a:moveTo>
                  <a:pt x="767080" y="3436620"/>
                </a:moveTo>
                <a:cubicBezTo>
                  <a:pt x="763270" y="3436620"/>
                  <a:pt x="401320" y="3415030"/>
                  <a:pt x="335280" y="3395980"/>
                </a:cubicBezTo>
                <a:cubicBezTo>
                  <a:pt x="330200" y="3394710"/>
                  <a:pt x="323850" y="3392170"/>
                  <a:pt x="317500" y="3390900"/>
                </a:cubicBezTo>
                <a:cubicBezTo>
                  <a:pt x="248920" y="3371850"/>
                  <a:pt x="144780" y="3342640"/>
                  <a:pt x="74930" y="3191510"/>
                </a:cubicBezTo>
                <a:cubicBezTo>
                  <a:pt x="74930" y="3190240"/>
                  <a:pt x="29210" y="3102610"/>
                  <a:pt x="29210" y="2890520"/>
                </a:cubicBezTo>
                <a:lnTo>
                  <a:pt x="29210" y="0"/>
                </a:lnTo>
                <a:lnTo>
                  <a:pt x="0" y="0"/>
                </a:lnTo>
                <a:lnTo>
                  <a:pt x="0" y="2889250"/>
                </a:lnTo>
                <a:cubicBezTo>
                  <a:pt x="0" y="3110230"/>
                  <a:pt x="46990" y="3200400"/>
                  <a:pt x="48260" y="3202940"/>
                </a:cubicBezTo>
                <a:cubicBezTo>
                  <a:pt x="124460" y="3365500"/>
                  <a:pt x="240030" y="3397250"/>
                  <a:pt x="309880" y="3416300"/>
                </a:cubicBezTo>
                <a:cubicBezTo>
                  <a:pt x="316230" y="3417570"/>
                  <a:pt x="321310" y="3420110"/>
                  <a:pt x="327660" y="3421380"/>
                </a:cubicBezTo>
                <a:cubicBezTo>
                  <a:pt x="396240" y="3441700"/>
                  <a:pt x="750570" y="3463290"/>
                  <a:pt x="765810" y="3463290"/>
                </a:cubicBezTo>
                <a:lnTo>
                  <a:pt x="3141980" y="3587750"/>
                </a:lnTo>
                <a:lnTo>
                  <a:pt x="3143250" y="3559810"/>
                </a:lnTo>
                <a:lnTo>
                  <a:pt x="767080" y="3436620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Espace réservé du texte 16">
            <a:extLst>
              <a:ext uri="{FF2B5EF4-FFF2-40B4-BE49-F238E27FC236}">
                <a16:creationId xmlns:a16="http://schemas.microsoft.com/office/drawing/2014/main" id="{B1F25FF7-553C-EB37-317E-8AE7544FD53B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 bwMode="gray">
          <a:xfrm>
            <a:off x="8484036" y="1566317"/>
            <a:ext cx="3112951" cy="548032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2000" b="1" baseline="0">
                <a:solidFill>
                  <a:schemeClr val="bg1"/>
                </a:solidFill>
                <a:latin typeface="+mn-lt"/>
              </a:defRPr>
            </a:lvl1pPr>
            <a:lvl2pPr marL="0" indent="0"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  <a:latin typeface="+mn-lt"/>
              </a:defRPr>
            </a:lvl2pPr>
            <a:lvl3pPr marL="0" indent="0">
              <a:buNone/>
              <a:defRPr sz="2000" b="1">
                <a:solidFill>
                  <a:schemeClr val="bg1"/>
                </a:solidFill>
                <a:latin typeface="+mn-lt"/>
              </a:defRPr>
            </a:lvl3pPr>
            <a:lvl4pPr marL="0" indent="0">
              <a:buNone/>
              <a:defRPr sz="2000" b="1">
                <a:solidFill>
                  <a:schemeClr val="bg1"/>
                </a:solidFill>
                <a:latin typeface="+mn-lt"/>
              </a:defRPr>
            </a:lvl4pPr>
            <a:lvl5pPr marL="0" indent="0">
              <a:buNone/>
              <a:defRPr sz="2000" b="1">
                <a:solidFill>
                  <a:schemeClr val="bg1"/>
                </a:solidFill>
                <a:latin typeface="+mn-lt"/>
              </a:defRPr>
            </a:lvl5pPr>
            <a:lvl6pPr marL="0" indent="0">
              <a:buNone/>
              <a:defRPr sz="2000" b="1">
                <a:solidFill>
                  <a:schemeClr val="bg1"/>
                </a:solidFill>
                <a:latin typeface="+mn-lt"/>
              </a:defRPr>
            </a:lvl6pPr>
            <a:lvl7pPr marL="0" indent="0">
              <a:buNone/>
              <a:defRPr sz="2000" b="1">
                <a:solidFill>
                  <a:schemeClr val="bg1"/>
                </a:solidFill>
                <a:latin typeface="+mn-lt"/>
              </a:defRPr>
            </a:lvl7pPr>
            <a:lvl8pPr marL="0" indent="0">
              <a:buNone/>
              <a:defRPr sz="2000" b="1">
                <a:solidFill>
                  <a:schemeClr val="bg1"/>
                </a:solidFill>
                <a:latin typeface="+mn-lt"/>
              </a:defRPr>
            </a:lvl8pPr>
            <a:lvl9pPr marL="0" indent="0">
              <a:buNone/>
              <a:defRPr sz="2000" b="1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Title one line</a:t>
            </a:r>
          </a:p>
        </p:txBody>
      </p:sp>
      <p:sp>
        <p:nvSpPr>
          <p:cNvPr id="2" name="Espace réservé du texte 14">
            <a:extLst>
              <a:ext uri="{FF2B5EF4-FFF2-40B4-BE49-F238E27FC236}">
                <a16:creationId xmlns:a16="http://schemas.microsoft.com/office/drawing/2014/main" id="{38B782A0-B0FF-349C-5184-352AB95F95E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917400" y="721080"/>
            <a:ext cx="10357200" cy="407651"/>
          </a:xfrm>
        </p:spPr>
        <p:txBody>
          <a:bodyPr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1"/>
                </a:solidFill>
                <a:latin typeface="+mn-lt"/>
              </a:defRPr>
            </a:lvl1pPr>
            <a:lvl2pPr marL="0" indent="0" algn="ctr">
              <a:buNone/>
              <a:defRPr sz="2000">
                <a:solidFill>
                  <a:schemeClr val="bg1"/>
                </a:solidFill>
                <a:latin typeface="+mn-lt"/>
              </a:defRPr>
            </a:lvl2pPr>
            <a:lvl3pPr marL="0" indent="0" algn="ctr">
              <a:buNone/>
              <a:defRPr sz="2000">
                <a:solidFill>
                  <a:schemeClr val="bg1"/>
                </a:solidFill>
                <a:latin typeface="+mn-lt"/>
              </a:defRPr>
            </a:lvl3pPr>
            <a:lvl4pPr marL="0" indent="0" algn="ctr">
              <a:buNone/>
              <a:defRPr sz="2000">
                <a:solidFill>
                  <a:schemeClr val="bg1"/>
                </a:solidFill>
                <a:latin typeface="+mn-lt"/>
              </a:defRPr>
            </a:lvl4pPr>
            <a:lvl5pPr marL="0" indent="0" algn="ctr">
              <a:buNone/>
              <a:defRPr sz="2000">
                <a:solidFill>
                  <a:schemeClr val="bg1"/>
                </a:solidFill>
                <a:latin typeface="+mn-lt"/>
              </a:defRPr>
            </a:lvl5pPr>
            <a:lvl6pPr marL="0" indent="0" algn="ctr">
              <a:buNone/>
              <a:defRPr sz="2000">
                <a:solidFill>
                  <a:schemeClr val="bg1"/>
                </a:solidFill>
                <a:latin typeface="+mn-lt"/>
              </a:defRPr>
            </a:lvl6pPr>
            <a:lvl7pPr marL="0" indent="0" algn="ctr">
              <a:buNone/>
              <a:defRPr sz="2000">
                <a:solidFill>
                  <a:schemeClr val="bg1"/>
                </a:solidFill>
                <a:latin typeface="+mn-lt"/>
              </a:defRPr>
            </a:lvl7pPr>
            <a:lvl8pPr marL="0" indent="0" algn="ctr">
              <a:buNone/>
              <a:defRPr sz="2000">
                <a:solidFill>
                  <a:schemeClr val="bg1"/>
                </a:solidFill>
                <a:latin typeface="+mn-lt"/>
              </a:defRPr>
            </a:lvl8pPr>
            <a:lvl9pPr marL="0" indent="0" algn="ctr">
              <a:buNone/>
              <a:defRPr sz="200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Subtitle</a:t>
            </a:r>
          </a:p>
        </p:txBody>
      </p:sp>
      <p:sp>
        <p:nvSpPr>
          <p:cNvPr id="4" name="Espace réservé du texte 16">
            <a:extLst>
              <a:ext uri="{FF2B5EF4-FFF2-40B4-BE49-F238E27FC236}">
                <a16:creationId xmlns:a16="http://schemas.microsoft.com/office/drawing/2014/main" id="{0B69A1EF-49D1-44F2-4634-6F2F37942BBB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 bwMode="gray">
          <a:xfrm>
            <a:off x="8494938" y="2229445"/>
            <a:ext cx="3102049" cy="2711723"/>
          </a:xfrm>
        </p:spPr>
        <p:txBody>
          <a:bodyPr anchor="t" anchorCtr="0"/>
          <a:lstStyle>
            <a:lvl1pPr marL="180000" indent="-180000">
              <a:spcAft>
                <a:spcPts val="1600"/>
              </a:spcAft>
              <a:buSzPct val="120000"/>
              <a:buFont typeface="Verdana" panose="020B0604030504040204" pitchFamily="34" charset="0"/>
              <a:buChar char="›"/>
              <a:defRPr sz="1400" b="0" baseline="0">
                <a:solidFill>
                  <a:schemeClr val="bg1"/>
                </a:solidFill>
                <a:latin typeface="+mn-lt"/>
              </a:defRPr>
            </a:lvl1pPr>
            <a:lvl2pPr marL="360000" indent="-180000">
              <a:spcAft>
                <a:spcPts val="1600"/>
              </a:spcAft>
              <a:buClrTx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+mn-lt"/>
              </a:defRPr>
            </a:lvl2pPr>
            <a:lvl3pPr marL="540000" indent="-180000">
              <a:spcAft>
                <a:spcPts val="1600"/>
              </a:spcAft>
              <a:buClrTx/>
              <a:buFont typeface="Arial" panose="020B0604020202020204" pitchFamily="34" charset="0"/>
              <a:buChar char="◦"/>
              <a:defRPr sz="1400" b="0">
                <a:solidFill>
                  <a:schemeClr val="bg1"/>
                </a:solidFill>
                <a:latin typeface="+mn-lt"/>
              </a:defRPr>
            </a:lvl3pPr>
            <a:lvl4pPr marL="720000" indent="-180000">
              <a:spcAft>
                <a:spcPts val="1600"/>
              </a:spcAft>
              <a:buClrTx/>
              <a:buSzPct val="120000"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+mn-lt"/>
              </a:defRPr>
            </a:lvl4pPr>
            <a:lvl5pPr marL="720000" indent="-180000">
              <a:spcAft>
                <a:spcPts val="1600"/>
              </a:spcAft>
              <a:buClrTx/>
              <a:buSzPct val="120000"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+mn-lt"/>
              </a:defRPr>
            </a:lvl5pPr>
            <a:lvl6pPr marL="720000" indent="-180000">
              <a:spcAft>
                <a:spcPts val="1600"/>
              </a:spcAft>
              <a:buClrTx/>
              <a:buSzPct val="120000"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+mn-lt"/>
              </a:defRPr>
            </a:lvl6pPr>
            <a:lvl7pPr marL="720000" indent="-180000">
              <a:spcAft>
                <a:spcPts val="1600"/>
              </a:spcAft>
              <a:buClrTx/>
              <a:buSzPct val="120000"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+mn-lt"/>
              </a:defRPr>
            </a:lvl7pPr>
            <a:lvl8pPr marL="720000" indent="-180000">
              <a:spcAft>
                <a:spcPts val="1600"/>
              </a:spcAft>
              <a:buClrTx/>
              <a:buSzPct val="120000"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+mn-lt"/>
              </a:defRPr>
            </a:lvl8pPr>
            <a:lvl9pPr marL="720000" indent="-180000">
              <a:spcAft>
                <a:spcPts val="1600"/>
              </a:spcAft>
              <a:buClrTx/>
              <a:buSzPct val="120000"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Text level 1</a:t>
            </a:r>
          </a:p>
          <a:p>
            <a:pPr lvl="1"/>
            <a:r>
              <a:rPr lang="en-GB" noProof="0"/>
              <a:t>Text level 2</a:t>
            </a:r>
          </a:p>
          <a:p>
            <a:pPr lvl="2"/>
            <a:r>
              <a:rPr lang="en-GB" noProof="0"/>
              <a:t>Text level 3</a:t>
            </a:r>
          </a:p>
          <a:p>
            <a:pPr lvl="3"/>
            <a:r>
              <a:rPr lang="en-GB" noProof="0"/>
              <a:t>Text level 4</a:t>
            </a:r>
          </a:p>
        </p:txBody>
      </p:sp>
      <p:sp>
        <p:nvSpPr>
          <p:cNvPr id="3" name="Espace réservé pour une image  52">
            <a:extLst>
              <a:ext uri="{FF2B5EF4-FFF2-40B4-BE49-F238E27FC236}">
                <a16:creationId xmlns:a16="http://schemas.microsoft.com/office/drawing/2014/main" id="{719A6697-3F16-724F-6890-D4D7EA7B9237}"/>
              </a:ext>
            </a:extLst>
          </p:cNvPr>
          <p:cNvSpPr>
            <a:spLocks noGrp="1"/>
          </p:cNvSpPr>
          <p:nvPr>
            <p:ph type="pic" sz="quarter" idx="68" hasCustomPrompt="1"/>
          </p:nvPr>
        </p:nvSpPr>
        <p:spPr bwMode="gray">
          <a:xfrm>
            <a:off x="4542906" y="1630997"/>
            <a:ext cx="3102050" cy="3537747"/>
          </a:xfrm>
          <a:custGeom>
            <a:avLst/>
            <a:gdLst>
              <a:gd name="connsiteX0" fmla="*/ 0 w 3102050"/>
              <a:gd name="connsiteY0" fmla="*/ 0 h 3537747"/>
              <a:gd name="connsiteX1" fmla="*/ 875778 w 3102050"/>
              <a:gd name="connsiteY1" fmla="*/ 0 h 3537747"/>
              <a:gd name="connsiteX2" fmla="*/ 2226272 w 3102050"/>
              <a:gd name="connsiteY2" fmla="*/ 0 h 3537747"/>
              <a:gd name="connsiteX3" fmla="*/ 3102050 w 3102050"/>
              <a:gd name="connsiteY3" fmla="*/ 0 h 3537747"/>
              <a:gd name="connsiteX4" fmla="*/ 3102050 w 3102050"/>
              <a:gd name="connsiteY4" fmla="*/ 47557 h 3537747"/>
              <a:gd name="connsiteX5" fmla="*/ 3102050 w 3102050"/>
              <a:gd name="connsiteY5" fmla="*/ 504453 h 3537747"/>
              <a:gd name="connsiteX6" fmla="*/ 3102050 w 3102050"/>
              <a:gd name="connsiteY6" fmla="*/ 552010 h 3537747"/>
              <a:gd name="connsiteX7" fmla="*/ 3102050 w 3102050"/>
              <a:gd name="connsiteY7" fmla="*/ 819931 h 3537747"/>
              <a:gd name="connsiteX8" fmla="*/ 3102050 w 3102050"/>
              <a:gd name="connsiteY8" fmla="*/ 867488 h 3537747"/>
              <a:gd name="connsiteX9" fmla="*/ 3102050 w 3102050"/>
              <a:gd name="connsiteY9" fmla="*/ 1324384 h 3537747"/>
              <a:gd name="connsiteX10" fmla="*/ 3102050 w 3102050"/>
              <a:gd name="connsiteY10" fmla="*/ 1371941 h 3537747"/>
              <a:gd name="connsiteX11" fmla="*/ 3102050 w 3102050"/>
              <a:gd name="connsiteY11" fmla="*/ 2165806 h 3537747"/>
              <a:gd name="connsiteX12" fmla="*/ 3102050 w 3102050"/>
              <a:gd name="connsiteY12" fmla="*/ 2213363 h 3537747"/>
              <a:gd name="connsiteX13" fmla="*/ 3102050 w 3102050"/>
              <a:gd name="connsiteY13" fmla="*/ 2670259 h 3537747"/>
              <a:gd name="connsiteX14" fmla="*/ 3102050 w 3102050"/>
              <a:gd name="connsiteY14" fmla="*/ 2717816 h 3537747"/>
              <a:gd name="connsiteX15" fmla="*/ 3102050 w 3102050"/>
              <a:gd name="connsiteY15" fmla="*/ 2985737 h 3537747"/>
              <a:gd name="connsiteX16" fmla="*/ 3102050 w 3102050"/>
              <a:gd name="connsiteY16" fmla="*/ 3033294 h 3537747"/>
              <a:gd name="connsiteX17" fmla="*/ 3102050 w 3102050"/>
              <a:gd name="connsiteY17" fmla="*/ 3490190 h 3537747"/>
              <a:gd name="connsiteX18" fmla="*/ 3102050 w 3102050"/>
              <a:gd name="connsiteY18" fmla="*/ 3537747 h 3537747"/>
              <a:gd name="connsiteX19" fmla="*/ 1626348 w 3102050"/>
              <a:gd name="connsiteY19" fmla="*/ 3458551 h 3537747"/>
              <a:gd name="connsiteX20" fmla="*/ 1567948 w 3102050"/>
              <a:gd name="connsiteY20" fmla="*/ 3454860 h 3537747"/>
              <a:gd name="connsiteX21" fmla="*/ 1567944 w 3102050"/>
              <a:gd name="connsiteY21" fmla="*/ 3454860 h 3537747"/>
              <a:gd name="connsiteX22" fmla="*/ 750570 w 3102050"/>
              <a:gd name="connsiteY22" fmla="*/ 3410994 h 3537747"/>
              <a:gd name="connsiteX23" fmla="*/ 316230 w 3102050"/>
              <a:gd name="connsiteY23" fmla="*/ 3369084 h 3537747"/>
              <a:gd name="connsiteX24" fmla="*/ 46990 w 3102050"/>
              <a:gd name="connsiteY24" fmla="*/ 3158264 h 3537747"/>
              <a:gd name="connsiteX25" fmla="*/ 0 w 3102050"/>
              <a:gd name="connsiteY25" fmla="*/ 2850924 h 3537747"/>
              <a:gd name="connsiteX26" fmla="*/ 0 w 3102050"/>
              <a:gd name="connsiteY26" fmla="*/ 2346471 h 3537747"/>
              <a:gd name="connsiteX27" fmla="*/ 0 w 3102050"/>
              <a:gd name="connsiteY27" fmla="*/ 2030993 h 3537747"/>
              <a:gd name="connsiteX28" fmla="*/ 0 w 3102050"/>
              <a:gd name="connsiteY28" fmla="*/ 1526540 h 3537747"/>
              <a:gd name="connsiteX29" fmla="*/ 0 w 3102050"/>
              <a:gd name="connsiteY29" fmla="*/ 1324384 h 3537747"/>
              <a:gd name="connsiteX30" fmla="*/ 0 w 3102050"/>
              <a:gd name="connsiteY30" fmla="*/ 819931 h 3537747"/>
              <a:gd name="connsiteX31" fmla="*/ 0 w 3102050"/>
              <a:gd name="connsiteY31" fmla="*/ 504453 h 3537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102050" h="3537747">
                <a:moveTo>
                  <a:pt x="0" y="0"/>
                </a:moveTo>
                <a:lnTo>
                  <a:pt x="875778" y="0"/>
                </a:lnTo>
                <a:lnTo>
                  <a:pt x="2226272" y="0"/>
                </a:lnTo>
                <a:lnTo>
                  <a:pt x="3102050" y="0"/>
                </a:lnTo>
                <a:lnTo>
                  <a:pt x="3102050" y="47557"/>
                </a:lnTo>
                <a:lnTo>
                  <a:pt x="3102050" y="504453"/>
                </a:lnTo>
                <a:lnTo>
                  <a:pt x="3102050" y="552010"/>
                </a:lnTo>
                <a:lnTo>
                  <a:pt x="3102050" y="819931"/>
                </a:lnTo>
                <a:lnTo>
                  <a:pt x="3102050" y="867488"/>
                </a:lnTo>
                <a:lnTo>
                  <a:pt x="3102050" y="1324384"/>
                </a:lnTo>
                <a:lnTo>
                  <a:pt x="3102050" y="1371941"/>
                </a:lnTo>
                <a:lnTo>
                  <a:pt x="3102050" y="2165806"/>
                </a:lnTo>
                <a:lnTo>
                  <a:pt x="3102050" y="2213363"/>
                </a:lnTo>
                <a:lnTo>
                  <a:pt x="3102050" y="2670259"/>
                </a:lnTo>
                <a:lnTo>
                  <a:pt x="3102050" y="2717816"/>
                </a:lnTo>
                <a:lnTo>
                  <a:pt x="3102050" y="2985737"/>
                </a:lnTo>
                <a:lnTo>
                  <a:pt x="3102050" y="3033294"/>
                </a:lnTo>
                <a:lnTo>
                  <a:pt x="3102050" y="3490190"/>
                </a:lnTo>
                <a:lnTo>
                  <a:pt x="3102050" y="3537747"/>
                </a:lnTo>
                <a:lnTo>
                  <a:pt x="1626348" y="3458551"/>
                </a:lnTo>
                <a:cubicBezTo>
                  <a:pt x="1626348" y="3458551"/>
                  <a:pt x="1603409" y="3457202"/>
                  <a:pt x="1567948" y="3454860"/>
                </a:cubicBezTo>
                <a:lnTo>
                  <a:pt x="1567944" y="3454860"/>
                </a:lnTo>
                <a:lnTo>
                  <a:pt x="750570" y="3410994"/>
                </a:lnTo>
                <a:cubicBezTo>
                  <a:pt x="750570" y="3410994"/>
                  <a:pt x="383540" y="3389404"/>
                  <a:pt x="316230" y="3369084"/>
                </a:cubicBezTo>
                <a:cubicBezTo>
                  <a:pt x="248920" y="3348764"/>
                  <a:pt x="127000" y="3328444"/>
                  <a:pt x="46990" y="3158264"/>
                </a:cubicBezTo>
                <a:cubicBezTo>
                  <a:pt x="46990" y="3158264"/>
                  <a:pt x="0" y="3070634"/>
                  <a:pt x="0" y="2850924"/>
                </a:cubicBezTo>
                <a:lnTo>
                  <a:pt x="0" y="2346471"/>
                </a:lnTo>
                <a:lnTo>
                  <a:pt x="0" y="2030993"/>
                </a:lnTo>
                <a:lnTo>
                  <a:pt x="0" y="1526540"/>
                </a:lnTo>
                <a:lnTo>
                  <a:pt x="0" y="1324384"/>
                </a:lnTo>
                <a:lnTo>
                  <a:pt x="0" y="819931"/>
                </a:lnTo>
                <a:lnTo>
                  <a:pt x="0" y="5044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900000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0">
                <a:solidFill>
                  <a:schemeClr val="tx1"/>
                </a:solidFill>
                <a:latin typeface="Apax-Bold" panose="020B0004020202020204" pitchFamily="34" charset="0"/>
              </a:defRPr>
            </a:lvl1pPr>
          </a:lstStyle>
          <a:p>
            <a:r>
              <a:rPr lang="en-GB" noProof="0"/>
              <a:t>Select the icon to insert a picture</a:t>
            </a:r>
          </a:p>
        </p:txBody>
      </p:sp>
      <p:sp>
        <p:nvSpPr>
          <p:cNvPr id="6" name="Graphique 15">
            <a:extLst>
              <a:ext uri="{FF2B5EF4-FFF2-40B4-BE49-F238E27FC236}">
                <a16:creationId xmlns:a16="http://schemas.microsoft.com/office/drawing/2014/main" id="{F0ACB042-913B-D645-8C58-914B2033C207}"/>
              </a:ext>
            </a:extLst>
          </p:cNvPr>
          <p:cNvSpPr>
            <a:spLocks noChangeAspect="1"/>
          </p:cNvSpPr>
          <p:nvPr userDrawn="1"/>
        </p:nvSpPr>
        <p:spPr>
          <a:xfrm>
            <a:off x="10548000" y="6127200"/>
            <a:ext cx="1231200" cy="543600"/>
          </a:xfrm>
          <a:custGeom>
            <a:avLst/>
            <a:gdLst>
              <a:gd name="connsiteX0" fmla="*/ 607609 w 2308108"/>
              <a:gd name="connsiteY0" fmla="*/ 0 h 1016482"/>
              <a:gd name="connsiteX1" fmla="*/ 382810 w 2308108"/>
              <a:gd name="connsiteY1" fmla="*/ 172672 h 1016482"/>
              <a:gd name="connsiteX2" fmla="*/ 607609 w 2308108"/>
              <a:gd name="connsiteY2" fmla="*/ 345343 h 1016482"/>
              <a:gd name="connsiteX3" fmla="*/ 830779 w 2308108"/>
              <a:gd name="connsiteY3" fmla="*/ 172672 h 1016482"/>
              <a:gd name="connsiteX4" fmla="*/ 607609 w 2308108"/>
              <a:gd name="connsiteY4" fmla="*/ 0 h 1016482"/>
              <a:gd name="connsiteX5" fmla="*/ 607609 w 2308108"/>
              <a:gd name="connsiteY5" fmla="*/ 278555 h 1016482"/>
              <a:gd name="connsiteX6" fmla="*/ 469146 w 2308108"/>
              <a:gd name="connsiteY6" fmla="*/ 172672 h 1016482"/>
              <a:gd name="connsiteX7" fmla="*/ 607609 w 2308108"/>
              <a:gd name="connsiteY7" fmla="*/ 66788 h 1016482"/>
              <a:gd name="connsiteX8" fmla="*/ 744443 w 2308108"/>
              <a:gd name="connsiteY8" fmla="*/ 172672 h 1016482"/>
              <a:gd name="connsiteX9" fmla="*/ 607609 w 2308108"/>
              <a:gd name="connsiteY9" fmla="*/ 278555 h 1016482"/>
              <a:gd name="connsiteX10" fmla="*/ 1865995 w 2308108"/>
              <a:gd name="connsiteY10" fmla="*/ 336384 h 1016482"/>
              <a:gd name="connsiteX11" fmla="*/ 1949073 w 2308108"/>
              <a:gd name="connsiteY11" fmla="*/ 336384 h 1016482"/>
              <a:gd name="connsiteX12" fmla="*/ 1959661 w 2308108"/>
              <a:gd name="connsiteY12" fmla="*/ 329868 h 1016482"/>
              <a:gd name="connsiteX13" fmla="*/ 1987354 w 2308108"/>
              <a:gd name="connsiteY13" fmla="*/ 273668 h 1016482"/>
              <a:gd name="connsiteX14" fmla="*/ 2175501 w 2308108"/>
              <a:gd name="connsiteY14" fmla="*/ 273668 h 1016482"/>
              <a:gd name="connsiteX15" fmla="*/ 2187718 w 2308108"/>
              <a:gd name="connsiteY15" fmla="*/ 298103 h 1016482"/>
              <a:gd name="connsiteX16" fmla="*/ 2249620 w 2308108"/>
              <a:gd name="connsiteY16" fmla="*/ 336384 h 1016482"/>
              <a:gd name="connsiteX17" fmla="*/ 2297674 w 2308108"/>
              <a:gd name="connsiteY17" fmla="*/ 336384 h 1016482"/>
              <a:gd name="connsiteX18" fmla="*/ 2300118 w 2308108"/>
              <a:gd name="connsiteY18" fmla="*/ 332312 h 1016482"/>
              <a:gd name="connsiteX19" fmla="*/ 2133962 w 2308108"/>
              <a:gd name="connsiteY19" fmla="*/ 14661 h 1016482"/>
              <a:gd name="connsiteX20" fmla="*/ 2123374 w 2308108"/>
              <a:gd name="connsiteY20" fmla="*/ 8145 h 1016482"/>
              <a:gd name="connsiteX21" fmla="*/ 2049255 w 2308108"/>
              <a:gd name="connsiteY21" fmla="*/ 8145 h 1016482"/>
              <a:gd name="connsiteX22" fmla="*/ 2026449 w 2308108"/>
              <a:gd name="connsiteY22" fmla="*/ 21991 h 1016482"/>
              <a:gd name="connsiteX23" fmla="*/ 1864366 w 2308108"/>
              <a:gd name="connsiteY23" fmla="*/ 332312 h 1016482"/>
              <a:gd name="connsiteX24" fmla="*/ 1865995 w 2308108"/>
              <a:gd name="connsiteY24" fmla="*/ 336384 h 1016482"/>
              <a:gd name="connsiteX25" fmla="*/ 2082649 w 2308108"/>
              <a:gd name="connsiteY25" fmla="*/ 83078 h 1016482"/>
              <a:gd name="connsiteX26" fmla="*/ 2146994 w 2308108"/>
              <a:gd name="connsiteY26" fmla="*/ 212582 h 1016482"/>
              <a:gd name="connsiteX27" fmla="*/ 2018304 w 2308108"/>
              <a:gd name="connsiteY27" fmla="*/ 212582 h 1016482"/>
              <a:gd name="connsiteX28" fmla="*/ 2082649 w 2308108"/>
              <a:gd name="connsiteY28" fmla="*/ 83078 h 1016482"/>
              <a:gd name="connsiteX29" fmla="*/ 1754410 w 2308108"/>
              <a:gd name="connsiteY29" fmla="*/ 336384 h 1016482"/>
              <a:gd name="connsiteX30" fmla="*/ 1815497 w 2308108"/>
              <a:gd name="connsiteY30" fmla="*/ 336384 h 1016482"/>
              <a:gd name="connsiteX31" fmla="*/ 1827714 w 2308108"/>
              <a:gd name="connsiteY31" fmla="*/ 324167 h 1016482"/>
              <a:gd name="connsiteX32" fmla="*/ 1827714 w 2308108"/>
              <a:gd name="connsiteY32" fmla="*/ 20362 h 1016482"/>
              <a:gd name="connsiteX33" fmla="*/ 1815497 w 2308108"/>
              <a:gd name="connsiteY33" fmla="*/ 8145 h 1016482"/>
              <a:gd name="connsiteX34" fmla="*/ 1768256 w 2308108"/>
              <a:gd name="connsiteY34" fmla="*/ 8145 h 1016482"/>
              <a:gd name="connsiteX35" fmla="*/ 1742193 w 2308108"/>
              <a:gd name="connsiteY35" fmla="*/ 34209 h 1016482"/>
              <a:gd name="connsiteX36" fmla="*/ 1742193 w 2308108"/>
              <a:gd name="connsiteY36" fmla="*/ 324167 h 1016482"/>
              <a:gd name="connsiteX37" fmla="*/ 1754410 w 2308108"/>
              <a:gd name="connsiteY37" fmla="*/ 336384 h 1016482"/>
              <a:gd name="connsiteX38" fmla="*/ 355932 w 2308108"/>
              <a:gd name="connsiteY38" fmla="*/ 8959 h 1016482"/>
              <a:gd name="connsiteX39" fmla="*/ 26064 w 2308108"/>
              <a:gd name="connsiteY39" fmla="*/ 8959 h 1016482"/>
              <a:gd name="connsiteX40" fmla="*/ 0 w 2308108"/>
              <a:gd name="connsiteY40" fmla="*/ 35023 h 1016482"/>
              <a:gd name="connsiteX41" fmla="*/ 0 w 2308108"/>
              <a:gd name="connsiteY41" fmla="*/ 108327 h 1016482"/>
              <a:gd name="connsiteX42" fmla="*/ 34209 w 2308108"/>
              <a:gd name="connsiteY42" fmla="*/ 158825 h 1016482"/>
              <a:gd name="connsiteX43" fmla="*/ 231315 w 2308108"/>
              <a:gd name="connsiteY43" fmla="*/ 169414 h 1016482"/>
              <a:gd name="connsiteX44" fmla="*/ 231315 w 2308108"/>
              <a:gd name="connsiteY44" fmla="*/ 180817 h 1016482"/>
              <a:gd name="connsiteX45" fmla="*/ 33394 w 2308108"/>
              <a:gd name="connsiteY45" fmla="*/ 193034 h 1016482"/>
              <a:gd name="connsiteX46" fmla="*/ 814 w 2308108"/>
              <a:gd name="connsiteY46" fmla="*/ 242718 h 1016482"/>
              <a:gd name="connsiteX47" fmla="*/ 814 w 2308108"/>
              <a:gd name="connsiteY47" fmla="*/ 324167 h 1016482"/>
              <a:gd name="connsiteX48" fmla="*/ 12217 w 2308108"/>
              <a:gd name="connsiteY48" fmla="*/ 336384 h 1016482"/>
              <a:gd name="connsiteX49" fmla="*/ 74119 w 2308108"/>
              <a:gd name="connsiteY49" fmla="*/ 336384 h 1016482"/>
              <a:gd name="connsiteX50" fmla="*/ 86336 w 2308108"/>
              <a:gd name="connsiteY50" fmla="*/ 324167 h 1016482"/>
              <a:gd name="connsiteX51" fmla="*/ 86336 w 2308108"/>
              <a:gd name="connsiteY51" fmla="*/ 264709 h 1016482"/>
              <a:gd name="connsiteX52" fmla="*/ 115657 w 2308108"/>
              <a:gd name="connsiteY52" fmla="*/ 243532 h 1016482"/>
              <a:gd name="connsiteX53" fmla="*/ 275297 w 2308108"/>
              <a:gd name="connsiteY53" fmla="*/ 229686 h 1016482"/>
              <a:gd name="connsiteX54" fmla="*/ 275297 w 2308108"/>
              <a:gd name="connsiteY54" fmla="*/ 117286 h 1016482"/>
              <a:gd name="connsiteX55" fmla="*/ 108327 w 2308108"/>
              <a:gd name="connsiteY55" fmla="*/ 102626 h 1016482"/>
              <a:gd name="connsiteX56" fmla="*/ 87150 w 2308108"/>
              <a:gd name="connsiteY56" fmla="*/ 82263 h 1016482"/>
              <a:gd name="connsiteX57" fmla="*/ 364891 w 2308108"/>
              <a:gd name="connsiteY57" fmla="*/ 82263 h 1016482"/>
              <a:gd name="connsiteX58" fmla="*/ 369778 w 2308108"/>
              <a:gd name="connsiteY58" fmla="*/ 77376 h 1016482"/>
              <a:gd name="connsiteX59" fmla="*/ 369778 w 2308108"/>
              <a:gd name="connsiteY59" fmla="*/ 20362 h 1016482"/>
              <a:gd name="connsiteX60" fmla="*/ 355932 w 2308108"/>
              <a:gd name="connsiteY60" fmla="*/ 8959 h 1016482"/>
              <a:gd name="connsiteX61" fmla="*/ 1187525 w 2308108"/>
              <a:gd name="connsiteY61" fmla="*/ 215025 h 1016482"/>
              <a:gd name="connsiteX62" fmla="*/ 1262458 w 2308108"/>
              <a:gd name="connsiteY62" fmla="*/ 116472 h 1016482"/>
              <a:gd name="connsiteX63" fmla="*/ 1132140 w 2308108"/>
              <a:gd name="connsiteY63" fmla="*/ 8959 h 1016482"/>
              <a:gd name="connsiteX64" fmla="*/ 912228 w 2308108"/>
              <a:gd name="connsiteY64" fmla="*/ 8959 h 1016482"/>
              <a:gd name="connsiteX65" fmla="*/ 886164 w 2308108"/>
              <a:gd name="connsiteY65" fmla="*/ 35023 h 1016482"/>
              <a:gd name="connsiteX66" fmla="*/ 886164 w 2308108"/>
              <a:gd name="connsiteY66" fmla="*/ 324981 h 1016482"/>
              <a:gd name="connsiteX67" fmla="*/ 898382 w 2308108"/>
              <a:gd name="connsiteY67" fmla="*/ 337199 h 1016482"/>
              <a:gd name="connsiteX68" fmla="*/ 959468 w 2308108"/>
              <a:gd name="connsiteY68" fmla="*/ 337199 h 1016482"/>
              <a:gd name="connsiteX69" fmla="*/ 971686 w 2308108"/>
              <a:gd name="connsiteY69" fmla="*/ 324981 h 1016482"/>
              <a:gd name="connsiteX70" fmla="*/ 971686 w 2308108"/>
              <a:gd name="connsiteY70" fmla="*/ 223985 h 1016482"/>
              <a:gd name="connsiteX71" fmla="*/ 1046619 w 2308108"/>
              <a:gd name="connsiteY71" fmla="*/ 223985 h 1016482"/>
              <a:gd name="connsiteX72" fmla="*/ 1110963 w 2308108"/>
              <a:gd name="connsiteY72" fmla="*/ 250048 h 1016482"/>
              <a:gd name="connsiteX73" fmla="*/ 1184267 w 2308108"/>
              <a:gd name="connsiteY73" fmla="*/ 333126 h 1016482"/>
              <a:gd name="connsiteX74" fmla="*/ 1193227 w 2308108"/>
              <a:gd name="connsiteY74" fmla="*/ 337199 h 1016482"/>
              <a:gd name="connsiteX75" fmla="*/ 1279563 w 2308108"/>
              <a:gd name="connsiteY75" fmla="*/ 337199 h 1016482"/>
              <a:gd name="connsiteX76" fmla="*/ 1282006 w 2308108"/>
              <a:gd name="connsiteY76" fmla="*/ 333126 h 1016482"/>
              <a:gd name="connsiteX77" fmla="*/ 1187525 w 2308108"/>
              <a:gd name="connsiteY77" fmla="*/ 215025 h 1016482"/>
              <a:gd name="connsiteX78" fmla="*/ 1119108 w 2308108"/>
              <a:gd name="connsiteY78" fmla="*/ 157197 h 1016482"/>
              <a:gd name="connsiteX79" fmla="*/ 970871 w 2308108"/>
              <a:gd name="connsiteY79" fmla="*/ 157197 h 1016482"/>
              <a:gd name="connsiteX80" fmla="*/ 970871 w 2308108"/>
              <a:gd name="connsiteY80" fmla="*/ 81449 h 1016482"/>
              <a:gd name="connsiteX81" fmla="*/ 1119108 w 2308108"/>
              <a:gd name="connsiteY81" fmla="*/ 81449 h 1016482"/>
              <a:gd name="connsiteX82" fmla="*/ 1176122 w 2308108"/>
              <a:gd name="connsiteY82" fmla="*/ 118915 h 1016482"/>
              <a:gd name="connsiteX83" fmla="*/ 1119108 w 2308108"/>
              <a:gd name="connsiteY83" fmla="*/ 157197 h 1016482"/>
              <a:gd name="connsiteX84" fmla="*/ 1655042 w 2308108"/>
              <a:gd name="connsiteY84" fmla="*/ 872318 h 1016482"/>
              <a:gd name="connsiteX85" fmla="*/ 1906719 w 2308108"/>
              <a:gd name="connsiteY85" fmla="*/ 942364 h 1016482"/>
              <a:gd name="connsiteX86" fmla="*/ 2158397 w 2308108"/>
              <a:gd name="connsiteY86" fmla="*/ 872318 h 1016482"/>
              <a:gd name="connsiteX87" fmla="*/ 2169799 w 2308108"/>
              <a:gd name="connsiteY87" fmla="*/ 864173 h 1016482"/>
              <a:gd name="connsiteX88" fmla="*/ 2171428 w 2308108"/>
              <a:gd name="connsiteY88" fmla="*/ 857657 h 1016482"/>
              <a:gd name="connsiteX89" fmla="*/ 2165727 w 2308108"/>
              <a:gd name="connsiteY89" fmla="*/ 853585 h 1016482"/>
              <a:gd name="connsiteX90" fmla="*/ 1910792 w 2308108"/>
              <a:gd name="connsiteY90" fmla="*/ 850327 h 1016482"/>
              <a:gd name="connsiteX91" fmla="*/ 1623277 w 2308108"/>
              <a:gd name="connsiteY91" fmla="*/ 833223 h 1016482"/>
              <a:gd name="connsiteX92" fmla="*/ 1617576 w 2308108"/>
              <a:gd name="connsiteY92" fmla="*/ 836481 h 1016482"/>
              <a:gd name="connsiteX93" fmla="*/ 1619205 w 2308108"/>
              <a:gd name="connsiteY93" fmla="*/ 842996 h 1016482"/>
              <a:gd name="connsiteX94" fmla="*/ 1655042 w 2308108"/>
              <a:gd name="connsiteY94" fmla="*/ 872318 h 1016482"/>
              <a:gd name="connsiteX95" fmla="*/ 2164098 w 2308108"/>
              <a:gd name="connsiteY95" fmla="*/ 595392 h 1016482"/>
              <a:gd name="connsiteX96" fmla="*/ 2161655 w 2308108"/>
              <a:gd name="connsiteY96" fmla="*/ 588876 h 1016482"/>
              <a:gd name="connsiteX97" fmla="*/ 2157582 w 2308108"/>
              <a:gd name="connsiteY97" fmla="*/ 585618 h 1016482"/>
              <a:gd name="connsiteX98" fmla="*/ 1905905 w 2308108"/>
              <a:gd name="connsiteY98" fmla="*/ 515572 h 1016482"/>
              <a:gd name="connsiteX99" fmla="*/ 1654228 w 2308108"/>
              <a:gd name="connsiteY99" fmla="*/ 585618 h 1016482"/>
              <a:gd name="connsiteX100" fmla="*/ 1628979 w 2308108"/>
              <a:gd name="connsiteY100" fmla="*/ 605166 h 1016482"/>
              <a:gd name="connsiteX101" fmla="*/ 1627349 w 2308108"/>
              <a:gd name="connsiteY101" fmla="*/ 611682 h 1016482"/>
              <a:gd name="connsiteX102" fmla="*/ 1633051 w 2308108"/>
              <a:gd name="connsiteY102" fmla="*/ 614939 h 1016482"/>
              <a:gd name="connsiteX103" fmla="*/ 1633051 w 2308108"/>
              <a:gd name="connsiteY103" fmla="*/ 614939 h 1016482"/>
              <a:gd name="connsiteX104" fmla="*/ 1939299 w 2308108"/>
              <a:gd name="connsiteY104" fmla="*/ 601908 h 1016482"/>
              <a:gd name="connsiteX105" fmla="*/ 2157582 w 2308108"/>
              <a:gd name="connsiteY105" fmla="*/ 598650 h 1016482"/>
              <a:gd name="connsiteX106" fmla="*/ 2164098 w 2308108"/>
              <a:gd name="connsiteY106" fmla="*/ 595392 h 1016482"/>
              <a:gd name="connsiteX107" fmla="*/ 1903462 w 2308108"/>
              <a:gd name="connsiteY107" fmla="*/ 739556 h 1016482"/>
              <a:gd name="connsiteX108" fmla="*/ 1903462 w 2308108"/>
              <a:gd name="connsiteY108" fmla="*/ 706977 h 1016482"/>
              <a:gd name="connsiteX109" fmla="*/ 1903462 w 2308108"/>
              <a:gd name="connsiteY109" fmla="*/ 674397 h 1016482"/>
              <a:gd name="connsiteX110" fmla="*/ 1903462 w 2308108"/>
              <a:gd name="connsiteY110" fmla="*/ 645076 h 1016482"/>
              <a:gd name="connsiteX111" fmla="*/ 1902647 w 2308108"/>
              <a:gd name="connsiteY111" fmla="*/ 643447 h 1016482"/>
              <a:gd name="connsiteX112" fmla="*/ 1901018 w 2308108"/>
              <a:gd name="connsiteY112" fmla="*/ 642632 h 1016482"/>
              <a:gd name="connsiteX113" fmla="*/ 1893688 w 2308108"/>
              <a:gd name="connsiteY113" fmla="*/ 642632 h 1016482"/>
              <a:gd name="connsiteX114" fmla="*/ 1883099 w 2308108"/>
              <a:gd name="connsiteY114" fmla="*/ 642632 h 1016482"/>
              <a:gd name="connsiteX115" fmla="*/ 1872511 w 2308108"/>
              <a:gd name="connsiteY115" fmla="*/ 642632 h 1016482"/>
              <a:gd name="connsiteX116" fmla="*/ 1866810 w 2308108"/>
              <a:gd name="connsiteY116" fmla="*/ 642632 h 1016482"/>
              <a:gd name="connsiteX117" fmla="*/ 1865180 w 2308108"/>
              <a:gd name="connsiteY117" fmla="*/ 642632 h 1016482"/>
              <a:gd name="connsiteX118" fmla="*/ 1862737 w 2308108"/>
              <a:gd name="connsiteY118" fmla="*/ 645076 h 1016482"/>
              <a:gd name="connsiteX119" fmla="*/ 1861923 w 2308108"/>
              <a:gd name="connsiteY119" fmla="*/ 683357 h 1016482"/>
              <a:gd name="connsiteX120" fmla="*/ 1861923 w 2308108"/>
              <a:gd name="connsiteY120" fmla="*/ 724081 h 1016482"/>
              <a:gd name="connsiteX121" fmla="*/ 1861923 w 2308108"/>
              <a:gd name="connsiteY121" fmla="*/ 764805 h 1016482"/>
              <a:gd name="connsiteX122" fmla="*/ 1862737 w 2308108"/>
              <a:gd name="connsiteY122" fmla="*/ 803087 h 1016482"/>
              <a:gd name="connsiteX123" fmla="*/ 1865180 w 2308108"/>
              <a:gd name="connsiteY123" fmla="*/ 805530 h 1016482"/>
              <a:gd name="connsiteX124" fmla="*/ 1870882 w 2308108"/>
              <a:gd name="connsiteY124" fmla="*/ 805530 h 1016482"/>
              <a:gd name="connsiteX125" fmla="*/ 1879841 w 2308108"/>
              <a:gd name="connsiteY125" fmla="*/ 805530 h 1016482"/>
              <a:gd name="connsiteX126" fmla="*/ 1888801 w 2308108"/>
              <a:gd name="connsiteY126" fmla="*/ 805530 h 1016482"/>
              <a:gd name="connsiteX127" fmla="*/ 1897760 w 2308108"/>
              <a:gd name="connsiteY127" fmla="*/ 805530 h 1016482"/>
              <a:gd name="connsiteX128" fmla="*/ 1905905 w 2308108"/>
              <a:gd name="connsiteY128" fmla="*/ 805530 h 1016482"/>
              <a:gd name="connsiteX129" fmla="*/ 1915679 w 2308108"/>
              <a:gd name="connsiteY129" fmla="*/ 805530 h 1016482"/>
              <a:gd name="connsiteX130" fmla="*/ 1933597 w 2308108"/>
              <a:gd name="connsiteY130" fmla="*/ 806344 h 1016482"/>
              <a:gd name="connsiteX131" fmla="*/ 1952331 w 2308108"/>
              <a:gd name="connsiteY131" fmla="*/ 807159 h 1016482"/>
              <a:gd name="connsiteX132" fmla="*/ 1967806 w 2308108"/>
              <a:gd name="connsiteY132" fmla="*/ 807159 h 1016482"/>
              <a:gd name="connsiteX133" fmla="*/ 1967806 w 2308108"/>
              <a:gd name="connsiteY133" fmla="*/ 807159 h 1016482"/>
              <a:gd name="connsiteX134" fmla="*/ 1970249 w 2308108"/>
              <a:gd name="connsiteY134" fmla="*/ 804716 h 1016482"/>
              <a:gd name="connsiteX135" fmla="*/ 1970249 w 2308108"/>
              <a:gd name="connsiteY135" fmla="*/ 798200 h 1016482"/>
              <a:gd name="connsiteX136" fmla="*/ 1970249 w 2308108"/>
              <a:gd name="connsiteY136" fmla="*/ 788426 h 1016482"/>
              <a:gd name="connsiteX137" fmla="*/ 1970249 w 2308108"/>
              <a:gd name="connsiteY137" fmla="*/ 778652 h 1016482"/>
              <a:gd name="connsiteX138" fmla="*/ 1970249 w 2308108"/>
              <a:gd name="connsiteY138" fmla="*/ 772136 h 1016482"/>
              <a:gd name="connsiteX139" fmla="*/ 1969435 w 2308108"/>
              <a:gd name="connsiteY139" fmla="*/ 770507 h 1016482"/>
              <a:gd name="connsiteX140" fmla="*/ 1967806 w 2308108"/>
              <a:gd name="connsiteY140" fmla="*/ 769692 h 1016482"/>
              <a:gd name="connsiteX141" fmla="*/ 1962919 w 2308108"/>
              <a:gd name="connsiteY141" fmla="*/ 769692 h 1016482"/>
              <a:gd name="connsiteX142" fmla="*/ 1953960 w 2308108"/>
              <a:gd name="connsiteY142" fmla="*/ 769692 h 1016482"/>
              <a:gd name="connsiteX143" fmla="*/ 1936855 w 2308108"/>
              <a:gd name="connsiteY143" fmla="*/ 769692 h 1016482"/>
              <a:gd name="connsiteX144" fmla="*/ 1928710 w 2308108"/>
              <a:gd name="connsiteY144" fmla="*/ 769692 h 1016482"/>
              <a:gd name="connsiteX145" fmla="*/ 1919751 w 2308108"/>
              <a:gd name="connsiteY145" fmla="*/ 769692 h 1016482"/>
              <a:gd name="connsiteX146" fmla="*/ 1911606 w 2308108"/>
              <a:gd name="connsiteY146" fmla="*/ 769692 h 1016482"/>
              <a:gd name="connsiteX147" fmla="*/ 1902647 w 2308108"/>
              <a:gd name="connsiteY147" fmla="*/ 769692 h 1016482"/>
              <a:gd name="connsiteX148" fmla="*/ 1901832 w 2308108"/>
              <a:gd name="connsiteY148" fmla="*/ 769692 h 1016482"/>
              <a:gd name="connsiteX149" fmla="*/ 1901832 w 2308108"/>
              <a:gd name="connsiteY149" fmla="*/ 768878 h 1016482"/>
              <a:gd name="connsiteX150" fmla="*/ 1903462 w 2308108"/>
              <a:gd name="connsiteY150" fmla="*/ 739556 h 1016482"/>
              <a:gd name="connsiteX151" fmla="*/ 2111156 w 2308108"/>
              <a:gd name="connsiteY151" fmla="*/ 775394 h 1016482"/>
              <a:gd name="connsiteX152" fmla="*/ 2095681 w 2308108"/>
              <a:gd name="connsiteY152" fmla="*/ 775394 h 1016482"/>
              <a:gd name="connsiteX153" fmla="*/ 2076948 w 2308108"/>
              <a:gd name="connsiteY153" fmla="*/ 775394 h 1016482"/>
              <a:gd name="connsiteX154" fmla="*/ 2067988 w 2308108"/>
              <a:gd name="connsiteY154" fmla="*/ 775394 h 1016482"/>
              <a:gd name="connsiteX155" fmla="*/ 2058214 w 2308108"/>
              <a:gd name="connsiteY155" fmla="*/ 775394 h 1016482"/>
              <a:gd name="connsiteX156" fmla="*/ 2039481 w 2308108"/>
              <a:gd name="connsiteY156" fmla="*/ 775394 h 1016482"/>
              <a:gd name="connsiteX157" fmla="*/ 2038667 w 2308108"/>
              <a:gd name="connsiteY157" fmla="*/ 775394 h 1016482"/>
              <a:gd name="connsiteX158" fmla="*/ 2038667 w 2308108"/>
              <a:gd name="connsiteY158" fmla="*/ 774579 h 1016482"/>
              <a:gd name="connsiteX159" fmla="*/ 2039481 w 2308108"/>
              <a:gd name="connsiteY159" fmla="*/ 741185 h 1016482"/>
              <a:gd name="connsiteX160" fmla="*/ 2039481 w 2308108"/>
              <a:gd name="connsiteY160" fmla="*/ 726525 h 1016482"/>
              <a:gd name="connsiteX161" fmla="*/ 2039481 w 2308108"/>
              <a:gd name="connsiteY161" fmla="*/ 706977 h 1016482"/>
              <a:gd name="connsiteX162" fmla="*/ 2038667 w 2308108"/>
              <a:gd name="connsiteY162" fmla="*/ 673583 h 1016482"/>
              <a:gd name="connsiteX163" fmla="*/ 2036223 w 2308108"/>
              <a:gd name="connsiteY163" fmla="*/ 642632 h 1016482"/>
              <a:gd name="connsiteX164" fmla="*/ 2033780 w 2308108"/>
              <a:gd name="connsiteY164" fmla="*/ 640189 h 1016482"/>
              <a:gd name="connsiteX165" fmla="*/ 2025635 w 2308108"/>
              <a:gd name="connsiteY165" fmla="*/ 640189 h 1016482"/>
              <a:gd name="connsiteX166" fmla="*/ 2024820 w 2308108"/>
              <a:gd name="connsiteY166" fmla="*/ 640189 h 1016482"/>
              <a:gd name="connsiteX167" fmla="*/ 2014232 w 2308108"/>
              <a:gd name="connsiteY167" fmla="*/ 640189 h 1016482"/>
              <a:gd name="connsiteX168" fmla="*/ 2002829 w 2308108"/>
              <a:gd name="connsiteY168" fmla="*/ 640189 h 1016482"/>
              <a:gd name="connsiteX169" fmla="*/ 1994684 w 2308108"/>
              <a:gd name="connsiteY169" fmla="*/ 640189 h 1016482"/>
              <a:gd name="connsiteX170" fmla="*/ 1993055 w 2308108"/>
              <a:gd name="connsiteY170" fmla="*/ 641003 h 1016482"/>
              <a:gd name="connsiteX171" fmla="*/ 1992241 w 2308108"/>
              <a:gd name="connsiteY171" fmla="*/ 642632 h 1016482"/>
              <a:gd name="connsiteX172" fmla="*/ 1993870 w 2308108"/>
              <a:gd name="connsiteY172" fmla="*/ 682542 h 1016482"/>
              <a:gd name="connsiteX173" fmla="*/ 1994684 w 2308108"/>
              <a:gd name="connsiteY173" fmla="*/ 725710 h 1016482"/>
              <a:gd name="connsiteX174" fmla="*/ 1993870 w 2308108"/>
              <a:gd name="connsiteY174" fmla="*/ 768878 h 1016482"/>
              <a:gd name="connsiteX175" fmla="*/ 1992241 w 2308108"/>
              <a:gd name="connsiteY175" fmla="*/ 808788 h 1016482"/>
              <a:gd name="connsiteX176" fmla="*/ 1993055 w 2308108"/>
              <a:gd name="connsiteY176" fmla="*/ 810417 h 1016482"/>
              <a:gd name="connsiteX177" fmla="*/ 1994684 w 2308108"/>
              <a:gd name="connsiteY177" fmla="*/ 811231 h 1016482"/>
              <a:gd name="connsiteX178" fmla="*/ 2009345 w 2308108"/>
              <a:gd name="connsiteY178" fmla="*/ 811231 h 1016482"/>
              <a:gd name="connsiteX179" fmla="*/ 2020748 w 2308108"/>
              <a:gd name="connsiteY179" fmla="*/ 811231 h 1016482"/>
              <a:gd name="connsiteX180" fmla="*/ 2050070 w 2308108"/>
              <a:gd name="connsiteY180" fmla="*/ 812046 h 1016482"/>
              <a:gd name="connsiteX181" fmla="*/ 2080206 w 2308108"/>
              <a:gd name="connsiteY181" fmla="*/ 812861 h 1016482"/>
              <a:gd name="connsiteX182" fmla="*/ 2107898 w 2308108"/>
              <a:gd name="connsiteY182" fmla="*/ 813675 h 1016482"/>
              <a:gd name="connsiteX183" fmla="*/ 2107898 w 2308108"/>
              <a:gd name="connsiteY183" fmla="*/ 813675 h 1016482"/>
              <a:gd name="connsiteX184" fmla="*/ 2110342 w 2308108"/>
              <a:gd name="connsiteY184" fmla="*/ 812046 h 1016482"/>
              <a:gd name="connsiteX185" fmla="*/ 2111156 w 2308108"/>
              <a:gd name="connsiteY185" fmla="*/ 804716 h 1016482"/>
              <a:gd name="connsiteX186" fmla="*/ 2111971 w 2308108"/>
              <a:gd name="connsiteY186" fmla="*/ 794942 h 1016482"/>
              <a:gd name="connsiteX187" fmla="*/ 2112785 w 2308108"/>
              <a:gd name="connsiteY187" fmla="*/ 785168 h 1016482"/>
              <a:gd name="connsiteX188" fmla="*/ 2113600 w 2308108"/>
              <a:gd name="connsiteY188" fmla="*/ 778652 h 1016482"/>
              <a:gd name="connsiteX189" fmla="*/ 2112785 w 2308108"/>
              <a:gd name="connsiteY189" fmla="*/ 777023 h 1016482"/>
              <a:gd name="connsiteX190" fmla="*/ 2111156 w 2308108"/>
              <a:gd name="connsiteY190" fmla="*/ 775394 h 1016482"/>
              <a:gd name="connsiteX191" fmla="*/ 1544272 w 2308108"/>
              <a:gd name="connsiteY191" fmla="*/ 329868 h 1016482"/>
              <a:gd name="connsiteX192" fmla="*/ 1710427 w 2308108"/>
              <a:gd name="connsiteY192" fmla="*/ 12217 h 1016482"/>
              <a:gd name="connsiteX193" fmla="*/ 1707984 w 2308108"/>
              <a:gd name="connsiteY193" fmla="*/ 8145 h 1016482"/>
              <a:gd name="connsiteX194" fmla="*/ 1624906 w 2308108"/>
              <a:gd name="connsiteY194" fmla="*/ 8145 h 1016482"/>
              <a:gd name="connsiteX195" fmla="*/ 1614318 w 2308108"/>
              <a:gd name="connsiteY195" fmla="*/ 14661 h 1016482"/>
              <a:gd name="connsiteX196" fmla="*/ 1492959 w 2308108"/>
              <a:gd name="connsiteY196" fmla="*/ 261451 h 1016482"/>
              <a:gd name="connsiteX197" fmla="*/ 1370785 w 2308108"/>
              <a:gd name="connsiteY197" fmla="*/ 15475 h 1016482"/>
              <a:gd name="connsiteX198" fmla="*/ 1360197 w 2308108"/>
              <a:gd name="connsiteY198" fmla="*/ 8959 h 1016482"/>
              <a:gd name="connsiteX199" fmla="*/ 1277119 w 2308108"/>
              <a:gd name="connsiteY199" fmla="*/ 8959 h 1016482"/>
              <a:gd name="connsiteX200" fmla="*/ 1274676 w 2308108"/>
              <a:gd name="connsiteY200" fmla="*/ 13032 h 1016482"/>
              <a:gd name="connsiteX201" fmla="*/ 1436759 w 2308108"/>
              <a:gd name="connsiteY201" fmla="*/ 323352 h 1016482"/>
              <a:gd name="connsiteX202" fmla="*/ 1459565 w 2308108"/>
              <a:gd name="connsiteY202" fmla="*/ 337199 h 1016482"/>
              <a:gd name="connsiteX203" fmla="*/ 1533683 w 2308108"/>
              <a:gd name="connsiteY203" fmla="*/ 337199 h 1016482"/>
              <a:gd name="connsiteX204" fmla="*/ 1544272 w 2308108"/>
              <a:gd name="connsiteY204" fmla="*/ 329868 h 1016482"/>
              <a:gd name="connsiteX205" fmla="*/ 2305819 w 2308108"/>
              <a:gd name="connsiteY205" fmla="*/ 679284 h 1016482"/>
              <a:gd name="connsiteX206" fmla="*/ 2297674 w 2308108"/>
              <a:gd name="connsiteY206" fmla="*/ 636116 h 1016482"/>
              <a:gd name="connsiteX207" fmla="*/ 2295231 w 2308108"/>
              <a:gd name="connsiteY207" fmla="*/ 634487 h 1016482"/>
              <a:gd name="connsiteX208" fmla="*/ 2252877 w 2308108"/>
              <a:gd name="connsiteY208" fmla="*/ 635302 h 1016482"/>
              <a:gd name="connsiteX209" fmla="*/ 2209709 w 2308108"/>
              <a:gd name="connsiteY209" fmla="*/ 636116 h 1016482"/>
              <a:gd name="connsiteX210" fmla="*/ 2167356 w 2308108"/>
              <a:gd name="connsiteY210" fmla="*/ 636931 h 1016482"/>
              <a:gd name="connsiteX211" fmla="*/ 2129889 w 2308108"/>
              <a:gd name="connsiteY211" fmla="*/ 637745 h 1016482"/>
              <a:gd name="connsiteX212" fmla="*/ 2128260 w 2308108"/>
              <a:gd name="connsiteY212" fmla="*/ 638560 h 1016482"/>
              <a:gd name="connsiteX213" fmla="*/ 2127446 w 2308108"/>
              <a:gd name="connsiteY213" fmla="*/ 640189 h 1016482"/>
              <a:gd name="connsiteX214" fmla="*/ 2131519 w 2308108"/>
              <a:gd name="connsiteY214" fmla="*/ 680913 h 1016482"/>
              <a:gd name="connsiteX215" fmla="*/ 2133147 w 2308108"/>
              <a:gd name="connsiteY215" fmla="*/ 725710 h 1016482"/>
              <a:gd name="connsiteX216" fmla="*/ 2131519 w 2308108"/>
              <a:gd name="connsiteY216" fmla="*/ 770507 h 1016482"/>
              <a:gd name="connsiteX217" fmla="*/ 2127446 w 2308108"/>
              <a:gd name="connsiteY217" fmla="*/ 811231 h 1016482"/>
              <a:gd name="connsiteX218" fmla="*/ 2128260 w 2308108"/>
              <a:gd name="connsiteY218" fmla="*/ 812861 h 1016482"/>
              <a:gd name="connsiteX219" fmla="*/ 2129889 w 2308108"/>
              <a:gd name="connsiteY219" fmla="*/ 813675 h 1016482"/>
              <a:gd name="connsiteX220" fmla="*/ 2132333 w 2308108"/>
              <a:gd name="connsiteY220" fmla="*/ 813675 h 1016482"/>
              <a:gd name="connsiteX221" fmla="*/ 2138034 w 2308108"/>
              <a:gd name="connsiteY221" fmla="*/ 813675 h 1016482"/>
              <a:gd name="connsiteX222" fmla="*/ 2150252 w 2308108"/>
              <a:gd name="connsiteY222" fmla="*/ 813675 h 1016482"/>
              <a:gd name="connsiteX223" fmla="*/ 2158397 w 2308108"/>
              <a:gd name="connsiteY223" fmla="*/ 813675 h 1016482"/>
              <a:gd name="connsiteX224" fmla="*/ 2162469 w 2308108"/>
              <a:gd name="connsiteY224" fmla="*/ 813675 h 1016482"/>
              <a:gd name="connsiteX225" fmla="*/ 2172243 w 2308108"/>
              <a:gd name="connsiteY225" fmla="*/ 813675 h 1016482"/>
              <a:gd name="connsiteX226" fmla="*/ 2174686 w 2308108"/>
              <a:gd name="connsiteY226" fmla="*/ 812046 h 1016482"/>
              <a:gd name="connsiteX227" fmla="*/ 2176315 w 2308108"/>
              <a:gd name="connsiteY227" fmla="*/ 800643 h 1016482"/>
              <a:gd name="connsiteX228" fmla="*/ 2177944 w 2308108"/>
              <a:gd name="connsiteY228" fmla="*/ 786797 h 1016482"/>
              <a:gd name="connsiteX229" fmla="*/ 2179573 w 2308108"/>
              <a:gd name="connsiteY229" fmla="*/ 772136 h 1016482"/>
              <a:gd name="connsiteX230" fmla="*/ 2180388 w 2308108"/>
              <a:gd name="connsiteY230" fmla="*/ 757475 h 1016482"/>
              <a:gd name="connsiteX231" fmla="*/ 2180388 w 2308108"/>
              <a:gd name="connsiteY231" fmla="*/ 756661 h 1016482"/>
              <a:gd name="connsiteX232" fmla="*/ 2181202 w 2308108"/>
              <a:gd name="connsiteY232" fmla="*/ 756661 h 1016482"/>
              <a:gd name="connsiteX233" fmla="*/ 2189347 w 2308108"/>
              <a:gd name="connsiteY233" fmla="*/ 756661 h 1016482"/>
              <a:gd name="connsiteX234" fmla="*/ 2198307 w 2308108"/>
              <a:gd name="connsiteY234" fmla="*/ 756661 h 1016482"/>
              <a:gd name="connsiteX235" fmla="*/ 2198307 w 2308108"/>
              <a:gd name="connsiteY235" fmla="*/ 756661 h 1016482"/>
              <a:gd name="connsiteX236" fmla="*/ 2215411 w 2308108"/>
              <a:gd name="connsiteY236" fmla="*/ 756661 h 1016482"/>
              <a:gd name="connsiteX237" fmla="*/ 2233330 w 2308108"/>
              <a:gd name="connsiteY237" fmla="*/ 756661 h 1016482"/>
              <a:gd name="connsiteX238" fmla="*/ 2242289 w 2308108"/>
              <a:gd name="connsiteY238" fmla="*/ 756661 h 1016482"/>
              <a:gd name="connsiteX239" fmla="*/ 2251248 w 2308108"/>
              <a:gd name="connsiteY239" fmla="*/ 756661 h 1016482"/>
              <a:gd name="connsiteX240" fmla="*/ 2252063 w 2308108"/>
              <a:gd name="connsiteY240" fmla="*/ 756661 h 1016482"/>
              <a:gd name="connsiteX241" fmla="*/ 2252063 w 2308108"/>
              <a:gd name="connsiteY241" fmla="*/ 757475 h 1016482"/>
              <a:gd name="connsiteX242" fmla="*/ 2250434 w 2308108"/>
              <a:gd name="connsiteY242" fmla="*/ 772136 h 1016482"/>
              <a:gd name="connsiteX243" fmla="*/ 2248805 w 2308108"/>
              <a:gd name="connsiteY243" fmla="*/ 786797 h 1016482"/>
              <a:gd name="connsiteX244" fmla="*/ 2246361 w 2308108"/>
              <a:gd name="connsiteY244" fmla="*/ 801457 h 1016482"/>
              <a:gd name="connsiteX245" fmla="*/ 2243918 w 2308108"/>
              <a:gd name="connsiteY245" fmla="*/ 812046 h 1016482"/>
              <a:gd name="connsiteX246" fmla="*/ 2244733 w 2308108"/>
              <a:gd name="connsiteY246" fmla="*/ 813675 h 1016482"/>
              <a:gd name="connsiteX247" fmla="*/ 2246361 w 2308108"/>
              <a:gd name="connsiteY247" fmla="*/ 814489 h 1016482"/>
              <a:gd name="connsiteX248" fmla="*/ 2255321 w 2308108"/>
              <a:gd name="connsiteY248" fmla="*/ 814489 h 1016482"/>
              <a:gd name="connsiteX249" fmla="*/ 2261837 w 2308108"/>
              <a:gd name="connsiteY249" fmla="*/ 814489 h 1016482"/>
              <a:gd name="connsiteX250" fmla="*/ 2268353 w 2308108"/>
              <a:gd name="connsiteY250" fmla="*/ 814489 h 1016482"/>
              <a:gd name="connsiteX251" fmla="*/ 2282199 w 2308108"/>
              <a:gd name="connsiteY251" fmla="*/ 814489 h 1016482"/>
              <a:gd name="connsiteX252" fmla="*/ 2292787 w 2308108"/>
              <a:gd name="connsiteY252" fmla="*/ 814489 h 1016482"/>
              <a:gd name="connsiteX253" fmla="*/ 2292787 w 2308108"/>
              <a:gd name="connsiteY253" fmla="*/ 814489 h 1016482"/>
              <a:gd name="connsiteX254" fmla="*/ 2295231 w 2308108"/>
              <a:gd name="connsiteY254" fmla="*/ 812861 h 1016482"/>
              <a:gd name="connsiteX255" fmla="*/ 2303376 w 2308108"/>
              <a:gd name="connsiteY255" fmla="*/ 769692 h 1016482"/>
              <a:gd name="connsiteX256" fmla="*/ 2306634 w 2308108"/>
              <a:gd name="connsiteY256" fmla="*/ 723267 h 1016482"/>
              <a:gd name="connsiteX257" fmla="*/ 2305819 w 2308108"/>
              <a:gd name="connsiteY257" fmla="*/ 679284 h 1016482"/>
              <a:gd name="connsiteX258" fmla="*/ 2255321 w 2308108"/>
              <a:gd name="connsiteY258" fmla="*/ 724081 h 1016482"/>
              <a:gd name="connsiteX259" fmla="*/ 2254506 w 2308108"/>
              <a:gd name="connsiteY259" fmla="*/ 724081 h 1016482"/>
              <a:gd name="connsiteX260" fmla="*/ 2236588 w 2308108"/>
              <a:gd name="connsiteY260" fmla="*/ 724081 h 1016482"/>
              <a:gd name="connsiteX261" fmla="*/ 2183646 w 2308108"/>
              <a:gd name="connsiteY261" fmla="*/ 724081 h 1016482"/>
              <a:gd name="connsiteX262" fmla="*/ 2183646 w 2308108"/>
              <a:gd name="connsiteY262" fmla="*/ 723267 h 1016482"/>
              <a:gd name="connsiteX263" fmla="*/ 2183646 w 2308108"/>
              <a:gd name="connsiteY263" fmla="*/ 711049 h 1016482"/>
              <a:gd name="connsiteX264" fmla="*/ 2182831 w 2308108"/>
              <a:gd name="connsiteY264" fmla="*/ 698832 h 1016482"/>
              <a:gd name="connsiteX265" fmla="*/ 2182017 w 2308108"/>
              <a:gd name="connsiteY265" fmla="*/ 686615 h 1016482"/>
              <a:gd name="connsiteX266" fmla="*/ 2181202 w 2308108"/>
              <a:gd name="connsiteY266" fmla="*/ 674397 h 1016482"/>
              <a:gd name="connsiteX267" fmla="*/ 2181202 w 2308108"/>
              <a:gd name="connsiteY267" fmla="*/ 673583 h 1016482"/>
              <a:gd name="connsiteX268" fmla="*/ 2182017 w 2308108"/>
              <a:gd name="connsiteY268" fmla="*/ 673583 h 1016482"/>
              <a:gd name="connsiteX269" fmla="*/ 2190976 w 2308108"/>
              <a:gd name="connsiteY269" fmla="*/ 673583 h 1016482"/>
              <a:gd name="connsiteX270" fmla="*/ 2199121 w 2308108"/>
              <a:gd name="connsiteY270" fmla="*/ 673583 h 1016482"/>
              <a:gd name="connsiteX271" fmla="*/ 2216225 w 2308108"/>
              <a:gd name="connsiteY271" fmla="*/ 673583 h 1016482"/>
              <a:gd name="connsiteX272" fmla="*/ 2217040 w 2308108"/>
              <a:gd name="connsiteY272" fmla="*/ 673583 h 1016482"/>
              <a:gd name="connsiteX273" fmla="*/ 2225999 w 2308108"/>
              <a:gd name="connsiteY273" fmla="*/ 673583 h 1016482"/>
              <a:gd name="connsiteX274" fmla="*/ 2234144 w 2308108"/>
              <a:gd name="connsiteY274" fmla="*/ 673583 h 1016482"/>
              <a:gd name="connsiteX275" fmla="*/ 2252063 w 2308108"/>
              <a:gd name="connsiteY275" fmla="*/ 673583 h 1016482"/>
              <a:gd name="connsiteX276" fmla="*/ 2252877 w 2308108"/>
              <a:gd name="connsiteY276" fmla="*/ 673583 h 1016482"/>
              <a:gd name="connsiteX277" fmla="*/ 2252877 w 2308108"/>
              <a:gd name="connsiteY277" fmla="*/ 674397 h 1016482"/>
              <a:gd name="connsiteX278" fmla="*/ 2254506 w 2308108"/>
              <a:gd name="connsiteY278" fmla="*/ 687429 h 1016482"/>
              <a:gd name="connsiteX279" fmla="*/ 2255321 w 2308108"/>
              <a:gd name="connsiteY279" fmla="*/ 700461 h 1016482"/>
              <a:gd name="connsiteX280" fmla="*/ 2256135 w 2308108"/>
              <a:gd name="connsiteY280" fmla="*/ 713493 h 1016482"/>
              <a:gd name="connsiteX281" fmla="*/ 2256135 w 2308108"/>
              <a:gd name="connsiteY281" fmla="*/ 726525 h 1016482"/>
              <a:gd name="connsiteX282" fmla="*/ 2256135 w 2308108"/>
              <a:gd name="connsiteY282" fmla="*/ 724081 h 1016482"/>
              <a:gd name="connsiteX283" fmla="*/ 1753595 w 2308108"/>
              <a:gd name="connsiteY283" fmla="*/ 700461 h 1016482"/>
              <a:gd name="connsiteX284" fmla="*/ 1753595 w 2308108"/>
              <a:gd name="connsiteY284" fmla="*/ 693945 h 1016482"/>
              <a:gd name="connsiteX285" fmla="*/ 1753595 w 2308108"/>
              <a:gd name="connsiteY285" fmla="*/ 687429 h 1016482"/>
              <a:gd name="connsiteX286" fmla="*/ 1753595 w 2308108"/>
              <a:gd name="connsiteY286" fmla="*/ 680913 h 1016482"/>
              <a:gd name="connsiteX287" fmla="*/ 1753595 w 2308108"/>
              <a:gd name="connsiteY287" fmla="*/ 680099 h 1016482"/>
              <a:gd name="connsiteX288" fmla="*/ 1754410 w 2308108"/>
              <a:gd name="connsiteY288" fmla="*/ 680099 h 1016482"/>
              <a:gd name="connsiteX289" fmla="*/ 1774772 w 2308108"/>
              <a:gd name="connsiteY289" fmla="*/ 680099 h 1016482"/>
              <a:gd name="connsiteX290" fmla="*/ 1783732 w 2308108"/>
              <a:gd name="connsiteY290" fmla="*/ 680099 h 1016482"/>
              <a:gd name="connsiteX291" fmla="*/ 1795134 w 2308108"/>
              <a:gd name="connsiteY291" fmla="*/ 680099 h 1016482"/>
              <a:gd name="connsiteX292" fmla="*/ 1815497 w 2308108"/>
              <a:gd name="connsiteY292" fmla="*/ 680099 h 1016482"/>
              <a:gd name="connsiteX293" fmla="*/ 1833415 w 2308108"/>
              <a:gd name="connsiteY293" fmla="*/ 680099 h 1016482"/>
              <a:gd name="connsiteX294" fmla="*/ 1835859 w 2308108"/>
              <a:gd name="connsiteY294" fmla="*/ 677655 h 1016482"/>
              <a:gd name="connsiteX295" fmla="*/ 1835859 w 2308108"/>
              <a:gd name="connsiteY295" fmla="*/ 671954 h 1016482"/>
              <a:gd name="connsiteX296" fmla="*/ 1835859 w 2308108"/>
              <a:gd name="connsiteY296" fmla="*/ 663809 h 1016482"/>
              <a:gd name="connsiteX297" fmla="*/ 1835859 w 2308108"/>
              <a:gd name="connsiteY297" fmla="*/ 661365 h 1016482"/>
              <a:gd name="connsiteX298" fmla="*/ 1835859 w 2308108"/>
              <a:gd name="connsiteY298" fmla="*/ 655664 h 1016482"/>
              <a:gd name="connsiteX299" fmla="*/ 1835859 w 2308108"/>
              <a:gd name="connsiteY299" fmla="*/ 650777 h 1016482"/>
              <a:gd name="connsiteX300" fmla="*/ 1835044 w 2308108"/>
              <a:gd name="connsiteY300" fmla="*/ 649148 h 1016482"/>
              <a:gd name="connsiteX301" fmla="*/ 1833415 w 2308108"/>
              <a:gd name="connsiteY301" fmla="*/ 648334 h 1016482"/>
              <a:gd name="connsiteX302" fmla="*/ 1806537 w 2308108"/>
              <a:gd name="connsiteY302" fmla="*/ 649148 h 1016482"/>
              <a:gd name="connsiteX303" fmla="*/ 1776401 w 2308108"/>
              <a:gd name="connsiteY303" fmla="*/ 649963 h 1016482"/>
              <a:gd name="connsiteX304" fmla="*/ 1747079 w 2308108"/>
              <a:gd name="connsiteY304" fmla="*/ 650777 h 1016482"/>
              <a:gd name="connsiteX305" fmla="*/ 1721016 w 2308108"/>
              <a:gd name="connsiteY305" fmla="*/ 651591 h 1016482"/>
              <a:gd name="connsiteX306" fmla="*/ 1718572 w 2308108"/>
              <a:gd name="connsiteY306" fmla="*/ 654035 h 1016482"/>
              <a:gd name="connsiteX307" fmla="*/ 1716129 w 2308108"/>
              <a:gd name="connsiteY307" fmla="*/ 689873 h 1016482"/>
              <a:gd name="connsiteX308" fmla="*/ 1715314 w 2308108"/>
              <a:gd name="connsiteY308" fmla="*/ 728968 h 1016482"/>
              <a:gd name="connsiteX309" fmla="*/ 1716129 w 2308108"/>
              <a:gd name="connsiteY309" fmla="*/ 768064 h 1016482"/>
              <a:gd name="connsiteX310" fmla="*/ 1718572 w 2308108"/>
              <a:gd name="connsiteY310" fmla="*/ 803901 h 1016482"/>
              <a:gd name="connsiteX311" fmla="*/ 1721016 w 2308108"/>
              <a:gd name="connsiteY311" fmla="*/ 806344 h 1016482"/>
              <a:gd name="connsiteX312" fmla="*/ 1747894 w 2308108"/>
              <a:gd name="connsiteY312" fmla="*/ 807159 h 1016482"/>
              <a:gd name="connsiteX313" fmla="*/ 1771514 w 2308108"/>
              <a:gd name="connsiteY313" fmla="*/ 807974 h 1016482"/>
              <a:gd name="connsiteX314" fmla="*/ 1778030 w 2308108"/>
              <a:gd name="connsiteY314" fmla="*/ 807974 h 1016482"/>
              <a:gd name="connsiteX315" fmla="*/ 1808981 w 2308108"/>
              <a:gd name="connsiteY315" fmla="*/ 808788 h 1016482"/>
              <a:gd name="connsiteX316" fmla="*/ 1836673 w 2308108"/>
              <a:gd name="connsiteY316" fmla="*/ 809602 h 1016482"/>
              <a:gd name="connsiteX317" fmla="*/ 1836673 w 2308108"/>
              <a:gd name="connsiteY317" fmla="*/ 809602 h 1016482"/>
              <a:gd name="connsiteX318" fmla="*/ 1838302 w 2308108"/>
              <a:gd name="connsiteY318" fmla="*/ 808788 h 1016482"/>
              <a:gd name="connsiteX319" fmla="*/ 1839117 w 2308108"/>
              <a:gd name="connsiteY319" fmla="*/ 807159 h 1016482"/>
              <a:gd name="connsiteX320" fmla="*/ 1839117 w 2308108"/>
              <a:gd name="connsiteY320" fmla="*/ 801457 h 1016482"/>
              <a:gd name="connsiteX321" fmla="*/ 1839117 w 2308108"/>
              <a:gd name="connsiteY321" fmla="*/ 792498 h 1016482"/>
              <a:gd name="connsiteX322" fmla="*/ 1839117 w 2308108"/>
              <a:gd name="connsiteY322" fmla="*/ 783539 h 1016482"/>
              <a:gd name="connsiteX323" fmla="*/ 1839117 w 2308108"/>
              <a:gd name="connsiteY323" fmla="*/ 777837 h 1016482"/>
              <a:gd name="connsiteX324" fmla="*/ 1836673 w 2308108"/>
              <a:gd name="connsiteY324" fmla="*/ 775394 h 1016482"/>
              <a:gd name="connsiteX325" fmla="*/ 1817940 w 2308108"/>
              <a:gd name="connsiteY325" fmla="*/ 775394 h 1016482"/>
              <a:gd name="connsiteX326" fmla="*/ 1796763 w 2308108"/>
              <a:gd name="connsiteY326" fmla="*/ 775394 h 1016482"/>
              <a:gd name="connsiteX327" fmla="*/ 1786989 w 2308108"/>
              <a:gd name="connsiteY327" fmla="*/ 775394 h 1016482"/>
              <a:gd name="connsiteX328" fmla="*/ 1775587 w 2308108"/>
              <a:gd name="connsiteY328" fmla="*/ 775394 h 1016482"/>
              <a:gd name="connsiteX329" fmla="*/ 1769071 w 2308108"/>
              <a:gd name="connsiteY329" fmla="*/ 775394 h 1016482"/>
              <a:gd name="connsiteX330" fmla="*/ 1754410 w 2308108"/>
              <a:gd name="connsiteY330" fmla="*/ 775394 h 1016482"/>
              <a:gd name="connsiteX331" fmla="*/ 1753595 w 2308108"/>
              <a:gd name="connsiteY331" fmla="*/ 775394 h 1016482"/>
              <a:gd name="connsiteX332" fmla="*/ 1753595 w 2308108"/>
              <a:gd name="connsiteY332" fmla="*/ 774579 h 1016482"/>
              <a:gd name="connsiteX333" fmla="*/ 1753595 w 2308108"/>
              <a:gd name="connsiteY333" fmla="*/ 767249 h 1016482"/>
              <a:gd name="connsiteX334" fmla="*/ 1753595 w 2308108"/>
              <a:gd name="connsiteY334" fmla="*/ 759919 h 1016482"/>
              <a:gd name="connsiteX335" fmla="*/ 1753595 w 2308108"/>
              <a:gd name="connsiteY335" fmla="*/ 752588 h 1016482"/>
              <a:gd name="connsiteX336" fmla="*/ 1753595 w 2308108"/>
              <a:gd name="connsiteY336" fmla="*/ 745258 h 1016482"/>
              <a:gd name="connsiteX337" fmla="*/ 1753595 w 2308108"/>
              <a:gd name="connsiteY337" fmla="*/ 744443 h 1016482"/>
              <a:gd name="connsiteX338" fmla="*/ 1754410 w 2308108"/>
              <a:gd name="connsiteY338" fmla="*/ 744443 h 1016482"/>
              <a:gd name="connsiteX339" fmla="*/ 1773143 w 2308108"/>
              <a:gd name="connsiteY339" fmla="*/ 744443 h 1016482"/>
              <a:gd name="connsiteX340" fmla="*/ 1791876 w 2308108"/>
              <a:gd name="connsiteY340" fmla="*/ 744443 h 1016482"/>
              <a:gd name="connsiteX341" fmla="*/ 1810610 w 2308108"/>
              <a:gd name="connsiteY341" fmla="*/ 744443 h 1016482"/>
              <a:gd name="connsiteX342" fmla="*/ 1826899 w 2308108"/>
              <a:gd name="connsiteY342" fmla="*/ 744443 h 1016482"/>
              <a:gd name="connsiteX343" fmla="*/ 1828528 w 2308108"/>
              <a:gd name="connsiteY343" fmla="*/ 743629 h 1016482"/>
              <a:gd name="connsiteX344" fmla="*/ 1829343 w 2308108"/>
              <a:gd name="connsiteY344" fmla="*/ 742000 h 1016482"/>
              <a:gd name="connsiteX345" fmla="*/ 1829343 w 2308108"/>
              <a:gd name="connsiteY345" fmla="*/ 737113 h 1016482"/>
              <a:gd name="connsiteX346" fmla="*/ 1829343 w 2308108"/>
              <a:gd name="connsiteY346" fmla="*/ 728968 h 1016482"/>
              <a:gd name="connsiteX347" fmla="*/ 1829343 w 2308108"/>
              <a:gd name="connsiteY347" fmla="*/ 720823 h 1016482"/>
              <a:gd name="connsiteX348" fmla="*/ 1829343 w 2308108"/>
              <a:gd name="connsiteY348" fmla="*/ 715936 h 1016482"/>
              <a:gd name="connsiteX349" fmla="*/ 1828528 w 2308108"/>
              <a:gd name="connsiteY349" fmla="*/ 714307 h 1016482"/>
              <a:gd name="connsiteX350" fmla="*/ 1826899 w 2308108"/>
              <a:gd name="connsiteY350" fmla="*/ 713493 h 1016482"/>
              <a:gd name="connsiteX351" fmla="*/ 1810610 w 2308108"/>
              <a:gd name="connsiteY351" fmla="*/ 713493 h 1016482"/>
              <a:gd name="connsiteX352" fmla="*/ 1791876 w 2308108"/>
              <a:gd name="connsiteY352" fmla="*/ 713493 h 1016482"/>
              <a:gd name="connsiteX353" fmla="*/ 1773143 w 2308108"/>
              <a:gd name="connsiteY353" fmla="*/ 713493 h 1016482"/>
              <a:gd name="connsiteX354" fmla="*/ 1764184 w 2308108"/>
              <a:gd name="connsiteY354" fmla="*/ 713493 h 1016482"/>
              <a:gd name="connsiteX355" fmla="*/ 1754410 w 2308108"/>
              <a:gd name="connsiteY355" fmla="*/ 713493 h 1016482"/>
              <a:gd name="connsiteX356" fmla="*/ 1753595 w 2308108"/>
              <a:gd name="connsiteY356" fmla="*/ 713493 h 1016482"/>
              <a:gd name="connsiteX357" fmla="*/ 1753595 w 2308108"/>
              <a:gd name="connsiteY357" fmla="*/ 712678 h 1016482"/>
              <a:gd name="connsiteX358" fmla="*/ 1753595 w 2308108"/>
              <a:gd name="connsiteY358" fmla="*/ 700461 h 1016482"/>
              <a:gd name="connsiteX359" fmla="*/ 2268353 w 2308108"/>
              <a:gd name="connsiteY359" fmla="*/ 855214 h 1016482"/>
              <a:gd name="connsiteX360" fmla="*/ 2239031 w 2308108"/>
              <a:gd name="connsiteY360" fmla="*/ 854399 h 1016482"/>
              <a:gd name="connsiteX361" fmla="*/ 2234959 w 2308108"/>
              <a:gd name="connsiteY361" fmla="*/ 856028 h 1016482"/>
              <a:gd name="connsiteX362" fmla="*/ 2121745 w 2308108"/>
              <a:gd name="connsiteY362" fmla="*/ 937477 h 1016482"/>
              <a:gd name="connsiteX363" fmla="*/ 1906719 w 2308108"/>
              <a:gd name="connsiteY363" fmla="*/ 982274 h 1016482"/>
              <a:gd name="connsiteX364" fmla="*/ 1906719 w 2308108"/>
              <a:gd name="connsiteY364" fmla="*/ 982274 h 1016482"/>
              <a:gd name="connsiteX365" fmla="*/ 1635494 w 2308108"/>
              <a:gd name="connsiteY365" fmla="*/ 905712 h 1016482"/>
              <a:gd name="connsiteX366" fmla="*/ 1555675 w 2308108"/>
              <a:gd name="connsiteY366" fmla="*/ 824263 h 1016482"/>
              <a:gd name="connsiteX367" fmla="*/ 1527167 w 2308108"/>
              <a:gd name="connsiteY367" fmla="*/ 728153 h 1016482"/>
              <a:gd name="connsiteX368" fmla="*/ 1555675 w 2308108"/>
              <a:gd name="connsiteY368" fmla="*/ 632044 h 1016482"/>
              <a:gd name="connsiteX369" fmla="*/ 1692509 w 2308108"/>
              <a:gd name="connsiteY369" fmla="*/ 519644 h 1016482"/>
              <a:gd name="connsiteX370" fmla="*/ 1907534 w 2308108"/>
              <a:gd name="connsiteY370" fmla="*/ 474847 h 1016482"/>
              <a:gd name="connsiteX371" fmla="*/ 1907534 w 2308108"/>
              <a:gd name="connsiteY371" fmla="*/ 474847 h 1016482"/>
              <a:gd name="connsiteX372" fmla="*/ 2178759 w 2308108"/>
              <a:gd name="connsiteY372" fmla="*/ 551409 h 1016482"/>
              <a:gd name="connsiteX373" fmla="*/ 2230886 w 2308108"/>
              <a:gd name="connsiteY373" fmla="*/ 596206 h 1016482"/>
              <a:gd name="connsiteX374" fmla="*/ 2234959 w 2308108"/>
              <a:gd name="connsiteY374" fmla="*/ 597835 h 1016482"/>
              <a:gd name="connsiteX375" fmla="*/ 2247990 w 2308108"/>
              <a:gd name="connsiteY375" fmla="*/ 597835 h 1016482"/>
              <a:gd name="connsiteX376" fmla="*/ 2265095 w 2308108"/>
              <a:gd name="connsiteY376" fmla="*/ 597835 h 1016482"/>
              <a:gd name="connsiteX377" fmla="*/ 2269982 w 2308108"/>
              <a:gd name="connsiteY377" fmla="*/ 594577 h 1016482"/>
              <a:gd name="connsiteX378" fmla="*/ 2269167 w 2308108"/>
              <a:gd name="connsiteY378" fmla="*/ 588876 h 1016482"/>
              <a:gd name="connsiteX379" fmla="*/ 2136405 w 2308108"/>
              <a:gd name="connsiteY379" fmla="*/ 489508 h 1016482"/>
              <a:gd name="connsiteX380" fmla="*/ 1907534 w 2308108"/>
              <a:gd name="connsiteY380" fmla="*/ 441453 h 1016482"/>
              <a:gd name="connsiteX381" fmla="*/ 1616761 w 2308108"/>
              <a:gd name="connsiteY381" fmla="*/ 523717 h 1016482"/>
              <a:gd name="connsiteX382" fmla="*/ 1527167 w 2308108"/>
              <a:gd name="connsiteY382" fmla="*/ 614939 h 1016482"/>
              <a:gd name="connsiteX383" fmla="*/ 1492959 w 2308108"/>
              <a:gd name="connsiteY383" fmla="*/ 728968 h 1016482"/>
              <a:gd name="connsiteX384" fmla="*/ 1492959 w 2308108"/>
              <a:gd name="connsiteY384" fmla="*/ 728968 h 1016482"/>
              <a:gd name="connsiteX385" fmla="*/ 1492959 w 2308108"/>
              <a:gd name="connsiteY385" fmla="*/ 728968 h 1016482"/>
              <a:gd name="connsiteX386" fmla="*/ 1527167 w 2308108"/>
              <a:gd name="connsiteY386" fmla="*/ 842996 h 1016482"/>
              <a:gd name="connsiteX387" fmla="*/ 1678662 w 2308108"/>
              <a:gd name="connsiteY387" fmla="*/ 968428 h 1016482"/>
              <a:gd name="connsiteX388" fmla="*/ 1907534 w 2308108"/>
              <a:gd name="connsiteY388" fmla="*/ 1016483 h 1016482"/>
              <a:gd name="connsiteX389" fmla="*/ 2064730 w 2308108"/>
              <a:gd name="connsiteY389" fmla="*/ 995306 h 1016482"/>
              <a:gd name="connsiteX390" fmla="*/ 2198307 w 2308108"/>
              <a:gd name="connsiteY390" fmla="*/ 934219 h 1016482"/>
              <a:gd name="connsiteX391" fmla="*/ 2273240 w 2308108"/>
              <a:gd name="connsiteY391" fmla="*/ 864173 h 1016482"/>
              <a:gd name="connsiteX392" fmla="*/ 2274054 w 2308108"/>
              <a:gd name="connsiteY392" fmla="*/ 858472 h 1016482"/>
              <a:gd name="connsiteX393" fmla="*/ 2268353 w 2308108"/>
              <a:gd name="connsiteY393" fmla="*/ 855214 h 1016482"/>
              <a:gd name="connsiteX394" fmla="*/ 1611874 w 2308108"/>
              <a:gd name="connsiteY394" fmla="*/ 737113 h 1016482"/>
              <a:gd name="connsiteX395" fmla="*/ 1623277 w 2308108"/>
              <a:gd name="connsiteY395" fmla="*/ 737113 h 1016482"/>
              <a:gd name="connsiteX396" fmla="*/ 1634680 w 2308108"/>
              <a:gd name="connsiteY396" fmla="*/ 737113 h 1016482"/>
              <a:gd name="connsiteX397" fmla="*/ 1634680 w 2308108"/>
              <a:gd name="connsiteY397" fmla="*/ 737113 h 1016482"/>
              <a:gd name="connsiteX398" fmla="*/ 1640381 w 2308108"/>
              <a:gd name="connsiteY398" fmla="*/ 737113 h 1016482"/>
              <a:gd name="connsiteX399" fmla="*/ 1646083 w 2308108"/>
              <a:gd name="connsiteY399" fmla="*/ 737113 h 1016482"/>
              <a:gd name="connsiteX400" fmla="*/ 1658300 w 2308108"/>
              <a:gd name="connsiteY400" fmla="*/ 737113 h 1016482"/>
              <a:gd name="connsiteX401" fmla="*/ 1659115 w 2308108"/>
              <a:gd name="connsiteY401" fmla="*/ 737113 h 1016482"/>
              <a:gd name="connsiteX402" fmla="*/ 1659115 w 2308108"/>
              <a:gd name="connsiteY402" fmla="*/ 737927 h 1016482"/>
              <a:gd name="connsiteX403" fmla="*/ 1659929 w 2308108"/>
              <a:gd name="connsiteY403" fmla="*/ 753403 h 1016482"/>
              <a:gd name="connsiteX404" fmla="*/ 1660744 w 2308108"/>
              <a:gd name="connsiteY404" fmla="*/ 768878 h 1016482"/>
              <a:gd name="connsiteX405" fmla="*/ 1662373 w 2308108"/>
              <a:gd name="connsiteY405" fmla="*/ 784353 h 1016482"/>
              <a:gd name="connsiteX406" fmla="*/ 1664001 w 2308108"/>
              <a:gd name="connsiteY406" fmla="*/ 797385 h 1016482"/>
              <a:gd name="connsiteX407" fmla="*/ 1666445 w 2308108"/>
              <a:gd name="connsiteY407" fmla="*/ 799014 h 1016482"/>
              <a:gd name="connsiteX408" fmla="*/ 1672961 w 2308108"/>
              <a:gd name="connsiteY408" fmla="*/ 799014 h 1016482"/>
              <a:gd name="connsiteX409" fmla="*/ 1681920 w 2308108"/>
              <a:gd name="connsiteY409" fmla="*/ 799014 h 1016482"/>
              <a:gd name="connsiteX410" fmla="*/ 1690880 w 2308108"/>
              <a:gd name="connsiteY410" fmla="*/ 799014 h 1016482"/>
              <a:gd name="connsiteX411" fmla="*/ 1696581 w 2308108"/>
              <a:gd name="connsiteY411" fmla="*/ 799014 h 1016482"/>
              <a:gd name="connsiteX412" fmla="*/ 1696581 w 2308108"/>
              <a:gd name="connsiteY412" fmla="*/ 799014 h 1016482"/>
              <a:gd name="connsiteX413" fmla="*/ 1698210 w 2308108"/>
              <a:gd name="connsiteY413" fmla="*/ 798200 h 1016482"/>
              <a:gd name="connsiteX414" fmla="*/ 1699025 w 2308108"/>
              <a:gd name="connsiteY414" fmla="*/ 796571 h 1016482"/>
              <a:gd name="connsiteX415" fmla="*/ 1695767 w 2308108"/>
              <a:gd name="connsiteY415" fmla="*/ 761548 h 1016482"/>
              <a:gd name="connsiteX416" fmla="*/ 1694952 w 2308108"/>
              <a:gd name="connsiteY416" fmla="*/ 723267 h 1016482"/>
              <a:gd name="connsiteX417" fmla="*/ 1695767 w 2308108"/>
              <a:gd name="connsiteY417" fmla="*/ 684986 h 1016482"/>
              <a:gd name="connsiteX418" fmla="*/ 1699025 w 2308108"/>
              <a:gd name="connsiteY418" fmla="*/ 649963 h 1016482"/>
              <a:gd name="connsiteX419" fmla="*/ 1698210 w 2308108"/>
              <a:gd name="connsiteY419" fmla="*/ 648334 h 1016482"/>
              <a:gd name="connsiteX420" fmla="*/ 1696581 w 2308108"/>
              <a:gd name="connsiteY420" fmla="*/ 647519 h 1016482"/>
              <a:gd name="connsiteX421" fmla="*/ 1695767 w 2308108"/>
              <a:gd name="connsiteY421" fmla="*/ 647519 h 1016482"/>
              <a:gd name="connsiteX422" fmla="*/ 1691694 w 2308108"/>
              <a:gd name="connsiteY422" fmla="*/ 647519 h 1016482"/>
              <a:gd name="connsiteX423" fmla="*/ 1687622 w 2308108"/>
              <a:gd name="connsiteY423" fmla="*/ 647519 h 1016482"/>
              <a:gd name="connsiteX424" fmla="*/ 1682735 w 2308108"/>
              <a:gd name="connsiteY424" fmla="*/ 647519 h 1016482"/>
              <a:gd name="connsiteX425" fmla="*/ 1677848 w 2308108"/>
              <a:gd name="connsiteY425" fmla="*/ 647519 h 1016482"/>
              <a:gd name="connsiteX426" fmla="*/ 1673775 w 2308108"/>
              <a:gd name="connsiteY426" fmla="*/ 647519 h 1016482"/>
              <a:gd name="connsiteX427" fmla="*/ 1672961 w 2308108"/>
              <a:gd name="connsiteY427" fmla="*/ 647519 h 1016482"/>
              <a:gd name="connsiteX428" fmla="*/ 1667260 w 2308108"/>
              <a:gd name="connsiteY428" fmla="*/ 647519 h 1016482"/>
              <a:gd name="connsiteX429" fmla="*/ 1664816 w 2308108"/>
              <a:gd name="connsiteY429" fmla="*/ 649148 h 1016482"/>
              <a:gd name="connsiteX430" fmla="*/ 1663187 w 2308108"/>
              <a:gd name="connsiteY430" fmla="*/ 661365 h 1016482"/>
              <a:gd name="connsiteX431" fmla="*/ 1661558 w 2308108"/>
              <a:gd name="connsiteY431" fmla="*/ 676026 h 1016482"/>
              <a:gd name="connsiteX432" fmla="*/ 1660744 w 2308108"/>
              <a:gd name="connsiteY432" fmla="*/ 690687 h 1016482"/>
              <a:gd name="connsiteX433" fmla="*/ 1659929 w 2308108"/>
              <a:gd name="connsiteY433" fmla="*/ 705348 h 1016482"/>
              <a:gd name="connsiteX434" fmla="*/ 1659929 w 2308108"/>
              <a:gd name="connsiteY434" fmla="*/ 706162 h 1016482"/>
              <a:gd name="connsiteX435" fmla="*/ 1659115 w 2308108"/>
              <a:gd name="connsiteY435" fmla="*/ 706162 h 1016482"/>
              <a:gd name="connsiteX436" fmla="*/ 1646897 w 2308108"/>
              <a:gd name="connsiteY436" fmla="*/ 706162 h 1016482"/>
              <a:gd name="connsiteX437" fmla="*/ 1638753 w 2308108"/>
              <a:gd name="connsiteY437" fmla="*/ 706162 h 1016482"/>
              <a:gd name="connsiteX438" fmla="*/ 1634680 w 2308108"/>
              <a:gd name="connsiteY438" fmla="*/ 706162 h 1016482"/>
              <a:gd name="connsiteX439" fmla="*/ 1623277 w 2308108"/>
              <a:gd name="connsiteY439" fmla="*/ 706162 h 1016482"/>
              <a:gd name="connsiteX440" fmla="*/ 1611874 w 2308108"/>
              <a:gd name="connsiteY440" fmla="*/ 706162 h 1016482"/>
              <a:gd name="connsiteX441" fmla="*/ 1611060 w 2308108"/>
              <a:gd name="connsiteY441" fmla="*/ 706162 h 1016482"/>
              <a:gd name="connsiteX442" fmla="*/ 1611060 w 2308108"/>
              <a:gd name="connsiteY442" fmla="*/ 705348 h 1016482"/>
              <a:gd name="connsiteX443" fmla="*/ 1611874 w 2308108"/>
              <a:gd name="connsiteY443" fmla="*/ 691501 h 1016482"/>
              <a:gd name="connsiteX444" fmla="*/ 1613503 w 2308108"/>
              <a:gd name="connsiteY444" fmla="*/ 677655 h 1016482"/>
              <a:gd name="connsiteX445" fmla="*/ 1615132 w 2308108"/>
              <a:gd name="connsiteY445" fmla="*/ 663809 h 1016482"/>
              <a:gd name="connsiteX446" fmla="*/ 1616761 w 2308108"/>
              <a:gd name="connsiteY446" fmla="*/ 653221 h 1016482"/>
              <a:gd name="connsiteX447" fmla="*/ 1615947 w 2308108"/>
              <a:gd name="connsiteY447" fmla="*/ 651591 h 1016482"/>
              <a:gd name="connsiteX448" fmla="*/ 1614318 w 2308108"/>
              <a:gd name="connsiteY448" fmla="*/ 650777 h 1016482"/>
              <a:gd name="connsiteX449" fmla="*/ 1609431 w 2308108"/>
              <a:gd name="connsiteY449" fmla="*/ 650777 h 1016482"/>
              <a:gd name="connsiteX450" fmla="*/ 1600471 w 2308108"/>
              <a:gd name="connsiteY450" fmla="*/ 650777 h 1016482"/>
              <a:gd name="connsiteX451" fmla="*/ 1592327 w 2308108"/>
              <a:gd name="connsiteY451" fmla="*/ 650777 h 1016482"/>
              <a:gd name="connsiteX452" fmla="*/ 1588254 w 2308108"/>
              <a:gd name="connsiteY452" fmla="*/ 650777 h 1016482"/>
              <a:gd name="connsiteX453" fmla="*/ 1586625 w 2308108"/>
              <a:gd name="connsiteY453" fmla="*/ 650777 h 1016482"/>
              <a:gd name="connsiteX454" fmla="*/ 1584182 w 2308108"/>
              <a:gd name="connsiteY454" fmla="*/ 652406 h 1016482"/>
              <a:gd name="connsiteX455" fmla="*/ 1579295 w 2308108"/>
              <a:gd name="connsiteY455" fmla="*/ 685800 h 1016482"/>
              <a:gd name="connsiteX456" fmla="*/ 1577666 w 2308108"/>
              <a:gd name="connsiteY456" fmla="*/ 721638 h 1016482"/>
              <a:gd name="connsiteX457" fmla="*/ 1579295 w 2308108"/>
              <a:gd name="connsiteY457" fmla="*/ 757475 h 1016482"/>
              <a:gd name="connsiteX458" fmla="*/ 1584182 w 2308108"/>
              <a:gd name="connsiteY458" fmla="*/ 790869 h 1016482"/>
              <a:gd name="connsiteX459" fmla="*/ 1586625 w 2308108"/>
              <a:gd name="connsiteY459" fmla="*/ 792498 h 1016482"/>
              <a:gd name="connsiteX460" fmla="*/ 1592327 w 2308108"/>
              <a:gd name="connsiteY460" fmla="*/ 792498 h 1016482"/>
              <a:gd name="connsiteX461" fmla="*/ 1600471 w 2308108"/>
              <a:gd name="connsiteY461" fmla="*/ 792498 h 1016482"/>
              <a:gd name="connsiteX462" fmla="*/ 1609431 w 2308108"/>
              <a:gd name="connsiteY462" fmla="*/ 792498 h 1016482"/>
              <a:gd name="connsiteX463" fmla="*/ 1610245 w 2308108"/>
              <a:gd name="connsiteY463" fmla="*/ 792498 h 1016482"/>
              <a:gd name="connsiteX464" fmla="*/ 1614318 w 2308108"/>
              <a:gd name="connsiteY464" fmla="*/ 792498 h 1016482"/>
              <a:gd name="connsiteX465" fmla="*/ 1615947 w 2308108"/>
              <a:gd name="connsiteY465" fmla="*/ 791684 h 1016482"/>
              <a:gd name="connsiteX466" fmla="*/ 1616761 w 2308108"/>
              <a:gd name="connsiteY466" fmla="*/ 790055 h 1016482"/>
              <a:gd name="connsiteX467" fmla="*/ 1615132 w 2308108"/>
              <a:gd name="connsiteY467" fmla="*/ 778652 h 1016482"/>
              <a:gd name="connsiteX468" fmla="*/ 1613503 w 2308108"/>
              <a:gd name="connsiteY468" fmla="*/ 763177 h 1016482"/>
              <a:gd name="connsiteX469" fmla="*/ 1611874 w 2308108"/>
              <a:gd name="connsiteY469" fmla="*/ 747701 h 1016482"/>
              <a:gd name="connsiteX470" fmla="*/ 1611060 w 2308108"/>
              <a:gd name="connsiteY470" fmla="*/ 732226 h 1016482"/>
              <a:gd name="connsiteX471" fmla="*/ 1611060 w 2308108"/>
              <a:gd name="connsiteY471" fmla="*/ 731412 h 1016482"/>
              <a:gd name="connsiteX472" fmla="*/ 1611874 w 2308108"/>
              <a:gd name="connsiteY472" fmla="*/ 731412 h 1016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</a:cxnLst>
            <a:rect l="l" t="t" r="r" b="b"/>
            <a:pathLst>
              <a:path w="2308108" h="1016482">
                <a:moveTo>
                  <a:pt x="607609" y="0"/>
                </a:moveTo>
                <a:cubicBezTo>
                  <a:pt x="490323" y="0"/>
                  <a:pt x="382810" y="45611"/>
                  <a:pt x="382810" y="172672"/>
                </a:cubicBezTo>
                <a:cubicBezTo>
                  <a:pt x="382810" y="298918"/>
                  <a:pt x="487879" y="345343"/>
                  <a:pt x="607609" y="345343"/>
                </a:cubicBezTo>
                <a:cubicBezTo>
                  <a:pt x="721638" y="345343"/>
                  <a:pt x="830779" y="302176"/>
                  <a:pt x="830779" y="172672"/>
                </a:cubicBezTo>
                <a:cubicBezTo>
                  <a:pt x="831594" y="46426"/>
                  <a:pt x="728153" y="0"/>
                  <a:pt x="607609" y="0"/>
                </a:cubicBezTo>
                <a:close/>
                <a:moveTo>
                  <a:pt x="607609" y="278555"/>
                </a:moveTo>
                <a:cubicBezTo>
                  <a:pt x="511499" y="278555"/>
                  <a:pt x="469146" y="235387"/>
                  <a:pt x="469146" y="172672"/>
                </a:cubicBezTo>
                <a:cubicBezTo>
                  <a:pt x="469146" y="108327"/>
                  <a:pt x="513943" y="66788"/>
                  <a:pt x="607609" y="66788"/>
                </a:cubicBezTo>
                <a:cubicBezTo>
                  <a:pt x="699646" y="66788"/>
                  <a:pt x="744443" y="107513"/>
                  <a:pt x="744443" y="172672"/>
                </a:cubicBezTo>
                <a:cubicBezTo>
                  <a:pt x="745258" y="231315"/>
                  <a:pt x="708606" y="278555"/>
                  <a:pt x="607609" y="278555"/>
                </a:cubicBezTo>
                <a:close/>
                <a:moveTo>
                  <a:pt x="1865995" y="336384"/>
                </a:moveTo>
                <a:lnTo>
                  <a:pt x="1949073" y="336384"/>
                </a:lnTo>
                <a:cubicBezTo>
                  <a:pt x="1953960" y="336384"/>
                  <a:pt x="1958032" y="333941"/>
                  <a:pt x="1959661" y="329868"/>
                </a:cubicBezTo>
                <a:lnTo>
                  <a:pt x="1987354" y="273668"/>
                </a:lnTo>
                <a:lnTo>
                  <a:pt x="2175501" y="273668"/>
                </a:lnTo>
                <a:lnTo>
                  <a:pt x="2187718" y="298103"/>
                </a:lnTo>
                <a:cubicBezTo>
                  <a:pt x="2199121" y="321723"/>
                  <a:pt x="2223556" y="336384"/>
                  <a:pt x="2249620" y="336384"/>
                </a:cubicBezTo>
                <a:lnTo>
                  <a:pt x="2297674" y="336384"/>
                </a:lnTo>
                <a:cubicBezTo>
                  <a:pt x="2299303" y="336384"/>
                  <a:pt x="2300932" y="333941"/>
                  <a:pt x="2300118" y="332312"/>
                </a:cubicBezTo>
                <a:lnTo>
                  <a:pt x="2133962" y="14661"/>
                </a:lnTo>
                <a:cubicBezTo>
                  <a:pt x="2132333" y="10589"/>
                  <a:pt x="2128260" y="8145"/>
                  <a:pt x="2123374" y="8145"/>
                </a:cubicBezTo>
                <a:lnTo>
                  <a:pt x="2049255" y="8145"/>
                </a:lnTo>
                <a:cubicBezTo>
                  <a:pt x="2039481" y="8145"/>
                  <a:pt x="2030522" y="13846"/>
                  <a:pt x="2026449" y="21991"/>
                </a:cubicBezTo>
                <a:lnTo>
                  <a:pt x="1864366" y="332312"/>
                </a:lnTo>
                <a:cubicBezTo>
                  <a:pt x="1862737" y="333941"/>
                  <a:pt x="1864366" y="336384"/>
                  <a:pt x="1865995" y="336384"/>
                </a:cubicBezTo>
                <a:close/>
                <a:moveTo>
                  <a:pt x="2082649" y="83078"/>
                </a:moveTo>
                <a:lnTo>
                  <a:pt x="2146994" y="212582"/>
                </a:lnTo>
                <a:lnTo>
                  <a:pt x="2018304" y="212582"/>
                </a:lnTo>
                <a:lnTo>
                  <a:pt x="2082649" y="83078"/>
                </a:lnTo>
                <a:close/>
                <a:moveTo>
                  <a:pt x="1754410" y="336384"/>
                </a:moveTo>
                <a:lnTo>
                  <a:pt x="1815497" y="336384"/>
                </a:lnTo>
                <a:cubicBezTo>
                  <a:pt x="1822013" y="336384"/>
                  <a:pt x="1827714" y="330683"/>
                  <a:pt x="1827714" y="324167"/>
                </a:cubicBezTo>
                <a:lnTo>
                  <a:pt x="1827714" y="20362"/>
                </a:lnTo>
                <a:cubicBezTo>
                  <a:pt x="1827714" y="13846"/>
                  <a:pt x="1822013" y="8145"/>
                  <a:pt x="1815497" y="8145"/>
                </a:cubicBezTo>
                <a:lnTo>
                  <a:pt x="1768256" y="8145"/>
                </a:lnTo>
                <a:cubicBezTo>
                  <a:pt x="1753595" y="8145"/>
                  <a:pt x="1742193" y="19548"/>
                  <a:pt x="1742193" y="34209"/>
                </a:cubicBezTo>
                <a:lnTo>
                  <a:pt x="1742193" y="324167"/>
                </a:lnTo>
                <a:cubicBezTo>
                  <a:pt x="1743007" y="330683"/>
                  <a:pt x="1747894" y="336384"/>
                  <a:pt x="1754410" y="336384"/>
                </a:cubicBezTo>
                <a:close/>
                <a:moveTo>
                  <a:pt x="355932" y="8959"/>
                </a:moveTo>
                <a:lnTo>
                  <a:pt x="26064" y="8959"/>
                </a:lnTo>
                <a:cubicBezTo>
                  <a:pt x="11403" y="8959"/>
                  <a:pt x="0" y="20362"/>
                  <a:pt x="0" y="35023"/>
                </a:cubicBezTo>
                <a:lnTo>
                  <a:pt x="0" y="108327"/>
                </a:lnTo>
                <a:cubicBezTo>
                  <a:pt x="0" y="136020"/>
                  <a:pt x="7330" y="156382"/>
                  <a:pt x="34209" y="158825"/>
                </a:cubicBezTo>
                <a:cubicBezTo>
                  <a:pt x="65159" y="161269"/>
                  <a:pt x="231315" y="169414"/>
                  <a:pt x="231315" y="169414"/>
                </a:cubicBezTo>
                <a:cubicBezTo>
                  <a:pt x="236202" y="171857"/>
                  <a:pt x="236202" y="178373"/>
                  <a:pt x="231315" y="180817"/>
                </a:cubicBezTo>
                <a:cubicBezTo>
                  <a:pt x="231315" y="180817"/>
                  <a:pt x="61087" y="190590"/>
                  <a:pt x="33394" y="193034"/>
                </a:cubicBezTo>
                <a:cubicBezTo>
                  <a:pt x="10588" y="195477"/>
                  <a:pt x="814" y="213396"/>
                  <a:pt x="814" y="242718"/>
                </a:cubicBezTo>
                <a:lnTo>
                  <a:pt x="814" y="324167"/>
                </a:lnTo>
                <a:cubicBezTo>
                  <a:pt x="814" y="330683"/>
                  <a:pt x="5701" y="336384"/>
                  <a:pt x="12217" y="336384"/>
                </a:cubicBezTo>
                <a:lnTo>
                  <a:pt x="74119" y="336384"/>
                </a:lnTo>
                <a:cubicBezTo>
                  <a:pt x="80634" y="336384"/>
                  <a:pt x="86336" y="330683"/>
                  <a:pt x="86336" y="324167"/>
                </a:cubicBezTo>
                <a:lnTo>
                  <a:pt x="86336" y="264709"/>
                </a:lnTo>
                <a:cubicBezTo>
                  <a:pt x="86336" y="250863"/>
                  <a:pt x="96924" y="245161"/>
                  <a:pt x="115657" y="243532"/>
                </a:cubicBezTo>
                <a:cubicBezTo>
                  <a:pt x="141721" y="241089"/>
                  <a:pt x="223985" y="234573"/>
                  <a:pt x="275297" y="229686"/>
                </a:cubicBezTo>
                <a:cubicBezTo>
                  <a:pt x="338828" y="223985"/>
                  <a:pt x="338828" y="122988"/>
                  <a:pt x="275297" y="117286"/>
                </a:cubicBezTo>
                <a:lnTo>
                  <a:pt x="108327" y="102626"/>
                </a:lnTo>
                <a:cubicBezTo>
                  <a:pt x="87150" y="100997"/>
                  <a:pt x="87150" y="95295"/>
                  <a:pt x="87150" y="82263"/>
                </a:cubicBezTo>
                <a:lnTo>
                  <a:pt x="364891" y="82263"/>
                </a:lnTo>
                <a:cubicBezTo>
                  <a:pt x="367335" y="82263"/>
                  <a:pt x="369778" y="79820"/>
                  <a:pt x="369778" y="77376"/>
                </a:cubicBezTo>
                <a:lnTo>
                  <a:pt x="369778" y="20362"/>
                </a:lnTo>
                <a:cubicBezTo>
                  <a:pt x="368149" y="13846"/>
                  <a:pt x="362448" y="8959"/>
                  <a:pt x="355932" y="8959"/>
                </a:cubicBezTo>
                <a:close/>
                <a:moveTo>
                  <a:pt x="1187525" y="215025"/>
                </a:moveTo>
                <a:cubicBezTo>
                  <a:pt x="1203001" y="210138"/>
                  <a:pt x="1262458" y="186518"/>
                  <a:pt x="1262458" y="116472"/>
                </a:cubicBezTo>
                <a:cubicBezTo>
                  <a:pt x="1262458" y="47241"/>
                  <a:pt x="1216032" y="9774"/>
                  <a:pt x="1132140" y="8959"/>
                </a:cubicBezTo>
                <a:lnTo>
                  <a:pt x="912228" y="8959"/>
                </a:lnTo>
                <a:cubicBezTo>
                  <a:pt x="897567" y="8959"/>
                  <a:pt x="886164" y="20362"/>
                  <a:pt x="886164" y="35023"/>
                </a:cubicBezTo>
                <a:lnTo>
                  <a:pt x="886164" y="324981"/>
                </a:lnTo>
                <a:cubicBezTo>
                  <a:pt x="886164" y="331497"/>
                  <a:pt x="891866" y="337199"/>
                  <a:pt x="898382" y="337199"/>
                </a:cubicBezTo>
                <a:lnTo>
                  <a:pt x="959468" y="337199"/>
                </a:lnTo>
                <a:cubicBezTo>
                  <a:pt x="965984" y="337199"/>
                  <a:pt x="971686" y="331497"/>
                  <a:pt x="971686" y="324981"/>
                </a:cubicBezTo>
                <a:lnTo>
                  <a:pt x="971686" y="223985"/>
                </a:lnTo>
                <a:lnTo>
                  <a:pt x="1046619" y="223985"/>
                </a:lnTo>
                <a:cubicBezTo>
                  <a:pt x="1085714" y="223985"/>
                  <a:pt x="1089787" y="228057"/>
                  <a:pt x="1110963" y="250048"/>
                </a:cubicBezTo>
                <a:lnTo>
                  <a:pt x="1184267" y="333126"/>
                </a:lnTo>
                <a:cubicBezTo>
                  <a:pt x="1186711" y="335570"/>
                  <a:pt x="1189969" y="337199"/>
                  <a:pt x="1193227" y="337199"/>
                </a:cubicBezTo>
                <a:lnTo>
                  <a:pt x="1279563" y="337199"/>
                </a:lnTo>
                <a:cubicBezTo>
                  <a:pt x="1282006" y="337199"/>
                  <a:pt x="1282821" y="334755"/>
                  <a:pt x="1282006" y="333126"/>
                </a:cubicBezTo>
                <a:lnTo>
                  <a:pt x="1187525" y="215025"/>
                </a:lnTo>
                <a:close/>
                <a:moveTo>
                  <a:pt x="1119108" y="157197"/>
                </a:moveTo>
                <a:lnTo>
                  <a:pt x="970871" y="157197"/>
                </a:lnTo>
                <a:lnTo>
                  <a:pt x="970871" y="81449"/>
                </a:lnTo>
                <a:lnTo>
                  <a:pt x="1119108" y="81449"/>
                </a:lnTo>
                <a:cubicBezTo>
                  <a:pt x="1166349" y="81449"/>
                  <a:pt x="1176122" y="101811"/>
                  <a:pt x="1176122" y="118915"/>
                </a:cubicBezTo>
                <a:cubicBezTo>
                  <a:pt x="1176122" y="136020"/>
                  <a:pt x="1165534" y="157197"/>
                  <a:pt x="1119108" y="157197"/>
                </a:cubicBezTo>
                <a:close/>
                <a:moveTo>
                  <a:pt x="1655042" y="872318"/>
                </a:moveTo>
                <a:cubicBezTo>
                  <a:pt x="1721830" y="917930"/>
                  <a:pt x="1810610" y="942364"/>
                  <a:pt x="1906719" y="942364"/>
                </a:cubicBezTo>
                <a:cubicBezTo>
                  <a:pt x="2002829" y="942364"/>
                  <a:pt x="2091608" y="917930"/>
                  <a:pt x="2158397" y="872318"/>
                </a:cubicBezTo>
                <a:cubicBezTo>
                  <a:pt x="2162469" y="869875"/>
                  <a:pt x="2165727" y="867431"/>
                  <a:pt x="2169799" y="864173"/>
                </a:cubicBezTo>
                <a:cubicBezTo>
                  <a:pt x="2171428" y="862544"/>
                  <a:pt x="2172243" y="860101"/>
                  <a:pt x="2171428" y="857657"/>
                </a:cubicBezTo>
                <a:cubicBezTo>
                  <a:pt x="2170614" y="855214"/>
                  <a:pt x="2168171" y="853585"/>
                  <a:pt x="2165727" y="853585"/>
                </a:cubicBezTo>
                <a:cubicBezTo>
                  <a:pt x="2066359" y="851956"/>
                  <a:pt x="1960476" y="851956"/>
                  <a:pt x="1910792" y="850327"/>
                </a:cubicBezTo>
                <a:cubicBezTo>
                  <a:pt x="1791876" y="846254"/>
                  <a:pt x="1711242" y="838924"/>
                  <a:pt x="1623277" y="833223"/>
                </a:cubicBezTo>
                <a:cubicBezTo>
                  <a:pt x="1620834" y="833223"/>
                  <a:pt x="1618390" y="834852"/>
                  <a:pt x="1617576" y="836481"/>
                </a:cubicBezTo>
                <a:cubicBezTo>
                  <a:pt x="1616761" y="838924"/>
                  <a:pt x="1616761" y="841368"/>
                  <a:pt x="1619205" y="842996"/>
                </a:cubicBezTo>
                <a:cubicBezTo>
                  <a:pt x="1629793" y="853585"/>
                  <a:pt x="1642010" y="862544"/>
                  <a:pt x="1655042" y="872318"/>
                </a:cubicBezTo>
                <a:close/>
                <a:moveTo>
                  <a:pt x="2164098" y="595392"/>
                </a:moveTo>
                <a:cubicBezTo>
                  <a:pt x="2164912" y="592948"/>
                  <a:pt x="2164098" y="590505"/>
                  <a:pt x="2161655" y="588876"/>
                </a:cubicBezTo>
                <a:cubicBezTo>
                  <a:pt x="2160026" y="588061"/>
                  <a:pt x="2159211" y="587247"/>
                  <a:pt x="2157582" y="585618"/>
                </a:cubicBezTo>
                <a:cubicBezTo>
                  <a:pt x="2091608" y="540007"/>
                  <a:pt x="2002015" y="515572"/>
                  <a:pt x="1905905" y="515572"/>
                </a:cubicBezTo>
                <a:cubicBezTo>
                  <a:pt x="1809795" y="515572"/>
                  <a:pt x="1721016" y="540007"/>
                  <a:pt x="1654228" y="585618"/>
                </a:cubicBezTo>
                <a:cubicBezTo>
                  <a:pt x="1645268" y="592134"/>
                  <a:pt x="1637123" y="597835"/>
                  <a:pt x="1628979" y="605166"/>
                </a:cubicBezTo>
                <a:cubicBezTo>
                  <a:pt x="1627349" y="606795"/>
                  <a:pt x="1626535" y="609238"/>
                  <a:pt x="1627349" y="611682"/>
                </a:cubicBezTo>
                <a:cubicBezTo>
                  <a:pt x="1628164" y="614125"/>
                  <a:pt x="1630608" y="614939"/>
                  <a:pt x="1633051" y="614939"/>
                </a:cubicBezTo>
                <a:lnTo>
                  <a:pt x="1633051" y="614939"/>
                </a:lnTo>
                <a:cubicBezTo>
                  <a:pt x="1698210" y="611682"/>
                  <a:pt x="1818754" y="604351"/>
                  <a:pt x="1939299" y="601908"/>
                </a:cubicBezTo>
                <a:cubicBezTo>
                  <a:pt x="1993870" y="601093"/>
                  <a:pt x="2074504" y="600279"/>
                  <a:pt x="2157582" y="598650"/>
                </a:cubicBezTo>
                <a:cubicBezTo>
                  <a:pt x="2161655" y="598650"/>
                  <a:pt x="2164098" y="597021"/>
                  <a:pt x="2164098" y="595392"/>
                </a:cubicBezTo>
                <a:close/>
                <a:moveTo>
                  <a:pt x="1903462" y="739556"/>
                </a:moveTo>
                <a:lnTo>
                  <a:pt x="1903462" y="706977"/>
                </a:lnTo>
                <a:cubicBezTo>
                  <a:pt x="1903462" y="696388"/>
                  <a:pt x="1903462" y="685800"/>
                  <a:pt x="1903462" y="674397"/>
                </a:cubicBezTo>
                <a:cubicBezTo>
                  <a:pt x="1903462" y="664623"/>
                  <a:pt x="1903462" y="654849"/>
                  <a:pt x="1903462" y="645076"/>
                </a:cubicBezTo>
                <a:cubicBezTo>
                  <a:pt x="1903462" y="644261"/>
                  <a:pt x="1903462" y="644261"/>
                  <a:pt x="1902647" y="643447"/>
                </a:cubicBezTo>
                <a:cubicBezTo>
                  <a:pt x="1901832" y="642632"/>
                  <a:pt x="1901832" y="642632"/>
                  <a:pt x="1901018" y="642632"/>
                </a:cubicBezTo>
                <a:lnTo>
                  <a:pt x="1893688" y="642632"/>
                </a:lnTo>
                <a:lnTo>
                  <a:pt x="1883099" y="642632"/>
                </a:lnTo>
                <a:lnTo>
                  <a:pt x="1872511" y="642632"/>
                </a:lnTo>
                <a:lnTo>
                  <a:pt x="1866810" y="642632"/>
                </a:lnTo>
                <a:lnTo>
                  <a:pt x="1865180" y="642632"/>
                </a:lnTo>
                <a:cubicBezTo>
                  <a:pt x="1863551" y="642632"/>
                  <a:pt x="1862737" y="643447"/>
                  <a:pt x="1862737" y="645076"/>
                </a:cubicBezTo>
                <a:cubicBezTo>
                  <a:pt x="1862737" y="657293"/>
                  <a:pt x="1861923" y="670325"/>
                  <a:pt x="1861923" y="683357"/>
                </a:cubicBezTo>
                <a:cubicBezTo>
                  <a:pt x="1861923" y="697203"/>
                  <a:pt x="1861923" y="710235"/>
                  <a:pt x="1861923" y="724081"/>
                </a:cubicBezTo>
                <a:cubicBezTo>
                  <a:pt x="1861923" y="737927"/>
                  <a:pt x="1861923" y="751774"/>
                  <a:pt x="1861923" y="764805"/>
                </a:cubicBezTo>
                <a:cubicBezTo>
                  <a:pt x="1861923" y="777837"/>
                  <a:pt x="1861923" y="790869"/>
                  <a:pt x="1862737" y="803087"/>
                </a:cubicBezTo>
                <a:cubicBezTo>
                  <a:pt x="1862737" y="803901"/>
                  <a:pt x="1863551" y="805530"/>
                  <a:pt x="1865180" y="805530"/>
                </a:cubicBezTo>
                <a:lnTo>
                  <a:pt x="1870882" y="805530"/>
                </a:lnTo>
                <a:lnTo>
                  <a:pt x="1879841" y="805530"/>
                </a:lnTo>
                <a:lnTo>
                  <a:pt x="1888801" y="805530"/>
                </a:lnTo>
                <a:lnTo>
                  <a:pt x="1897760" y="805530"/>
                </a:lnTo>
                <a:lnTo>
                  <a:pt x="1905905" y="805530"/>
                </a:lnTo>
                <a:lnTo>
                  <a:pt x="1915679" y="805530"/>
                </a:lnTo>
                <a:lnTo>
                  <a:pt x="1933597" y="806344"/>
                </a:lnTo>
                <a:lnTo>
                  <a:pt x="1952331" y="807159"/>
                </a:lnTo>
                <a:cubicBezTo>
                  <a:pt x="1957218" y="807159"/>
                  <a:pt x="1962919" y="807159"/>
                  <a:pt x="1967806" y="807159"/>
                </a:cubicBezTo>
                <a:lnTo>
                  <a:pt x="1967806" y="807159"/>
                </a:lnTo>
                <a:cubicBezTo>
                  <a:pt x="1969435" y="807159"/>
                  <a:pt x="1970249" y="806344"/>
                  <a:pt x="1970249" y="804716"/>
                </a:cubicBezTo>
                <a:cubicBezTo>
                  <a:pt x="1970249" y="802272"/>
                  <a:pt x="1970249" y="800643"/>
                  <a:pt x="1970249" y="798200"/>
                </a:cubicBezTo>
                <a:lnTo>
                  <a:pt x="1970249" y="788426"/>
                </a:lnTo>
                <a:cubicBezTo>
                  <a:pt x="1970249" y="785168"/>
                  <a:pt x="1970249" y="781910"/>
                  <a:pt x="1970249" y="778652"/>
                </a:cubicBezTo>
                <a:cubicBezTo>
                  <a:pt x="1970249" y="776208"/>
                  <a:pt x="1970249" y="774579"/>
                  <a:pt x="1970249" y="772136"/>
                </a:cubicBezTo>
                <a:cubicBezTo>
                  <a:pt x="1970249" y="771322"/>
                  <a:pt x="1970249" y="770507"/>
                  <a:pt x="1969435" y="770507"/>
                </a:cubicBezTo>
                <a:cubicBezTo>
                  <a:pt x="1968621" y="769692"/>
                  <a:pt x="1968621" y="769692"/>
                  <a:pt x="1967806" y="769692"/>
                </a:cubicBezTo>
                <a:lnTo>
                  <a:pt x="1962919" y="769692"/>
                </a:lnTo>
                <a:lnTo>
                  <a:pt x="1953960" y="769692"/>
                </a:lnTo>
                <a:lnTo>
                  <a:pt x="1936855" y="769692"/>
                </a:lnTo>
                <a:lnTo>
                  <a:pt x="1928710" y="769692"/>
                </a:lnTo>
                <a:lnTo>
                  <a:pt x="1919751" y="769692"/>
                </a:lnTo>
                <a:lnTo>
                  <a:pt x="1911606" y="769692"/>
                </a:lnTo>
                <a:lnTo>
                  <a:pt x="1902647" y="769692"/>
                </a:lnTo>
                <a:lnTo>
                  <a:pt x="1901832" y="769692"/>
                </a:lnTo>
                <a:lnTo>
                  <a:pt x="1901832" y="768878"/>
                </a:lnTo>
                <a:cubicBezTo>
                  <a:pt x="1903462" y="760733"/>
                  <a:pt x="1903462" y="750145"/>
                  <a:pt x="1903462" y="739556"/>
                </a:cubicBezTo>
                <a:close/>
                <a:moveTo>
                  <a:pt x="2111156" y="775394"/>
                </a:moveTo>
                <a:lnTo>
                  <a:pt x="2095681" y="775394"/>
                </a:lnTo>
                <a:lnTo>
                  <a:pt x="2076948" y="775394"/>
                </a:lnTo>
                <a:lnTo>
                  <a:pt x="2067988" y="775394"/>
                </a:lnTo>
                <a:lnTo>
                  <a:pt x="2058214" y="775394"/>
                </a:lnTo>
                <a:lnTo>
                  <a:pt x="2039481" y="775394"/>
                </a:lnTo>
                <a:lnTo>
                  <a:pt x="2038667" y="775394"/>
                </a:lnTo>
                <a:lnTo>
                  <a:pt x="2038667" y="774579"/>
                </a:lnTo>
                <a:cubicBezTo>
                  <a:pt x="2039481" y="763177"/>
                  <a:pt x="2039481" y="751774"/>
                  <a:pt x="2039481" y="741185"/>
                </a:cubicBezTo>
                <a:cubicBezTo>
                  <a:pt x="2039481" y="736298"/>
                  <a:pt x="2039481" y="731412"/>
                  <a:pt x="2039481" y="726525"/>
                </a:cubicBezTo>
                <a:cubicBezTo>
                  <a:pt x="2039481" y="720009"/>
                  <a:pt x="2039481" y="713493"/>
                  <a:pt x="2039481" y="706977"/>
                </a:cubicBezTo>
                <a:cubicBezTo>
                  <a:pt x="2039481" y="695574"/>
                  <a:pt x="2038667" y="684171"/>
                  <a:pt x="2038667" y="673583"/>
                </a:cubicBezTo>
                <a:cubicBezTo>
                  <a:pt x="2037852" y="663809"/>
                  <a:pt x="2037038" y="653221"/>
                  <a:pt x="2036223" y="642632"/>
                </a:cubicBezTo>
                <a:cubicBezTo>
                  <a:pt x="2036223" y="641818"/>
                  <a:pt x="2035409" y="640189"/>
                  <a:pt x="2033780" y="640189"/>
                </a:cubicBezTo>
                <a:lnTo>
                  <a:pt x="2025635" y="640189"/>
                </a:lnTo>
                <a:lnTo>
                  <a:pt x="2024820" y="640189"/>
                </a:lnTo>
                <a:lnTo>
                  <a:pt x="2014232" y="640189"/>
                </a:lnTo>
                <a:lnTo>
                  <a:pt x="2002829" y="640189"/>
                </a:lnTo>
                <a:lnTo>
                  <a:pt x="1994684" y="640189"/>
                </a:lnTo>
                <a:cubicBezTo>
                  <a:pt x="1993870" y="640189"/>
                  <a:pt x="1993870" y="640189"/>
                  <a:pt x="1993055" y="641003"/>
                </a:cubicBezTo>
                <a:cubicBezTo>
                  <a:pt x="1992241" y="641818"/>
                  <a:pt x="1992241" y="641818"/>
                  <a:pt x="1992241" y="642632"/>
                </a:cubicBezTo>
                <a:cubicBezTo>
                  <a:pt x="1993055" y="655664"/>
                  <a:pt x="1993870" y="668696"/>
                  <a:pt x="1993870" y="682542"/>
                </a:cubicBezTo>
                <a:cubicBezTo>
                  <a:pt x="1993870" y="696388"/>
                  <a:pt x="1994684" y="711049"/>
                  <a:pt x="1994684" y="725710"/>
                </a:cubicBezTo>
                <a:cubicBezTo>
                  <a:pt x="1994684" y="739556"/>
                  <a:pt x="1994684" y="754217"/>
                  <a:pt x="1993870" y="768878"/>
                </a:cubicBezTo>
                <a:cubicBezTo>
                  <a:pt x="1993870" y="781910"/>
                  <a:pt x="1993055" y="794942"/>
                  <a:pt x="1992241" y="808788"/>
                </a:cubicBezTo>
                <a:cubicBezTo>
                  <a:pt x="1992241" y="809602"/>
                  <a:pt x="1992241" y="809602"/>
                  <a:pt x="1993055" y="810417"/>
                </a:cubicBezTo>
                <a:cubicBezTo>
                  <a:pt x="1993870" y="811231"/>
                  <a:pt x="1993870" y="811231"/>
                  <a:pt x="1994684" y="811231"/>
                </a:cubicBezTo>
                <a:lnTo>
                  <a:pt x="2009345" y="811231"/>
                </a:lnTo>
                <a:lnTo>
                  <a:pt x="2020748" y="811231"/>
                </a:lnTo>
                <a:lnTo>
                  <a:pt x="2050070" y="812046"/>
                </a:lnTo>
                <a:lnTo>
                  <a:pt x="2080206" y="812861"/>
                </a:lnTo>
                <a:cubicBezTo>
                  <a:pt x="2089165" y="812861"/>
                  <a:pt x="2098939" y="813675"/>
                  <a:pt x="2107898" y="813675"/>
                </a:cubicBezTo>
                <a:lnTo>
                  <a:pt x="2107898" y="813675"/>
                </a:lnTo>
                <a:cubicBezTo>
                  <a:pt x="2108713" y="813675"/>
                  <a:pt x="2110342" y="812861"/>
                  <a:pt x="2110342" y="812046"/>
                </a:cubicBezTo>
                <a:cubicBezTo>
                  <a:pt x="2110342" y="809602"/>
                  <a:pt x="2111156" y="807159"/>
                  <a:pt x="2111156" y="804716"/>
                </a:cubicBezTo>
                <a:cubicBezTo>
                  <a:pt x="2111156" y="801457"/>
                  <a:pt x="2111971" y="798200"/>
                  <a:pt x="2111971" y="794942"/>
                </a:cubicBezTo>
                <a:cubicBezTo>
                  <a:pt x="2111971" y="791684"/>
                  <a:pt x="2112785" y="788426"/>
                  <a:pt x="2112785" y="785168"/>
                </a:cubicBezTo>
                <a:cubicBezTo>
                  <a:pt x="2112785" y="782724"/>
                  <a:pt x="2112785" y="781095"/>
                  <a:pt x="2113600" y="778652"/>
                </a:cubicBezTo>
                <a:cubicBezTo>
                  <a:pt x="2113600" y="777837"/>
                  <a:pt x="2113600" y="777023"/>
                  <a:pt x="2112785" y="777023"/>
                </a:cubicBezTo>
                <a:cubicBezTo>
                  <a:pt x="2112785" y="776208"/>
                  <a:pt x="2111971" y="775394"/>
                  <a:pt x="2111156" y="775394"/>
                </a:cubicBezTo>
                <a:close/>
                <a:moveTo>
                  <a:pt x="1544272" y="329868"/>
                </a:moveTo>
                <a:lnTo>
                  <a:pt x="1710427" y="12217"/>
                </a:lnTo>
                <a:cubicBezTo>
                  <a:pt x="1711242" y="10589"/>
                  <a:pt x="1710427" y="8145"/>
                  <a:pt x="1707984" y="8145"/>
                </a:cubicBezTo>
                <a:lnTo>
                  <a:pt x="1624906" y="8145"/>
                </a:lnTo>
                <a:cubicBezTo>
                  <a:pt x="1620019" y="8145"/>
                  <a:pt x="1615947" y="10589"/>
                  <a:pt x="1614318" y="14661"/>
                </a:cubicBezTo>
                <a:lnTo>
                  <a:pt x="1492959" y="261451"/>
                </a:lnTo>
                <a:lnTo>
                  <a:pt x="1370785" y="15475"/>
                </a:lnTo>
                <a:cubicBezTo>
                  <a:pt x="1369157" y="11403"/>
                  <a:pt x="1365084" y="8959"/>
                  <a:pt x="1360197" y="8959"/>
                </a:cubicBezTo>
                <a:lnTo>
                  <a:pt x="1277119" y="8959"/>
                </a:lnTo>
                <a:cubicBezTo>
                  <a:pt x="1275490" y="8959"/>
                  <a:pt x="1273861" y="11403"/>
                  <a:pt x="1274676" y="13032"/>
                </a:cubicBezTo>
                <a:lnTo>
                  <a:pt x="1436759" y="323352"/>
                </a:lnTo>
                <a:cubicBezTo>
                  <a:pt x="1440831" y="331497"/>
                  <a:pt x="1449791" y="337199"/>
                  <a:pt x="1459565" y="337199"/>
                </a:cubicBezTo>
                <a:lnTo>
                  <a:pt x="1533683" y="337199"/>
                </a:lnTo>
                <a:cubicBezTo>
                  <a:pt x="1538570" y="336384"/>
                  <a:pt x="1542643" y="333941"/>
                  <a:pt x="1544272" y="329868"/>
                </a:cubicBezTo>
                <a:close/>
                <a:moveTo>
                  <a:pt x="2305819" y="679284"/>
                </a:moveTo>
                <a:cubicBezTo>
                  <a:pt x="2304190" y="664623"/>
                  <a:pt x="2301747" y="649963"/>
                  <a:pt x="2297674" y="636116"/>
                </a:cubicBezTo>
                <a:cubicBezTo>
                  <a:pt x="2297674" y="635302"/>
                  <a:pt x="2296860" y="634487"/>
                  <a:pt x="2295231" y="634487"/>
                </a:cubicBezTo>
                <a:cubicBezTo>
                  <a:pt x="2281385" y="634487"/>
                  <a:pt x="2266724" y="635302"/>
                  <a:pt x="2252877" y="635302"/>
                </a:cubicBezTo>
                <a:cubicBezTo>
                  <a:pt x="2238216" y="635302"/>
                  <a:pt x="2223556" y="636116"/>
                  <a:pt x="2209709" y="636116"/>
                </a:cubicBezTo>
                <a:cubicBezTo>
                  <a:pt x="2195863" y="636116"/>
                  <a:pt x="2181202" y="636931"/>
                  <a:pt x="2167356" y="636931"/>
                </a:cubicBezTo>
                <a:cubicBezTo>
                  <a:pt x="2154324" y="636931"/>
                  <a:pt x="2142107" y="637745"/>
                  <a:pt x="2129889" y="637745"/>
                </a:cubicBezTo>
                <a:cubicBezTo>
                  <a:pt x="2129075" y="637745"/>
                  <a:pt x="2128260" y="637745"/>
                  <a:pt x="2128260" y="638560"/>
                </a:cubicBezTo>
                <a:cubicBezTo>
                  <a:pt x="2127446" y="639374"/>
                  <a:pt x="2127446" y="639374"/>
                  <a:pt x="2127446" y="640189"/>
                </a:cubicBezTo>
                <a:cubicBezTo>
                  <a:pt x="2129075" y="654035"/>
                  <a:pt x="2130704" y="667067"/>
                  <a:pt x="2131519" y="680913"/>
                </a:cubicBezTo>
                <a:cubicBezTo>
                  <a:pt x="2132333" y="695574"/>
                  <a:pt x="2133147" y="711049"/>
                  <a:pt x="2133147" y="725710"/>
                </a:cubicBezTo>
                <a:cubicBezTo>
                  <a:pt x="2133147" y="740371"/>
                  <a:pt x="2132333" y="755846"/>
                  <a:pt x="2131519" y="770507"/>
                </a:cubicBezTo>
                <a:cubicBezTo>
                  <a:pt x="2130704" y="784353"/>
                  <a:pt x="2129075" y="798200"/>
                  <a:pt x="2127446" y="811231"/>
                </a:cubicBezTo>
                <a:cubicBezTo>
                  <a:pt x="2127446" y="812046"/>
                  <a:pt x="2127446" y="812861"/>
                  <a:pt x="2128260" y="812861"/>
                </a:cubicBezTo>
                <a:cubicBezTo>
                  <a:pt x="2129075" y="813675"/>
                  <a:pt x="2129075" y="813675"/>
                  <a:pt x="2129889" y="813675"/>
                </a:cubicBezTo>
                <a:lnTo>
                  <a:pt x="2132333" y="813675"/>
                </a:lnTo>
                <a:lnTo>
                  <a:pt x="2138034" y="813675"/>
                </a:lnTo>
                <a:lnTo>
                  <a:pt x="2150252" y="813675"/>
                </a:lnTo>
                <a:lnTo>
                  <a:pt x="2158397" y="813675"/>
                </a:lnTo>
                <a:lnTo>
                  <a:pt x="2162469" y="813675"/>
                </a:lnTo>
                <a:lnTo>
                  <a:pt x="2172243" y="813675"/>
                </a:lnTo>
                <a:cubicBezTo>
                  <a:pt x="2173057" y="813675"/>
                  <a:pt x="2174686" y="812861"/>
                  <a:pt x="2174686" y="812046"/>
                </a:cubicBezTo>
                <a:cubicBezTo>
                  <a:pt x="2175501" y="807974"/>
                  <a:pt x="2175501" y="804716"/>
                  <a:pt x="2176315" y="800643"/>
                </a:cubicBezTo>
                <a:cubicBezTo>
                  <a:pt x="2177130" y="795756"/>
                  <a:pt x="2177944" y="791684"/>
                  <a:pt x="2177944" y="786797"/>
                </a:cubicBezTo>
                <a:cubicBezTo>
                  <a:pt x="2177944" y="781910"/>
                  <a:pt x="2178759" y="777023"/>
                  <a:pt x="2179573" y="772136"/>
                </a:cubicBezTo>
                <a:cubicBezTo>
                  <a:pt x="2180388" y="767249"/>
                  <a:pt x="2180388" y="763177"/>
                  <a:pt x="2180388" y="757475"/>
                </a:cubicBezTo>
                <a:lnTo>
                  <a:pt x="2180388" y="756661"/>
                </a:lnTo>
                <a:lnTo>
                  <a:pt x="2181202" y="756661"/>
                </a:lnTo>
                <a:lnTo>
                  <a:pt x="2189347" y="756661"/>
                </a:lnTo>
                <a:lnTo>
                  <a:pt x="2198307" y="756661"/>
                </a:lnTo>
                <a:lnTo>
                  <a:pt x="2198307" y="756661"/>
                </a:lnTo>
                <a:lnTo>
                  <a:pt x="2215411" y="756661"/>
                </a:lnTo>
                <a:lnTo>
                  <a:pt x="2233330" y="756661"/>
                </a:lnTo>
                <a:lnTo>
                  <a:pt x="2242289" y="756661"/>
                </a:lnTo>
                <a:lnTo>
                  <a:pt x="2251248" y="756661"/>
                </a:lnTo>
                <a:lnTo>
                  <a:pt x="2252063" y="756661"/>
                </a:lnTo>
                <a:lnTo>
                  <a:pt x="2252063" y="757475"/>
                </a:lnTo>
                <a:cubicBezTo>
                  <a:pt x="2252063" y="762362"/>
                  <a:pt x="2251248" y="767249"/>
                  <a:pt x="2250434" y="772136"/>
                </a:cubicBezTo>
                <a:cubicBezTo>
                  <a:pt x="2249620" y="777023"/>
                  <a:pt x="2249620" y="781910"/>
                  <a:pt x="2248805" y="786797"/>
                </a:cubicBezTo>
                <a:cubicBezTo>
                  <a:pt x="2247990" y="791684"/>
                  <a:pt x="2247176" y="796571"/>
                  <a:pt x="2246361" y="801457"/>
                </a:cubicBezTo>
                <a:cubicBezTo>
                  <a:pt x="2245547" y="804716"/>
                  <a:pt x="2244733" y="808788"/>
                  <a:pt x="2243918" y="812046"/>
                </a:cubicBezTo>
                <a:cubicBezTo>
                  <a:pt x="2243918" y="812861"/>
                  <a:pt x="2243918" y="813675"/>
                  <a:pt x="2244733" y="813675"/>
                </a:cubicBezTo>
                <a:cubicBezTo>
                  <a:pt x="2245547" y="814489"/>
                  <a:pt x="2245547" y="814489"/>
                  <a:pt x="2246361" y="814489"/>
                </a:cubicBezTo>
                <a:lnTo>
                  <a:pt x="2255321" y="814489"/>
                </a:lnTo>
                <a:lnTo>
                  <a:pt x="2261837" y="814489"/>
                </a:lnTo>
                <a:lnTo>
                  <a:pt x="2268353" y="814489"/>
                </a:lnTo>
                <a:lnTo>
                  <a:pt x="2282199" y="814489"/>
                </a:lnTo>
                <a:lnTo>
                  <a:pt x="2292787" y="814489"/>
                </a:lnTo>
                <a:lnTo>
                  <a:pt x="2292787" y="814489"/>
                </a:lnTo>
                <a:cubicBezTo>
                  <a:pt x="2293602" y="814489"/>
                  <a:pt x="2294416" y="813675"/>
                  <a:pt x="2295231" y="812861"/>
                </a:cubicBezTo>
                <a:cubicBezTo>
                  <a:pt x="2298489" y="798200"/>
                  <a:pt x="2301747" y="784353"/>
                  <a:pt x="2303376" y="769692"/>
                </a:cubicBezTo>
                <a:cubicBezTo>
                  <a:pt x="2305005" y="754217"/>
                  <a:pt x="2306634" y="738742"/>
                  <a:pt x="2306634" y="723267"/>
                </a:cubicBezTo>
                <a:cubicBezTo>
                  <a:pt x="2309077" y="710235"/>
                  <a:pt x="2308263" y="694760"/>
                  <a:pt x="2305819" y="679284"/>
                </a:cubicBezTo>
                <a:close/>
                <a:moveTo>
                  <a:pt x="2255321" y="724081"/>
                </a:moveTo>
                <a:lnTo>
                  <a:pt x="2254506" y="724081"/>
                </a:lnTo>
                <a:lnTo>
                  <a:pt x="2236588" y="724081"/>
                </a:lnTo>
                <a:lnTo>
                  <a:pt x="2183646" y="724081"/>
                </a:lnTo>
                <a:lnTo>
                  <a:pt x="2183646" y="723267"/>
                </a:lnTo>
                <a:cubicBezTo>
                  <a:pt x="2183646" y="719194"/>
                  <a:pt x="2183646" y="715122"/>
                  <a:pt x="2183646" y="711049"/>
                </a:cubicBezTo>
                <a:cubicBezTo>
                  <a:pt x="2183646" y="706977"/>
                  <a:pt x="2183646" y="702904"/>
                  <a:pt x="2182831" y="698832"/>
                </a:cubicBezTo>
                <a:cubicBezTo>
                  <a:pt x="2182831" y="694760"/>
                  <a:pt x="2182017" y="690687"/>
                  <a:pt x="2182017" y="686615"/>
                </a:cubicBezTo>
                <a:cubicBezTo>
                  <a:pt x="2182017" y="682542"/>
                  <a:pt x="2181202" y="678470"/>
                  <a:pt x="2181202" y="674397"/>
                </a:cubicBezTo>
                <a:lnTo>
                  <a:pt x="2181202" y="673583"/>
                </a:lnTo>
                <a:lnTo>
                  <a:pt x="2182017" y="673583"/>
                </a:lnTo>
                <a:lnTo>
                  <a:pt x="2190976" y="673583"/>
                </a:lnTo>
                <a:lnTo>
                  <a:pt x="2199121" y="673583"/>
                </a:lnTo>
                <a:lnTo>
                  <a:pt x="2216225" y="673583"/>
                </a:lnTo>
                <a:lnTo>
                  <a:pt x="2217040" y="673583"/>
                </a:lnTo>
                <a:lnTo>
                  <a:pt x="2225999" y="673583"/>
                </a:lnTo>
                <a:lnTo>
                  <a:pt x="2234144" y="673583"/>
                </a:lnTo>
                <a:lnTo>
                  <a:pt x="2252063" y="673583"/>
                </a:lnTo>
                <a:lnTo>
                  <a:pt x="2252877" y="673583"/>
                </a:lnTo>
                <a:lnTo>
                  <a:pt x="2252877" y="674397"/>
                </a:lnTo>
                <a:cubicBezTo>
                  <a:pt x="2253692" y="678470"/>
                  <a:pt x="2253692" y="682542"/>
                  <a:pt x="2254506" y="687429"/>
                </a:cubicBezTo>
                <a:cubicBezTo>
                  <a:pt x="2255321" y="691501"/>
                  <a:pt x="2255321" y="695574"/>
                  <a:pt x="2255321" y="700461"/>
                </a:cubicBezTo>
                <a:cubicBezTo>
                  <a:pt x="2255321" y="704533"/>
                  <a:pt x="2256135" y="709420"/>
                  <a:pt x="2256135" y="713493"/>
                </a:cubicBezTo>
                <a:cubicBezTo>
                  <a:pt x="2256135" y="717565"/>
                  <a:pt x="2256135" y="721638"/>
                  <a:pt x="2256135" y="726525"/>
                </a:cubicBezTo>
                <a:lnTo>
                  <a:pt x="2256135" y="724081"/>
                </a:lnTo>
                <a:close/>
                <a:moveTo>
                  <a:pt x="1753595" y="700461"/>
                </a:moveTo>
                <a:cubicBezTo>
                  <a:pt x="1753595" y="698017"/>
                  <a:pt x="1753595" y="695574"/>
                  <a:pt x="1753595" y="693945"/>
                </a:cubicBezTo>
                <a:lnTo>
                  <a:pt x="1753595" y="687429"/>
                </a:lnTo>
                <a:cubicBezTo>
                  <a:pt x="1753595" y="684986"/>
                  <a:pt x="1753595" y="682542"/>
                  <a:pt x="1753595" y="680913"/>
                </a:cubicBezTo>
                <a:lnTo>
                  <a:pt x="1753595" y="680099"/>
                </a:lnTo>
                <a:lnTo>
                  <a:pt x="1754410" y="680099"/>
                </a:lnTo>
                <a:cubicBezTo>
                  <a:pt x="1760926" y="680099"/>
                  <a:pt x="1767442" y="680099"/>
                  <a:pt x="1774772" y="680099"/>
                </a:cubicBezTo>
                <a:lnTo>
                  <a:pt x="1783732" y="680099"/>
                </a:lnTo>
                <a:lnTo>
                  <a:pt x="1795134" y="680099"/>
                </a:lnTo>
                <a:cubicBezTo>
                  <a:pt x="1801650" y="680099"/>
                  <a:pt x="1808981" y="680099"/>
                  <a:pt x="1815497" y="680099"/>
                </a:cubicBezTo>
                <a:cubicBezTo>
                  <a:pt x="1821198" y="680099"/>
                  <a:pt x="1827714" y="680099"/>
                  <a:pt x="1833415" y="680099"/>
                </a:cubicBezTo>
                <a:cubicBezTo>
                  <a:pt x="1835044" y="680099"/>
                  <a:pt x="1835859" y="679284"/>
                  <a:pt x="1835859" y="677655"/>
                </a:cubicBezTo>
                <a:lnTo>
                  <a:pt x="1835859" y="671954"/>
                </a:lnTo>
                <a:cubicBezTo>
                  <a:pt x="1835859" y="669510"/>
                  <a:pt x="1835859" y="666252"/>
                  <a:pt x="1835859" y="663809"/>
                </a:cubicBezTo>
                <a:lnTo>
                  <a:pt x="1835859" y="661365"/>
                </a:lnTo>
                <a:lnTo>
                  <a:pt x="1835859" y="655664"/>
                </a:lnTo>
                <a:cubicBezTo>
                  <a:pt x="1835859" y="654035"/>
                  <a:pt x="1835859" y="652406"/>
                  <a:pt x="1835859" y="650777"/>
                </a:cubicBezTo>
                <a:cubicBezTo>
                  <a:pt x="1835859" y="649963"/>
                  <a:pt x="1835859" y="649148"/>
                  <a:pt x="1835044" y="649148"/>
                </a:cubicBezTo>
                <a:cubicBezTo>
                  <a:pt x="1834230" y="648334"/>
                  <a:pt x="1834230" y="648334"/>
                  <a:pt x="1833415" y="648334"/>
                </a:cubicBezTo>
                <a:cubicBezTo>
                  <a:pt x="1824456" y="648334"/>
                  <a:pt x="1815497" y="649148"/>
                  <a:pt x="1806537" y="649148"/>
                </a:cubicBezTo>
                <a:cubicBezTo>
                  <a:pt x="1796763" y="649148"/>
                  <a:pt x="1786175" y="649963"/>
                  <a:pt x="1776401" y="649963"/>
                </a:cubicBezTo>
                <a:cubicBezTo>
                  <a:pt x="1766627" y="649963"/>
                  <a:pt x="1756853" y="650777"/>
                  <a:pt x="1747079" y="650777"/>
                </a:cubicBezTo>
                <a:cubicBezTo>
                  <a:pt x="1738120" y="650777"/>
                  <a:pt x="1729975" y="651591"/>
                  <a:pt x="1721016" y="651591"/>
                </a:cubicBezTo>
                <a:cubicBezTo>
                  <a:pt x="1720201" y="651591"/>
                  <a:pt x="1718572" y="652406"/>
                  <a:pt x="1718572" y="654035"/>
                </a:cubicBezTo>
                <a:cubicBezTo>
                  <a:pt x="1716943" y="666252"/>
                  <a:pt x="1716129" y="678470"/>
                  <a:pt x="1716129" y="689873"/>
                </a:cubicBezTo>
                <a:cubicBezTo>
                  <a:pt x="1715314" y="702904"/>
                  <a:pt x="1715314" y="715936"/>
                  <a:pt x="1715314" y="728968"/>
                </a:cubicBezTo>
                <a:cubicBezTo>
                  <a:pt x="1715314" y="742000"/>
                  <a:pt x="1715314" y="755032"/>
                  <a:pt x="1716129" y="768064"/>
                </a:cubicBezTo>
                <a:cubicBezTo>
                  <a:pt x="1716943" y="780281"/>
                  <a:pt x="1717758" y="791684"/>
                  <a:pt x="1718572" y="803901"/>
                </a:cubicBezTo>
                <a:cubicBezTo>
                  <a:pt x="1718572" y="804716"/>
                  <a:pt x="1719387" y="805530"/>
                  <a:pt x="1721016" y="806344"/>
                </a:cubicBezTo>
                <a:cubicBezTo>
                  <a:pt x="1729975" y="806344"/>
                  <a:pt x="1738935" y="807159"/>
                  <a:pt x="1747894" y="807159"/>
                </a:cubicBezTo>
                <a:cubicBezTo>
                  <a:pt x="1755224" y="807159"/>
                  <a:pt x="1763369" y="807974"/>
                  <a:pt x="1771514" y="807974"/>
                </a:cubicBezTo>
                <a:lnTo>
                  <a:pt x="1778030" y="807974"/>
                </a:lnTo>
                <a:lnTo>
                  <a:pt x="1808981" y="808788"/>
                </a:lnTo>
                <a:cubicBezTo>
                  <a:pt x="1817940" y="808788"/>
                  <a:pt x="1827714" y="809602"/>
                  <a:pt x="1836673" y="809602"/>
                </a:cubicBezTo>
                <a:lnTo>
                  <a:pt x="1836673" y="809602"/>
                </a:lnTo>
                <a:cubicBezTo>
                  <a:pt x="1837488" y="809602"/>
                  <a:pt x="1837488" y="809602"/>
                  <a:pt x="1838302" y="808788"/>
                </a:cubicBezTo>
                <a:cubicBezTo>
                  <a:pt x="1839117" y="807974"/>
                  <a:pt x="1839117" y="807974"/>
                  <a:pt x="1839117" y="807159"/>
                </a:cubicBezTo>
                <a:cubicBezTo>
                  <a:pt x="1839117" y="805530"/>
                  <a:pt x="1839117" y="803087"/>
                  <a:pt x="1839117" y="801457"/>
                </a:cubicBezTo>
                <a:cubicBezTo>
                  <a:pt x="1839117" y="798200"/>
                  <a:pt x="1839117" y="794942"/>
                  <a:pt x="1839117" y="792498"/>
                </a:cubicBezTo>
                <a:lnTo>
                  <a:pt x="1839117" y="783539"/>
                </a:lnTo>
                <a:lnTo>
                  <a:pt x="1839117" y="777837"/>
                </a:lnTo>
                <a:cubicBezTo>
                  <a:pt x="1839117" y="776208"/>
                  <a:pt x="1838302" y="775394"/>
                  <a:pt x="1836673" y="775394"/>
                </a:cubicBezTo>
                <a:cubicBezTo>
                  <a:pt x="1830157" y="775394"/>
                  <a:pt x="1824456" y="775394"/>
                  <a:pt x="1817940" y="775394"/>
                </a:cubicBezTo>
                <a:cubicBezTo>
                  <a:pt x="1810610" y="775394"/>
                  <a:pt x="1803279" y="775394"/>
                  <a:pt x="1796763" y="775394"/>
                </a:cubicBezTo>
                <a:lnTo>
                  <a:pt x="1786989" y="775394"/>
                </a:lnTo>
                <a:lnTo>
                  <a:pt x="1775587" y="775394"/>
                </a:lnTo>
                <a:lnTo>
                  <a:pt x="1769071" y="775394"/>
                </a:lnTo>
                <a:lnTo>
                  <a:pt x="1754410" y="775394"/>
                </a:lnTo>
                <a:lnTo>
                  <a:pt x="1753595" y="775394"/>
                </a:lnTo>
                <a:lnTo>
                  <a:pt x="1753595" y="774579"/>
                </a:lnTo>
                <a:cubicBezTo>
                  <a:pt x="1753595" y="772136"/>
                  <a:pt x="1753595" y="769692"/>
                  <a:pt x="1753595" y="767249"/>
                </a:cubicBezTo>
                <a:cubicBezTo>
                  <a:pt x="1753595" y="764805"/>
                  <a:pt x="1753595" y="762362"/>
                  <a:pt x="1753595" y="759919"/>
                </a:cubicBezTo>
                <a:cubicBezTo>
                  <a:pt x="1753595" y="757475"/>
                  <a:pt x="1753595" y="755032"/>
                  <a:pt x="1753595" y="752588"/>
                </a:cubicBezTo>
                <a:cubicBezTo>
                  <a:pt x="1753595" y="750145"/>
                  <a:pt x="1753595" y="747701"/>
                  <a:pt x="1753595" y="745258"/>
                </a:cubicBezTo>
                <a:lnTo>
                  <a:pt x="1753595" y="744443"/>
                </a:lnTo>
                <a:lnTo>
                  <a:pt x="1754410" y="744443"/>
                </a:lnTo>
                <a:lnTo>
                  <a:pt x="1773143" y="744443"/>
                </a:lnTo>
                <a:lnTo>
                  <a:pt x="1791876" y="744443"/>
                </a:lnTo>
                <a:lnTo>
                  <a:pt x="1810610" y="744443"/>
                </a:lnTo>
                <a:lnTo>
                  <a:pt x="1826899" y="744443"/>
                </a:lnTo>
                <a:cubicBezTo>
                  <a:pt x="1827714" y="744443"/>
                  <a:pt x="1827714" y="744443"/>
                  <a:pt x="1828528" y="743629"/>
                </a:cubicBezTo>
                <a:cubicBezTo>
                  <a:pt x="1829343" y="742814"/>
                  <a:pt x="1829343" y="742814"/>
                  <a:pt x="1829343" y="742000"/>
                </a:cubicBezTo>
                <a:lnTo>
                  <a:pt x="1829343" y="737113"/>
                </a:lnTo>
                <a:lnTo>
                  <a:pt x="1829343" y="728968"/>
                </a:lnTo>
                <a:lnTo>
                  <a:pt x="1829343" y="720823"/>
                </a:lnTo>
                <a:cubicBezTo>
                  <a:pt x="1829343" y="719194"/>
                  <a:pt x="1829343" y="717565"/>
                  <a:pt x="1829343" y="715936"/>
                </a:cubicBezTo>
                <a:cubicBezTo>
                  <a:pt x="1829343" y="715122"/>
                  <a:pt x="1829343" y="715122"/>
                  <a:pt x="1828528" y="714307"/>
                </a:cubicBezTo>
                <a:cubicBezTo>
                  <a:pt x="1827714" y="713493"/>
                  <a:pt x="1827714" y="713493"/>
                  <a:pt x="1826899" y="713493"/>
                </a:cubicBezTo>
                <a:lnTo>
                  <a:pt x="1810610" y="713493"/>
                </a:lnTo>
                <a:lnTo>
                  <a:pt x="1791876" y="713493"/>
                </a:lnTo>
                <a:lnTo>
                  <a:pt x="1773143" y="713493"/>
                </a:lnTo>
                <a:lnTo>
                  <a:pt x="1764184" y="713493"/>
                </a:lnTo>
                <a:lnTo>
                  <a:pt x="1754410" y="713493"/>
                </a:lnTo>
                <a:lnTo>
                  <a:pt x="1753595" y="713493"/>
                </a:lnTo>
                <a:lnTo>
                  <a:pt x="1753595" y="712678"/>
                </a:lnTo>
                <a:cubicBezTo>
                  <a:pt x="1753595" y="705348"/>
                  <a:pt x="1753595" y="702904"/>
                  <a:pt x="1753595" y="700461"/>
                </a:cubicBezTo>
                <a:close/>
                <a:moveTo>
                  <a:pt x="2268353" y="855214"/>
                </a:moveTo>
                <a:cubicBezTo>
                  <a:pt x="2259393" y="855214"/>
                  <a:pt x="2249620" y="855214"/>
                  <a:pt x="2239031" y="854399"/>
                </a:cubicBezTo>
                <a:cubicBezTo>
                  <a:pt x="2237402" y="854399"/>
                  <a:pt x="2235773" y="855214"/>
                  <a:pt x="2234959" y="856028"/>
                </a:cubicBezTo>
                <a:cubicBezTo>
                  <a:pt x="2206451" y="887793"/>
                  <a:pt x="2168171" y="916301"/>
                  <a:pt x="2121745" y="937477"/>
                </a:cubicBezTo>
                <a:cubicBezTo>
                  <a:pt x="2058214" y="966799"/>
                  <a:pt x="1984096" y="982274"/>
                  <a:pt x="1906719" y="982274"/>
                </a:cubicBezTo>
                <a:lnTo>
                  <a:pt x="1906719" y="982274"/>
                </a:lnTo>
                <a:cubicBezTo>
                  <a:pt x="1804094" y="982274"/>
                  <a:pt x="1707984" y="955396"/>
                  <a:pt x="1635494" y="905712"/>
                </a:cubicBezTo>
                <a:cubicBezTo>
                  <a:pt x="1601286" y="882092"/>
                  <a:pt x="1573593" y="854399"/>
                  <a:pt x="1555675" y="824263"/>
                </a:cubicBezTo>
                <a:cubicBezTo>
                  <a:pt x="1536941" y="793313"/>
                  <a:pt x="1527167" y="760733"/>
                  <a:pt x="1527167" y="728153"/>
                </a:cubicBezTo>
                <a:cubicBezTo>
                  <a:pt x="1527167" y="694760"/>
                  <a:pt x="1536941" y="662180"/>
                  <a:pt x="1555675" y="632044"/>
                </a:cubicBezTo>
                <a:cubicBezTo>
                  <a:pt x="1583367" y="586432"/>
                  <a:pt x="1630608" y="547337"/>
                  <a:pt x="1692509" y="519644"/>
                </a:cubicBezTo>
                <a:cubicBezTo>
                  <a:pt x="1756039" y="490323"/>
                  <a:pt x="1830157" y="474847"/>
                  <a:pt x="1907534" y="474847"/>
                </a:cubicBezTo>
                <a:lnTo>
                  <a:pt x="1907534" y="474847"/>
                </a:lnTo>
                <a:cubicBezTo>
                  <a:pt x="2010159" y="474847"/>
                  <a:pt x="2106269" y="501725"/>
                  <a:pt x="2178759" y="551409"/>
                </a:cubicBezTo>
                <a:cubicBezTo>
                  <a:pt x="2198307" y="565256"/>
                  <a:pt x="2216225" y="579917"/>
                  <a:pt x="2230886" y="596206"/>
                </a:cubicBezTo>
                <a:cubicBezTo>
                  <a:pt x="2231701" y="597021"/>
                  <a:pt x="2233330" y="597835"/>
                  <a:pt x="2234959" y="597835"/>
                </a:cubicBezTo>
                <a:lnTo>
                  <a:pt x="2247990" y="597835"/>
                </a:lnTo>
                <a:lnTo>
                  <a:pt x="2265095" y="597835"/>
                </a:lnTo>
                <a:cubicBezTo>
                  <a:pt x="2267538" y="597835"/>
                  <a:pt x="2269167" y="596206"/>
                  <a:pt x="2269982" y="594577"/>
                </a:cubicBezTo>
                <a:cubicBezTo>
                  <a:pt x="2270796" y="592948"/>
                  <a:pt x="2270796" y="590505"/>
                  <a:pt x="2269167" y="588876"/>
                </a:cubicBezTo>
                <a:cubicBezTo>
                  <a:pt x="2236588" y="548966"/>
                  <a:pt x="2191791" y="514757"/>
                  <a:pt x="2136405" y="489508"/>
                </a:cubicBezTo>
                <a:cubicBezTo>
                  <a:pt x="2068803" y="457743"/>
                  <a:pt x="1988983" y="441453"/>
                  <a:pt x="1907534" y="441453"/>
                </a:cubicBezTo>
                <a:cubicBezTo>
                  <a:pt x="1798392" y="441453"/>
                  <a:pt x="1694952" y="470775"/>
                  <a:pt x="1616761" y="523717"/>
                </a:cubicBezTo>
                <a:cubicBezTo>
                  <a:pt x="1578480" y="549780"/>
                  <a:pt x="1548344" y="580731"/>
                  <a:pt x="1527167" y="614939"/>
                </a:cubicBezTo>
                <a:cubicBezTo>
                  <a:pt x="1505176" y="650777"/>
                  <a:pt x="1492959" y="689873"/>
                  <a:pt x="1492959" y="728968"/>
                </a:cubicBezTo>
                <a:lnTo>
                  <a:pt x="1492959" y="728968"/>
                </a:lnTo>
                <a:cubicBezTo>
                  <a:pt x="1492959" y="728968"/>
                  <a:pt x="1492959" y="728968"/>
                  <a:pt x="1492959" y="728968"/>
                </a:cubicBezTo>
                <a:cubicBezTo>
                  <a:pt x="1492959" y="768878"/>
                  <a:pt x="1504362" y="807159"/>
                  <a:pt x="1527167" y="842996"/>
                </a:cubicBezTo>
                <a:cubicBezTo>
                  <a:pt x="1558932" y="894309"/>
                  <a:pt x="1611874" y="938292"/>
                  <a:pt x="1678662" y="968428"/>
                </a:cubicBezTo>
                <a:cubicBezTo>
                  <a:pt x="1746265" y="999379"/>
                  <a:pt x="1826085" y="1016483"/>
                  <a:pt x="1907534" y="1016483"/>
                </a:cubicBezTo>
                <a:cubicBezTo>
                  <a:pt x="1962105" y="1016483"/>
                  <a:pt x="2015046" y="1009152"/>
                  <a:pt x="2064730" y="995306"/>
                </a:cubicBezTo>
                <a:cubicBezTo>
                  <a:pt x="2113600" y="981460"/>
                  <a:pt x="2159211" y="961097"/>
                  <a:pt x="2198307" y="934219"/>
                </a:cubicBezTo>
                <a:cubicBezTo>
                  <a:pt x="2228443" y="913857"/>
                  <a:pt x="2253692" y="890237"/>
                  <a:pt x="2273240" y="864173"/>
                </a:cubicBezTo>
                <a:cubicBezTo>
                  <a:pt x="2274868" y="862544"/>
                  <a:pt x="2274868" y="860101"/>
                  <a:pt x="2274054" y="858472"/>
                </a:cubicBezTo>
                <a:cubicBezTo>
                  <a:pt x="2272425" y="856843"/>
                  <a:pt x="2269982" y="855214"/>
                  <a:pt x="2268353" y="855214"/>
                </a:cubicBezTo>
                <a:close/>
                <a:moveTo>
                  <a:pt x="1611874" y="737113"/>
                </a:moveTo>
                <a:lnTo>
                  <a:pt x="1623277" y="737113"/>
                </a:lnTo>
                <a:lnTo>
                  <a:pt x="1634680" y="737113"/>
                </a:lnTo>
                <a:lnTo>
                  <a:pt x="1634680" y="737113"/>
                </a:lnTo>
                <a:lnTo>
                  <a:pt x="1640381" y="737113"/>
                </a:lnTo>
                <a:lnTo>
                  <a:pt x="1646083" y="737113"/>
                </a:lnTo>
                <a:lnTo>
                  <a:pt x="1658300" y="737113"/>
                </a:lnTo>
                <a:lnTo>
                  <a:pt x="1659115" y="737113"/>
                </a:lnTo>
                <a:lnTo>
                  <a:pt x="1659115" y="737927"/>
                </a:lnTo>
                <a:cubicBezTo>
                  <a:pt x="1659115" y="742814"/>
                  <a:pt x="1659115" y="748516"/>
                  <a:pt x="1659929" y="753403"/>
                </a:cubicBezTo>
                <a:cubicBezTo>
                  <a:pt x="1659929" y="758290"/>
                  <a:pt x="1660744" y="763991"/>
                  <a:pt x="1660744" y="768878"/>
                </a:cubicBezTo>
                <a:cubicBezTo>
                  <a:pt x="1661558" y="774579"/>
                  <a:pt x="1661558" y="779466"/>
                  <a:pt x="1662373" y="784353"/>
                </a:cubicBezTo>
                <a:cubicBezTo>
                  <a:pt x="1663187" y="788426"/>
                  <a:pt x="1663187" y="793313"/>
                  <a:pt x="1664001" y="797385"/>
                </a:cubicBezTo>
                <a:cubicBezTo>
                  <a:pt x="1664001" y="798200"/>
                  <a:pt x="1664816" y="799014"/>
                  <a:pt x="1666445" y="799014"/>
                </a:cubicBezTo>
                <a:lnTo>
                  <a:pt x="1672961" y="799014"/>
                </a:lnTo>
                <a:cubicBezTo>
                  <a:pt x="1676219" y="799014"/>
                  <a:pt x="1678662" y="799014"/>
                  <a:pt x="1681920" y="799014"/>
                </a:cubicBezTo>
                <a:lnTo>
                  <a:pt x="1690880" y="799014"/>
                </a:lnTo>
                <a:lnTo>
                  <a:pt x="1696581" y="799014"/>
                </a:lnTo>
                <a:lnTo>
                  <a:pt x="1696581" y="799014"/>
                </a:lnTo>
                <a:cubicBezTo>
                  <a:pt x="1697396" y="799014"/>
                  <a:pt x="1698210" y="799014"/>
                  <a:pt x="1698210" y="798200"/>
                </a:cubicBezTo>
                <a:cubicBezTo>
                  <a:pt x="1699025" y="797385"/>
                  <a:pt x="1699025" y="797385"/>
                  <a:pt x="1699025" y="796571"/>
                </a:cubicBezTo>
                <a:cubicBezTo>
                  <a:pt x="1697396" y="785168"/>
                  <a:pt x="1696581" y="773765"/>
                  <a:pt x="1695767" y="761548"/>
                </a:cubicBezTo>
                <a:cubicBezTo>
                  <a:pt x="1694952" y="748516"/>
                  <a:pt x="1694952" y="735484"/>
                  <a:pt x="1694952" y="723267"/>
                </a:cubicBezTo>
                <a:cubicBezTo>
                  <a:pt x="1694952" y="710235"/>
                  <a:pt x="1694952" y="697203"/>
                  <a:pt x="1695767" y="684986"/>
                </a:cubicBezTo>
                <a:cubicBezTo>
                  <a:pt x="1696581" y="673583"/>
                  <a:pt x="1697396" y="661365"/>
                  <a:pt x="1699025" y="649963"/>
                </a:cubicBezTo>
                <a:cubicBezTo>
                  <a:pt x="1699025" y="649148"/>
                  <a:pt x="1699025" y="648334"/>
                  <a:pt x="1698210" y="648334"/>
                </a:cubicBezTo>
                <a:cubicBezTo>
                  <a:pt x="1697396" y="647519"/>
                  <a:pt x="1697396" y="647519"/>
                  <a:pt x="1696581" y="647519"/>
                </a:cubicBezTo>
                <a:lnTo>
                  <a:pt x="1695767" y="647519"/>
                </a:lnTo>
                <a:lnTo>
                  <a:pt x="1691694" y="647519"/>
                </a:lnTo>
                <a:lnTo>
                  <a:pt x="1687622" y="647519"/>
                </a:lnTo>
                <a:lnTo>
                  <a:pt x="1682735" y="647519"/>
                </a:lnTo>
                <a:lnTo>
                  <a:pt x="1677848" y="647519"/>
                </a:lnTo>
                <a:lnTo>
                  <a:pt x="1673775" y="647519"/>
                </a:lnTo>
                <a:lnTo>
                  <a:pt x="1672961" y="647519"/>
                </a:lnTo>
                <a:lnTo>
                  <a:pt x="1667260" y="647519"/>
                </a:lnTo>
                <a:cubicBezTo>
                  <a:pt x="1666445" y="647519"/>
                  <a:pt x="1664816" y="648334"/>
                  <a:pt x="1664816" y="649148"/>
                </a:cubicBezTo>
                <a:cubicBezTo>
                  <a:pt x="1664001" y="653221"/>
                  <a:pt x="1664001" y="657293"/>
                  <a:pt x="1663187" y="661365"/>
                </a:cubicBezTo>
                <a:cubicBezTo>
                  <a:pt x="1662373" y="666252"/>
                  <a:pt x="1662373" y="671139"/>
                  <a:pt x="1661558" y="676026"/>
                </a:cubicBezTo>
                <a:cubicBezTo>
                  <a:pt x="1660744" y="680913"/>
                  <a:pt x="1660744" y="685800"/>
                  <a:pt x="1660744" y="690687"/>
                </a:cubicBezTo>
                <a:cubicBezTo>
                  <a:pt x="1660744" y="695574"/>
                  <a:pt x="1659929" y="700461"/>
                  <a:pt x="1659929" y="705348"/>
                </a:cubicBezTo>
                <a:lnTo>
                  <a:pt x="1659929" y="706162"/>
                </a:lnTo>
                <a:lnTo>
                  <a:pt x="1659115" y="706162"/>
                </a:lnTo>
                <a:lnTo>
                  <a:pt x="1646897" y="706162"/>
                </a:lnTo>
                <a:lnTo>
                  <a:pt x="1638753" y="706162"/>
                </a:lnTo>
                <a:lnTo>
                  <a:pt x="1634680" y="706162"/>
                </a:lnTo>
                <a:lnTo>
                  <a:pt x="1623277" y="706162"/>
                </a:lnTo>
                <a:lnTo>
                  <a:pt x="1611874" y="706162"/>
                </a:lnTo>
                <a:lnTo>
                  <a:pt x="1611060" y="706162"/>
                </a:lnTo>
                <a:lnTo>
                  <a:pt x="1611060" y="705348"/>
                </a:lnTo>
                <a:cubicBezTo>
                  <a:pt x="1611060" y="700461"/>
                  <a:pt x="1611874" y="695574"/>
                  <a:pt x="1611874" y="691501"/>
                </a:cubicBezTo>
                <a:cubicBezTo>
                  <a:pt x="1611874" y="686615"/>
                  <a:pt x="1612689" y="681728"/>
                  <a:pt x="1613503" y="677655"/>
                </a:cubicBezTo>
                <a:cubicBezTo>
                  <a:pt x="1614318" y="672768"/>
                  <a:pt x="1614318" y="667881"/>
                  <a:pt x="1615132" y="663809"/>
                </a:cubicBezTo>
                <a:cubicBezTo>
                  <a:pt x="1615947" y="660551"/>
                  <a:pt x="1615947" y="657293"/>
                  <a:pt x="1616761" y="653221"/>
                </a:cubicBezTo>
                <a:cubicBezTo>
                  <a:pt x="1616761" y="652406"/>
                  <a:pt x="1616761" y="651591"/>
                  <a:pt x="1615947" y="651591"/>
                </a:cubicBezTo>
                <a:cubicBezTo>
                  <a:pt x="1615132" y="650777"/>
                  <a:pt x="1615132" y="650777"/>
                  <a:pt x="1614318" y="650777"/>
                </a:cubicBezTo>
                <a:lnTo>
                  <a:pt x="1609431" y="650777"/>
                </a:lnTo>
                <a:lnTo>
                  <a:pt x="1600471" y="650777"/>
                </a:lnTo>
                <a:lnTo>
                  <a:pt x="1592327" y="650777"/>
                </a:lnTo>
                <a:lnTo>
                  <a:pt x="1588254" y="650777"/>
                </a:lnTo>
                <a:lnTo>
                  <a:pt x="1586625" y="650777"/>
                </a:lnTo>
                <a:cubicBezTo>
                  <a:pt x="1585811" y="650777"/>
                  <a:pt x="1584996" y="651591"/>
                  <a:pt x="1584182" y="652406"/>
                </a:cubicBezTo>
                <a:cubicBezTo>
                  <a:pt x="1581738" y="663809"/>
                  <a:pt x="1580109" y="675212"/>
                  <a:pt x="1579295" y="685800"/>
                </a:cubicBezTo>
                <a:cubicBezTo>
                  <a:pt x="1578480" y="698017"/>
                  <a:pt x="1577666" y="710235"/>
                  <a:pt x="1577666" y="721638"/>
                </a:cubicBezTo>
                <a:cubicBezTo>
                  <a:pt x="1577666" y="733040"/>
                  <a:pt x="1578480" y="746072"/>
                  <a:pt x="1579295" y="757475"/>
                </a:cubicBezTo>
                <a:cubicBezTo>
                  <a:pt x="1580109" y="768878"/>
                  <a:pt x="1581738" y="780281"/>
                  <a:pt x="1584182" y="790869"/>
                </a:cubicBezTo>
                <a:cubicBezTo>
                  <a:pt x="1584182" y="791684"/>
                  <a:pt x="1584996" y="792498"/>
                  <a:pt x="1586625" y="792498"/>
                </a:cubicBezTo>
                <a:lnTo>
                  <a:pt x="1592327" y="792498"/>
                </a:lnTo>
                <a:lnTo>
                  <a:pt x="1600471" y="792498"/>
                </a:lnTo>
                <a:lnTo>
                  <a:pt x="1609431" y="792498"/>
                </a:lnTo>
                <a:lnTo>
                  <a:pt x="1610245" y="792498"/>
                </a:lnTo>
                <a:lnTo>
                  <a:pt x="1614318" y="792498"/>
                </a:lnTo>
                <a:cubicBezTo>
                  <a:pt x="1615132" y="792498"/>
                  <a:pt x="1615947" y="792498"/>
                  <a:pt x="1615947" y="791684"/>
                </a:cubicBezTo>
                <a:cubicBezTo>
                  <a:pt x="1616761" y="790869"/>
                  <a:pt x="1616761" y="790055"/>
                  <a:pt x="1616761" y="790055"/>
                </a:cubicBezTo>
                <a:cubicBezTo>
                  <a:pt x="1615947" y="785982"/>
                  <a:pt x="1615947" y="782724"/>
                  <a:pt x="1615132" y="778652"/>
                </a:cubicBezTo>
                <a:cubicBezTo>
                  <a:pt x="1614318" y="773765"/>
                  <a:pt x="1613503" y="768064"/>
                  <a:pt x="1613503" y="763177"/>
                </a:cubicBezTo>
                <a:cubicBezTo>
                  <a:pt x="1612689" y="758290"/>
                  <a:pt x="1612689" y="752588"/>
                  <a:pt x="1611874" y="747701"/>
                </a:cubicBezTo>
                <a:cubicBezTo>
                  <a:pt x="1611874" y="742814"/>
                  <a:pt x="1611060" y="737113"/>
                  <a:pt x="1611060" y="732226"/>
                </a:cubicBezTo>
                <a:lnTo>
                  <a:pt x="1611060" y="731412"/>
                </a:lnTo>
                <a:lnTo>
                  <a:pt x="1611874" y="731412"/>
                </a:ln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fr-FR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6083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s and image_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7D5383A5-86EE-8E83-602E-51E7197D6FE8}"/>
              </a:ext>
            </a:extLst>
          </p:cNvPr>
          <p:cNvSpPr/>
          <p:nvPr userDrawn="1"/>
        </p:nvSpPr>
        <p:spPr bwMode="gray">
          <a:xfrm>
            <a:off x="-600" y="0"/>
            <a:ext cx="12193200" cy="6858000"/>
          </a:xfrm>
          <a:prstGeom prst="rect">
            <a:avLst/>
          </a:prstGeom>
          <a:gradFill flip="none" rotWithShape="1">
            <a:gsLst>
              <a:gs pos="99425">
                <a:srgbClr val="001968"/>
              </a:gs>
              <a:gs pos="20000">
                <a:schemeClr val="tx2"/>
              </a:gs>
              <a:gs pos="68000">
                <a:srgbClr val="002498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Espace réservé de la date 10">
            <a:extLst>
              <a:ext uri="{FF2B5EF4-FFF2-40B4-BE49-F238E27FC236}">
                <a16:creationId xmlns:a16="http://schemas.microsoft.com/office/drawing/2014/main" id="{625E16D8-BB25-0506-18E6-B50BB5AEC26B}"/>
              </a:ext>
            </a:extLst>
          </p:cNvPr>
          <p:cNvSpPr>
            <a:spLocks noGrp="1"/>
          </p:cNvSpPr>
          <p:nvPr>
            <p:ph type="dt" sz="half" idx="58"/>
          </p:nvPr>
        </p:nvSpPr>
        <p:spPr bwMode="gray"/>
        <p:txBody>
          <a:bodyPr/>
          <a:lstStyle/>
          <a:p>
            <a:r>
              <a:rPr lang="en-GB"/>
              <a:t>Date</a:t>
            </a:r>
          </a:p>
        </p:txBody>
      </p:sp>
      <p:sp>
        <p:nvSpPr>
          <p:cNvPr id="12" name="Espace réservé du pied de page 11">
            <a:extLst>
              <a:ext uri="{FF2B5EF4-FFF2-40B4-BE49-F238E27FC236}">
                <a16:creationId xmlns:a16="http://schemas.microsoft.com/office/drawing/2014/main" id="{6116C515-5528-D650-6857-1212715F7FB5}"/>
              </a:ext>
            </a:extLst>
          </p:cNvPr>
          <p:cNvSpPr>
            <a:spLocks noGrp="1"/>
          </p:cNvSpPr>
          <p:nvPr>
            <p:ph type="ftr" sz="quarter" idx="59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GB"/>
              <a:t>Title presentation - Month 00, 2024</a:t>
            </a:r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0D2BF53B-D969-1274-CFA8-8DF0A5C0B3D7}"/>
              </a:ext>
            </a:extLst>
          </p:cNvPr>
          <p:cNvSpPr>
            <a:spLocks noGrp="1"/>
          </p:cNvSpPr>
          <p:nvPr>
            <p:ph type="sldNum" sz="quarter" idx="6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GB"/>
              <a:t>P.</a:t>
            </a:r>
            <a:fld id="{733122C9-A0B9-462F-8757-0847AD287B63}" type="slidenum">
              <a:rPr lang="en-GB" smtClean="0"/>
              <a:pPr algn="l"/>
              <a:t>‹#›</a:t>
            </a:fld>
            <a:endParaRPr lang="en-GB"/>
          </a:p>
        </p:txBody>
      </p:sp>
      <p:sp>
        <p:nvSpPr>
          <p:cNvPr id="17" name="Titre 16">
            <a:extLst>
              <a:ext uri="{FF2B5EF4-FFF2-40B4-BE49-F238E27FC236}">
                <a16:creationId xmlns:a16="http://schemas.microsoft.com/office/drawing/2014/main" id="{2BFB70AA-B097-8DE0-E0D1-2A416F0E8E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err="1"/>
              <a:t>Title</a:t>
            </a:r>
            <a:endParaRPr lang="en-US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796C4EB-9C5B-3AF0-A786-065819CA2574}"/>
              </a:ext>
            </a:extLst>
          </p:cNvPr>
          <p:cNvSpPr txBox="1"/>
          <p:nvPr userDrawn="1"/>
        </p:nvSpPr>
        <p:spPr bwMode="gray">
          <a:xfrm>
            <a:off x="731404" y="6154972"/>
            <a:ext cx="35266" cy="4032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r>
              <a:rPr lang="en-GB" sz="1050">
                <a:solidFill>
                  <a:schemeClr val="bg1"/>
                </a:solidFill>
              </a:rPr>
              <a:t>|</a:t>
            </a:r>
          </a:p>
        </p:txBody>
      </p:sp>
      <p:sp>
        <p:nvSpPr>
          <p:cNvPr id="39" name="Forme libre : forme 38">
            <a:extLst>
              <a:ext uri="{FF2B5EF4-FFF2-40B4-BE49-F238E27FC236}">
                <a16:creationId xmlns:a16="http://schemas.microsoft.com/office/drawing/2014/main" id="{99613614-C8D0-100D-CDA1-2505DB40176E}"/>
              </a:ext>
            </a:extLst>
          </p:cNvPr>
          <p:cNvSpPr>
            <a:spLocks noChangeAspect="1"/>
          </p:cNvSpPr>
          <p:nvPr/>
        </p:nvSpPr>
        <p:spPr bwMode="gray">
          <a:xfrm>
            <a:off x="907837" y="1612987"/>
            <a:ext cx="3143250" cy="3587750"/>
          </a:xfrm>
          <a:custGeom>
            <a:avLst/>
            <a:gdLst>
              <a:gd name="connsiteX0" fmla="*/ 767080 w 3143250"/>
              <a:gd name="connsiteY0" fmla="*/ 3436620 h 3587750"/>
              <a:gd name="connsiteX1" fmla="*/ 335280 w 3143250"/>
              <a:gd name="connsiteY1" fmla="*/ 3395980 h 3587750"/>
              <a:gd name="connsiteX2" fmla="*/ 317500 w 3143250"/>
              <a:gd name="connsiteY2" fmla="*/ 3390900 h 3587750"/>
              <a:gd name="connsiteX3" fmla="*/ 74930 w 3143250"/>
              <a:gd name="connsiteY3" fmla="*/ 3191510 h 3587750"/>
              <a:gd name="connsiteX4" fmla="*/ 29210 w 3143250"/>
              <a:gd name="connsiteY4" fmla="*/ 2890520 h 3587750"/>
              <a:gd name="connsiteX5" fmla="*/ 29210 w 3143250"/>
              <a:gd name="connsiteY5" fmla="*/ 0 h 3587750"/>
              <a:gd name="connsiteX6" fmla="*/ 0 w 3143250"/>
              <a:gd name="connsiteY6" fmla="*/ 0 h 3587750"/>
              <a:gd name="connsiteX7" fmla="*/ 0 w 3143250"/>
              <a:gd name="connsiteY7" fmla="*/ 2889250 h 3587750"/>
              <a:gd name="connsiteX8" fmla="*/ 48260 w 3143250"/>
              <a:gd name="connsiteY8" fmla="*/ 3202940 h 3587750"/>
              <a:gd name="connsiteX9" fmla="*/ 309880 w 3143250"/>
              <a:gd name="connsiteY9" fmla="*/ 3416300 h 3587750"/>
              <a:gd name="connsiteX10" fmla="*/ 327660 w 3143250"/>
              <a:gd name="connsiteY10" fmla="*/ 3421380 h 3587750"/>
              <a:gd name="connsiteX11" fmla="*/ 765810 w 3143250"/>
              <a:gd name="connsiteY11" fmla="*/ 3463290 h 3587750"/>
              <a:gd name="connsiteX12" fmla="*/ 3141980 w 3143250"/>
              <a:gd name="connsiteY12" fmla="*/ 3587750 h 3587750"/>
              <a:gd name="connsiteX13" fmla="*/ 3143250 w 3143250"/>
              <a:gd name="connsiteY13" fmla="*/ 3559810 h 3587750"/>
              <a:gd name="connsiteX14" fmla="*/ 767080 w 3143250"/>
              <a:gd name="connsiteY14" fmla="*/ 3436620 h 358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143250" h="3587750">
                <a:moveTo>
                  <a:pt x="767080" y="3436620"/>
                </a:moveTo>
                <a:cubicBezTo>
                  <a:pt x="763270" y="3436620"/>
                  <a:pt x="401320" y="3415030"/>
                  <a:pt x="335280" y="3395980"/>
                </a:cubicBezTo>
                <a:cubicBezTo>
                  <a:pt x="330200" y="3394710"/>
                  <a:pt x="323850" y="3392170"/>
                  <a:pt x="317500" y="3390900"/>
                </a:cubicBezTo>
                <a:cubicBezTo>
                  <a:pt x="248920" y="3371850"/>
                  <a:pt x="144780" y="3342640"/>
                  <a:pt x="74930" y="3191510"/>
                </a:cubicBezTo>
                <a:cubicBezTo>
                  <a:pt x="74930" y="3190240"/>
                  <a:pt x="29210" y="3102610"/>
                  <a:pt x="29210" y="2890520"/>
                </a:cubicBezTo>
                <a:lnTo>
                  <a:pt x="29210" y="0"/>
                </a:lnTo>
                <a:lnTo>
                  <a:pt x="0" y="0"/>
                </a:lnTo>
                <a:lnTo>
                  <a:pt x="0" y="2889250"/>
                </a:lnTo>
                <a:cubicBezTo>
                  <a:pt x="0" y="3110230"/>
                  <a:pt x="46990" y="3200400"/>
                  <a:pt x="48260" y="3202940"/>
                </a:cubicBezTo>
                <a:cubicBezTo>
                  <a:pt x="124460" y="3365500"/>
                  <a:pt x="240030" y="3397250"/>
                  <a:pt x="309880" y="3416300"/>
                </a:cubicBezTo>
                <a:cubicBezTo>
                  <a:pt x="316230" y="3417570"/>
                  <a:pt x="321310" y="3420110"/>
                  <a:pt x="327660" y="3421380"/>
                </a:cubicBezTo>
                <a:cubicBezTo>
                  <a:pt x="396240" y="3441700"/>
                  <a:pt x="750570" y="3463290"/>
                  <a:pt x="765810" y="3463290"/>
                </a:cubicBezTo>
                <a:lnTo>
                  <a:pt x="3141980" y="3587750"/>
                </a:lnTo>
                <a:lnTo>
                  <a:pt x="3143250" y="3559810"/>
                </a:lnTo>
                <a:lnTo>
                  <a:pt x="767080" y="3436620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Espace réservé du texte 16">
            <a:extLst>
              <a:ext uri="{FF2B5EF4-FFF2-40B4-BE49-F238E27FC236}">
                <a16:creationId xmlns:a16="http://schemas.microsoft.com/office/drawing/2014/main" id="{DF73C2D7-1FB9-66CA-AF53-B9E1F1CFFB8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1250960" y="1566317"/>
            <a:ext cx="3143250" cy="548032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2000" b="1" baseline="0">
                <a:solidFill>
                  <a:schemeClr val="bg1"/>
                </a:solidFill>
                <a:latin typeface="+mn-lt"/>
              </a:defRPr>
            </a:lvl1pPr>
            <a:lvl2pPr marL="0" indent="0"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  <a:latin typeface="+mn-lt"/>
              </a:defRPr>
            </a:lvl2pPr>
            <a:lvl3pPr marL="0" indent="0">
              <a:buNone/>
              <a:defRPr sz="2000" b="1">
                <a:solidFill>
                  <a:schemeClr val="bg1"/>
                </a:solidFill>
                <a:latin typeface="+mn-lt"/>
              </a:defRPr>
            </a:lvl3pPr>
            <a:lvl4pPr marL="0" indent="0">
              <a:buNone/>
              <a:defRPr sz="2000" b="1">
                <a:solidFill>
                  <a:schemeClr val="bg1"/>
                </a:solidFill>
                <a:latin typeface="+mn-lt"/>
              </a:defRPr>
            </a:lvl4pPr>
            <a:lvl5pPr marL="0" indent="0">
              <a:buNone/>
              <a:defRPr sz="2000" b="1">
                <a:solidFill>
                  <a:schemeClr val="bg1"/>
                </a:solidFill>
                <a:latin typeface="+mn-lt"/>
              </a:defRPr>
            </a:lvl5pPr>
            <a:lvl6pPr marL="0" indent="0">
              <a:buNone/>
              <a:defRPr sz="2000" b="1">
                <a:solidFill>
                  <a:schemeClr val="bg1"/>
                </a:solidFill>
                <a:latin typeface="+mn-lt"/>
              </a:defRPr>
            </a:lvl6pPr>
            <a:lvl7pPr marL="0" indent="0">
              <a:buNone/>
              <a:defRPr sz="2000" b="1">
                <a:solidFill>
                  <a:schemeClr val="bg1"/>
                </a:solidFill>
                <a:latin typeface="+mn-lt"/>
              </a:defRPr>
            </a:lvl7pPr>
            <a:lvl8pPr marL="0" indent="0">
              <a:buNone/>
              <a:defRPr sz="2000" b="1">
                <a:solidFill>
                  <a:schemeClr val="bg1"/>
                </a:solidFill>
                <a:latin typeface="+mn-lt"/>
              </a:defRPr>
            </a:lvl8pPr>
            <a:lvl9pPr marL="0" indent="0">
              <a:buNone/>
              <a:defRPr sz="2000" b="1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Title one line</a:t>
            </a:r>
          </a:p>
        </p:txBody>
      </p:sp>
      <p:sp>
        <p:nvSpPr>
          <p:cNvPr id="34" name="Espace réservé du texte 16">
            <a:extLst>
              <a:ext uri="{FF2B5EF4-FFF2-40B4-BE49-F238E27FC236}">
                <a16:creationId xmlns:a16="http://schemas.microsoft.com/office/drawing/2014/main" id="{883EB0CB-ACBC-ECB7-6499-49928413C41D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 bwMode="gray">
          <a:xfrm>
            <a:off x="1261862" y="2229445"/>
            <a:ext cx="3102049" cy="2711723"/>
          </a:xfrm>
        </p:spPr>
        <p:txBody>
          <a:bodyPr anchor="t" anchorCtr="0"/>
          <a:lstStyle>
            <a:lvl1pPr marL="180000" indent="-180000">
              <a:spcAft>
                <a:spcPts val="1600"/>
              </a:spcAft>
              <a:buSzPct val="120000"/>
              <a:buFont typeface="Verdana" panose="020B0604030504040204" pitchFamily="34" charset="0"/>
              <a:buChar char="›"/>
              <a:defRPr sz="1400" b="0" baseline="0">
                <a:solidFill>
                  <a:schemeClr val="bg1"/>
                </a:solidFill>
                <a:latin typeface="+mn-lt"/>
              </a:defRPr>
            </a:lvl1pPr>
            <a:lvl2pPr marL="360000" indent="-180000">
              <a:spcAft>
                <a:spcPts val="1600"/>
              </a:spcAft>
              <a:buClrTx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+mn-lt"/>
              </a:defRPr>
            </a:lvl2pPr>
            <a:lvl3pPr marL="540000" indent="-180000">
              <a:spcAft>
                <a:spcPts val="1600"/>
              </a:spcAft>
              <a:buClrTx/>
              <a:buFont typeface="Arial" panose="020B0604020202020204" pitchFamily="34" charset="0"/>
              <a:buChar char="◦"/>
              <a:defRPr sz="1400" b="0">
                <a:solidFill>
                  <a:schemeClr val="bg1"/>
                </a:solidFill>
                <a:latin typeface="+mn-lt"/>
              </a:defRPr>
            </a:lvl3pPr>
            <a:lvl4pPr marL="720000" indent="-180000">
              <a:spcAft>
                <a:spcPts val="1600"/>
              </a:spcAft>
              <a:buClrTx/>
              <a:buSzPct val="120000"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+mn-lt"/>
              </a:defRPr>
            </a:lvl4pPr>
            <a:lvl5pPr marL="720000" indent="-180000">
              <a:spcAft>
                <a:spcPts val="1600"/>
              </a:spcAft>
              <a:buClrTx/>
              <a:buSzPct val="120000"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+mn-lt"/>
              </a:defRPr>
            </a:lvl5pPr>
            <a:lvl6pPr marL="720000" indent="-180000">
              <a:spcAft>
                <a:spcPts val="1600"/>
              </a:spcAft>
              <a:buClrTx/>
              <a:buSzPct val="120000"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+mn-lt"/>
              </a:defRPr>
            </a:lvl6pPr>
            <a:lvl7pPr marL="720000" indent="-180000">
              <a:spcAft>
                <a:spcPts val="1600"/>
              </a:spcAft>
              <a:buClrTx/>
              <a:buSzPct val="120000"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+mn-lt"/>
              </a:defRPr>
            </a:lvl7pPr>
            <a:lvl8pPr marL="720000" indent="-180000">
              <a:spcAft>
                <a:spcPts val="1600"/>
              </a:spcAft>
              <a:buClrTx/>
              <a:buSzPct val="120000"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+mn-lt"/>
              </a:defRPr>
            </a:lvl8pPr>
            <a:lvl9pPr marL="720000" indent="-180000">
              <a:spcAft>
                <a:spcPts val="1600"/>
              </a:spcAft>
              <a:buClrTx/>
              <a:buSzPct val="120000"/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Text level 1</a:t>
            </a:r>
          </a:p>
          <a:p>
            <a:pPr lvl="1"/>
            <a:r>
              <a:rPr lang="en-GB" noProof="0"/>
              <a:t>Text level 2</a:t>
            </a:r>
          </a:p>
          <a:p>
            <a:pPr lvl="2"/>
            <a:r>
              <a:rPr lang="en-GB" noProof="0"/>
              <a:t>Text level 3</a:t>
            </a:r>
          </a:p>
          <a:p>
            <a:pPr lvl="3"/>
            <a:r>
              <a:rPr lang="en-GB" noProof="0"/>
              <a:t>Text level 4</a:t>
            </a:r>
          </a:p>
        </p:txBody>
      </p:sp>
      <p:sp>
        <p:nvSpPr>
          <p:cNvPr id="2" name="Espace réservé du texte 14">
            <a:extLst>
              <a:ext uri="{FF2B5EF4-FFF2-40B4-BE49-F238E27FC236}">
                <a16:creationId xmlns:a16="http://schemas.microsoft.com/office/drawing/2014/main" id="{38B782A0-B0FF-349C-5184-352AB95F95E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917400" y="721080"/>
            <a:ext cx="10357200" cy="407651"/>
          </a:xfrm>
        </p:spPr>
        <p:txBody>
          <a:bodyPr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1"/>
                </a:solidFill>
                <a:latin typeface="+mn-lt"/>
              </a:defRPr>
            </a:lvl1pPr>
            <a:lvl2pPr marL="0" indent="0" algn="ctr">
              <a:buNone/>
              <a:defRPr sz="2000">
                <a:solidFill>
                  <a:schemeClr val="bg1"/>
                </a:solidFill>
                <a:latin typeface="+mn-lt"/>
              </a:defRPr>
            </a:lvl2pPr>
            <a:lvl3pPr marL="0" indent="0" algn="ctr">
              <a:buNone/>
              <a:defRPr sz="2000">
                <a:solidFill>
                  <a:schemeClr val="bg1"/>
                </a:solidFill>
                <a:latin typeface="+mn-lt"/>
              </a:defRPr>
            </a:lvl3pPr>
            <a:lvl4pPr marL="0" indent="0" algn="ctr">
              <a:buNone/>
              <a:defRPr sz="2000">
                <a:solidFill>
                  <a:schemeClr val="bg1"/>
                </a:solidFill>
                <a:latin typeface="+mn-lt"/>
              </a:defRPr>
            </a:lvl4pPr>
            <a:lvl5pPr marL="0" indent="0" algn="ctr">
              <a:buNone/>
              <a:defRPr sz="2000">
                <a:solidFill>
                  <a:schemeClr val="bg1"/>
                </a:solidFill>
                <a:latin typeface="+mn-lt"/>
              </a:defRPr>
            </a:lvl5pPr>
            <a:lvl6pPr marL="0" indent="0" algn="ctr">
              <a:buNone/>
              <a:defRPr sz="2000">
                <a:solidFill>
                  <a:schemeClr val="bg1"/>
                </a:solidFill>
                <a:latin typeface="+mn-lt"/>
              </a:defRPr>
            </a:lvl6pPr>
            <a:lvl7pPr marL="0" indent="0" algn="ctr">
              <a:buNone/>
              <a:defRPr sz="2000">
                <a:solidFill>
                  <a:schemeClr val="bg1"/>
                </a:solidFill>
                <a:latin typeface="+mn-lt"/>
              </a:defRPr>
            </a:lvl7pPr>
            <a:lvl8pPr marL="0" indent="0" algn="ctr">
              <a:buNone/>
              <a:defRPr sz="2000">
                <a:solidFill>
                  <a:schemeClr val="bg1"/>
                </a:solidFill>
                <a:latin typeface="+mn-lt"/>
              </a:defRPr>
            </a:lvl8pPr>
            <a:lvl9pPr marL="0" indent="0" algn="ctr">
              <a:buNone/>
              <a:defRPr sz="200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Subtitle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E3112CAC-464D-05C2-D519-4E753EE3E8D7}"/>
              </a:ext>
            </a:extLst>
          </p:cNvPr>
          <p:cNvSpPr>
            <a:spLocks noGrp="1"/>
          </p:cNvSpPr>
          <p:nvPr>
            <p:ph type="pic" sz="quarter" idx="68" hasCustomPrompt="1"/>
          </p:nvPr>
        </p:nvSpPr>
        <p:spPr bwMode="gray">
          <a:xfrm>
            <a:off x="4542906" y="1630995"/>
            <a:ext cx="6731694" cy="3738392"/>
          </a:xfrm>
          <a:custGeom>
            <a:avLst/>
            <a:gdLst>
              <a:gd name="connsiteX0" fmla="*/ 0 w 6731694"/>
              <a:gd name="connsiteY0" fmla="*/ 0 h 3738392"/>
              <a:gd name="connsiteX1" fmla="*/ 875778 w 6731694"/>
              <a:gd name="connsiteY1" fmla="*/ 0 h 3738392"/>
              <a:gd name="connsiteX2" fmla="*/ 2226272 w 6731694"/>
              <a:gd name="connsiteY2" fmla="*/ 0 h 3738392"/>
              <a:gd name="connsiteX3" fmla="*/ 3102050 w 6731694"/>
              <a:gd name="connsiteY3" fmla="*/ 0 h 3738392"/>
              <a:gd name="connsiteX4" fmla="*/ 3102050 w 6731694"/>
              <a:gd name="connsiteY4" fmla="*/ 1 h 3738392"/>
              <a:gd name="connsiteX5" fmla="*/ 3450107 w 6731694"/>
              <a:gd name="connsiteY5" fmla="*/ 1 h 3738392"/>
              <a:gd name="connsiteX6" fmla="*/ 5440773 w 6731694"/>
              <a:gd name="connsiteY6" fmla="*/ 1 h 3738392"/>
              <a:gd name="connsiteX7" fmla="*/ 6731694 w 6731694"/>
              <a:gd name="connsiteY7" fmla="*/ 1 h 3738392"/>
              <a:gd name="connsiteX8" fmla="*/ 6731694 w 6731694"/>
              <a:gd name="connsiteY8" fmla="*/ 47558 h 3738392"/>
              <a:gd name="connsiteX9" fmla="*/ 6731694 w 6731694"/>
              <a:gd name="connsiteY9" fmla="*/ 200645 h 3738392"/>
              <a:gd name="connsiteX10" fmla="*/ 6731694 w 6731694"/>
              <a:gd name="connsiteY10" fmla="*/ 248202 h 3738392"/>
              <a:gd name="connsiteX11" fmla="*/ 6731694 w 6731694"/>
              <a:gd name="connsiteY11" fmla="*/ 504454 h 3738392"/>
              <a:gd name="connsiteX12" fmla="*/ 6731694 w 6731694"/>
              <a:gd name="connsiteY12" fmla="*/ 552011 h 3738392"/>
              <a:gd name="connsiteX13" fmla="*/ 6731694 w 6731694"/>
              <a:gd name="connsiteY13" fmla="*/ 705098 h 3738392"/>
              <a:gd name="connsiteX14" fmla="*/ 6731694 w 6731694"/>
              <a:gd name="connsiteY14" fmla="*/ 752655 h 3738392"/>
              <a:gd name="connsiteX15" fmla="*/ 6731694 w 6731694"/>
              <a:gd name="connsiteY15" fmla="*/ 819932 h 3738392"/>
              <a:gd name="connsiteX16" fmla="*/ 6731694 w 6731694"/>
              <a:gd name="connsiteY16" fmla="*/ 867489 h 3738392"/>
              <a:gd name="connsiteX17" fmla="*/ 6731694 w 6731694"/>
              <a:gd name="connsiteY17" fmla="*/ 1020576 h 3738392"/>
              <a:gd name="connsiteX18" fmla="*/ 6731694 w 6731694"/>
              <a:gd name="connsiteY18" fmla="*/ 1068133 h 3738392"/>
              <a:gd name="connsiteX19" fmla="*/ 6731694 w 6731694"/>
              <a:gd name="connsiteY19" fmla="*/ 1324385 h 3738392"/>
              <a:gd name="connsiteX20" fmla="*/ 6731694 w 6731694"/>
              <a:gd name="connsiteY20" fmla="*/ 1371942 h 3738392"/>
              <a:gd name="connsiteX21" fmla="*/ 6731694 w 6731694"/>
              <a:gd name="connsiteY21" fmla="*/ 1525029 h 3738392"/>
              <a:gd name="connsiteX22" fmla="*/ 6731694 w 6731694"/>
              <a:gd name="connsiteY22" fmla="*/ 1572586 h 3738392"/>
              <a:gd name="connsiteX23" fmla="*/ 6731694 w 6731694"/>
              <a:gd name="connsiteY23" fmla="*/ 2165807 h 3738392"/>
              <a:gd name="connsiteX24" fmla="*/ 6731694 w 6731694"/>
              <a:gd name="connsiteY24" fmla="*/ 2213364 h 3738392"/>
              <a:gd name="connsiteX25" fmla="*/ 6731694 w 6731694"/>
              <a:gd name="connsiteY25" fmla="*/ 2366451 h 3738392"/>
              <a:gd name="connsiteX26" fmla="*/ 6731694 w 6731694"/>
              <a:gd name="connsiteY26" fmla="*/ 2414008 h 3738392"/>
              <a:gd name="connsiteX27" fmla="*/ 6731694 w 6731694"/>
              <a:gd name="connsiteY27" fmla="*/ 2670260 h 3738392"/>
              <a:gd name="connsiteX28" fmla="*/ 6731694 w 6731694"/>
              <a:gd name="connsiteY28" fmla="*/ 2717817 h 3738392"/>
              <a:gd name="connsiteX29" fmla="*/ 6731694 w 6731694"/>
              <a:gd name="connsiteY29" fmla="*/ 2870904 h 3738392"/>
              <a:gd name="connsiteX30" fmla="*/ 6731694 w 6731694"/>
              <a:gd name="connsiteY30" fmla="*/ 2918461 h 3738392"/>
              <a:gd name="connsiteX31" fmla="*/ 6731694 w 6731694"/>
              <a:gd name="connsiteY31" fmla="*/ 2985738 h 3738392"/>
              <a:gd name="connsiteX32" fmla="*/ 6731694 w 6731694"/>
              <a:gd name="connsiteY32" fmla="*/ 3033295 h 3738392"/>
              <a:gd name="connsiteX33" fmla="*/ 6731694 w 6731694"/>
              <a:gd name="connsiteY33" fmla="*/ 3186382 h 3738392"/>
              <a:gd name="connsiteX34" fmla="*/ 6731694 w 6731694"/>
              <a:gd name="connsiteY34" fmla="*/ 3233939 h 3738392"/>
              <a:gd name="connsiteX35" fmla="*/ 6731694 w 6731694"/>
              <a:gd name="connsiteY35" fmla="*/ 3490191 h 3738392"/>
              <a:gd name="connsiteX36" fmla="*/ 6731694 w 6731694"/>
              <a:gd name="connsiteY36" fmla="*/ 3537748 h 3738392"/>
              <a:gd name="connsiteX37" fmla="*/ 6731694 w 6731694"/>
              <a:gd name="connsiteY37" fmla="*/ 3690835 h 3738392"/>
              <a:gd name="connsiteX38" fmla="*/ 6731694 w 6731694"/>
              <a:gd name="connsiteY38" fmla="*/ 3738392 h 3738392"/>
              <a:gd name="connsiteX39" fmla="*/ 5255992 w 6731694"/>
              <a:gd name="connsiteY39" fmla="*/ 3659196 h 3738392"/>
              <a:gd name="connsiteX40" fmla="*/ 5197592 w 6731694"/>
              <a:gd name="connsiteY40" fmla="*/ 3655505 h 3738392"/>
              <a:gd name="connsiteX41" fmla="*/ 5197588 w 6731694"/>
              <a:gd name="connsiteY41" fmla="*/ 3655505 h 3738392"/>
              <a:gd name="connsiteX42" fmla="*/ 4380214 w 6731694"/>
              <a:gd name="connsiteY42" fmla="*/ 3611639 h 3738392"/>
              <a:gd name="connsiteX43" fmla="*/ 4364312 w 6731694"/>
              <a:gd name="connsiteY43" fmla="*/ 3610672 h 3738392"/>
              <a:gd name="connsiteX44" fmla="*/ 4325402 w 6731694"/>
              <a:gd name="connsiteY44" fmla="*/ 3608178 h 3738392"/>
              <a:gd name="connsiteX45" fmla="*/ 4325402 w 6731694"/>
              <a:gd name="connsiteY45" fmla="*/ 3608705 h 3738392"/>
              <a:gd name="connsiteX46" fmla="*/ 2849700 w 6731694"/>
              <a:gd name="connsiteY46" fmla="*/ 3529509 h 3738392"/>
              <a:gd name="connsiteX47" fmla="*/ 2791300 w 6731694"/>
              <a:gd name="connsiteY47" fmla="*/ 3525818 h 3738392"/>
              <a:gd name="connsiteX48" fmla="*/ 2791296 w 6731694"/>
              <a:gd name="connsiteY48" fmla="*/ 3525818 h 3738392"/>
              <a:gd name="connsiteX49" fmla="*/ 1973922 w 6731694"/>
              <a:gd name="connsiteY49" fmla="*/ 3481952 h 3738392"/>
              <a:gd name="connsiteX50" fmla="*/ 1781993 w 6731694"/>
              <a:gd name="connsiteY50" fmla="*/ 3468617 h 3738392"/>
              <a:gd name="connsiteX51" fmla="*/ 1737372 w 6731694"/>
              <a:gd name="connsiteY51" fmla="*/ 3464510 h 3738392"/>
              <a:gd name="connsiteX52" fmla="*/ 1626348 w 6731694"/>
              <a:gd name="connsiteY52" fmla="*/ 3458551 h 3738392"/>
              <a:gd name="connsiteX53" fmla="*/ 1567948 w 6731694"/>
              <a:gd name="connsiteY53" fmla="*/ 3454860 h 3738392"/>
              <a:gd name="connsiteX54" fmla="*/ 1567944 w 6731694"/>
              <a:gd name="connsiteY54" fmla="*/ 3454860 h 3738392"/>
              <a:gd name="connsiteX55" fmla="*/ 750570 w 6731694"/>
              <a:gd name="connsiteY55" fmla="*/ 3410994 h 3738392"/>
              <a:gd name="connsiteX56" fmla="*/ 316230 w 6731694"/>
              <a:gd name="connsiteY56" fmla="*/ 3369084 h 3738392"/>
              <a:gd name="connsiteX57" fmla="*/ 46990 w 6731694"/>
              <a:gd name="connsiteY57" fmla="*/ 3158264 h 3738392"/>
              <a:gd name="connsiteX58" fmla="*/ 0 w 6731694"/>
              <a:gd name="connsiteY58" fmla="*/ 2850924 h 3738392"/>
              <a:gd name="connsiteX59" fmla="*/ 0 w 6731694"/>
              <a:gd name="connsiteY59" fmla="*/ 2346471 h 3738392"/>
              <a:gd name="connsiteX60" fmla="*/ 0 w 6731694"/>
              <a:gd name="connsiteY60" fmla="*/ 2030993 h 3738392"/>
              <a:gd name="connsiteX61" fmla="*/ 0 w 6731694"/>
              <a:gd name="connsiteY61" fmla="*/ 1526540 h 3738392"/>
              <a:gd name="connsiteX62" fmla="*/ 0 w 6731694"/>
              <a:gd name="connsiteY62" fmla="*/ 1324384 h 3738392"/>
              <a:gd name="connsiteX63" fmla="*/ 0 w 6731694"/>
              <a:gd name="connsiteY63" fmla="*/ 819931 h 3738392"/>
              <a:gd name="connsiteX64" fmla="*/ 0 w 6731694"/>
              <a:gd name="connsiteY64" fmla="*/ 504453 h 3738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6731694" h="3738392">
                <a:moveTo>
                  <a:pt x="0" y="0"/>
                </a:moveTo>
                <a:lnTo>
                  <a:pt x="875778" y="0"/>
                </a:lnTo>
                <a:lnTo>
                  <a:pt x="2226272" y="0"/>
                </a:lnTo>
                <a:lnTo>
                  <a:pt x="3102050" y="0"/>
                </a:lnTo>
                <a:lnTo>
                  <a:pt x="3102050" y="1"/>
                </a:lnTo>
                <a:lnTo>
                  <a:pt x="3450107" y="1"/>
                </a:lnTo>
                <a:lnTo>
                  <a:pt x="5440773" y="1"/>
                </a:lnTo>
                <a:lnTo>
                  <a:pt x="6731694" y="1"/>
                </a:lnTo>
                <a:lnTo>
                  <a:pt x="6731694" y="47558"/>
                </a:lnTo>
                <a:lnTo>
                  <a:pt x="6731694" y="200645"/>
                </a:lnTo>
                <a:lnTo>
                  <a:pt x="6731694" y="248202"/>
                </a:lnTo>
                <a:lnTo>
                  <a:pt x="6731694" y="504454"/>
                </a:lnTo>
                <a:lnTo>
                  <a:pt x="6731694" y="552011"/>
                </a:lnTo>
                <a:lnTo>
                  <a:pt x="6731694" y="705098"/>
                </a:lnTo>
                <a:lnTo>
                  <a:pt x="6731694" y="752655"/>
                </a:lnTo>
                <a:lnTo>
                  <a:pt x="6731694" y="819932"/>
                </a:lnTo>
                <a:lnTo>
                  <a:pt x="6731694" y="867489"/>
                </a:lnTo>
                <a:lnTo>
                  <a:pt x="6731694" y="1020576"/>
                </a:lnTo>
                <a:lnTo>
                  <a:pt x="6731694" y="1068133"/>
                </a:lnTo>
                <a:lnTo>
                  <a:pt x="6731694" y="1324385"/>
                </a:lnTo>
                <a:lnTo>
                  <a:pt x="6731694" y="1371942"/>
                </a:lnTo>
                <a:lnTo>
                  <a:pt x="6731694" y="1525029"/>
                </a:lnTo>
                <a:lnTo>
                  <a:pt x="6731694" y="1572586"/>
                </a:lnTo>
                <a:lnTo>
                  <a:pt x="6731694" y="2165807"/>
                </a:lnTo>
                <a:lnTo>
                  <a:pt x="6731694" y="2213364"/>
                </a:lnTo>
                <a:lnTo>
                  <a:pt x="6731694" y="2366451"/>
                </a:lnTo>
                <a:lnTo>
                  <a:pt x="6731694" y="2414008"/>
                </a:lnTo>
                <a:lnTo>
                  <a:pt x="6731694" y="2670260"/>
                </a:lnTo>
                <a:lnTo>
                  <a:pt x="6731694" y="2717817"/>
                </a:lnTo>
                <a:lnTo>
                  <a:pt x="6731694" y="2870904"/>
                </a:lnTo>
                <a:lnTo>
                  <a:pt x="6731694" y="2918461"/>
                </a:lnTo>
                <a:lnTo>
                  <a:pt x="6731694" y="2985738"/>
                </a:lnTo>
                <a:lnTo>
                  <a:pt x="6731694" y="3033295"/>
                </a:lnTo>
                <a:lnTo>
                  <a:pt x="6731694" y="3186382"/>
                </a:lnTo>
                <a:lnTo>
                  <a:pt x="6731694" y="3233939"/>
                </a:lnTo>
                <a:lnTo>
                  <a:pt x="6731694" y="3490191"/>
                </a:lnTo>
                <a:lnTo>
                  <a:pt x="6731694" y="3537748"/>
                </a:lnTo>
                <a:lnTo>
                  <a:pt x="6731694" y="3690835"/>
                </a:lnTo>
                <a:lnTo>
                  <a:pt x="6731694" y="3738392"/>
                </a:lnTo>
                <a:lnTo>
                  <a:pt x="5255992" y="3659196"/>
                </a:lnTo>
                <a:cubicBezTo>
                  <a:pt x="5255992" y="3659196"/>
                  <a:pt x="5233053" y="3657847"/>
                  <a:pt x="5197592" y="3655505"/>
                </a:cubicBezTo>
                <a:lnTo>
                  <a:pt x="5197588" y="3655505"/>
                </a:lnTo>
                <a:lnTo>
                  <a:pt x="4380214" y="3611639"/>
                </a:lnTo>
                <a:cubicBezTo>
                  <a:pt x="4380214" y="3611639"/>
                  <a:pt x="4374479" y="3611302"/>
                  <a:pt x="4364312" y="3610672"/>
                </a:cubicBezTo>
                <a:lnTo>
                  <a:pt x="4325402" y="3608178"/>
                </a:lnTo>
                <a:lnTo>
                  <a:pt x="4325402" y="3608705"/>
                </a:lnTo>
                <a:lnTo>
                  <a:pt x="2849700" y="3529509"/>
                </a:lnTo>
                <a:cubicBezTo>
                  <a:pt x="2849700" y="3529509"/>
                  <a:pt x="2826761" y="3528160"/>
                  <a:pt x="2791300" y="3525818"/>
                </a:cubicBezTo>
                <a:lnTo>
                  <a:pt x="2791296" y="3525818"/>
                </a:lnTo>
                <a:lnTo>
                  <a:pt x="1973922" y="3481952"/>
                </a:lnTo>
                <a:cubicBezTo>
                  <a:pt x="1973922" y="3481952"/>
                  <a:pt x="1882164" y="3476555"/>
                  <a:pt x="1781993" y="3468617"/>
                </a:cubicBezTo>
                <a:lnTo>
                  <a:pt x="1737372" y="3464510"/>
                </a:lnTo>
                <a:lnTo>
                  <a:pt x="1626348" y="3458551"/>
                </a:lnTo>
                <a:cubicBezTo>
                  <a:pt x="1626348" y="3458551"/>
                  <a:pt x="1603409" y="3457202"/>
                  <a:pt x="1567948" y="3454860"/>
                </a:cubicBezTo>
                <a:lnTo>
                  <a:pt x="1567944" y="3454860"/>
                </a:lnTo>
                <a:lnTo>
                  <a:pt x="750570" y="3410994"/>
                </a:lnTo>
                <a:cubicBezTo>
                  <a:pt x="750570" y="3410994"/>
                  <a:pt x="383540" y="3389404"/>
                  <a:pt x="316230" y="3369084"/>
                </a:cubicBezTo>
                <a:cubicBezTo>
                  <a:pt x="248920" y="3348764"/>
                  <a:pt x="127000" y="3328444"/>
                  <a:pt x="46990" y="3158264"/>
                </a:cubicBezTo>
                <a:cubicBezTo>
                  <a:pt x="46990" y="3158264"/>
                  <a:pt x="0" y="3070634"/>
                  <a:pt x="0" y="2850924"/>
                </a:cubicBezTo>
                <a:lnTo>
                  <a:pt x="0" y="2346471"/>
                </a:lnTo>
                <a:lnTo>
                  <a:pt x="0" y="2030993"/>
                </a:lnTo>
                <a:lnTo>
                  <a:pt x="0" y="1526540"/>
                </a:lnTo>
                <a:lnTo>
                  <a:pt x="0" y="1324384"/>
                </a:lnTo>
                <a:lnTo>
                  <a:pt x="0" y="819931"/>
                </a:lnTo>
                <a:lnTo>
                  <a:pt x="0" y="5044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900000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0">
                <a:solidFill>
                  <a:schemeClr val="tx1"/>
                </a:solidFill>
                <a:latin typeface="Apax-Bold" panose="020B0004020202020204" pitchFamily="34" charset="0"/>
              </a:defRPr>
            </a:lvl1pPr>
          </a:lstStyle>
          <a:p>
            <a:r>
              <a:rPr lang="en-GB" noProof="0"/>
              <a:t>Select the icon to insert a picture</a:t>
            </a:r>
          </a:p>
        </p:txBody>
      </p:sp>
      <p:sp>
        <p:nvSpPr>
          <p:cNvPr id="4" name="Graphique 15">
            <a:extLst>
              <a:ext uri="{FF2B5EF4-FFF2-40B4-BE49-F238E27FC236}">
                <a16:creationId xmlns:a16="http://schemas.microsoft.com/office/drawing/2014/main" id="{D5CCC38B-68C7-49BE-7C9A-5C7BD432637B}"/>
              </a:ext>
            </a:extLst>
          </p:cNvPr>
          <p:cNvSpPr>
            <a:spLocks noChangeAspect="1"/>
          </p:cNvSpPr>
          <p:nvPr userDrawn="1"/>
        </p:nvSpPr>
        <p:spPr>
          <a:xfrm>
            <a:off x="10548000" y="6127200"/>
            <a:ext cx="1231200" cy="543600"/>
          </a:xfrm>
          <a:custGeom>
            <a:avLst/>
            <a:gdLst>
              <a:gd name="connsiteX0" fmla="*/ 607609 w 2308108"/>
              <a:gd name="connsiteY0" fmla="*/ 0 h 1016482"/>
              <a:gd name="connsiteX1" fmla="*/ 382810 w 2308108"/>
              <a:gd name="connsiteY1" fmla="*/ 172672 h 1016482"/>
              <a:gd name="connsiteX2" fmla="*/ 607609 w 2308108"/>
              <a:gd name="connsiteY2" fmla="*/ 345343 h 1016482"/>
              <a:gd name="connsiteX3" fmla="*/ 830779 w 2308108"/>
              <a:gd name="connsiteY3" fmla="*/ 172672 h 1016482"/>
              <a:gd name="connsiteX4" fmla="*/ 607609 w 2308108"/>
              <a:gd name="connsiteY4" fmla="*/ 0 h 1016482"/>
              <a:gd name="connsiteX5" fmla="*/ 607609 w 2308108"/>
              <a:gd name="connsiteY5" fmla="*/ 278555 h 1016482"/>
              <a:gd name="connsiteX6" fmla="*/ 469146 w 2308108"/>
              <a:gd name="connsiteY6" fmla="*/ 172672 h 1016482"/>
              <a:gd name="connsiteX7" fmla="*/ 607609 w 2308108"/>
              <a:gd name="connsiteY7" fmla="*/ 66788 h 1016482"/>
              <a:gd name="connsiteX8" fmla="*/ 744443 w 2308108"/>
              <a:gd name="connsiteY8" fmla="*/ 172672 h 1016482"/>
              <a:gd name="connsiteX9" fmla="*/ 607609 w 2308108"/>
              <a:gd name="connsiteY9" fmla="*/ 278555 h 1016482"/>
              <a:gd name="connsiteX10" fmla="*/ 1865995 w 2308108"/>
              <a:gd name="connsiteY10" fmla="*/ 336384 h 1016482"/>
              <a:gd name="connsiteX11" fmla="*/ 1949073 w 2308108"/>
              <a:gd name="connsiteY11" fmla="*/ 336384 h 1016482"/>
              <a:gd name="connsiteX12" fmla="*/ 1959661 w 2308108"/>
              <a:gd name="connsiteY12" fmla="*/ 329868 h 1016482"/>
              <a:gd name="connsiteX13" fmla="*/ 1987354 w 2308108"/>
              <a:gd name="connsiteY13" fmla="*/ 273668 h 1016482"/>
              <a:gd name="connsiteX14" fmla="*/ 2175501 w 2308108"/>
              <a:gd name="connsiteY14" fmla="*/ 273668 h 1016482"/>
              <a:gd name="connsiteX15" fmla="*/ 2187718 w 2308108"/>
              <a:gd name="connsiteY15" fmla="*/ 298103 h 1016482"/>
              <a:gd name="connsiteX16" fmla="*/ 2249620 w 2308108"/>
              <a:gd name="connsiteY16" fmla="*/ 336384 h 1016482"/>
              <a:gd name="connsiteX17" fmla="*/ 2297674 w 2308108"/>
              <a:gd name="connsiteY17" fmla="*/ 336384 h 1016482"/>
              <a:gd name="connsiteX18" fmla="*/ 2300118 w 2308108"/>
              <a:gd name="connsiteY18" fmla="*/ 332312 h 1016482"/>
              <a:gd name="connsiteX19" fmla="*/ 2133962 w 2308108"/>
              <a:gd name="connsiteY19" fmla="*/ 14661 h 1016482"/>
              <a:gd name="connsiteX20" fmla="*/ 2123374 w 2308108"/>
              <a:gd name="connsiteY20" fmla="*/ 8145 h 1016482"/>
              <a:gd name="connsiteX21" fmla="*/ 2049255 w 2308108"/>
              <a:gd name="connsiteY21" fmla="*/ 8145 h 1016482"/>
              <a:gd name="connsiteX22" fmla="*/ 2026449 w 2308108"/>
              <a:gd name="connsiteY22" fmla="*/ 21991 h 1016482"/>
              <a:gd name="connsiteX23" fmla="*/ 1864366 w 2308108"/>
              <a:gd name="connsiteY23" fmla="*/ 332312 h 1016482"/>
              <a:gd name="connsiteX24" fmla="*/ 1865995 w 2308108"/>
              <a:gd name="connsiteY24" fmla="*/ 336384 h 1016482"/>
              <a:gd name="connsiteX25" fmla="*/ 2082649 w 2308108"/>
              <a:gd name="connsiteY25" fmla="*/ 83078 h 1016482"/>
              <a:gd name="connsiteX26" fmla="*/ 2146994 w 2308108"/>
              <a:gd name="connsiteY26" fmla="*/ 212582 h 1016482"/>
              <a:gd name="connsiteX27" fmla="*/ 2018304 w 2308108"/>
              <a:gd name="connsiteY27" fmla="*/ 212582 h 1016482"/>
              <a:gd name="connsiteX28" fmla="*/ 2082649 w 2308108"/>
              <a:gd name="connsiteY28" fmla="*/ 83078 h 1016482"/>
              <a:gd name="connsiteX29" fmla="*/ 1754410 w 2308108"/>
              <a:gd name="connsiteY29" fmla="*/ 336384 h 1016482"/>
              <a:gd name="connsiteX30" fmla="*/ 1815497 w 2308108"/>
              <a:gd name="connsiteY30" fmla="*/ 336384 h 1016482"/>
              <a:gd name="connsiteX31" fmla="*/ 1827714 w 2308108"/>
              <a:gd name="connsiteY31" fmla="*/ 324167 h 1016482"/>
              <a:gd name="connsiteX32" fmla="*/ 1827714 w 2308108"/>
              <a:gd name="connsiteY32" fmla="*/ 20362 h 1016482"/>
              <a:gd name="connsiteX33" fmla="*/ 1815497 w 2308108"/>
              <a:gd name="connsiteY33" fmla="*/ 8145 h 1016482"/>
              <a:gd name="connsiteX34" fmla="*/ 1768256 w 2308108"/>
              <a:gd name="connsiteY34" fmla="*/ 8145 h 1016482"/>
              <a:gd name="connsiteX35" fmla="*/ 1742193 w 2308108"/>
              <a:gd name="connsiteY35" fmla="*/ 34209 h 1016482"/>
              <a:gd name="connsiteX36" fmla="*/ 1742193 w 2308108"/>
              <a:gd name="connsiteY36" fmla="*/ 324167 h 1016482"/>
              <a:gd name="connsiteX37" fmla="*/ 1754410 w 2308108"/>
              <a:gd name="connsiteY37" fmla="*/ 336384 h 1016482"/>
              <a:gd name="connsiteX38" fmla="*/ 355932 w 2308108"/>
              <a:gd name="connsiteY38" fmla="*/ 8959 h 1016482"/>
              <a:gd name="connsiteX39" fmla="*/ 26064 w 2308108"/>
              <a:gd name="connsiteY39" fmla="*/ 8959 h 1016482"/>
              <a:gd name="connsiteX40" fmla="*/ 0 w 2308108"/>
              <a:gd name="connsiteY40" fmla="*/ 35023 h 1016482"/>
              <a:gd name="connsiteX41" fmla="*/ 0 w 2308108"/>
              <a:gd name="connsiteY41" fmla="*/ 108327 h 1016482"/>
              <a:gd name="connsiteX42" fmla="*/ 34209 w 2308108"/>
              <a:gd name="connsiteY42" fmla="*/ 158825 h 1016482"/>
              <a:gd name="connsiteX43" fmla="*/ 231315 w 2308108"/>
              <a:gd name="connsiteY43" fmla="*/ 169414 h 1016482"/>
              <a:gd name="connsiteX44" fmla="*/ 231315 w 2308108"/>
              <a:gd name="connsiteY44" fmla="*/ 180817 h 1016482"/>
              <a:gd name="connsiteX45" fmla="*/ 33394 w 2308108"/>
              <a:gd name="connsiteY45" fmla="*/ 193034 h 1016482"/>
              <a:gd name="connsiteX46" fmla="*/ 814 w 2308108"/>
              <a:gd name="connsiteY46" fmla="*/ 242718 h 1016482"/>
              <a:gd name="connsiteX47" fmla="*/ 814 w 2308108"/>
              <a:gd name="connsiteY47" fmla="*/ 324167 h 1016482"/>
              <a:gd name="connsiteX48" fmla="*/ 12217 w 2308108"/>
              <a:gd name="connsiteY48" fmla="*/ 336384 h 1016482"/>
              <a:gd name="connsiteX49" fmla="*/ 74119 w 2308108"/>
              <a:gd name="connsiteY49" fmla="*/ 336384 h 1016482"/>
              <a:gd name="connsiteX50" fmla="*/ 86336 w 2308108"/>
              <a:gd name="connsiteY50" fmla="*/ 324167 h 1016482"/>
              <a:gd name="connsiteX51" fmla="*/ 86336 w 2308108"/>
              <a:gd name="connsiteY51" fmla="*/ 264709 h 1016482"/>
              <a:gd name="connsiteX52" fmla="*/ 115657 w 2308108"/>
              <a:gd name="connsiteY52" fmla="*/ 243532 h 1016482"/>
              <a:gd name="connsiteX53" fmla="*/ 275297 w 2308108"/>
              <a:gd name="connsiteY53" fmla="*/ 229686 h 1016482"/>
              <a:gd name="connsiteX54" fmla="*/ 275297 w 2308108"/>
              <a:gd name="connsiteY54" fmla="*/ 117286 h 1016482"/>
              <a:gd name="connsiteX55" fmla="*/ 108327 w 2308108"/>
              <a:gd name="connsiteY55" fmla="*/ 102626 h 1016482"/>
              <a:gd name="connsiteX56" fmla="*/ 87150 w 2308108"/>
              <a:gd name="connsiteY56" fmla="*/ 82263 h 1016482"/>
              <a:gd name="connsiteX57" fmla="*/ 364891 w 2308108"/>
              <a:gd name="connsiteY57" fmla="*/ 82263 h 1016482"/>
              <a:gd name="connsiteX58" fmla="*/ 369778 w 2308108"/>
              <a:gd name="connsiteY58" fmla="*/ 77376 h 1016482"/>
              <a:gd name="connsiteX59" fmla="*/ 369778 w 2308108"/>
              <a:gd name="connsiteY59" fmla="*/ 20362 h 1016482"/>
              <a:gd name="connsiteX60" fmla="*/ 355932 w 2308108"/>
              <a:gd name="connsiteY60" fmla="*/ 8959 h 1016482"/>
              <a:gd name="connsiteX61" fmla="*/ 1187525 w 2308108"/>
              <a:gd name="connsiteY61" fmla="*/ 215025 h 1016482"/>
              <a:gd name="connsiteX62" fmla="*/ 1262458 w 2308108"/>
              <a:gd name="connsiteY62" fmla="*/ 116472 h 1016482"/>
              <a:gd name="connsiteX63" fmla="*/ 1132140 w 2308108"/>
              <a:gd name="connsiteY63" fmla="*/ 8959 h 1016482"/>
              <a:gd name="connsiteX64" fmla="*/ 912228 w 2308108"/>
              <a:gd name="connsiteY64" fmla="*/ 8959 h 1016482"/>
              <a:gd name="connsiteX65" fmla="*/ 886164 w 2308108"/>
              <a:gd name="connsiteY65" fmla="*/ 35023 h 1016482"/>
              <a:gd name="connsiteX66" fmla="*/ 886164 w 2308108"/>
              <a:gd name="connsiteY66" fmla="*/ 324981 h 1016482"/>
              <a:gd name="connsiteX67" fmla="*/ 898382 w 2308108"/>
              <a:gd name="connsiteY67" fmla="*/ 337199 h 1016482"/>
              <a:gd name="connsiteX68" fmla="*/ 959468 w 2308108"/>
              <a:gd name="connsiteY68" fmla="*/ 337199 h 1016482"/>
              <a:gd name="connsiteX69" fmla="*/ 971686 w 2308108"/>
              <a:gd name="connsiteY69" fmla="*/ 324981 h 1016482"/>
              <a:gd name="connsiteX70" fmla="*/ 971686 w 2308108"/>
              <a:gd name="connsiteY70" fmla="*/ 223985 h 1016482"/>
              <a:gd name="connsiteX71" fmla="*/ 1046619 w 2308108"/>
              <a:gd name="connsiteY71" fmla="*/ 223985 h 1016482"/>
              <a:gd name="connsiteX72" fmla="*/ 1110963 w 2308108"/>
              <a:gd name="connsiteY72" fmla="*/ 250048 h 1016482"/>
              <a:gd name="connsiteX73" fmla="*/ 1184267 w 2308108"/>
              <a:gd name="connsiteY73" fmla="*/ 333126 h 1016482"/>
              <a:gd name="connsiteX74" fmla="*/ 1193227 w 2308108"/>
              <a:gd name="connsiteY74" fmla="*/ 337199 h 1016482"/>
              <a:gd name="connsiteX75" fmla="*/ 1279563 w 2308108"/>
              <a:gd name="connsiteY75" fmla="*/ 337199 h 1016482"/>
              <a:gd name="connsiteX76" fmla="*/ 1282006 w 2308108"/>
              <a:gd name="connsiteY76" fmla="*/ 333126 h 1016482"/>
              <a:gd name="connsiteX77" fmla="*/ 1187525 w 2308108"/>
              <a:gd name="connsiteY77" fmla="*/ 215025 h 1016482"/>
              <a:gd name="connsiteX78" fmla="*/ 1119108 w 2308108"/>
              <a:gd name="connsiteY78" fmla="*/ 157197 h 1016482"/>
              <a:gd name="connsiteX79" fmla="*/ 970871 w 2308108"/>
              <a:gd name="connsiteY79" fmla="*/ 157197 h 1016482"/>
              <a:gd name="connsiteX80" fmla="*/ 970871 w 2308108"/>
              <a:gd name="connsiteY80" fmla="*/ 81449 h 1016482"/>
              <a:gd name="connsiteX81" fmla="*/ 1119108 w 2308108"/>
              <a:gd name="connsiteY81" fmla="*/ 81449 h 1016482"/>
              <a:gd name="connsiteX82" fmla="*/ 1176122 w 2308108"/>
              <a:gd name="connsiteY82" fmla="*/ 118915 h 1016482"/>
              <a:gd name="connsiteX83" fmla="*/ 1119108 w 2308108"/>
              <a:gd name="connsiteY83" fmla="*/ 157197 h 1016482"/>
              <a:gd name="connsiteX84" fmla="*/ 1655042 w 2308108"/>
              <a:gd name="connsiteY84" fmla="*/ 872318 h 1016482"/>
              <a:gd name="connsiteX85" fmla="*/ 1906719 w 2308108"/>
              <a:gd name="connsiteY85" fmla="*/ 942364 h 1016482"/>
              <a:gd name="connsiteX86" fmla="*/ 2158397 w 2308108"/>
              <a:gd name="connsiteY86" fmla="*/ 872318 h 1016482"/>
              <a:gd name="connsiteX87" fmla="*/ 2169799 w 2308108"/>
              <a:gd name="connsiteY87" fmla="*/ 864173 h 1016482"/>
              <a:gd name="connsiteX88" fmla="*/ 2171428 w 2308108"/>
              <a:gd name="connsiteY88" fmla="*/ 857657 h 1016482"/>
              <a:gd name="connsiteX89" fmla="*/ 2165727 w 2308108"/>
              <a:gd name="connsiteY89" fmla="*/ 853585 h 1016482"/>
              <a:gd name="connsiteX90" fmla="*/ 1910792 w 2308108"/>
              <a:gd name="connsiteY90" fmla="*/ 850327 h 1016482"/>
              <a:gd name="connsiteX91" fmla="*/ 1623277 w 2308108"/>
              <a:gd name="connsiteY91" fmla="*/ 833223 h 1016482"/>
              <a:gd name="connsiteX92" fmla="*/ 1617576 w 2308108"/>
              <a:gd name="connsiteY92" fmla="*/ 836481 h 1016482"/>
              <a:gd name="connsiteX93" fmla="*/ 1619205 w 2308108"/>
              <a:gd name="connsiteY93" fmla="*/ 842996 h 1016482"/>
              <a:gd name="connsiteX94" fmla="*/ 1655042 w 2308108"/>
              <a:gd name="connsiteY94" fmla="*/ 872318 h 1016482"/>
              <a:gd name="connsiteX95" fmla="*/ 2164098 w 2308108"/>
              <a:gd name="connsiteY95" fmla="*/ 595392 h 1016482"/>
              <a:gd name="connsiteX96" fmla="*/ 2161655 w 2308108"/>
              <a:gd name="connsiteY96" fmla="*/ 588876 h 1016482"/>
              <a:gd name="connsiteX97" fmla="*/ 2157582 w 2308108"/>
              <a:gd name="connsiteY97" fmla="*/ 585618 h 1016482"/>
              <a:gd name="connsiteX98" fmla="*/ 1905905 w 2308108"/>
              <a:gd name="connsiteY98" fmla="*/ 515572 h 1016482"/>
              <a:gd name="connsiteX99" fmla="*/ 1654228 w 2308108"/>
              <a:gd name="connsiteY99" fmla="*/ 585618 h 1016482"/>
              <a:gd name="connsiteX100" fmla="*/ 1628979 w 2308108"/>
              <a:gd name="connsiteY100" fmla="*/ 605166 h 1016482"/>
              <a:gd name="connsiteX101" fmla="*/ 1627349 w 2308108"/>
              <a:gd name="connsiteY101" fmla="*/ 611682 h 1016482"/>
              <a:gd name="connsiteX102" fmla="*/ 1633051 w 2308108"/>
              <a:gd name="connsiteY102" fmla="*/ 614939 h 1016482"/>
              <a:gd name="connsiteX103" fmla="*/ 1633051 w 2308108"/>
              <a:gd name="connsiteY103" fmla="*/ 614939 h 1016482"/>
              <a:gd name="connsiteX104" fmla="*/ 1939299 w 2308108"/>
              <a:gd name="connsiteY104" fmla="*/ 601908 h 1016482"/>
              <a:gd name="connsiteX105" fmla="*/ 2157582 w 2308108"/>
              <a:gd name="connsiteY105" fmla="*/ 598650 h 1016482"/>
              <a:gd name="connsiteX106" fmla="*/ 2164098 w 2308108"/>
              <a:gd name="connsiteY106" fmla="*/ 595392 h 1016482"/>
              <a:gd name="connsiteX107" fmla="*/ 1903462 w 2308108"/>
              <a:gd name="connsiteY107" fmla="*/ 739556 h 1016482"/>
              <a:gd name="connsiteX108" fmla="*/ 1903462 w 2308108"/>
              <a:gd name="connsiteY108" fmla="*/ 706977 h 1016482"/>
              <a:gd name="connsiteX109" fmla="*/ 1903462 w 2308108"/>
              <a:gd name="connsiteY109" fmla="*/ 674397 h 1016482"/>
              <a:gd name="connsiteX110" fmla="*/ 1903462 w 2308108"/>
              <a:gd name="connsiteY110" fmla="*/ 645076 h 1016482"/>
              <a:gd name="connsiteX111" fmla="*/ 1902647 w 2308108"/>
              <a:gd name="connsiteY111" fmla="*/ 643447 h 1016482"/>
              <a:gd name="connsiteX112" fmla="*/ 1901018 w 2308108"/>
              <a:gd name="connsiteY112" fmla="*/ 642632 h 1016482"/>
              <a:gd name="connsiteX113" fmla="*/ 1893688 w 2308108"/>
              <a:gd name="connsiteY113" fmla="*/ 642632 h 1016482"/>
              <a:gd name="connsiteX114" fmla="*/ 1883099 w 2308108"/>
              <a:gd name="connsiteY114" fmla="*/ 642632 h 1016482"/>
              <a:gd name="connsiteX115" fmla="*/ 1872511 w 2308108"/>
              <a:gd name="connsiteY115" fmla="*/ 642632 h 1016482"/>
              <a:gd name="connsiteX116" fmla="*/ 1866810 w 2308108"/>
              <a:gd name="connsiteY116" fmla="*/ 642632 h 1016482"/>
              <a:gd name="connsiteX117" fmla="*/ 1865180 w 2308108"/>
              <a:gd name="connsiteY117" fmla="*/ 642632 h 1016482"/>
              <a:gd name="connsiteX118" fmla="*/ 1862737 w 2308108"/>
              <a:gd name="connsiteY118" fmla="*/ 645076 h 1016482"/>
              <a:gd name="connsiteX119" fmla="*/ 1861923 w 2308108"/>
              <a:gd name="connsiteY119" fmla="*/ 683357 h 1016482"/>
              <a:gd name="connsiteX120" fmla="*/ 1861923 w 2308108"/>
              <a:gd name="connsiteY120" fmla="*/ 724081 h 1016482"/>
              <a:gd name="connsiteX121" fmla="*/ 1861923 w 2308108"/>
              <a:gd name="connsiteY121" fmla="*/ 764805 h 1016482"/>
              <a:gd name="connsiteX122" fmla="*/ 1862737 w 2308108"/>
              <a:gd name="connsiteY122" fmla="*/ 803087 h 1016482"/>
              <a:gd name="connsiteX123" fmla="*/ 1865180 w 2308108"/>
              <a:gd name="connsiteY123" fmla="*/ 805530 h 1016482"/>
              <a:gd name="connsiteX124" fmla="*/ 1870882 w 2308108"/>
              <a:gd name="connsiteY124" fmla="*/ 805530 h 1016482"/>
              <a:gd name="connsiteX125" fmla="*/ 1879841 w 2308108"/>
              <a:gd name="connsiteY125" fmla="*/ 805530 h 1016482"/>
              <a:gd name="connsiteX126" fmla="*/ 1888801 w 2308108"/>
              <a:gd name="connsiteY126" fmla="*/ 805530 h 1016482"/>
              <a:gd name="connsiteX127" fmla="*/ 1897760 w 2308108"/>
              <a:gd name="connsiteY127" fmla="*/ 805530 h 1016482"/>
              <a:gd name="connsiteX128" fmla="*/ 1905905 w 2308108"/>
              <a:gd name="connsiteY128" fmla="*/ 805530 h 1016482"/>
              <a:gd name="connsiteX129" fmla="*/ 1915679 w 2308108"/>
              <a:gd name="connsiteY129" fmla="*/ 805530 h 1016482"/>
              <a:gd name="connsiteX130" fmla="*/ 1933597 w 2308108"/>
              <a:gd name="connsiteY130" fmla="*/ 806344 h 1016482"/>
              <a:gd name="connsiteX131" fmla="*/ 1952331 w 2308108"/>
              <a:gd name="connsiteY131" fmla="*/ 807159 h 1016482"/>
              <a:gd name="connsiteX132" fmla="*/ 1967806 w 2308108"/>
              <a:gd name="connsiteY132" fmla="*/ 807159 h 1016482"/>
              <a:gd name="connsiteX133" fmla="*/ 1967806 w 2308108"/>
              <a:gd name="connsiteY133" fmla="*/ 807159 h 1016482"/>
              <a:gd name="connsiteX134" fmla="*/ 1970249 w 2308108"/>
              <a:gd name="connsiteY134" fmla="*/ 804716 h 1016482"/>
              <a:gd name="connsiteX135" fmla="*/ 1970249 w 2308108"/>
              <a:gd name="connsiteY135" fmla="*/ 798200 h 1016482"/>
              <a:gd name="connsiteX136" fmla="*/ 1970249 w 2308108"/>
              <a:gd name="connsiteY136" fmla="*/ 788426 h 1016482"/>
              <a:gd name="connsiteX137" fmla="*/ 1970249 w 2308108"/>
              <a:gd name="connsiteY137" fmla="*/ 778652 h 1016482"/>
              <a:gd name="connsiteX138" fmla="*/ 1970249 w 2308108"/>
              <a:gd name="connsiteY138" fmla="*/ 772136 h 1016482"/>
              <a:gd name="connsiteX139" fmla="*/ 1969435 w 2308108"/>
              <a:gd name="connsiteY139" fmla="*/ 770507 h 1016482"/>
              <a:gd name="connsiteX140" fmla="*/ 1967806 w 2308108"/>
              <a:gd name="connsiteY140" fmla="*/ 769692 h 1016482"/>
              <a:gd name="connsiteX141" fmla="*/ 1962919 w 2308108"/>
              <a:gd name="connsiteY141" fmla="*/ 769692 h 1016482"/>
              <a:gd name="connsiteX142" fmla="*/ 1953960 w 2308108"/>
              <a:gd name="connsiteY142" fmla="*/ 769692 h 1016482"/>
              <a:gd name="connsiteX143" fmla="*/ 1936855 w 2308108"/>
              <a:gd name="connsiteY143" fmla="*/ 769692 h 1016482"/>
              <a:gd name="connsiteX144" fmla="*/ 1928710 w 2308108"/>
              <a:gd name="connsiteY144" fmla="*/ 769692 h 1016482"/>
              <a:gd name="connsiteX145" fmla="*/ 1919751 w 2308108"/>
              <a:gd name="connsiteY145" fmla="*/ 769692 h 1016482"/>
              <a:gd name="connsiteX146" fmla="*/ 1911606 w 2308108"/>
              <a:gd name="connsiteY146" fmla="*/ 769692 h 1016482"/>
              <a:gd name="connsiteX147" fmla="*/ 1902647 w 2308108"/>
              <a:gd name="connsiteY147" fmla="*/ 769692 h 1016482"/>
              <a:gd name="connsiteX148" fmla="*/ 1901832 w 2308108"/>
              <a:gd name="connsiteY148" fmla="*/ 769692 h 1016482"/>
              <a:gd name="connsiteX149" fmla="*/ 1901832 w 2308108"/>
              <a:gd name="connsiteY149" fmla="*/ 768878 h 1016482"/>
              <a:gd name="connsiteX150" fmla="*/ 1903462 w 2308108"/>
              <a:gd name="connsiteY150" fmla="*/ 739556 h 1016482"/>
              <a:gd name="connsiteX151" fmla="*/ 2111156 w 2308108"/>
              <a:gd name="connsiteY151" fmla="*/ 775394 h 1016482"/>
              <a:gd name="connsiteX152" fmla="*/ 2095681 w 2308108"/>
              <a:gd name="connsiteY152" fmla="*/ 775394 h 1016482"/>
              <a:gd name="connsiteX153" fmla="*/ 2076948 w 2308108"/>
              <a:gd name="connsiteY153" fmla="*/ 775394 h 1016482"/>
              <a:gd name="connsiteX154" fmla="*/ 2067988 w 2308108"/>
              <a:gd name="connsiteY154" fmla="*/ 775394 h 1016482"/>
              <a:gd name="connsiteX155" fmla="*/ 2058214 w 2308108"/>
              <a:gd name="connsiteY155" fmla="*/ 775394 h 1016482"/>
              <a:gd name="connsiteX156" fmla="*/ 2039481 w 2308108"/>
              <a:gd name="connsiteY156" fmla="*/ 775394 h 1016482"/>
              <a:gd name="connsiteX157" fmla="*/ 2038667 w 2308108"/>
              <a:gd name="connsiteY157" fmla="*/ 775394 h 1016482"/>
              <a:gd name="connsiteX158" fmla="*/ 2038667 w 2308108"/>
              <a:gd name="connsiteY158" fmla="*/ 774579 h 1016482"/>
              <a:gd name="connsiteX159" fmla="*/ 2039481 w 2308108"/>
              <a:gd name="connsiteY159" fmla="*/ 741185 h 1016482"/>
              <a:gd name="connsiteX160" fmla="*/ 2039481 w 2308108"/>
              <a:gd name="connsiteY160" fmla="*/ 726525 h 1016482"/>
              <a:gd name="connsiteX161" fmla="*/ 2039481 w 2308108"/>
              <a:gd name="connsiteY161" fmla="*/ 706977 h 1016482"/>
              <a:gd name="connsiteX162" fmla="*/ 2038667 w 2308108"/>
              <a:gd name="connsiteY162" fmla="*/ 673583 h 1016482"/>
              <a:gd name="connsiteX163" fmla="*/ 2036223 w 2308108"/>
              <a:gd name="connsiteY163" fmla="*/ 642632 h 1016482"/>
              <a:gd name="connsiteX164" fmla="*/ 2033780 w 2308108"/>
              <a:gd name="connsiteY164" fmla="*/ 640189 h 1016482"/>
              <a:gd name="connsiteX165" fmla="*/ 2025635 w 2308108"/>
              <a:gd name="connsiteY165" fmla="*/ 640189 h 1016482"/>
              <a:gd name="connsiteX166" fmla="*/ 2024820 w 2308108"/>
              <a:gd name="connsiteY166" fmla="*/ 640189 h 1016482"/>
              <a:gd name="connsiteX167" fmla="*/ 2014232 w 2308108"/>
              <a:gd name="connsiteY167" fmla="*/ 640189 h 1016482"/>
              <a:gd name="connsiteX168" fmla="*/ 2002829 w 2308108"/>
              <a:gd name="connsiteY168" fmla="*/ 640189 h 1016482"/>
              <a:gd name="connsiteX169" fmla="*/ 1994684 w 2308108"/>
              <a:gd name="connsiteY169" fmla="*/ 640189 h 1016482"/>
              <a:gd name="connsiteX170" fmla="*/ 1993055 w 2308108"/>
              <a:gd name="connsiteY170" fmla="*/ 641003 h 1016482"/>
              <a:gd name="connsiteX171" fmla="*/ 1992241 w 2308108"/>
              <a:gd name="connsiteY171" fmla="*/ 642632 h 1016482"/>
              <a:gd name="connsiteX172" fmla="*/ 1993870 w 2308108"/>
              <a:gd name="connsiteY172" fmla="*/ 682542 h 1016482"/>
              <a:gd name="connsiteX173" fmla="*/ 1994684 w 2308108"/>
              <a:gd name="connsiteY173" fmla="*/ 725710 h 1016482"/>
              <a:gd name="connsiteX174" fmla="*/ 1993870 w 2308108"/>
              <a:gd name="connsiteY174" fmla="*/ 768878 h 1016482"/>
              <a:gd name="connsiteX175" fmla="*/ 1992241 w 2308108"/>
              <a:gd name="connsiteY175" fmla="*/ 808788 h 1016482"/>
              <a:gd name="connsiteX176" fmla="*/ 1993055 w 2308108"/>
              <a:gd name="connsiteY176" fmla="*/ 810417 h 1016482"/>
              <a:gd name="connsiteX177" fmla="*/ 1994684 w 2308108"/>
              <a:gd name="connsiteY177" fmla="*/ 811231 h 1016482"/>
              <a:gd name="connsiteX178" fmla="*/ 2009345 w 2308108"/>
              <a:gd name="connsiteY178" fmla="*/ 811231 h 1016482"/>
              <a:gd name="connsiteX179" fmla="*/ 2020748 w 2308108"/>
              <a:gd name="connsiteY179" fmla="*/ 811231 h 1016482"/>
              <a:gd name="connsiteX180" fmla="*/ 2050070 w 2308108"/>
              <a:gd name="connsiteY180" fmla="*/ 812046 h 1016482"/>
              <a:gd name="connsiteX181" fmla="*/ 2080206 w 2308108"/>
              <a:gd name="connsiteY181" fmla="*/ 812861 h 1016482"/>
              <a:gd name="connsiteX182" fmla="*/ 2107898 w 2308108"/>
              <a:gd name="connsiteY182" fmla="*/ 813675 h 1016482"/>
              <a:gd name="connsiteX183" fmla="*/ 2107898 w 2308108"/>
              <a:gd name="connsiteY183" fmla="*/ 813675 h 1016482"/>
              <a:gd name="connsiteX184" fmla="*/ 2110342 w 2308108"/>
              <a:gd name="connsiteY184" fmla="*/ 812046 h 1016482"/>
              <a:gd name="connsiteX185" fmla="*/ 2111156 w 2308108"/>
              <a:gd name="connsiteY185" fmla="*/ 804716 h 1016482"/>
              <a:gd name="connsiteX186" fmla="*/ 2111971 w 2308108"/>
              <a:gd name="connsiteY186" fmla="*/ 794942 h 1016482"/>
              <a:gd name="connsiteX187" fmla="*/ 2112785 w 2308108"/>
              <a:gd name="connsiteY187" fmla="*/ 785168 h 1016482"/>
              <a:gd name="connsiteX188" fmla="*/ 2113600 w 2308108"/>
              <a:gd name="connsiteY188" fmla="*/ 778652 h 1016482"/>
              <a:gd name="connsiteX189" fmla="*/ 2112785 w 2308108"/>
              <a:gd name="connsiteY189" fmla="*/ 777023 h 1016482"/>
              <a:gd name="connsiteX190" fmla="*/ 2111156 w 2308108"/>
              <a:gd name="connsiteY190" fmla="*/ 775394 h 1016482"/>
              <a:gd name="connsiteX191" fmla="*/ 1544272 w 2308108"/>
              <a:gd name="connsiteY191" fmla="*/ 329868 h 1016482"/>
              <a:gd name="connsiteX192" fmla="*/ 1710427 w 2308108"/>
              <a:gd name="connsiteY192" fmla="*/ 12217 h 1016482"/>
              <a:gd name="connsiteX193" fmla="*/ 1707984 w 2308108"/>
              <a:gd name="connsiteY193" fmla="*/ 8145 h 1016482"/>
              <a:gd name="connsiteX194" fmla="*/ 1624906 w 2308108"/>
              <a:gd name="connsiteY194" fmla="*/ 8145 h 1016482"/>
              <a:gd name="connsiteX195" fmla="*/ 1614318 w 2308108"/>
              <a:gd name="connsiteY195" fmla="*/ 14661 h 1016482"/>
              <a:gd name="connsiteX196" fmla="*/ 1492959 w 2308108"/>
              <a:gd name="connsiteY196" fmla="*/ 261451 h 1016482"/>
              <a:gd name="connsiteX197" fmla="*/ 1370785 w 2308108"/>
              <a:gd name="connsiteY197" fmla="*/ 15475 h 1016482"/>
              <a:gd name="connsiteX198" fmla="*/ 1360197 w 2308108"/>
              <a:gd name="connsiteY198" fmla="*/ 8959 h 1016482"/>
              <a:gd name="connsiteX199" fmla="*/ 1277119 w 2308108"/>
              <a:gd name="connsiteY199" fmla="*/ 8959 h 1016482"/>
              <a:gd name="connsiteX200" fmla="*/ 1274676 w 2308108"/>
              <a:gd name="connsiteY200" fmla="*/ 13032 h 1016482"/>
              <a:gd name="connsiteX201" fmla="*/ 1436759 w 2308108"/>
              <a:gd name="connsiteY201" fmla="*/ 323352 h 1016482"/>
              <a:gd name="connsiteX202" fmla="*/ 1459565 w 2308108"/>
              <a:gd name="connsiteY202" fmla="*/ 337199 h 1016482"/>
              <a:gd name="connsiteX203" fmla="*/ 1533683 w 2308108"/>
              <a:gd name="connsiteY203" fmla="*/ 337199 h 1016482"/>
              <a:gd name="connsiteX204" fmla="*/ 1544272 w 2308108"/>
              <a:gd name="connsiteY204" fmla="*/ 329868 h 1016482"/>
              <a:gd name="connsiteX205" fmla="*/ 2305819 w 2308108"/>
              <a:gd name="connsiteY205" fmla="*/ 679284 h 1016482"/>
              <a:gd name="connsiteX206" fmla="*/ 2297674 w 2308108"/>
              <a:gd name="connsiteY206" fmla="*/ 636116 h 1016482"/>
              <a:gd name="connsiteX207" fmla="*/ 2295231 w 2308108"/>
              <a:gd name="connsiteY207" fmla="*/ 634487 h 1016482"/>
              <a:gd name="connsiteX208" fmla="*/ 2252877 w 2308108"/>
              <a:gd name="connsiteY208" fmla="*/ 635302 h 1016482"/>
              <a:gd name="connsiteX209" fmla="*/ 2209709 w 2308108"/>
              <a:gd name="connsiteY209" fmla="*/ 636116 h 1016482"/>
              <a:gd name="connsiteX210" fmla="*/ 2167356 w 2308108"/>
              <a:gd name="connsiteY210" fmla="*/ 636931 h 1016482"/>
              <a:gd name="connsiteX211" fmla="*/ 2129889 w 2308108"/>
              <a:gd name="connsiteY211" fmla="*/ 637745 h 1016482"/>
              <a:gd name="connsiteX212" fmla="*/ 2128260 w 2308108"/>
              <a:gd name="connsiteY212" fmla="*/ 638560 h 1016482"/>
              <a:gd name="connsiteX213" fmla="*/ 2127446 w 2308108"/>
              <a:gd name="connsiteY213" fmla="*/ 640189 h 1016482"/>
              <a:gd name="connsiteX214" fmla="*/ 2131519 w 2308108"/>
              <a:gd name="connsiteY214" fmla="*/ 680913 h 1016482"/>
              <a:gd name="connsiteX215" fmla="*/ 2133147 w 2308108"/>
              <a:gd name="connsiteY215" fmla="*/ 725710 h 1016482"/>
              <a:gd name="connsiteX216" fmla="*/ 2131519 w 2308108"/>
              <a:gd name="connsiteY216" fmla="*/ 770507 h 1016482"/>
              <a:gd name="connsiteX217" fmla="*/ 2127446 w 2308108"/>
              <a:gd name="connsiteY217" fmla="*/ 811231 h 1016482"/>
              <a:gd name="connsiteX218" fmla="*/ 2128260 w 2308108"/>
              <a:gd name="connsiteY218" fmla="*/ 812861 h 1016482"/>
              <a:gd name="connsiteX219" fmla="*/ 2129889 w 2308108"/>
              <a:gd name="connsiteY219" fmla="*/ 813675 h 1016482"/>
              <a:gd name="connsiteX220" fmla="*/ 2132333 w 2308108"/>
              <a:gd name="connsiteY220" fmla="*/ 813675 h 1016482"/>
              <a:gd name="connsiteX221" fmla="*/ 2138034 w 2308108"/>
              <a:gd name="connsiteY221" fmla="*/ 813675 h 1016482"/>
              <a:gd name="connsiteX222" fmla="*/ 2150252 w 2308108"/>
              <a:gd name="connsiteY222" fmla="*/ 813675 h 1016482"/>
              <a:gd name="connsiteX223" fmla="*/ 2158397 w 2308108"/>
              <a:gd name="connsiteY223" fmla="*/ 813675 h 1016482"/>
              <a:gd name="connsiteX224" fmla="*/ 2162469 w 2308108"/>
              <a:gd name="connsiteY224" fmla="*/ 813675 h 1016482"/>
              <a:gd name="connsiteX225" fmla="*/ 2172243 w 2308108"/>
              <a:gd name="connsiteY225" fmla="*/ 813675 h 1016482"/>
              <a:gd name="connsiteX226" fmla="*/ 2174686 w 2308108"/>
              <a:gd name="connsiteY226" fmla="*/ 812046 h 1016482"/>
              <a:gd name="connsiteX227" fmla="*/ 2176315 w 2308108"/>
              <a:gd name="connsiteY227" fmla="*/ 800643 h 1016482"/>
              <a:gd name="connsiteX228" fmla="*/ 2177944 w 2308108"/>
              <a:gd name="connsiteY228" fmla="*/ 786797 h 1016482"/>
              <a:gd name="connsiteX229" fmla="*/ 2179573 w 2308108"/>
              <a:gd name="connsiteY229" fmla="*/ 772136 h 1016482"/>
              <a:gd name="connsiteX230" fmla="*/ 2180388 w 2308108"/>
              <a:gd name="connsiteY230" fmla="*/ 757475 h 1016482"/>
              <a:gd name="connsiteX231" fmla="*/ 2180388 w 2308108"/>
              <a:gd name="connsiteY231" fmla="*/ 756661 h 1016482"/>
              <a:gd name="connsiteX232" fmla="*/ 2181202 w 2308108"/>
              <a:gd name="connsiteY232" fmla="*/ 756661 h 1016482"/>
              <a:gd name="connsiteX233" fmla="*/ 2189347 w 2308108"/>
              <a:gd name="connsiteY233" fmla="*/ 756661 h 1016482"/>
              <a:gd name="connsiteX234" fmla="*/ 2198307 w 2308108"/>
              <a:gd name="connsiteY234" fmla="*/ 756661 h 1016482"/>
              <a:gd name="connsiteX235" fmla="*/ 2198307 w 2308108"/>
              <a:gd name="connsiteY235" fmla="*/ 756661 h 1016482"/>
              <a:gd name="connsiteX236" fmla="*/ 2215411 w 2308108"/>
              <a:gd name="connsiteY236" fmla="*/ 756661 h 1016482"/>
              <a:gd name="connsiteX237" fmla="*/ 2233330 w 2308108"/>
              <a:gd name="connsiteY237" fmla="*/ 756661 h 1016482"/>
              <a:gd name="connsiteX238" fmla="*/ 2242289 w 2308108"/>
              <a:gd name="connsiteY238" fmla="*/ 756661 h 1016482"/>
              <a:gd name="connsiteX239" fmla="*/ 2251248 w 2308108"/>
              <a:gd name="connsiteY239" fmla="*/ 756661 h 1016482"/>
              <a:gd name="connsiteX240" fmla="*/ 2252063 w 2308108"/>
              <a:gd name="connsiteY240" fmla="*/ 756661 h 1016482"/>
              <a:gd name="connsiteX241" fmla="*/ 2252063 w 2308108"/>
              <a:gd name="connsiteY241" fmla="*/ 757475 h 1016482"/>
              <a:gd name="connsiteX242" fmla="*/ 2250434 w 2308108"/>
              <a:gd name="connsiteY242" fmla="*/ 772136 h 1016482"/>
              <a:gd name="connsiteX243" fmla="*/ 2248805 w 2308108"/>
              <a:gd name="connsiteY243" fmla="*/ 786797 h 1016482"/>
              <a:gd name="connsiteX244" fmla="*/ 2246361 w 2308108"/>
              <a:gd name="connsiteY244" fmla="*/ 801457 h 1016482"/>
              <a:gd name="connsiteX245" fmla="*/ 2243918 w 2308108"/>
              <a:gd name="connsiteY245" fmla="*/ 812046 h 1016482"/>
              <a:gd name="connsiteX246" fmla="*/ 2244733 w 2308108"/>
              <a:gd name="connsiteY246" fmla="*/ 813675 h 1016482"/>
              <a:gd name="connsiteX247" fmla="*/ 2246361 w 2308108"/>
              <a:gd name="connsiteY247" fmla="*/ 814489 h 1016482"/>
              <a:gd name="connsiteX248" fmla="*/ 2255321 w 2308108"/>
              <a:gd name="connsiteY248" fmla="*/ 814489 h 1016482"/>
              <a:gd name="connsiteX249" fmla="*/ 2261837 w 2308108"/>
              <a:gd name="connsiteY249" fmla="*/ 814489 h 1016482"/>
              <a:gd name="connsiteX250" fmla="*/ 2268353 w 2308108"/>
              <a:gd name="connsiteY250" fmla="*/ 814489 h 1016482"/>
              <a:gd name="connsiteX251" fmla="*/ 2282199 w 2308108"/>
              <a:gd name="connsiteY251" fmla="*/ 814489 h 1016482"/>
              <a:gd name="connsiteX252" fmla="*/ 2292787 w 2308108"/>
              <a:gd name="connsiteY252" fmla="*/ 814489 h 1016482"/>
              <a:gd name="connsiteX253" fmla="*/ 2292787 w 2308108"/>
              <a:gd name="connsiteY253" fmla="*/ 814489 h 1016482"/>
              <a:gd name="connsiteX254" fmla="*/ 2295231 w 2308108"/>
              <a:gd name="connsiteY254" fmla="*/ 812861 h 1016482"/>
              <a:gd name="connsiteX255" fmla="*/ 2303376 w 2308108"/>
              <a:gd name="connsiteY255" fmla="*/ 769692 h 1016482"/>
              <a:gd name="connsiteX256" fmla="*/ 2306634 w 2308108"/>
              <a:gd name="connsiteY256" fmla="*/ 723267 h 1016482"/>
              <a:gd name="connsiteX257" fmla="*/ 2305819 w 2308108"/>
              <a:gd name="connsiteY257" fmla="*/ 679284 h 1016482"/>
              <a:gd name="connsiteX258" fmla="*/ 2255321 w 2308108"/>
              <a:gd name="connsiteY258" fmla="*/ 724081 h 1016482"/>
              <a:gd name="connsiteX259" fmla="*/ 2254506 w 2308108"/>
              <a:gd name="connsiteY259" fmla="*/ 724081 h 1016482"/>
              <a:gd name="connsiteX260" fmla="*/ 2236588 w 2308108"/>
              <a:gd name="connsiteY260" fmla="*/ 724081 h 1016482"/>
              <a:gd name="connsiteX261" fmla="*/ 2183646 w 2308108"/>
              <a:gd name="connsiteY261" fmla="*/ 724081 h 1016482"/>
              <a:gd name="connsiteX262" fmla="*/ 2183646 w 2308108"/>
              <a:gd name="connsiteY262" fmla="*/ 723267 h 1016482"/>
              <a:gd name="connsiteX263" fmla="*/ 2183646 w 2308108"/>
              <a:gd name="connsiteY263" fmla="*/ 711049 h 1016482"/>
              <a:gd name="connsiteX264" fmla="*/ 2182831 w 2308108"/>
              <a:gd name="connsiteY264" fmla="*/ 698832 h 1016482"/>
              <a:gd name="connsiteX265" fmla="*/ 2182017 w 2308108"/>
              <a:gd name="connsiteY265" fmla="*/ 686615 h 1016482"/>
              <a:gd name="connsiteX266" fmla="*/ 2181202 w 2308108"/>
              <a:gd name="connsiteY266" fmla="*/ 674397 h 1016482"/>
              <a:gd name="connsiteX267" fmla="*/ 2181202 w 2308108"/>
              <a:gd name="connsiteY267" fmla="*/ 673583 h 1016482"/>
              <a:gd name="connsiteX268" fmla="*/ 2182017 w 2308108"/>
              <a:gd name="connsiteY268" fmla="*/ 673583 h 1016482"/>
              <a:gd name="connsiteX269" fmla="*/ 2190976 w 2308108"/>
              <a:gd name="connsiteY269" fmla="*/ 673583 h 1016482"/>
              <a:gd name="connsiteX270" fmla="*/ 2199121 w 2308108"/>
              <a:gd name="connsiteY270" fmla="*/ 673583 h 1016482"/>
              <a:gd name="connsiteX271" fmla="*/ 2216225 w 2308108"/>
              <a:gd name="connsiteY271" fmla="*/ 673583 h 1016482"/>
              <a:gd name="connsiteX272" fmla="*/ 2217040 w 2308108"/>
              <a:gd name="connsiteY272" fmla="*/ 673583 h 1016482"/>
              <a:gd name="connsiteX273" fmla="*/ 2225999 w 2308108"/>
              <a:gd name="connsiteY273" fmla="*/ 673583 h 1016482"/>
              <a:gd name="connsiteX274" fmla="*/ 2234144 w 2308108"/>
              <a:gd name="connsiteY274" fmla="*/ 673583 h 1016482"/>
              <a:gd name="connsiteX275" fmla="*/ 2252063 w 2308108"/>
              <a:gd name="connsiteY275" fmla="*/ 673583 h 1016482"/>
              <a:gd name="connsiteX276" fmla="*/ 2252877 w 2308108"/>
              <a:gd name="connsiteY276" fmla="*/ 673583 h 1016482"/>
              <a:gd name="connsiteX277" fmla="*/ 2252877 w 2308108"/>
              <a:gd name="connsiteY277" fmla="*/ 674397 h 1016482"/>
              <a:gd name="connsiteX278" fmla="*/ 2254506 w 2308108"/>
              <a:gd name="connsiteY278" fmla="*/ 687429 h 1016482"/>
              <a:gd name="connsiteX279" fmla="*/ 2255321 w 2308108"/>
              <a:gd name="connsiteY279" fmla="*/ 700461 h 1016482"/>
              <a:gd name="connsiteX280" fmla="*/ 2256135 w 2308108"/>
              <a:gd name="connsiteY280" fmla="*/ 713493 h 1016482"/>
              <a:gd name="connsiteX281" fmla="*/ 2256135 w 2308108"/>
              <a:gd name="connsiteY281" fmla="*/ 726525 h 1016482"/>
              <a:gd name="connsiteX282" fmla="*/ 2256135 w 2308108"/>
              <a:gd name="connsiteY282" fmla="*/ 724081 h 1016482"/>
              <a:gd name="connsiteX283" fmla="*/ 1753595 w 2308108"/>
              <a:gd name="connsiteY283" fmla="*/ 700461 h 1016482"/>
              <a:gd name="connsiteX284" fmla="*/ 1753595 w 2308108"/>
              <a:gd name="connsiteY284" fmla="*/ 693945 h 1016482"/>
              <a:gd name="connsiteX285" fmla="*/ 1753595 w 2308108"/>
              <a:gd name="connsiteY285" fmla="*/ 687429 h 1016482"/>
              <a:gd name="connsiteX286" fmla="*/ 1753595 w 2308108"/>
              <a:gd name="connsiteY286" fmla="*/ 680913 h 1016482"/>
              <a:gd name="connsiteX287" fmla="*/ 1753595 w 2308108"/>
              <a:gd name="connsiteY287" fmla="*/ 680099 h 1016482"/>
              <a:gd name="connsiteX288" fmla="*/ 1754410 w 2308108"/>
              <a:gd name="connsiteY288" fmla="*/ 680099 h 1016482"/>
              <a:gd name="connsiteX289" fmla="*/ 1774772 w 2308108"/>
              <a:gd name="connsiteY289" fmla="*/ 680099 h 1016482"/>
              <a:gd name="connsiteX290" fmla="*/ 1783732 w 2308108"/>
              <a:gd name="connsiteY290" fmla="*/ 680099 h 1016482"/>
              <a:gd name="connsiteX291" fmla="*/ 1795134 w 2308108"/>
              <a:gd name="connsiteY291" fmla="*/ 680099 h 1016482"/>
              <a:gd name="connsiteX292" fmla="*/ 1815497 w 2308108"/>
              <a:gd name="connsiteY292" fmla="*/ 680099 h 1016482"/>
              <a:gd name="connsiteX293" fmla="*/ 1833415 w 2308108"/>
              <a:gd name="connsiteY293" fmla="*/ 680099 h 1016482"/>
              <a:gd name="connsiteX294" fmla="*/ 1835859 w 2308108"/>
              <a:gd name="connsiteY294" fmla="*/ 677655 h 1016482"/>
              <a:gd name="connsiteX295" fmla="*/ 1835859 w 2308108"/>
              <a:gd name="connsiteY295" fmla="*/ 671954 h 1016482"/>
              <a:gd name="connsiteX296" fmla="*/ 1835859 w 2308108"/>
              <a:gd name="connsiteY296" fmla="*/ 663809 h 1016482"/>
              <a:gd name="connsiteX297" fmla="*/ 1835859 w 2308108"/>
              <a:gd name="connsiteY297" fmla="*/ 661365 h 1016482"/>
              <a:gd name="connsiteX298" fmla="*/ 1835859 w 2308108"/>
              <a:gd name="connsiteY298" fmla="*/ 655664 h 1016482"/>
              <a:gd name="connsiteX299" fmla="*/ 1835859 w 2308108"/>
              <a:gd name="connsiteY299" fmla="*/ 650777 h 1016482"/>
              <a:gd name="connsiteX300" fmla="*/ 1835044 w 2308108"/>
              <a:gd name="connsiteY300" fmla="*/ 649148 h 1016482"/>
              <a:gd name="connsiteX301" fmla="*/ 1833415 w 2308108"/>
              <a:gd name="connsiteY301" fmla="*/ 648334 h 1016482"/>
              <a:gd name="connsiteX302" fmla="*/ 1806537 w 2308108"/>
              <a:gd name="connsiteY302" fmla="*/ 649148 h 1016482"/>
              <a:gd name="connsiteX303" fmla="*/ 1776401 w 2308108"/>
              <a:gd name="connsiteY303" fmla="*/ 649963 h 1016482"/>
              <a:gd name="connsiteX304" fmla="*/ 1747079 w 2308108"/>
              <a:gd name="connsiteY304" fmla="*/ 650777 h 1016482"/>
              <a:gd name="connsiteX305" fmla="*/ 1721016 w 2308108"/>
              <a:gd name="connsiteY305" fmla="*/ 651591 h 1016482"/>
              <a:gd name="connsiteX306" fmla="*/ 1718572 w 2308108"/>
              <a:gd name="connsiteY306" fmla="*/ 654035 h 1016482"/>
              <a:gd name="connsiteX307" fmla="*/ 1716129 w 2308108"/>
              <a:gd name="connsiteY307" fmla="*/ 689873 h 1016482"/>
              <a:gd name="connsiteX308" fmla="*/ 1715314 w 2308108"/>
              <a:gd name="connsiteY308" fmla="*/ 728968 h 1016482"/>
              <a:gd name="connsiteX309" fmla="*/ 1716129 w 2308108"/>
              <a:gd name="connsiteY309" fmla="*/ 768064 h 1016482"/>
              <a:gd name="connsiteX310" fmla="*/ 1718572 w 2308108"/>
              <a:gd name="connsiteY310" fmla="*/ 803901 h 1016482"/>
              <a:gd name="connsiteX311" fmla="*/ 1721016 w 2308108"/>
              <a:gd name="connsiteY311" fmla="*/ 806344 h 1016482"/>
              <a:gd name="connsiteX312" fmla="*/ 1747894 w 2308108"/>
              <a:gd name="connsiteY312" fmla="*/ 807159 h 1016482"/>
              <a:gd name="connsiteX313" fmla="*/ 1771514 w 2308108"/>
              <a:gd name="connsiteY313" fmla="*/ 807974 h 1016482"/>
              <a:gd name="connsiteX314" fmla="*/ 1778030 w 2308108"/>
              <a:gd name="connsiteY314" fmla="*/ 807974 h 1016482"/>
              <a:gd name="connsiteX315" fmla="*/ 1808981 w 2308108"/>
              <a:gd name="connsiteY315" fmla="*/ 808788 h 1016482"/>
              <a:gd name="connsiteX316" fmla="*/ 1836673 w 2308108"/>
              <a:gd name="connsiteY316" fmla="*/ 809602 h 1016482"/>
              <a:gd name="connsiteX317" fmla="*/ 1836673 w 2308108"/>
              <a:gd name="connsiteY317" fmla="*/ 809602 h 1016482"/>
              <a:gd name="connsiteX318" fmla="*/ 1838302 w 2308108"/>
              <a:gd name="connsiteY318" fmla="*/ 808788 h 1016482"/>
              <a:gd name="connsiteX319" fmla="*/ 1839117 w 2308108"/>
              <a:gd name="connsiteY319" fmla="*/ 807159 h 1016482"/>
              <a:gd name="connsiteX320" fmla="*/ 1839117 w 2308108"/>
              <a:gd name="connsiteY320" fmla="*/ 801457 h 1016482"/>
              <a:gd name="connsiteX321" fmla="*/ 1839117 w 2308108"/>
              <a:gd name="connsiteY321" fmla="*/ 792498 h 1016482"/>
              <a:gd name="connsiteX322" fmla="*/ 1839117 w 2308108"/>
              <a:gd name="connsiteY322" fmla="*/ 783539 h 1016482"/>
              <a:gd name="connsiteX323" fmla="*/ 1839117 w 2308108"/>
              <a:gd name="connsiteY323" fmla="*/ 777837 h 1016482"/>
              <a:gd name="connsiteX324" fmla="*/ 1836673 w 2308108"/>
              <a:gd name="connsiteY324" fmla="*/ 775394 h 1016482"/>
              <a:gd name="connsiteX325" fmla="*/ 1817940 w 2308108"/>
              <a:gd name="connsiteY325" fmla="*/ 775394 h 1016482"/>
              <a:gd name="connsiteX326" fmla="*/ 1796763 w 2308108"/>
              <a:gd name="connsiteY326" fmla="*/ 775394 h 1016482"/>
              <a:gd name="connsiteX327" fmla="*/ 1786989 w 2308108"/>
              <a:gd name="connsiteY327" fmla="*/ 775394 h 1016482"/>
              <a:gd name="connsiteX328" fmla="*/ 1775587 w 2308108"/>
              <a:gd name="connsiteY328" fmla="*/ 775394 h 1016482"/>
              <a:gd name="connsiteX329" fmla="*/ 1769071 w 2308108"/>
              <a:gd name="connsiteY329" fmla="*/ 775394 h 1016482"/>
              <a:gd name="connsiteX330" fmla="*/ 1754410 w 2308108"/>
              <a:gd name="connsiteY330" fmla="*/ 775394 h 1016482"/>
              <a:gd name="connsiteX331" fmla="*/ 1753595 w 2308108"/>
              <a:gd name="connsiteY331" fmla="*/ 775394 h 1016482"/>
              <a:gd name="connsiteX332" fmla="*/ 1753595 w 2308108"/>
              <a:gd name="connsiteY332" fmla="*/ 774579 h 1016482"/>
              <a:gd name="connsiteX333" fmla="*/ 1753595 w 2308108"/>
              <a:gd name="connsiteY333" fmla="*/ 767249 h 1016482"/>
              <a:gd name="connsiteX334" fmla="*/ 1753595 w 2308108"/>
              <a:gd name="connsiteY334" fmla="*/ 759919 h 1016482"/>
              <a:gd name="connsiteX335" fmla="*/ 1753595 w 2308108"/>
              <a:gd name="connsiteY335" fmla="*/ 752588 h 1016482"/>
              <a:gd name="connsiteX336" fmla="*/ 1753595 w 2308108"/>
              <a:gd name="connsiteY336" fmla="*/ 745258 h 1016482"/>
              <a:gd name="connsiteX337" fmla="*/ 1753595 w 2308108"/>
              <a:gd name="connsiteY337" fmla="*/ 744443 h 1016482"/>
              <a:gd name="connsiteX338" fmla="*/ 1754410 w 2308108"/>
              <a:gd name="connsiteY338" fmla="*/ 744443 h 1016482"/>
              <a:gd name="connsiteX339" fmla="*/ 1773143 w 2308108"/>
              <a:gd name="connsiteY339" fmla="*/ 744443 h 1016482"/>
              <a:gd name="connsiteX340" fmla="*/ 1791876 w 2308108"/>
              <a:gd name="connsiteY340" fmla="*/ 744443 h 1016482"/>
              <a:gd name="connsiteX341" fmla="*/ 1810610 w 2308108"/>
              <a:gd name="connsiteY341" fmla="*/ 744443 h 1016482"/>
              <a:gd name="connsiteX342" fmla="*/ 1826899 w 2308108"/>
              <a:gd name="connsiteY342" fmla="*/ 744443 h 1016482"/>
              <a:gd name="connsiteX343" fmla="*/ 1828528 w 2308108"/>
              <a:gd name="connsiteY343" fmla="*/ 743629 h 1016482"/>
              <a:gd name="connsiteX344" fmla="*/ 1829343 w 2308108"/>
              <a:gd name="connsiteY344" fmla="*/ 742000 h 1016482"/>
              <a:gd name="connsiteX345" fmla="*/ 1829343 w 2308108"/>
              <a:gd name="connsiteY345" fmla="*/ 737113 h 1016482"/>
              <a:gd name="connsiteX346" fmla="*/ 1829343 w 2308108"/>
              <a:gd name="connsiteY346" fmla="*/ 728968 h 1016482"/>
              <a:gd name="connsiteX347" fmla="*/ 1829343 w 2308108"/>
              <a:gd name="connsiteY347" fmla="*/ 720823 h 1016482"/>
              <a:gd name="connsiteX348" fmla="*/ 1829343 w 2308108"/>
              <a:gd name="connsiteY348" fmla="*/ 715936 h 1016482"/>
              <a:gd name="connsiteX349" fmla="*/ 1828528 w 2308108"/>
              <a:gd name="connsiteY349" fmla="*/ 714307 h 1016482"/>
              <a:gd name="connsiteX350" fmla="*/ 1826899 w 2308108"/>
              <a:gd name="connsiteY350" fmla="*/ 713493 h 1016482"/>
              <a:gd name="connsiteX351" fmla="*/ 1810610 w 2308108"/>
              <a:gd name="connsiteY351" fmla="*/ 713493 h 1016482"/>
              <a:gd name="connsiteX352" fmla="*/ 1791876 w 2308108"/>
              <a:gd name="connsiteY352" fmla="*/ 713493 h 1016482"/>
              <a:gd name="connsiteX353" fmla="*/ 1773143 w 2308108"/>
              <a:gd name="connsiteY353" fmla="*/ 713493 h 1016482"/>
              <a:gd name="connsiteX354" fmla="*/ 1764184 w 2308108"/>
              <a:gd name="connsiteY354" fmla="*/ 713493 h 1016482"/>
              <a:gd name="connsiteX355" fmla="*/ 1754410 w 2308108"/>
              <a:gd name="connsiteY355" fmla="*/ 713493 h 1016482"/>
              <a:gd name="connsiteX356" fmla="*/ 1753595 w 2308108"/>
              <a:gd name="connsiteY356" fmla="*/ 713493 h 1016482"/>
              <a:gd name="connsiteX357" fmla="*/ 1753595 w 2308108"/>
              <a:gd name="connsiteY357" fmla="*/ 712678 h 1016482"/>
              <a:gd name="connsiteX358" fmla="*/ 1753595 w 2308108"/>
              <a:gd name="connsiteY358" fmla="*/ 700461 h 1016482"/>
              <a:gd name="connsiteX359" fmla="*/ 2268353 w 2308108"/>
              <a:gd name="connsiteY359" fmla="*/ 855214 h 1016482"/>
              <a:gd name="connsiteX360" fmla="*/ 2239031 w 2308108"/>
              <a:gd name="connsiteY360" fmla="*/ 854399 h 1016482"/>
              <a:gd name="connsiteX361" fmla="*/ 2234959 w 2308108"/>
              <a:gd name="connsiteY361" fmla="*/ 856028 h 1016482"/>
              <a:gd name="connsiteX362" fmla="*/ 2121745 w 2308108"/>
              <a:gd name="connsiteY362" fmla="*/ 937477 h 1016482"/>
              <a:gd name="connsiteX363" fmla="*/ 1906719 w 2308108"/>
              <a:gd name="connsiteY363" fmla="*/ 982274 h 1016482"/>
              <a:gd name="connsiteX364" fmla="*/ 1906719 w 2308108"/>
              <a:gd name="connsiteY364" fmla="*/ 982274 h 1016482"/>
              <a:gd name="connsiteX365" fmla="*/ 1635494 w 2308108"/>
              <a:gd name="connsiteY365" fmla="*/ 905712 h 1016482"/>
              <a:gd name="connsiteX366" fmla="*/ 1555675 w 2308108"/>
              <a:gd name="connsiteY366" fmla="*/ 824263 h 1016482"/>
              <a:gd name="connsiteX367" fmla="*/ 1527167 w 2308108"/>
              <a:gd name="connsiteY367" fmla="*/ 728153 h 1016482"/>
              <a:gd name="connsiteX368" fmla="*/ 1555675 w 2308108"/>
              <a:gd name="connsiteY368" fmla="*/ 632044 h 1016482"/>
              <a:gd name="connsiteX369" fmla="*/ 1692509 w 2308108"/>
              <a:gd name="connsiteY369" fmla="*/ 519644 h 1016482"/>
              <a:gd name="connsiteX370" fmla="*/ 1907534 w 2308108"/>
              <a:gd name="connsiteY370" fmla="*/ 474847 h 1016482"/>
              <a:gd name="connsiteX371" fmla="*/ 1907534 w 2308108"/>
              <a:gd name="connsiteY371" fmla="*/ 474847 h 1016482"/>
              <a:gd name="connsiteX372" fmla="*/ 2178759 w 2308108"/>
              <a:gd name="connsiteY372" fmla="*/ 551409 h 1016482"/>
              <a:gd name="connsiteX373" fmla="*/ 2230886 w 2308108"/>
              <a:gd name="connsiteY373" fmla="*/ 596206 h 1016482"/>
              <a:gd name="connsiteX374" fmla="*/ 2234959 w 2308108"/>
              <a:gd name="connsiteY374" fmla="*/ 597835 h 1016482"/>
              <a:gd name="connsiteX375" fmla="*/ 2247990 w 2308108"/>
              <a:gd name="connsiteY375" fmla="*/ 597835 h 1016482"/>
              <a:gd name="connsiteX376" fmla="*/ 2265095 w 2308108"/>
              <a:gd name="connsiteY376" fmla="*/ 597835 h 1016482"/>
              <a:gd name="connsiteX377" fmla="*/ 2269982 w 2308108"/>
              <a:gd name="connsiteY377" fmla="*/ 594577 h 1016482"/>
              <a:gd name="connsiteX378" fmla="*/ 2269167 w 2308108"/>
              <a:gd name="connsiteY378" fmla="*/ 588876 h 1016482"/>
              <a:gd name="connsiteX379" fmla="*/ 2136405 w 2308108"/>
              <a:gd name="connsiteY379" fmla="*/ 489508 h 1016482"/>
              <a:gd name="connsiteX380" fmla="*/ 1907534 w 2308108"/>
              <a:gd name="connsiteY380" fmla="*/ 441453 h 1016482"/>
              <a:gd name="connsiteX381" fmla="*/ 1616761 w 2308108"/>
              <a:gd name="connsiteY381" fmla="*/ 523717 h 1016482"/>
              <a:gd name="connsiteX382" fmla="*/ 1527167 w 2308108"/>
              <a:gd name="connsiteY382" fmla="*/ 614939 h 1016482"/>
              <a:gd name="connsiteX383" fmla="*/ 1492959 w 2308108"/>
              <a:gd name="connsiteY383" fmla="*/ 728968 h 1016482"/>
              <a:gd name="connsiteX384" fmla="*/ 1492959 w 2308108"/>
              <a:gd name="connsiteY384" fmla="*/ 728968 h 1016482"/>
              <a:gd name="connsiteX385" fmla="*/ 1492959 w 2308108"/>
              <a:gd name="connsiteY385" fmla="*/ 728968 h 1016482"/>
              <a:gd name="connsiteX386" fmla="*/ 1527167 w 2308108"/>
              <a:gd name="connsiteY386" fmla="*/ 842996 h 1016482"/>
              <a:gd name="connsiteX387" fmla="*/ 1678662 w 2308108"/>
              <a:gd name="connsiteY387" fmla="*/ 968428 h 1016482"/>
              <a:gd name="connsiteX388" fmla="*/ 1907534 w 2308108"/>
              <a:gd name="connsiteY388" fmla="*/ 1016483 h 1016482"/>
              <a:gd name="connsiteX389" fmla="*/ 2064730 w 2308108"/>
              <a:gd name="connsiteY389" fmla="*/ 995306 h 1016482"/>
              <a:gd name="connsiteX390" fmla="*/ 2198307 w 2308108"/>
              <a:gd name="connsiteY390" fmla="*/ 934219 h 1016482"/>
              <a:gd name="connsiteX391" fmla="*/ 2273240 w 2308108"/>
              <a:gd name="connsiteY391" fmla="*/ 864173 h 1016482"/>
              <a:gd name="connsiteX392" fmla="*/ 2274054 w 2308108"/>
              <a:gd name="connsiteY392" fmla="*/ 858472 h 1016482"/>
              <a:gd name="connsiteX393" fmla="*/ 2268353 w 2308108"/>
              <a:gd name="connsiteY393" fmla="*/ 855214 h 1016482"/>
              <a:gd name="connsiteX394" fmla="*/ 1611874 w 2308108"/>
              <a:gd name="connsiteY394" fmla="*/ 737113 h 1016482"/>
              <a:gd name="connsiteX395" fmla="*/ 1623277 w 2308108"/>
              <a:gd name="connsiteY395" fmla="*/ 737113 h 1016482"/>
              <a:gd name="connsiteX396" fmla="*/ 1634680 w 2308108"/>
              <a:gd name="connsiteY396" fmla="*/ 737113 h 1016482"/>
              <a:gd name="connsiteX397" fmla="*/ 1634680 w 2308108"/>
              <a:gd name="connsiteY397" fmla="*/ 737113 h 1016482"/>
              <a:gd name="connsiteX398" fmla="*/ 1640381 w 2308108"/>
              <a:gd name="connsiteY398" fmla="*/ 737113 h 1016482"/>
              <a:gd name="connsiteX399" fmla="*/ 1646083 w 2308108"/>
              <a:gd name="connsiteY399" fmla="*/ 737113 h 1016482"/>
              <a:gd name="connsiteX400" fmla="*/ 1658300 w 2308108"/>
              <a:gd name="connsiteY400" fmla="*/ 737113 h 1016482"/>
              <a:gd name="connsiteX401" fmla="*/ 1659115 w 2308108"/>
              <a:gd name="connsiteY401" fmla="*/ 737113 h 1016482"/>
              <a:gd name="connsiteX402" fmla="*/ 1659115 w 2308108"/>
              <a:gd name="connsiteY402" fmla="*/ 737927 h 1016482"/>
              <a:gd name="connsiteX403" fmla="*/ 1659929 w 2308108"/>
              <a:gd name="connsiteY403" fmla="*/ 753403 h 1016482"/>
              <a:gd name="connsiteX404" fmla="*/ 1660744 w 2308108"/>
              <a:gd name="connsiteY404" fmla="*/ 768878 h 1016482"/>
              <a:gd name="connsiteX405" fmla="*/ 1662373 w 2308108"/>
              <a:gd name="connsiteY405" fmla="*/ 784353 h 1016482"/>
              <a:gd name="connsiteX406" fmla="*/ 1664001 w 2308108"/>
              <a:gd name="connsiteY406" fmla="*/ 797385 h 1016482"/>
              <a:gd name="connsiteX407" fmla="*/ 1666445 w 2308108"/>
              <a:gd name="connsiteY407" fmla="*/ 799014 h 1016482"/>
              <a:gd name="connsiteX408" fmla="*/ 1672961 w 2308108"/>
              <a:gd name="connsiteY408" fmla="*/ 799014 h 1016482"/>
              <a:gd name="connsiteX409" fmla="*/ 1681920 w 2308108"/>
              <a:gd name="connsiteY409" fmla="*/ 799014 h 1016482"/>
              <a:gd name="connsiteX410" fmla="*/ 1690880 w 2308108"/>
              <a:gd name="connsiteY410" fmla="*/ 799014 h 1016482"/>
              <a:gd name="connsiteX411" fmla="*/ 1696581 w 2308108"/>
              <a:gd name="connsiteY411" fmla="*/ 799014 h 1016482"/>
              <a:gd name="connsiteX412" fmla="*/ 1696581 w 2308108"/>
              <a:gd name="connsiteY412" fmla="*/ 799014 h 1016482"/>
              <a:gd name="connsiteX413" fmla="*/ 1698210 w 2308108"/>
              <a:gd name="connsiteY413" fmla="*/ 798200 h 1016482"/>
              <a:gd name="connsiteX414" fmla="*/ 1699025 w 2308108"/>
              <a:gd name="connsiteY414" fmla="*/ 796571 h 1016482"/>
              <a:gd name="connsiteX415" fmla="*/ 1695767 w 2308108"/>
              <a:gd name="connsiteY415" fmla="*/ 761548 h 1016482"/>
              <a:gd name="connsiteX416" fmla="*/ 1694952 w 2308108"/>
              <a:gd name="connsiteY416" fmla="*/ 723267 h 1016482"/>
              <a:gd name="connsiteX417" fmla="*/ 1695767 w 2308108"/>
              <a:gd name="connsiteY417" fmla="*/ 684986 h 1016482"/>
              <a:gd name="connsiteX418" fmla="*/ 1699025 w 2308108"/>
              <a:gd name="connsiteY418" fmla="*/ 649963 h 1016482"/>
              <a:gd name="connsiteX419" fmla="*/ 1698210 w 2308108"/>
              <a:gd name="connsiteY419" fmla="*/ 648334 h 1016482"/>
              <a:gd name="connsiteX420" fmla="*/ 1696581 w 2308108"/>
              <a:gd name="connsiteY420" fmla="*/ 647519 h 1016482"/>
              <a:gd name="connsiteX421" fmla="*/ 1695767 w 2308108"/>
              <a:gd name="connsiteY421" fmla="*/ 647519 h 1016482"/>
              <a:gd name="connsiteX422" fmla="*/ 1691694 w 2308108"/>
              <a:gd name="connsiteY422" fmla="*/ 647519 h 1016482"/>
              <a:gd name="connsiteX423" fmla="*/ 1687622 w 2308108"/>
              <a:gd name="connsiteY423" fmla="*/ 647519 h 1016482"/>
              <a:gd name="connsiteX424" fmla="*/ 1682735 w 2308108"/>
              <a:gd name="connsiteY424" fmla="*/ 647519 h 1016482"/>
              <a:gd name="connsiteX425" fmla="*/ 1677848 w 2308108"/>
              <a:gd name="connsiteY425" fmla="*/ 647519 h 1016482"/>
              <a:gd name="connsiteX426" fmla="*/ 1673775 w 2308108"/>
              <a:gd name="connsiteY426" fmla="*/ 647519 h 1016482"/>
              <a:gd name="connsiteX427" fmla="*/ 1672961 w 2308108"/>
              <a:gd name="connsiteY427" fmla="*/ 647519 h 1016482"/>
              <a:gd name="connsiteX428" fmla="*/ 1667260 w 2308108"/>
              <a:gd name="connsiteY428" fmla="*/ 647519 h 1016482"/>
              <a:gd name="connsiteX429" fmla="*/ 1664816 w 2308108"/>
              <a:gd name="connsiteY429" fmla="*/ 649148 h 1016482"/>
              <a:gd name="connsiteX430" fmla="*/ 1663187 w 2308108"/>
              <a:gd name="connsiteY430" fmla="*/ 661365 h 1016482"/>
              <a:gd name="connsiteX431" fmla="*/ 1661558 w 2308108"/>
              <a:gd name="connsiteY431" fmla="*/ 676026 h 1016482"/>
              <a:gd name="connsiteX432" fmla="*/ 1660744 w 2308108"/>
              <a:gd name="connsiteY432" fmla="*/ 690687 h 1016482"/>
              <a:gd name="connsiteX433" fmla="*/ 1659929 w 2308108"/>
              <a:gd name="connsiteY433" fmla="*/ 705348 h 1016482"/>
              <a:gd name="connsiteX434" fmla="*/ 1659929 w 2308108"/>
              <a:gd name="connsiteY434" fmla="*/ 706162 h 1016482"/>
              <a:gd name="connsiteX435" fmla="*/ 1659115 w 2308108"/>
              <a:gd name="connsiteY435" fmla="*/ 706162 h 1016482"/>
              <a:gd name="connsiteX436" fmla="*/ 1646897 w 2308108"/>
              <a:gd name="connsiteY436" fmla="*/ 706162 h 1016482"/>
              <a:gd name="connsiteX437" fmla="*/ 1638753 w 2308108"/>
              <a:gd name="connsiteY437" fmla="*/ 706162 h 1016482"/>
              <a:gd name="connsiteX438" fmla="*/ 1634680 w 2308108"/>
              <a:gd name="connsiteY438" fmla="*/ 706162 h 1016482"/>
              <a:gd name="connsiteX439" fmla="*/ 1623277 w 2308108"/>
              <a:gd name="connsiteY439" fmla="*/ 706162 h 1016482"/>
              <a:gd name="connsiteX440" fmla="*/ 1611874 w 2308108"/>
              <a:gd name="connsiteY440" fmla="*/ 706162 h 1016482"/>
              <a:gd name="connsiteX441" fmla="*/ 1611060 w 2308108"/>
              <a:gd name="connsiteY441" fmla="*/ 706162 h 1016482"/>
              <a:gd name="connsiteX442" fmla="*/ 1611060 w 2308108"/>
              <a:gd name="connsiteY442" fmla="*/ 705348 h 1016482"/>
              <a:gd name="connsiteX443" fmla="*/ 1611874 w 2308108"/>
              <a:gd name="connsiteY443" fmla="*/ 691501 h 1016482"/>
              <a:gd name="connsiteX444" fmla="*/ 1613503 w 2308108"/>
              <a:gd name="connsiteY444" fmla="*/ 677655 h 1016482"/>
              <a:gd name="connsiteX445" fmla="*/ 1615132 w 2308108"/>
              <a:gd name="connsiteY445" fmla="*/ 663809 h 1016482"/>
              <a:gd name="connsiteX446" fmla="*/ 1616761 w 2308108"/>
              <a:gd name="connsiteY446" fmla="*/ 653221 h 1016482"/>
              <a:gd name="connsiteX447" fmla="*/ 1615947 w 2308108"/>
              <a:gd name="connsiteY447" fmla="*/ 651591 h 1016482"/>
              <a:gd name="connsiteX448" fmla="*/ 1614318 w 2308108"/>
              <a:gd name="connsiteY448" fmla="*/ 650777 h 1016482"/>
              <a:gd name="connsiteX449" fmla="*/ 1609431 w 2308108"/>
              <a:gd name="connsiteY449" fmla="*/ 650777 h 1016482"/>
              <a:gd name="connsiteX450" fmla="*/ 1600471 w 2308108"/>
              <a:gd name="connsiteY450" fmla="*/ 650777 h 1016482"/>
              <a:gd name="connsiteX451" fmla="*/ 1592327 w 2308108"/>
              <a:gd name="connsiteY451" fmla="*/ 650777 h 1016482"/>
              <a:gd name="connsiteX452" fmla="*/ 1588254 w 2308108"/>
              <a:gd name="connsiteY452" fmla="*/ 650777 h 1016482"/>
              <a:gd name="connsiteX453" fmla="*/ 1586625 w 2308108"/>
              <a:gd name="connsiteY453" fmla="*/ 650777 h 1016482"/>
              <a:gd name="connsiteX454" fmla="*/ 1584182 w 2308108"/>
              <a:gd name="connsiteY454" fmla="*/ 652406 h 1016482"/>
              <a:gd name="connsiteX455" fmla="*/ 1579295 w 2308108"/>
              <a:gd name="connsiteY455" fmla="*/ 685800 h 1016482"/>
              <a:gd name="connsiteX456" fmla="*/ 1577666 w 2308108"/>
              <a:gd name="connsiteY456" fmla="*/ 721638 h 1016482"/>
              <a:gd name="connsiteX457" fmla="*/ 1579295 w 2308108"/>
              <a:gd name="connsiteY457" fmla="*/ 757475 h 1016482"/>
              <a:gd name="connsiteX458" fmla="*/ 1584182 w 2308108"/>
              <a:gd name="connsiteY458" fmla="*/ 790869 h 1016482"/>
              <a:gd name="connsiteX459" fmla="*/ 1586625 w 2308108"/>
              <a:gd name="connsiteY459" fmla="*/ 792498 h 1016482"/>
              <a:gd name="connsiteX460" fmla="*/ 1592327 w 2308108"/>
              <a:gd name="connsiteY460" fmla="*/ 792498 h 1016482"/>
              <a:gd name="connsiteX461" fmla="*/ 1600471 w 2308108"/>
              <a:gd name="connsiteY461" fmla="*/ 792498 h 1016482"/>
              <a:gd name="connsiteX462" fmla="*/ 1609431 w 2308108"/>
              <a:gd name="connsiteY462" fmla="*/ 792498 h 1016482"/>
              <a:gd name="connsiteX463" fmla="*/ 1610245 w 2308108"/>
              <a:gd name="connsiteY463" fmla="*/ 792498 h 1016482"/>
              <a:gd name="connsiteX464" fmla="*/ 1614318 w 2308108"/>
              <a:gd name="connsiteY464" fmla="*/ 792498 h 1016482"/>
              <a:gd name="connsiteX465" fmla="*/ 1615947 w 2308108"/>
              <a:gd name="connsiteY465" fmla="*/ 791684 h 1016482"/>
              <a:gd name="connsiteX466" fmla="*/ 1616761 w 2308108"/>
              <a:gd name="connsiteY466" fmla="*/ 790055 h 1016482"/>
              <a:gd name="connsiteX467" fmla="*/ 1615132 w 2308108"/>
              <a:gd name="connsiteY467" fmla="*/ 778652 h 1016482"/>
              <a:gd name="connsiteX468" fmla="*/ 1613503 w 2308108"/>
              <a:gd name="connsiteY468" fmla="*/ 763177 h 1016482"/>
              <a:gd name="connsiteX469" fmla="*/ 1611874 w 2308108"/>
              <a:gd name="connsiteY469" fmla="*/ 747701 h 1016482"/>
              <a:gd name="connsiteX470" fmla="*/ 1611060 w 2308108"/>
              <a:gd name="connsiteY470" fmla="*/ 732226 h 1016482"/>
              <a:gd name="connsiteX471" fmla="*/ 1611060 w 2308108"/>
              <a:gd name="connsiteY471" fmla="*/ 731412 h 1016482"/>
              <a:gd name="connsiteX472" fmla="*/ 1611874 w 2308108"/>
              <a:gd name="connsiteY472" fmla="*/ 731412 h 1016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</a:cxnLst>
            <a:rect l="l" t="t" r="r" b="b"/>
            <a:pathLst>
              <a:path w="2308108" h="1016482">
                <a:moveTo>
                  <a:pt x="607609" y="0"/>
                </a:moveTo>
                <a:cubicBezTo>
                  <a:pt x="490323" y="0"/>
                  <a:pt x="382810" y="45611"/>
                  <a:pt x="382810" y="172672"/>
                </a:cubicBezTo>
                <a:cubicBezTo>
                  <a:pt x="382810" y="298918"/>
                  <a:pt x="487879" y="345343"/>
                  <a:pt x="607609" y="345343"/>
                </a:cubicBezTo>
                <a:cubicBezTo>
                  <a:pt x="721638" y="345343"/>
                  <a:pt x="830779" y="302176"/>
                  <a:pt x="830779" y="172672"/>
                </a:cubicBezTo>
                <a:cubicBezTo>
                  <a:pt x="831594" y="46426"/>
                  <a:pt x="728153" y="0"/>
                  <a:pt x="607609" y="0"/>
                </a:cubicBezTo>
                <a:close/>
                <a:moveTo>
                  <a:pt x="607609" y="278555"/>
                </a:moveTo>
                <a:cubicBezTo>
                  <a:pt x="511499" y="278555"/>
                  <a:pt x="469146" y="235387"/>
                  <a:pt x="469146" y="172672"/>
                </a:cubicBezTo>
                <a:cubicBezTo>
                  <a:pt x="469146" y="108327"/>
                  <a:pt x="513943" y="66788"/>
                  <a:pt x="607609" y="66788"/>
                </a:cubicBezTo>
                <a:cubicBezTo>
                  <a:pt x="699646" y="66788"/>
                  <a:pt x="744443" y="107513"/>
                  <a:pt x="744443" y="172672"/>
                </a:cubicBezTo>
                <a:cubicBezTo>
                  <a:pt x="745258" y="231315"/>
                  <a:pt x="708606" y="278555"/>
                  <a:pt x="607609" y="278555"/>
                </a:cubicBezTo>
                <a:close/>
                <a:moveTo>
                  <a:pt x="1865995" y="336384"/>
                </a:moveTo>
                <a:lnTo>
                  <a:pt x="1949073" y="336384"/>
                </a:lnTo>
                <a:cubicBezTo>
                  <a:pt x="1953960" y="336384"/>
                  <a:pt x="1958032" y="333941"/>
                  <a:pt x="1959661" y="329868"/>
                </a:cubicBezTo>
                <a:lnTo>
                  <a:pt x="1987354" y="273668"/>
                </a:lnTo>
                <a:lnTo>
                  <a:pt x="2175501" y="273668"/>
                </a:lnTo>
                <a:lnTo>
                  <a:pt x="2187718" y="298103"/>
                </a:lnTo>
                <a:cubicBezTo>
                  <a:pt x="2199121" y="321723"/>
                  <a:pt x="2223556" y="336384"/>
                  <a:pt x="2249620" y="336384"/>
                </a:cubicBezTo>
                <a:lnTo>
                  <a:pt x="2297674" y="336384"/>
                </a:lnTo>
                <a:cubicBezTo>
                  <a:pt x="2299303" y="336384"/>
                  <a:pt x="2300932" y="333941"/>
                  <a:pt x="2300118" y="332312"/>
                </a:cubicBezTo>
                <a:lnTo>
                  <a:pt x="2133962" y="14661"/>
                </a:lnTo>
                <a:cubicBezTo>
                  <a:pt x="2132333" y="10589"/>
                  <a:pt x="2128260" y="8145"/>
                  <a:pt x="2123374" y="8145"/>
                </a:cubicBezTo>
                <a:lnTo>
                  <a:pt x="2049255" y="8145"/>
                </a:lnTo>
                <a:cubicBezTo>
                  <a:pt x="2039481" y="8145"/>
                  <a:pt x="2030522" y="13846"/>
                  <a:pt x="2026449" y="21991"/>
                </a:cubicBezTo>
                <a:lnTo>
                  <a:pt x="1864366" y="332312"/>
                </a:lnTo>
                <a:cubicBezTo>
                  <a:pt x="1862737" y="333941"/>
                  <a:pt x="1864366" y="336384"/>
                  <a:pt x="1865995" y="336384"/>
                </a:cubicBezTo>
                <a:close/>
                <a:moveTo>
                  <a:pt x="2082649" y="83078"/>
                </a:moveTo>
                <a:lnTo>
                  <a:pt x="2146994" y="212582"/>
                </a:lnTo>
                <a:lnTo>
                  <a:pt x="2018304" y="212582"/>
                </a:lnTo>
                <a:lnTo>
                  <a:pt x="2082649" y="83078"/>
                </a:lnTo>
                <a:close/>
                <a:moveTo>
                  <a:pt x="1754410" y="336384"/>
                </a:moveTo>
                <a:lnTo>
                  <a:pt x="1815497" y="336384"/>
                </a:lnTo>
                <a:cubicBezTo>
                  <a:pt x="1822013" y="336384"/>
                  <a:pt x="1827714" y="330683"/>
                  <a:pt x="1827714" y="324167"/>
                </a:cubicBezTo>
                <a:lnTo>
                  <a:pt x="1827714" y="20362"/>
                </a:lnTo>
                <a:cubicBezTo>
                  <a:pt x="1827714" y="13846"/>
                  <a:pt x="1822013" y="8145"/>
                  <a:pt x="1815497" y="8145"/>
                </a:cubicBezTo>
                <a:lnTo>
                  <a:pt x="1768256" y="8145"/>
                </a:lnTo>
                <a:cubicBezTo>
                  <a:pt x="1753595" y="8145"/>
                  <a:pt x="1742193" y="19548"/>
                  <a:pt x="1742193" y="34209"/>
                </a:cubicBezTo>
                <a:lnTo>
                  <a:pt x="1742193" y="324167"/>
                </a:lnTo>
                <a:cubicBezTo>
                  <a:pt x="1743007" y="330683"/>
                  <a:pt x="1747894" y="336384"/>
                  <a:pt x="1754410" y="336384"/>
                </a:cubicBezTo>
                <a:close/>
                <a:moveTo>
                  <a:pt x="355932" y="8959"/>
                </a:moveTo>
                <a:lnTo>
                  <a:pt x="26064" y="8959"/>
                </a:lnTo>
                <a:cubicBezTo>
                  <a:pt x="11403" y="8959"/>
                  <a:pt x="0" y="20362"/>
                  <a:pt x="0" y="35023"/>
                </a:cubicBezTo>
                <a:lnTo>
                  <a:pt x="0" y="108327"/>
                </a:lnTo>
                <a:cubicBezTo>
                  <a:pt x="0" y="136020"/>
                  <a:pt x="7330" y="156382"/>
                  <a:pt x="34209" y="158825"/>
                </a:cubicBezTo>
                <a:cubicBezTo>
                  <a:pt x="65159" y="161269"/>
                  <a:pt x="231315" y="169414"/>
                  <a:pt x="231315" y="169414"/>
                </a:cubicBezTo>
                <a:cubicBezTo>
                  <a:pt x="236202" y="171857"/>
                  <a:pt x="236202" y="178373"/>
                  <a:pt x="231315" y="180817"/>
                </a:cubicBezTo>
                <a:cubicBezTo>
                  <a:pt x="231315" y="180817"/>
                  <a:pt x="61087" y="190590"/>
                  <a:pt x="33394" y="193034"/>
                </a:cubicBezTo>
                <a:cubicBezTo>
                  <a:pt x="10588" y="195477"/>
                  <a:pt x="814" y="213396"/>
                  <a:pt x="814" y="242718"/>
                </a:cubicBezTo>
                <a:lnTo>
                  <a:pt x="814" y="324167"/>
                </a:lnTo>
                <a:cubicBezTo>
                  <a:pt x="814" y="330683"/>
                  <a:pt x="5701" y="336384"/>
                  <a:pt x="12217" y="336384"/>
                </a:cubicBezTo>
                <a:lnTo>
                  <a:pt x="74119" y="336384"/>
                </a:lnTo>
                <a:cubicBezTo>
                  <a:pt x="80634" y="336384"/>
                  <a:pt x="86336" y="330683"/>
                  <a:pt x="86336" y="324167"/>
                </a:cubicBezTo>
                <a:lnTo>
                  <a:pt x="86336" y="264709"/>
                </a:lnTo>
                <a:cubicBezTo>
                  <a:pt x="86336" y="250863"/>
                  <a:pt x="96924" y="245161"/>
                  <a:pt x="115657" y="243532"/>
                </a:cubicBezTo>
                <a:cubicBezTo>
                  <a:pt x="141721" y="241089"/>
                  <a:pt x="223985" y="234573"/>
                  <a:pt x="275297" y="229686"/>
                </a:cubicBezTo>
                <a:cubicBezTo>
                  <a:pt x="338828" y="223985"/>
                  <a:pt x="338828" y="122988"/>
                  <a:pt x="275297" y="117286"/>
                </a:cubicBezTo>
                <a:lnTo>
                  <a:pt x="108327" y="102626"/>
                </a:lnTo>
                <a:cubicBezTo>
                  <a:pt x="87150" y="100997"/>
                  <a:pt x="87150" y="95295"/>
                  <a:pt x="87150" y="82263"/>
                </a:cubicBezTo>
                <a:lnTo>
                  <a:pt x="364891" y="82263"/>
                </a:lnTo>
                <a:cubicBezTo>
                  <a:pt x="367335" y="82263"/>
                  <a:pt x="369778" y="79820"/>
                  <a:pt x="369778" y="77376"/>
                </a:cubicBezTo>
                <a:lnTo>
                  <a:pt x="369778" y="20362"/>
                </a:lnTo>
                <a:cubicBezTo>
                  <a:pt x="368149" y="13846"/>
                  <a:pt x="362448" y="8959"/>
                  <a:pt x="355932" y="8959"/>
                </a:cubicBezTo>
                <a:close/>
                <a:moveTo>
                  <a:pt x="1187525" y="215025"/>
                </a:moveTo>
                <a:cubicBezTo>
                  <a:pt x="1203001" y="210138"/>
                  <a:pt x="1262458" y="186518"/>
                  <a:pt x="1262458" y="116472"/>
                </a:cubicBezTo>
                <a:cubicBezTo>
                  <a:pt x="1262458" y="47241"/>
                  <a:pt x="1216032" y="9774"/>
                  <a:pt x="1132140" y="8959"/>
                </a:cubicBezTo>
                <a:lnTo>
                  <a:pt x="912228" y="8959"/>
                </a:lnTo>
                <a:cubicBezTo>
                  <a:pt x="897567" y="8959"/>
                  <a:pt x="886164" y="20362"/>
                  <a:pt x="886164" y="35023"/>
                </a:cubicBezTo>
                <a:lnTo>
                  <a:pt x="886164" y="324981"/>
                </a:lnTo>
                <a:cubicBezTo>
                  <a:pt x="886164" y="331497"/>
                  <a:pt x="891866" y="337199"/>
                  <a:pt x="898382" y="337199"/>
                </a:cubicBezTo>
                <a:lnTo>
                  <a:pt x="959468" y="337199"/>
                </a:lnTo>
                <a:cubicBezTo>
                  <a:pt x="965984" y="337199"/>
                  <a:pt x="971686" y="331497"/>
                  <a:pt x="971686" y="324981"/>
                </a:cubicBezTo>
                <a:lnTo>
                  <a:pt x="971686" y="223985"/>
                </a:lnTo>
                <a:lnTo>
                  <a:pt x="1046619" y="223985"/>
                </a:lnTo>
                <a:cubicBezTo>
                  <a:pt x="1085714" y="223985"/>
                  <a:pt x="1089787" y="228057"/>
                  <a:pt x="1110963" y="250048"/>
                </a:cubicBezTo>
                <a:lnTo>
                  <a:pt x="1184267" y="333126"/>
                </a:lnTo>
                <a:cubicBezTo>
                  <a:pt x="1186711" y="335570"/>
                  <a:pt x="1189969" y="337199"/>
                  <a:pt x="1193227" y="337199"/>
                </a:cubicBezTo>
                <a:lnTo>
                  <a:pt x="1279563" y="337199"/>
                </a:lnTo>
                <a:cubicBezTo>
                  <a:pt x="1282006" y="337199"/>
                  <a:pt x="1282821" y="334755"/>
                  <a:pt x="1282006" y="333126"/>
                </a:cubicBezTo>
                <a:lnTo>
                  <a:pt x="1187525" y="215025"/>
                </a:lnTo>
                <a:close/>
                <a:moveTo>
                  <a:pt x="1119108" y="157197"/>
                </a:moveTo>
                <a:lnTo>
                  <a:pt x="970871" y="157197"/>
                </a:lnTo>
                <a:lnTo>
                  <a:pt x="970871" y="81449"/>
                </a:lnTo>
                <a:lnTo>
                  <a:pt x="1119108" y="81449"/>
                </a:lnTo>
                <a:cubicBezTo>
                  <a:pt x="1166349" y="81449"/>
                  <a:pt x="1176122" y="101811"/>
                  <a:pt x="1176122" y="118915"/>
                </a:cubicBezTo>
                <a:cubicBezTo>
                  <a:pt x="1176122" y="136020"/>
                  <a:pt x="1165534" y="157197"/>
                  <a:pt x="1119108" y="157197"/>
                </a:cubicBezTo>
                <a:close/>
                <a:moveTo>
                  <a:pt x="1655042" y="872318"/>
                </a:moveTo>
                <a:cubicBezTo>
                  <a:pt x="1721830" y="917930"/>
                  <a:pt x="1810610" y="942364"/>
                  <a:pt x="1906719" y="942364"/>
                </a:cubicBezTo>
                <a:cubicBezTo>
                  <a:pt x="2002829" y="942364"/>
                  <a:pt x="2091608" y="917930"/>
                  <a:pt x="2158397" y="872318"/>
                </a:cubicBezTo>
                <a:cubicBezTo>
                  <a:pt x="2162469" y="869875"/>
                  <a:pt x="2165727" y="867431"/>
                  <a:pt x="2169799" y="864173"/>
                </a:cubicBezTo>
                <a:cubicBezTo>
                  <a:pt x="2171428" y="862544"/>
                  <a:pt x="2172243" y="860101"/>
                  <a:pt x="2171428" y="857657"/>
                </a:cubicBezTo>
                <a:cubicBezTo>
                  <a:pt x="2170614" y="855214"/>
                  <a:pt x="2168171" y="853585"/>
                  <a:pt x="2165727" y="853585"/>
                </a:cubicBezTo>
                <a:cubicBezTo>
                  <a:pt x="2066359" y="851956"/>
                  <a:pt x="1960476" y="851956"/>
                  <a:pt x="1910792" y="850327"/>
                </a:cubicBezTo>
                <a:cubicBezTo>
                  <a:pt x="1791876" y="846254"/>
                  <a:pt x="1711242" y="838924"/>
                  <a:pt x="1623277" y="833223"/>
                </a:cubicBezTo>
                <a:cubicBezTo>
                  <a:pt x="1620834" y="833223"/>
                  <a:pt x="1618390" y="834852"/>
                  <a:pt x="1617576" y="836481"/>
                </a:cubicBezTo>
                <a:cubicBezTo>
                  <a:pt x="1616761" y="838924"/>
                  <a:pt x="1616761" y="841368"/>
                  <a:pt x="1619205" y="842996"/>
                </a:cubicBezTo>
                <a:cubicBezTo>
                  <a:pt x="1629793" y="853585"/>
                  <a:pt x="1642010" y="862544"/>
                  <a:pt x="1655042" y="872318"/>
                </a:cubicBezTo>
                <a:close/>
                <a:moveTo>
                  <a:pt x="2164098" y="595392"/>
                </a:moveTo>
                <a:cubicBezTo>
                  <a:pt x="2164912" y="592948"/>
                  <a:pt x="2164098" y="590505"/>
                  <a:pt x="2161655" y="588876"/>
                </a:cubicBezTo>
                <a:cubicBezTo>
                  <a:pt x="2160026" y="588061"/>
                  <a:pt x="2159211" y="587247"/>
                  <a:pt x="2157582" y="585618"/>
                </a:cubicBezTo>
                <a:cubicBezTo>
                  <a:pt x="2091608" y="540007"/>
                  <a:pt x="2002015" y="515572"/>
                  <a:pt x="1905905" y="515572"/>
                </a:cubicBezTo>
                <a:cubicBezTo>
                  <a:pt x="1809795" y="515572"/>
                  <a:pt x="1721016" y="540007"/>
                  <a:pt x="1654228" y="585618"/>
                </a:cubicBezTo>
                <a:cubicBezTo>
                  <a:pt x="1645268" y="592134"/>
                  <a:pt x="1637123" y="597835"/>
                  <a:pt x="1628979" y="605166"/>
                </a:cubicBezTo>
                <a:cubicBezTo>
                  <a:pt x="1627349" y="606795"/>
                  <a:pt x="1626535" y="609238"/>
                  <a:pt x="1627349" y="611682"/>
                </a:cubicBezTo>
                <a:cubicBezTo>
                  <a:pt x="1628164" y="614125"/>
                  <a:pt x="1630608" y="614939"/>
                  <a:pt x="1633051" y="614939"/>
                </a:cubicBezTo>
                <a:lnTo>
                  <a:pt x="1633051" y="614939"/>
                </a:lnTo>
                <a:cubicBezTo>
                  <a:pt x="1698210" y="611682"/>
                  <a:pt x="1818754" y="604351"/>
                  <a:pt x="1939299" y="601908"/>
                </a:cubicBezTo>
                <a:cubicBezTo>
                  <a:pt x="1993870" y="601093"/>
                  <a:pt x="2074504" y="600279"/>
                  <a:pt x="2157582" y="598650"/>
                </a:cubicBezTo>
                <a:cubicBezTo>
                  <a:pt x="2161655" y="598650"/>
                  <a:pt x="2164098" y="597021"/>
                  <a:pt x="2164098" y="595392"/>
                </a:cubicBezTo>
                <a:close/>
                <a:moveTo>
                  <a:pt x="1903462" y="739556"/>
                </a:moveTo>
                <a:lnTo>
                  <a:pt x="1903462" y="706977"/>
                </a:lnTo>
                <a:cubicBezTo>
                  <a:pt x="1903462" y="696388"/>
                  <a:pt x="1903462" y="685800"/>
                  <a:pt x="1903462" y="674397"/>
                </a:cubicBezTo>
                <a:cubicBezTo>
                  <a:pt x="1903462" y="664623"/>
                  <a:pt x="1903462" y="654849"/>
                  <a:pt x="1903462" y="645076"/>
                </a:cubicBezTo>
                <a:cubicBezTo>
                  <a:pt x="1903462" y="644261"/>
                  <a:pt x="1903462" y="644261"/>
                  <a:pt x="1902647" y="643447"/>
                </a:cubicBezTo>
                <a:cubicBezTo>
                  <a:pt x="1901832" y="642632"/>
                  <a:pt x="1901832" y="642632"/>
                  <a:pt x="1901018" y="642632"/>
                </a:cubicBezTo>
                <a:lnTo>
                  <a:pt x="1893688" y="642632"/>
                </a:lnTo>
                <a:lnTo>
                  <a:pt x="1883099" y="642632"/>
                </a:lnTo>
                <a:lnTo>
                  <a:pt x="1872511" y="642632"/>
                </a:lnTo>
                <a:lnTo>
                  <a:pt x="1866810" y="642632"/>
                </a:lnTo>
                <a:lnTo>
                  <a:pt x="1865180" y="642632"/>
                </a:lnTo>
                <a:cubicBezTo>
                  <a:pt x="1863551" y="642632"/>
                  <a:pt x="1862737" y="643447"/>
                  <a:pt x="1862737" y="645076"/>
                </a:cubicBezTo>
                <a:cubicBezTo>
                  <a:pt x="1862737" y="657293"/>
                  <a:pt x="1861923" y="670325"/>
                  <a:pt x="1861923" y="683357"/>
                </a:cubicBezTo>
                <a:cubicBezTo>
                  <a:pt x="1861923" y="697203"/>
                  <a:pt x="1861923" y="710235"/>
                  <a:pt x="1861923" y="724081"/>
                </a:cubicBezTo>
                <a:cubicBezTo>
                  <a:pt x="1861923" y="737927"/>
                  <a:pt x="1861923" y="751774"/>
                  <a:pt x="1861923" y="764805"/>
                </a:cubicBezTo>
                <a:cubicBezTo>
                  <a:pt x="1861923" y="777837"/>
                  <a:pt x="1861923" y="790869"/>
                  <a:pt x="1862737" y="803087"/>
                </a:cubicBezTo>
                <a:cubicBezTo>
                  <a:pt x="1862737" y="803901"/>
                  <a:pt x="1863551" y="805530"/>
                  <a:pt x="1865180" y="805530"/>
                </a:cubicBezTo>
                <a:lnTo>
                  <a:pt x="1870882" y="805530"/>
                </a:lnTo>
                <a:lnTo>
                  <a:pt x="1879841" y="805530"/>
                </a:lnTo>
                <a:lnTo>
                  <a:pt x="1888801" y="805530"/>
                </a:lnTo>
                <a:lnTo>
                  <a:pt x="1897760" y="805530"/>
                </a:lnTo>
                <a:lnTo>
                  <a:pt x="1905905" y="805530"/>
                </a:lnTo>
                <a:lnTo>
                  <a:pt x="1915679" y="805530"/>
                </a:lnTo>
                <a:lnTo>
                  <a:pt x="1933597" y="806344"/>
                </a:lnTo>
                <a:lnTo>
                  <a:pt x="1952331" y="807159"/>
                </a:lnTo>
                <a:cubicBezTo>
                  <a:pt x="1957218" y="807159"/>
                  <a:pt x="1962919" y="807159"/>
                  <a:pt x="1967806" y="807159"/>
                </a:cubicBezTo>
                <a:lnTo>
                  <a:pt x="1967806" y="807159"/>
                </a:lnTo>
                <a:cubicBezTo>
                  <a:pt x="1969435" y="807159"/>
                  <a:pt x="1970249" y="806344"/>
                  <a:pt x="1970249" y="804716"/>
                </a:cubicBezTo>
                <a:cubicBezTo>
                  <a:pt x="1970249" y="802272"/>
                  <a:pt x="1970249" y="800643"/>
                  <a:pt x="1970249" y="798200"/>
                </a:cubicBezTo>
                <a:lnTo>
                  <a:pt x="1970249" y="788426"/>
                </a:lnTo>
                <a:cubicBezTo>
                  <a:pt x="1970249" y="785168"/>
                  <a:pt x="1970249" y="781910"/>
                  <a:pt x="1970249" y="778652"/>
                </a:cubicBezTo>
                <a:cubicBezTo>
                  <a:pt x="1970249" y="776208"/>
                  <a:pt x="1970249" y="774579"/>
                  <a:pt x="1970249" y="772136"/>
                </a:cubicBezTo>
                <a:cubicBezTo>
                  <a:pt x="1970249" y="771322"/>
                  <a:pt x="1970249" y="770507"/>
                  <a:pt x="1969435" y="770507"/>
                </a:cubicBezTo>
                <a:cubicBezTo>
                  <a:pt x="1968621" y="769692"/>
                  <a:pt x="1968621" y="769692"/>
                  <a:pt x="1967806" y="769692"/>
                </a:cubicBezTo>
                <a:lnTo>
                  <a:pt x="1962919" y="769692"/>
                </a:lnTo>
                <a:lnTo>
                  <a:pt x="1953960" y="769692"/>
                </a:lnTo>
                <a:lnTo>
                  <a:pt x="1936855" y="769692"/>
                </a:lnTo>
                <a:lnTo>
                  <a:pt x="1928710" y="769692"/>
                </a:lnTo>
                <a:lnTo>
                  <a:pt x="1919751" y="769692"/>
                </a:lnTo>
                <a:lnTo>
                  <a:pt x="1911606" y="769692"/>
                </a:lnTo>
                <a:lnTo>
                  <a:pt x="1902647" y="769692"/>
                </a:lnTo>
                <a:lnTo>
                  <a:pt x="1901832" y="769692"/>
                </a:lnTo>
                <a:lnTo>
                  <a:pt x="1901832" y="768878"/>
                </a:lnTo>
                <a:cubicBezTo>
                  <a:pt x="1903462" y="760733"/>
                  <a:pt x="1903462" y="750145"/>
                  <a:pt x="1903462" y="739556"/>
                </a:cubicBezTo>
                <a:close/>
                <a:moveTo>
                  <a:pt x="2111156" y="775394"/>
                </a:moveTo>
                <a:lnTo>
                  <a:pt x="2095681" y="775394"/>
                </a:lnTo>
                <a:lnTo>
                  <a:pt x="2076948" y="775394"/>
                </a:lnTo>
                <a:lnTo>
                  <a:pt x="2067988" y="775394"/>
                </a:lnTo>
                <a:lnTo>
                  <a:pt x="2058214" y="775394"/>
                </a:lnTo>
                <a:lnTo>
                  <a:pt x="2039481" y="775394"/>
                </a:lnTo>
                <a:lnTo>
                  <a:pt x="2038667" y="775394"/>
                </a:lnTo>
                <a:lnTo>
                  <a:pt x="2038667" y="774579"/>
                </a:lnTo>
                <a:cubicBezTo>
                  <a:pt x="2039481" y="763177"/>
                  <a:pt x="2039481" y="751774"/>
                  <a:pt x="2039481" y="741185"/>
                </a:cubicBezTo>
                <a:cubicBezTo>
                  <a:pt x="2039481" y="736298"/>
                  <a:pt x="2039481" y="731412"/>
                  <a:pt x="2039481" y="726525"/>
                </a:cubicBezTo>
                <a:cubicBezTo>
                  <a:pt x="2039481" y="720009"/>
                  <a:pt x="2039481" y="713493"/>
                  <a:pt x="2039481" y="706977"/>
                </a:cubicBezTo>
                <a:cubicBezTo>
                  <a:pt x="2039481" y="695574"/>
                  <a:pt x="2038667" y="684171"/>
                  <a:pt x="2038667" y="673583"/>
                </a:cubicBezTo>
                <a:cubicBezTo>
                  <a:pt x="2037852" y="663809"/>
                  <a:pt x="2037038" y="653221"/>
                  <a:pt x="2036223" y="642632"/>
                </a:cubicBezTo>
                <a:cubicBezTo>
                  <a:pt x="2036223" y="641818"/>
                  <a:pt x="2035409" y="640189"/>
                  <a:pt x="2033780" y="640189"/>
                </a:cubicBezTo>
                <a:lnTo>
                  <a:pt x="2025635" y="640189"/>
                </a:lnTo>
                <a:lnTo>
                  <a:pt x="2024820" y="640189"/>
                </a:lnTo>
                <a:lnTo>
                  <a:pt x="2014232" y="640189"/>
                </a:lnTo>
                <a:lnTo>
                  <a:pt x="2002829" y="640189"/>
                </a:lnTo>
                <a:lnTo>
                  <a:pt x="1994684" y="640189"/>
                </a:lnTo>
                <a:cubicBezTo>
                  <a:pt x="1993870" y="640189"/>
                  <a:pt x="1993870" y="640189"/>
                  <a:pt x="1993055" y="641003"/>
                </a:cubicBezTo>
                <a:cubicBezTo>
                  <a:pt x="1992241" y="641818"/>
                  <a:pt x="1992241" y="641818"/>
                  <a:pt x="1992241" y="642632"/>
                </a:cubicBezTo>
                <a:cubicBezTo>
                  <a:pt x="1993055" y="655664"/>
                  <a:pt x="1993870" y="668696"/>
                  <a:pt x="1993870" y="682542"/>
                </a:cubicBezTo>
                <a:cubicBezTo>
                  <a:pt x="1993870" y="696388"/>
                  <a:pt x="1994684" y="711049"/>
                  <a:pt x="1994684" y="725710"/>
                </a:cubicBezTo>
                <a:cubicBezTo>
                  <a:pt x="1994684" y="739556"/>
                  <a:pt x="1994684" y="754217"/>
                  <a:pt x="1993870" y="768878"/>
                </a:cubicBezTo>
                <a:cubicBezTo>
                  <a:pt x="1993870" y="781910"/>
                  <a:pt x="1993055" y="794942"/>
                  <a:pt x="1992241" y="808788"/>
                </a:cubicBezTo>
                <a:cubicBezTo>
                  <a:pt x="1992241" y="809602"/>
                  <a:pt x="1992241" y="809602"/>
                  <a:pt x="1993055" y="810417"/>
                </a:cubicBezTo>
                <a:cubicBezTo>
                  <a:pt x="1993870" y="811231"/>
                  <a:pt x="1993870" y="811231"/>
                  <a:pt x="1994684" y="811231"/>
                </a:cubicBezTo>
                <a:lnTo>
                  <a:pt x="2009345" y="811231"/>
                </a:lnTo>
                <a:lnTo>
                  <a:pt x="2020748" y="811231"/>
                </a:lnTo>
                <a:lnTo>
                  <a:pt x="2050070" y="812046"/>
                </a:lnTo>
                <a:lnTo>
                  <a:pt x="2080206" y="812861"/>
                </a:lnTo>
                <a:cubicBezTo>
                  <a:pt x="2089165" y="812861"/>
                  <a:pt x="2098939" y="813675"/>
                  <a:pt x="2107898" y="813675"/>
                </a:cubicBezTo>
                <a:lnTo>
                  <a:pt x="2107898" y="813675"/>
                </a:lnTo>
                <a:cubicBezTo>
                  <a:pt x="2108713" y="813675"/>
                  <a:pt x="2110342" y="812861"/>
                  <a:pt x="2110342" y="812046"/>
                </a:cubicBezTo>
                <a:cubicBezTo>
                  <a:pt x="2110342" y="809602"/>
                  <a:pt x="2111156" y="807159"/>
                  <a:pt x="2111156" y="804716"/>
                </a:cubicBezTo>
                <a:cubicBezTo>
                  <a:pt x="2111156" y="801457"/>
                  <a:pt x="2111971" y="798200"/>
                  <a:pt x="2111971" y="794942"/>
                </a:cubicBezTo>
                <a:cubicBezTo>
                  <a:pt x="2111971" y="791684"/>
                  <a:pt x="2112785" y="788426"/>
                  <a:pt x="2112785" y="785168"/>
                </a:cubicBezTo>
                <a:cubicBezTo>
                  <a:pt x="2112785" y="782724"/>
                  <a:pt x="2112785" y="781095"/>
                  <a:pt x="2113600" y="778652"/>
                </a:cubicBezTo>
                <a:cubicBezTo>
                  <a:pt x="2113600" y="777837"/>
                  <a:pt x="2113600" y="777023"/>
                  <a:pt x="2112785" y="777023"/>
                </a:cubicBezTo>
                <a:cubicBezTo>
                  <a:pt x="2112785" y="776208"/>
                  <a:pt x="2111971" y="775394"/>
                  <a:pt x="2111156" y="775394"/>
                </a:cubicBezTo>
                <a:close/>
                <a:moveTo>
                  <a:pt x="1544272" y="329868"/>
                </a:moveTo>
                <a:lnTo>
                  <a:pt x="1710427" y="12217"/>
                </a:lnTo>
                <a:cubicBezTo>
                  <a:pt x="1711242" y="10589"/>
                  <a:pt x="1710427" y="8145"/>
                  <a:pt x="1707984" y="8145"/>
                </a:cubicBezTo>
                <a:lnTo>
                  <a:pt x="1624906" y="8145"/>
                </a:lnTo>
                <a:cubicBezTo>
                  <a:pt x="1620019" y="8145"/>
                  <a:pt x="1615947" y="10589"/>
                  <a:pt x="1614318" y="14661"/>
                </a:cubicBezTo>
                <a:lnTo>
                  <a:pt x="1492959" y="261451"/>
                </a:lnTo>
                <a:lnTo>
                  <a:pt x="1370785" y="15475"/>
                </a:lnTo>
                <a:cubicBezTo>
                  <a:pt x="1369157" y="11403"/>
                  <a:pt x="1365084" y="8959"/>
                  <a:pt x="1360197" y="8959"/>
                </a:cubicBezTo>
                <a:lnTo>
                  <a:pt x="1277119" y="8959"/>
                </a:lnTo>
                <a:cubicBezTo>
                  <a:pt x="1275490" y="8959"/>
                  <a:pt x="1273861" y="11403"/>
                  <a:pt x="1274676" y="13032"/>
                </a:cubicBezTo>
                <a:lnTo>
                  <a:pt x="1436759" y="323352"/>
                </a:lnTo>
                <a:cubicBezTo>
                  <a:pt x="1440831" y="331497"/>
                  <a:pt x="1449791" y="337199"/>
                  <a:pt x="1459565" y="337199"/>
                </a:cubicBezTo>
                <a:lnTo>
                  <a:pt x="1533683" y="337199"/>
                </a:lnTo>
                <a:cubicBezTo>
                  <a:pt x="1538570" y="336384"/>
                  <a:pt x="1542643" y="333941"/>
                  <a:pt x="1544272" y="329868"/>
                </a:cubicBezTo>
                <a:close/>
                <a:moveTo>
                  <a:pt x="2305819" y="679284"/>
                </a:moveTo>
                <a:cubicBezTo>
                  <a:pt x="2304190" y="664623"/>
                  <a:pt x="2301747" y="649963"/>
                  <a:pt x="2297674" y="636116"/>
                </a:cubicBezTo>
                <a:cubicBezTo>
                  <a:pt x="2297674" y="635302"/>
                  <a:pt x="2296860" y="634487"/>
                  <a:pt x="2295231" y="634487"/>
                </a:cubicBezTo>
                <a:cubicBezTo>
                  <a:pt x="2281385" y="634487"/>
                  <a:pt x="2266724" y="635302"/>
                  <a:pt x="2252877" y="635302"/>
                </a:cubicBezTo>
                <a:cubicBezTo>
                  <a:pt x="2238216" y="635302"/>
                  <a:pt x="2223556" y="636116"/>
                  <a:pt x="2209709" y="636116"/>
                </a:cubicBezTo>
                <a:cubicBezTo>
                  <a:pt x="2195863" y="636116"/>
                  <a:pt x="2181202" y="636931"/>
                  <a:pt x="2167356" y="636931"/>
                </a:cubicBezTo>
                <a:cubicBezTo>
                  <a:pt x="2154324" y="636931"/>
                  <a:pt x="2142107" y="637745"/>
                  <a:pt x="2129889" y="637745"/>
                </a:cubicBezTo>
                <a:cubicBezTo>
                  <a:pt x="2129075" y="637745"/>
                  <a:pt x="2128260" y="637745"/>
                  <a:pt x="2128260" y="638560"/>
                </a:cubicBezTo>
                <a:cubicBezTo>
                  <a:pt x="2127446" y="639374"/>
                  <a:pt x="2127446" y="639374"/>
                  <a:pt x="2127446" y="640189"/>
                </a:cubicBezTo>
                <a:cubicBezTo>
                  <a:pt x="2129075" y="654035"/>
                  <a:pt x="2130704" y="667067"/>
                  <a:pt x="2131519" y="680913"/>
                </a:cubicBezTo>
                <a:cubicBezTo>
                  <a:pt x="2132333" y="695574"/>
                  <a:pt x="2133147" y="711049"/>
                  <a:pt x="2133147" y="725710"/>
                </a:cubicBezTo>
                <a:cubicBezTo>
                  <a:pt x="2133147" y="740371"/>
                  <a:pt x="2132333" y="755846"/>
                  <a:pt x="2131519" y="770507"/>
                </a:cubicBezTo>
                <a:cubicBezTo>
                  <a:pt x="2130704" y="784353"/>
                  <a:pt x="2129075" y="798200"/>
                  <a:pt x="2127446" y="811231"/>
                </a:cubicBezTo>
                <a:cubicBezTo>
                  <a:pt x="2127446" y="812046"/>
                  <a:pt x="2127446" y="812861"/>
                  <a:pt x="2128260" y="812861"/>
                </a:cubicBezTo>
                <a:cubicBezTo>
                  <a:pt x="2129075" y="813675"/>
                  <a:pt x="2129075" y="813675"/>
                  <a:pt x="2129889" y="813675"/>
                </a:cubicBezTo>
                <a:lnTo>
                  <a:pt x="2132333" y="813675"/>
                </a:lnTo>
                <a:lnTo>
                  <a:pt x="2138034" y="813675"/>
                </a:lnTo>
                <a:lnTo>
                  <a:pt x="2150252" y="813675"/>
                </a:lnTo>
                <a:lnTo>
                  <a:pt x="2158397" y="813675"/>
                </a:lnTo>
                <a:lnTo>
                  <a:pt x="2162469" y="813675"/>
                </a:lnTo>
                <a:lnTo>
                  <a:pt x="2172243" y="813675"/>
                </a:lnTo>
                <a:cubicBezTo>
                  <a:pt x="2173057" y="813675"/>
                  <a:pt x="2174686" y="812861"/>
                  <a:pt x="2174686" y="812046"/>
                </a:cubicBezTo>
                <a:cubicBezTo>
                  <a:pt x="2175501" y="807974"/>
                  <a:pt x="2175501" y="804716"/>
                  <a:pt x="2176315" y="800643"/>
                </a:cubicBezTo>
                <a:cubicBezTo>
                  <a:pt x="2177130" y="795756"/>
                  <a:pt x="2177944" y="791684"/>
                  <a:pt x="2177944" y="786797"/>
                </a:cubicBezTo>
                <a:cubicBezTo>
                  <a:pt x="2177944" y="781910"/>
                  <a:pt x="2178759" y="777023"/>
                  <a:pt x="2179573" y="772136"/>
                </a:cubicBezTo>
                <a:cubicBezTo>
                  <a:pt x="2180388" y="767249"/>
                  <a:pt x="2180388" y="763177"/>
                  <a:pt x="2180388" y="757475"/>
                </a:cubicBezTo>
                <a:lnTo>
                  <a:pt x="2180388" y="756661"/>
                </a:lnTo>
                <a:lnTo>
                  <a:pt x="2181202" y="756661"/>
                </a:lnTo>
                <a:lnTo>
                  <a:pt x="2189347" y="756661"/>
                </a:lnTo>
                <a:lnTo>
                  <a:pt x="2198307" y="756661"/>
                </a:lnTo>
                <a:lnTo>
                  <a:pt x="2198307" y="756661"/>
                </a:lnTo>
                <a:lnTo>
                  <a:pt x="2215411" y="756661"/>
                </a:lnTo>
                <a:lnTo>
                  <a:pt x="2233330" y="756661"/>
                </a:lnTo>
                <a:lnTo>
                  <a:pt x="2242289" y="756661"/>
                </a:lnTo>
                <a:lnTo>
                  <a:pt x="2251248" y="756661"/>
                </a:lnTo>
                <a:lnTo>
                  <a:pt x="2252063" y="756661"/>
                </a:lnTo>
                <a:lnTo>
                  <a:pt x="2252063" y="757475"/>
                </a:lnTo>
                <a:cubicBezTo>
                  <a:pt x="2252063" y="762362"/>
                  <a:pt x="2251248" y="767249"/>
                  <a:pt x="2250434" y="772136"/>
                </a:cubicBezTo>
                <a:cubicBezTo>
                  <a:pt x="2249620" y="777023"/>
                  <a:pt x="2249620" y="781910"/>
                  <a:pt x="2248805" y="786797"/>
                </a:cubicBezTo>
                <a:cubicBezTo>
                  <a:pt x="2247990" y="791684"/>
                  <a:pt x="2247176" y="796571"/>
                  <a:pt x="2246361" y="801457"/>
                </a:cubicBezTo>
                <a:cubicBezTo>
                  <a:pt x="2245547" y="804716"/>
                  <a:pt x="2244733" y="808788"/>
                  <a:pt x="2243918" y="812046"/>
                </a:cubicBezTo>
                <a:cubicBezTo>
                  <a:pt x="2243918" y="812861"/>
                  <a:pt x="2243918" y="813675"/>
                  <a:pt x="2244733" y="813675"/>
                </a:cubicBezTo>
                <a:cubicBezTo>
                  <a:pt x="2245547" y="814489"/>
                  <a:pt x="2245547" y="814489"/>
                  <a:pt x="2246361" y="814489"/>
                </a:cubicBezTo>
                <a:lnTo>
                  <a:pt x="2255321" y="814489"/>
                </a:lnTo>
                <a:lnTo>
                  <a:pt x="2261837" y="814489"/>
                </a:lnTo>
                <a:lnTo>
                  <a:pt x="2268353" y="814489"/>
                </a:lnTo>
                <a:lnTo>
                  <a:pt x="2282199" y="814489"/>
                </a:lnTo>
                <a:lnTo>
                  <a:pt x="2292787" y="814489"/>
                </a:lnTo>
                <a:lnTo>
                  <a:pt x="2292787" y="814489"/>
                </a:lnTo>
                <a:cubicBezTo>
                  <a:pt x="2293602" y="814489"/>
                  <a:pt x="2294416" y="813675"/>
                  <a:pt x="2295231" y="812861"/>
                </a:cubicBezTo>
                <a:cubicBezTo>
                  <a:pt x="2298489" y="798200"/>
                  <a:pt x="2301747" y="784353"/>
                  <a:pt x="2303376" y="769692"/>
                </a:cubicBezTo>
                <a:cubicBezTo>
                  <a:pt x="2305005" y="754217"/>
                  <a:pt x="2306634" y="738742"/>
                  <a:pt x="2306634" y="723267"/>
                </a:cubicBezTo>
                <a:cubicBezTo>
                  <a:pt x="2309077" y="710235"/>
                  <a:pt x="2308263" y="694760"/>
                  <a:pt x="2305819" y="679284"/>
                </a:cubicBezTo>
                <a:close/>
                <a:moveTo>
                  <a:pt x="2255321" y="724081"/>
                </a:moveTo>
                <a:lnTo>
                  <a:pt x="2254506" y="724081"/>
                </a:lnTo>
                <a:lnTo>
                  <a:pt x="2236588" y="724081"/>
                </a:lnTo>
                <a:lnTo>
                  <a:pt x="2183646" y="724081"/>
                </a:lnTo>
                <a:lnTo>
                  <a:pt x="2183646" y="723267"/>
                </a:lnTo>
                <a:cubicBezTo>
                  <a:pt x="2183646" y="719194"/>
                  <a:pt x="2183646" y="715122"/>
                  <a:pt x="2183646" y="711049"/>
                </a:cubicBezTo>
                <a:cubicBezTo>
                  <a:pt x="2183646" y="706977"/>
                  <a:pt x="2183646" y="702904"/>
                  <a:pt x="2182831" y="698832"/>
                </a:cubicBezTo>
                <a:cubicBezTo>
                  <a:pt x="2182831" y="694760"/>
                  <a:pt x="2182017" y="690687"/>
                  <a:pt x="2182017" y="686615"/>
                </a:cubicBezTo>
                <a:cubicBezTo>
                  <a:pt x="2182017" y="682542"/>
                  <a:pt x="2181202" y="678470"/>
                  <a:pt x="2181202" y="674397"/>
                </a:cubicBezTo>
                <a:lnTo>
                  <a:pt x="2181202" y="673583"/>
                </a:lnTo>
                <a:lnTo>
                  <a:pt x="2182017" y="673583"/>
                </a:lnTo>
                <a:lnTo>
                  <a:pt x="2190976" y="673583"/>
                </a:lnTo>
                <a:lnTo>
                  <a:pt x="2199121" y="673583"/>
                </a:lnTo>
                <a:lnTo>
                  <a:pt x="2216225" y="673583"/>
                </a:lnTo>
                <a:lnTo>
                  <a:pt x="2217040" y="673583"/>
                </a:lnTo>
                <a:lnTo>
                  <a:pt x="2225999" y="673583"/>
                </a:lnTo>
                <a:lnTo>
                  <a:pt x="2234144" y="673583"/>
                </a:lnTo>
                <a:lnTo>
                  <a:pt x="2252063" y="673583"/>
                </a:lnTo>
                <a:lnTo>
                  <a:pt x="2252877" y="673583"/>
                </a:lnTo>
                <a:lnTo>
                  <a:pt x="2252877" y="674397"/>
                </a:lnTo>
                <a:cubicBezTo>
                  <a:pt x="2253692" y="678470"/>
                  <a:pt x="2253692" y="682542"/>
                  <a:pt x="2254506" y="687429"/>
                </a:cubicBezTo>
                <a:cubicBezTo>
                  <a:pt x="2255321" y="691501"/>
                  <a:pt x="2255321" y="695574"/>
                  <a:pt x="2255321" y="700461"/>
                </a:cubicBezTo>
                <a:cubicBezTo>
                  <a:pt x="2255321" y="704533"/>
                  <a:pt x="2256135" y="709420"/>
                  <a:pt x="2256135" y="713493"/>
                </a:cubicBezTo>
                <a:cubicBezTo>
                  <a:pt x="2256135" y="717565"/>
                  <a:pt x="2256135" y="721638"/>
                  <a:pt x="2256135" y="726525"/>
                </a:cubicBezTo>
                <a:lnTo>
                  <a:pt x="2256135" y="724081"/>
                </a:lnTo>
                <a:close/>
                <a:moveTo>
                  <a:pt x="1753595" y="700461"/>
                </a:moveTo>
                <a:cubicBezTo>
                  <a:pt x="1753595" y="698017"/>
                  <a:pt x="1753595" y="695574"/>
                  <a:pt x="1753595" y="693945"/>
                </a:cubicBezTo>
                <a:lnTo>
                  <a:pt x="1753595" y="687429"/>
                </a:lnTo>
                <a:cubicBezTo>
                  <a:pt x="1753595" y="684986"/>
                  <a:pt x="1753595" y="682542"/>
                  <a:pt x="1753595" y="680913"/>
                </a:cubicBezTo>
                <a:lnTo>
                  <a:pt x="1753595" y="680099"/>
                </a:lnTo>
                <a:lnTo>
                  <a:pt x="1754410" y="680099"/>
                </a:lnTo>
                <a:cubicBezTo>
                  <a:pt x="1760926" y="680099"/>
                  <a:pt x="1767442" y="680099"/>
                  <a:pt x="1774772" y="680099"/>
                </a:cubicBezTo>
                <a:lnTo>
                  <a:pt x="1783732" y="680099"/>
                </a:lnTo>
                <a:lnTo>
                  <a:pt x="1795134" y="680099"/>
                </a:lnTo>
                <a:cubicBezTo>
                  <a:pt x="1801650" y="680099"/>
                  <a:pt x="1808981" y="680099"/>
                  <a:pt x="1815497" y="680099"/>
                </a:cubicBezTo>
                <a:cubicBezTo>
                  <a:pt x="1821198" y="680099"/>
                  <a:pt x="1827714" y="680099"/>
                  <a:pt x="1833415" y="680099"/>
                </a:cubicBezTo>
                <a:cubicBezTo>
                  <a:pt x="1835044" y="680099"/>
                  <a:pt x="1835859" y="679284"/>
                  <a:pt x="1835859" y="677655"/>
                </a:cubicBezTo>
                <a:lnTo>
                  <a:pt x="1835859" y="671954"/>
                </a:lnTo>
                <a:cubicBezTo>
                  <a:pt x="1835859" y="669510"/>
                  <a:pt x="1835859" y="666252"/>
                  <a:pt x="1835859" y="663809"/>
                </a:cubicBezTo>
                <a:lnTo>
                  <a:pt x="1835859" y="661365"/>
                </a:lnTo>
                <a:lnTo>
                  <a:pt x="1835859" y="655664"/>
                </a:lnTo>
                <a:cubicBezTo>
                  <a:pt x="1835859" y="654035"/>
                  <a:pt x="1835859" y="652406"/>
                  <a:pt x="1835859" y="650777"/>
                </a:cubicBezTo>
                <a:cubicBezTo>
                  <a:pt x="1835859" y="649963"/>
                  <a:pt x="1835859" y="649148"/>
                  <a:pt x="1835044" y="649148"/>
                </a:cubicBezTo>
                <a:cubicBezTo>
                  <a:pt x="1834230" y="648334"/>
                  <a:pt x="1834230" y="648334"/>
                  <a:pt x="1833415" y="648334"/>
                </a:cubicBezTo>
                <a:cubicBezTo>
                  <a:pt x="1824456" y="648334"/>
                  <a:pt x="1815497" y="649148"/>
                  <a:pt x="1806537" y="649148"/>
                </a:cubicBezTo>
                <a:cubicBezTo>
                  <a:pt x="1796763" y="649148"/>
                  <a:pt x="1786175" y="649963"/>
                  <a:pt x="1776401" y="649963"/>
                </a:cubicBezTo>
                <a:cubicBezTo>
                  <a:pt x="1766627" y="649963"/>
                  <a:pt x="1756853" y="650777"/>
                  <a:pt x="1747079" y="650777"/>
                </a:cubicBezTo>
                <a:cubicBezTo>
                  <a:pt x="1738120" y="650777"/>
                  <a:pt x="1729975" y="651591"/>
                  <a:pt x="1721016" y="651591"/>
                </a:cubicBezTo>
                <a:cubicBezTo>
                  <a:pt x="1720201" y="651591"/>
                  <a:pt x="1718572" y="652406"/>
                  <a:pt x="1718572" y="654035"/>
                </a:cubicBezTo>
                <a:cubicBezTo>
                  <a:pt x="1716943" y="666252"/>
                  <a:pt x="1716129" y="678470"/>
                  <a:pt x="1716129" y="689873"/>
                </a:cubicBezTo>
                <a:cubicBezTo>
                  <a:pt x="1715314" y="702904"/>
                  <a:pt x="1715314" y="715936"/>
                  <a:pt x="1715314" y="728968"/>
                </a:cubicBezTo>
                <a:cubicBezTo>
                  <a:pt x="1715314" y="742000"/>
                  <a:pt x="1715314" y="755032"/>
                  <a:pt x="1716129" y="768064"/>
                </a:cubicBezTo>
                <a:cubicBezTo>
                  <a:pt x="1716943" y="780281"/>
                  <a:pt x="1717758" y="791684"/>
                  <a:pt x="1718572" y="803901"/>
                </a:cubicBezTo>
                <a:cubicBezTo>
                  <a:pt x="1718572" y="804716"/>
                  <a:pt x="1719387" y="805530"/>
                  <a:pt x="1721016" y="806344"/>
                </a:cubicBezTo>
                <a:cubicBezTo>
                  <a:pt x="1729975" y="806344"/>
                  <a:pt x="1738935" y="807159"/>
                  <a:pt x="1747894" y="807159"/>
                </a:cubicBezTo>
                <a:cubicBezTo>
                  <a:pt x="1755224" y="807159"/>
                  <a:pt x="1763369" y="807974"/>
                  <a:pt x="1771514" y="807974"/>
                </a:cubicBezTo>
                <a:lnTo>
                  <a:pt x="1778030" y="807974"/>
                </a:lnTo>
                <a:lnTo>
                  <a:pt x="1808981" y="808788"/>
                </a:lnTo>
                <a:cubicBezTo>
                  <a:pt x="1817940" y="808788"/>
                  <a:pt x="1827714" y="809602"/>
                  <a:pt x="1836673" y="809602"/>
                </a:cubicBezTo>
                <a:lnTo>
                  <a:pt x="1836673" y="809602"/>
                </a:lnTo>
                <a:cubicBezTo>
                  <a:pt x="1837488" y="809602"/>
                  <a:pt x="1837488" y="809602"/>
                  <a:pt x="1838302" y="808788"/>
                </a:cubicBezTo>
                <a:cubicBezTo>
                  <a:pt x="1839117" y="807974"/>
                  <a:pt x="1839117" y="807974"/>
                  <a:pt x="1839117" y="807159"/>
                </a:cubicBezTo>
                <a:cubicBezTo>
                  <a:pt x="1839117" y="805530"/>
                  <a:pt x="1839117" y="803087"/>
                  <a:pt x="1839117" y="801457"/>
                </a:cubicBezTo>
                <a:cubicBezTo>
                  <a:pt x="1839117" y="798200"/>
                  <a:pt x="1839117" y="794942"/>
                  <a:pt x="1839117" y="792498"/>
                </a:cubicBezTo>
                <a:lnTo>
                  <a:pt x="1839117" y="783539"/>
                </a:lnTo>
                <a:lnTo>
                  <a:pt x="1839117" y="777837"/>
                </a:lnTo>
                <a:cubicBezTo>
                  <a:pt x="1839117" y="776208"/>
                  <a:pt x="1838302" y="775394"/>
                  <a:pt x="1836673" y="775394"/>
                </a:cubicBezTo>
                <a:cubicBezTo>
                  <a:pt x="1830157" y="775394"/>
                  <a:pt x="1824456" y="775394"/>
                  <a:pt x="1817940" y="775394"/>
                </a:cubicBezTo>
                <a:cubicBezTo>
                  <a:pt x="1810610" y="775394"/>
                  <a:pt x="1803279" y="775394"/>
                  <a:pt x="1796763" y="775394"/>
                </a:cubicBezTo>
                <a:lnTo>
                  <a:pt x="1786989" y="775394"/>
                </a:lnTo>
                <a:lnTo>
                  <a:pt x="1775587" y="775394"/>
                </a:lnTo>
                <a:lnTo>
                  <a:pt x="1769071" y="775394"/>
                </a:lnTo>
                <a:lnTo>
                  <a:pt x="1754410" y="775394"/>
                </a:lnTo>
                <a:lnTo>
                  <a:pt x="1753595" y="775394"/>
                </a:lnTo>
                <a:lnTo>
                  <a:pt x="1753595" y="774579"/>
                </a:lnTo>
                <a:cubicBezTo>
                  <a:pt x="1753595" y="772136"/>
                  <a:pt x="1753595" y="769692"/>
                  <a:pt x="1753595" y="767249"/>
                </a:cubicBezTo>
                <a:cubicBezTo>
                  <a:pt x="1753595" y="764805"/>
                  <a:pt x="1753595" y="762362"/>
                  <a:pt x="1753595" y="759919"/>
                </a:cubicBezTo>
                <a:cubicBezTo>
                  <a:pt x="1753595" y="757475"/>
                  <a:pt x="1753595" y="755032"/>
                  <a:pt x="1753595" y="752588"/>
                </a:cubicBezTo>
                <a:cubicBezTo>
                  <a:pt x="1753595" y="750145"/>
                  <a:pt x="1753595" y="747701"/>
                  <a:pt x="1753595" y="745258"/>
                </a:cubicBezTo>
                <a:lnTo>
                  <a:pt x="1753595" y="744443"/>
                </a:lnTo>
                <a:lnTo>
                  <a:pt x="1754410" y="744443"/>
                </a:lnTo>
                <a:lnTo>
                  <a:pt x="1773143" y="744443"/>
                </a:lnTo>
                <a:lnTo>
                  <a:pt x="1791876" y="744443"/>
                </a:lnTo>
                <a:lnTo>
                  <a:pt x="1810610" y="744443"/>
                </a:lnTo>
                <a:lnTo>
                  <a:pt x="1826899" y="744443"/>
                </a:lnTo>
                <a:cubicBezTo>
                  <a:pt x="1827714" y="744443"/>
                  <a:pt x="1827714" y="744443"/>
                  <a:pt x="1828528" y="743629"/>
                </a:cubicBezTo>
                <a:cubicBezTo>
                  <a:pt x="1829343" y="742814"/>
                  <a:pt x="1829343" y="742814"/>
                  <a:pt x="1829343" y="742000"/>
                </a:cubicBezTo>
                <a:lnTo>
                  <a:pt x="1829343" y="737113"/>
                </a:lnTo>
                <a:lnTo>
                  <a:pt x="1829343" y="728968"/>
                </a:lnTo>
                <a:lnTo>
                  <a:pt x="1829343" y="720823"/>
                </a:lnTo>
                <a:cubicBezTo>
                  <a:pt x="1829343" y="719194"/>
                  <a:pt x="1829343" y="717565"/>
                  <a:pt x="1829343" y="715936"/>
                </a:cubicBezTo>
                <a:cubicBezTo>
                  <a:pt x="1829343" y="715122"/>
                  <a:pt x="1829343" y="715122"/>
                  <a:pt x="1828528" y="714307"/>
                </a:cubicBezTo>
                <a:cubicBezTo>
                  <a:pt x="1827714" y="713493"/>
                  <a:pt x="1827714" y="713493"/>
                  <a:pt x="1826899" y="713493"/>
                </a:cubicBezTo>
                <a:lnTo>
                  <a:pt x="1810610" y="713493"/>
                </a:lnTo>
                <a:lnTo>
                  <a:pt x="1791876" y="713493"/>
                </a:lnTo>
                <a:lnTo>
                  <a:pt x="1773143" y="713493"/>
                </a:lnTo>
                <a:lnTo>
                  <a:pt x="1764184" y="713493"/>
                </a:lnTo>
                <a:lnTo>
                  <a:pt x="1754410" y="713493"/>
                </a:lnTo>
                <a:lnTo>
                  <a:pt x="1753595" y="713493"/>
                </a:lnTo>
                <a:lnTo>
                  <a:pt x="1753595" y="712678"/>
                </a:lnTo>
                <a:cubicBezTo>
                  <a:pt x="1753595" y="705348"/>
                  <a:pt x="1753595" y="702904"/>
                  <a:pt x="1753595" y="700461"/>
                </a:cubicBezTo>
                <a:close/>
                <a:moveTo>
                  <a:pt x="2268353" y="855214"/>
                </a:moveTo>
                <a:cubicBezTo>
                  <a:pt x="2259393" y="855214"/>
                  <a:pt x="2249620" y="855214"/>
                  <a:pt x="2239031" y="854399"/>
                </a:cubicBezTo>
                <a:cubicBezTo>
                  <a:pt x="2237402" y="854399"/>
                  <a:pt x="2235773" y="855214"/>
                  <a:pt x="2234959" y="856028"/>
                </a:cubicBezTo>
                <a:cubicBezTo>
                  <a:pt x="2206451" y="887793"/>
                  <a:pt x="2168171" y="916301"/>
                  <a:pt x="2121745" y="937477"/>
                </a:cubicBezTo>
                <a:cubicBezTo>
                  <a:pt x="2058214" y="966799"/>
                  <a:pt x="1984096" y="982274"/>
                  <a:pt x="1906719" y="982274"/>
                </a:cubicBezTo>
                <a:lnTo>
                  <a:pt x="1906719" y="982274"/>
                </a:lnTo>
                <a:cubicBezTo>
                  <a:pt x="1804094" y="982274"/>
                  <a:pt x="1707984" y="955396"/>
                  <a:pt x="1635494" y="905712"/>
                </a:cubicBezTo>
                <a:cubicBezTo>
                  <a:pt x="1601286" y="882092"/>
                  <a:pt x="1573593" y="854399"/>
                  <a:pt x="1555675" y="824263"/>
                </a:cubicBezTo>
                <a:cubicBezTo>
                  <a:pt x="1536941" y="793313"/>
                  <a:pt x="1527167" y="760733"/>
                  <a:pt x="1527167" y="728153"/>
                </a:cubicBezTo>
                <a:cubicBezTo>
                  <a:pt x="1527167" y="694760"/>
                  <a:pt x="1536941" y="662180"/>
                  <a:pt x="1555675" y="632044"/>
                </a:cubicBezTo>
                <a:cubicBezTo>
                  <a:pt x="1583367" y="586432"/>
                  <a:pt x="1630608" y="547337"/>
                  <a:pt x="1692509" y="519644"/>
                </a:cubicBezTo>
                <a:cubicBezTo>
                  <a:pt x="1756039" y="490323"/>
                  <a:pt x="1830157" y="474847"/>
                  <a:pt x="1907534" y="474847"/>
                </a:cubicBezTo>
                <a:lnTo>
                  <a:pt x="1907534" y="474847"/>
                </a:lnTo>
                <a:cubicBezTo>
                  <a:pt x="2010159" y="474847"/>
                  <a:pt x="2106269" y="501725"/>
                  <a:pt x="2178759" y="551409"/>
                </a:cubicBezTo>
                <a:cubicBezTo>
                  <a:pt x="2198307" y="565256"/>
                  <a:pt x="2216225" y="579917"/>
                  <a:pt x="2230886" y="596206"/>
                </a:cubicBezTo>
                <a:cubicBezTo>
                  <a:pt x="2231701" y="597021"/>
                  <a:pt x="2233330" y="597835"/>
                  <a:pt x="2234959" y="597835"/>
                </a:cubicBezTo>
                <a:lnTo>
                  <a:pt x="2247990" y="597835"/>
                </a:lnTo>
                <a:lnTo>
                  <a:pt x="2265095" y="597835"/>
                </a:lnTo>
                <a:cubicBezTo>
                  <a:pt x="2267538" y="597835"/>
                  <a:pt x="2269167" y="596206"/>
                  <a:pt x="2269982" y="594577"/>
                </a:cubicBezTo>
                <a:cubicBezTo>
                  <a:pt x="2270796" y="592948"/>
                  <a:pt x="2270796" y="590505"/>
                  <a:pt x="2269167" y="588876"/>
                </a:cubicBezTo>
                <a:cubicBezTo>
                  <a:pt x="2236588" y="548966"/>
                  <a:pt x="2191791" y="514757"/>
                  <a:pt x="2136405" y="489508"/>
                </a:cubicBezTo>
                <a:cubicBezTo>
                  <a:pt x="2068803" y="457743"/>
                  <a:pt x="1988983" y="441453"/>
                  <a:pt x="1907534" y="441453"/>
                </a:cubicBezTo>
                <a:cubicBezTo>
                  <a:pt x="1798392" y="441453"/>
                  <a:pt x="1694952" y="470775"/>
                  <a:pt x="1616761" y="523717"/>
                </a:cubicBezTo>
                <a:cubicBezTo>
                  <a:pt x="1578480" y="549780"/>
                  <a:pt x="1548344" y="580731"/>
                  <a:pt x="1527167" y="614939"/>
                </a:cubicBezTo>
                <a:cubicBezTo>
                  <a:pt x="1505176" y="650777"/>
                  <a:pt x="1492959" y="689873"/>
                  <a:pt x="1492959" y="728968"/>
                </a:cubicBezTo>
                <a:lnTo>
                  <a:pt x="1492959" y="728968"/>
                </a:lnTo>
                <a:cubicBezTo>
                  <a:pt x="1492959" y="728968"/>
                  <a:pt x="1492959" y="728968"/>
                  <a:pt x="1492959" y="728968"/>
                </a:cubicBezTo>
                <a:cubicBezTo>
                  <a:pt x="1492959" y="768878"/>
                  <a:pt x="1504362" y="807159"/>
                  <a:pt x="1527167" y="842996"/>
                </a:cubicBezTo>
                <a:cubicBezTo>
                  <a:pt x="1558932" y="894309"/>
                  <a:pt x="1611874" y="938292"/>
                  <a:pt x="1678662" y="968428"/>
                </a:cubicBezTo>
                <a:cubicBezTo>
                  <a:pt x="1746265" y="999379"/>
                  <a:pt x="1826085" y="1016483"/>
                  <a:pt x="1907534" y="1016483"/>
                </a:cubicBezTo>
                <a:cubicBezTo>
                  <a:pt x="1962105" y="1016483"/>
                  <a:pt x="2015046" y="1009152"/>
                  <a:pt x="2064730" y="995306"/>
                </a:cubicBezTo>
                <a:cubicBezTo>
                  <a:pt x="2113600" y="981460"/>
                  <a:pt x="2159211" y="961097"/>
                  <a:pt x="2198307" y="934219"/>
                </a:cubicBezTo>
                <a:cubicBezTo>
                  <a:pt x="2228443" y="913857"/>
                  <a:pt x="2253692" y="890237"/>
                  <a:pt x="2273240" y="864173"/>
                </a:cubicBezTo>
                <a:cubicBezTo>
                  <a:pt x="2274868" y="862544"/>
                  <a:pt x="2274868" y="860101"/>
                  <a:pt x="2274054" y="858472"/>
                </a:cubicBezTo>
                <a:cubicBezTo>
                  <a:pt x="2272425" y="856843"/>
                  <a:pt x="2269982" y="855214"/>
                  <a:pt x="2268353" y="855214"/>
                </a:cubicBezTo>
                <a:close/>
                <a:moveTo>
                  <a:pt x="1611874" y="737113"/>
                </a:moveTo>
                <a:lnTo>
                  <a:pt x="1623277" y="737113"/>
                </a:lnTo>
                <a:lnTo>
                  <a:pt x="1634680" y="737113"/>
                </a:lnTo>
                <a:lnTo>
                  <a:pt x="1634680" y="737113"/>
                </a:lnTo>
                <a:lnTo>
                  <a:pt x="1640381" y="737113"/>
                </a:lnTo>
                <a:lnTo>
                  <a:pt x="1646083" y="737113"/>
                </a:lnTo>
                <a:lnTo>
                  <a:pt x="1658300" y="737113"/>
                </a:lnTo>
                <a:lnTo>
                  <a:pt x="1659115" y="737113"/>
                </a:lnTo>
                <a:lnTo>
                  <a:pt x="1659115" y="737927"/>
                </a:lnTo>
                <a:cubicBezTo>
                  <a:pt x="1659115" y="742814"/>
                  <a:pt x="1659115" y="748516"/>
                  <a:pt x="1659929" y="753403"/>
                </a:cubicBezTo>
                <a:cubicBezTo>
                  <a:pt x="1659929" y="758290"/>
                  <a:pt x="1660744" y="763991"/>
                  <a:pt x="1660744" y="768878"/>
                </a:cubicBezTo>
                <a:cubicBezTo>
                  <a:pt x="1661558" y="774579"/>
                  <a:pt x="1661558" y="779466"/>
                  <a:pt x="1662373" y="784353"/>
                </a:cubicBezTo>
                <a:cubicBezTo>
                  <a:pt x="1663187" y="788426"/>
                  <a:pt x="1663187" y="793313"/>
                  <a:pt x="1664001" y="797385"/>
                </a:cubicBezTo>
                <a:cubicBezTo>
                  <a:pt x="1664001" y="798200"/>
                  <a:pt x="1664816" y="799014"/>
                  <a:pt x="1666445" y="799014"/>
                </a:cubicBezTo>
                <a:lnTo>
                  <a:pt x="1672961" y="799014"/>
                </a:lnTo>
                <a:cubicBezTo>
                  <a:pt x="1676219" y="799014"/>
                  <a:pt x="1678662" y="799014"/>
                  <a:pt x="1681920" y="799014"/>
                </a:cubicBezTo>
                <a:lnTo>
                  <a:pt x="1690880" y="799014"/>
                </a:lnTo>
                <a:lnTo>
                  <a:pt x="1696581" y="799014"/>
                </a:lnTo>
                <a:lnTo>
                  <a:pt x="1696581" y="799014"/>
                </a:lnTo>
                <a:cubicBezTo>
                  <a:pt x="1697396" y="799014"/>
                  <a:pt x="1698210" y="799014"/>
                  <a:pt x="1698210" y="798200"/>
                </a:cubicBezTo>
                <a:cubicBezTo>
                  <a:pt x="1699025" y="797385"/>
                  <a:pt x="1699025" y="797385"/>
                  <a:pt x="1699025" y="796571"/>
                </a:cubicBezTo>
                <a:cubicBezTo>
                  <a:pt x="1697396" y="785168"/>
                  <a:pt x="1696581" y="773765"/>
                  <a:pt x="1695767" y="761548"/>
                </a:cubicBezTo>
                <a:cubicBezTo>
                  <a:pt x="1694952" y="748516"/>
                  <a:pt x="1694952" y="735484"/>
                  <a:pt x="1694952" y="723267"/>
                </a:cubicBezTo>
                <a:cubicBezTo>
                  <a:pt x="1694952" y="710235"/>
                  <a:pt x="1694952" y="697203"/>
                  <a:pt x="1695767" y="684986"/>
                </a:cubicBezTo>
                <a:cubicBezTo>
                  <a:pt x="1696581" y="673583"/>
                  <a:pt x="1697396" y="661365"/>
                  <a:pt x="1699025" y="649963"/>
                </a:cubicBezTo>
                <a:cubicBezTo>
                  <a:pt x="1699025" y="649148"/>
                  <a:pt x="1699025" y="648334"/>
                  <a:pt x="1698210" y="648334"/>
                </a:cubicBezTo>
                <a:cubicBezTo>
                  <a:pt x="1697396" y="647519"/>
                  <a:pt x="1697396" y="647519"/>
                  <a:pt x="1696581" y="647519"/>
                </a:cubicBezTo>
                <a:lnTo>
                  <a:pt x="1695767" y="647519"/>
                </a:lnTo>
                <a:lnTo>
                  <a:pt x="1691694" y="647519"/>
                </a:lnTo>
                <a:lnTo>
                  <a:pt x="1687622" y="647519"/>
                </a:lnTo>
                <a:lnTo>
                  <a:pt x="1682735" y="647519"/>
                </a:lnTo>
                <a:lnTo>
                  <a:pt x="1677848" y="647519"/>
                </a:lnTo>
                <a:lnTo>
                  <a:pt x="1673775" y="647519"/>
                </a:lnTo>
                <a:lnTo>
                  <a:pt x="1672961" y="647519"/>
                </a:lnTo>
                <a:lnTo>
                  <a:pt x="1667260" y="647519"/>
                </a:lnTo>
                <a:cubicBezTo>
                  <a:pt x="1666445" y="647519"/>
                  <a:pt x="1664816" y="648334"/>
                  <a:pt x="1664816" y="649148"/>
                </a:cubicBezTo>
                <a:cubicBezTo>
                  <a:pt x="1664001" y="653221"/>
                  <a:pt x="1664001" y="657293"/>
                  <a:pt x="1663187" y="661365"/>
                </a:cubicBezTo>
                <a:cubicBezTo>
                  <a:pt x="1662373" y="666252"/>
                  <a:pt x="1662373" y="671139"/>
                  <a:pt x="1661558" y="676026"/>
                </a:cubicBezTo>
                <a:cubicBezTo>
                  <a:pt x="1660744" y="680913"/>
                  <a:pt x="1660744" y="685800"/>
                  <a:pt x="1660744" y="690687"/>
                </a:cubicBezTo>
                <a:cubicBezTo>
                  <a:pt x="1660744" y="695574"/>
                  <a:pt x="1659929" y="700461"/>
                  <a:pt x="1659929" y="705348"/>
                </a:cubicBezTo>
                <a:lnTo>
                  <a:pt x="1659929" y="706162"/>
                </a:lnTo>
                <a:lnTo>
                  <a:pt x="1659115" y="706162"/>
                </a:lnTo>
                <a:lnTo>
                  <a:pt x="1646897" y="706162"/>
                </a:lnTo>
                <a:lnTo>
                  <a:pt x="1638753" y="706162"/>
                </a:lnTo>
                <a:lnTo>
                  <a:pt x="1634680" y="706162"/>
                </a:lnTo>
                <a:lnTo>
                  <a:pt x="1623277" y="706162"/>
                </a:lnTo>
                <a:lnTo>
                  <a:pt x="1611874" y="706162"/>
                </a:lnTo>
                <a:lnTo>
                  <a:pt x="1611060" y="706162"/>
                </a:lnTo>
                <a:lnTo>
                  <a:pt x="1611060" y="705348"/>
                </a:lnTo>
                <a:cubicBezTo>
                  <a:pt x="1611060" y="700461"/>
                  <a:pt x="1611874" y="695574"/>
                  <a:pt x="1611874" y="691501"/>
                </a:cubicBezTo>
                <a:cubicBezTo>
                  <a:pt x="1611874" y="686615"/>
                  <a:pt x="1612689" y="681728"/>
                  <a:pt x="1613503" y="677655"/>
                </a:cubicBezTo>
                <a:cubicBezTo>
                  <a:pt x="1614318" y="672768"/>
                  <a:pt x="1614318" y="667881"/>
                  <a:pt x="1615132" y="663809"/>
                </a:cubicBezTo>
                <a:cubicBezTo>
                  <a:pt x="1615947" y="660551"/>
                  <a:pt x="1615947" y="657293"/>
                  <a:pt x="1616761" y="653221"/>
                </a:cubicBezTo>
                <a:cubicBezTo>
                  <a:pt x="1616761" y="652406"/>
                  <a:pt x="1616761" y="651591"/>
                  <a:pt x="1615947" y="651591"/>
                </a:cubicBezTo>
                <a:cubicBezTo>
                  <a:pt x="1615132" y="650777"/>
                  <a:pt x="1615132" y="650777"/>
                  <a:pt x="1614318" y="650777"/>
                </a:cubicBezTo>
                <a:lnTo>
                  <a:pt x="1609431" y="650777"/>
                </a:lnTo>
                <a:lnTo>
                  <a:pt x="1600471" y="650777"/>
                </a:lnTo>
                <a:lnTo>
                  <a:pt x="1592327" y="650777"/>
                </a:lnTo>
                <a:lnTo>
                  <a:pt x="1588254" y="650777"/>
                </a:lnTo>
                <a:lnTo>
                  <a:pt x="1586625" y="650777"/>
                </a:lnTo>
                <a:cubicBezTo>
                  <a:pt x="1585811" y="650777"/>
                  <a:pt x="1584996" y="651591"/>
                  <a:pt x="1584182" y="652406"/>
                </a:cubicBezTo>
                <a:cubicBezTo>
                  <a:pt x="1581738" y="663809"/>
                  <a:pt x="1580109" y="675212"/>
                  <a:pt x="1579295" y="685800"/>
                </a:cubicBezTo>
                <a:cubicBezTo>
                  <a:pt x="1578480" y="698017"/>
                  <a:pt x="1577666" y="710235"/>
                  <a:pt x="1577666" y="721638"/>
                </a:cubicBezTo>
                <a:cubicBezTo>
                  <a:pt x="1577666" y="733040"/>
                  <a:pt x="1578480" y="746072"/>
                  <a:pt x="1579295" y="757475"/>
                </a:cubicBezTo>
                <a:cubicBezTo>
                  <a:pt x="1580109" y="768878"/>
                  <a:pt x="1581738" y="780281"/>
                  <a:pt x="1584182" y="790869"/>
                </a:cubicBezTo>
                <a:cubicBezTo>
                  <a:pt x="1584182" y="791684"/>
                  <a:pt x="1584996" y="792498"/>
                  <a:pt x="1586625" y="792498"/>
                </a:cubicBezTo>
                <a:lnTo>
                  <a:pt x="1592327" y="792498"/>
                </a:lnTo>
                <a:lnTo>
                  <a:pt x="1600471" y="792498"/>
                </a:lnTo>
                <a:lnTo>
                  <a:pt x="1609431" y="792498"/>
                </a:lnTo>
                <a:lnTo>
                  <a:pt x="1610245" y="792498"/>
                </a:lnTo>
                <a:lnTo>
                  <a:pt x="1614318" y="792498"/>
                </a:lnTo>
                <a:cubicBezTo>
                  <a:pt x="1615132" y="792498"/>
                  <a:pt x="1615947" y="792498"/>
                  <a:pt x="1615947" y="791684"/>
                </a:cubicBezTo>
                <a:cubicBezTo>
                  <a:pt x="1616761" y="790869"/>
                  <a:pt x="1616761" y="790055"/>
                  <a:pt x="1616761" y="790055"/>
                </a:cubicBezTo>
                <a:cubicBezTo>
                  <a:pt x="1615947" y="785982"/>
                  <a:pt x="1615947" y="782724"/>
                  <a:pt x="1615132" y="778652"/>
                </a:cubicBezTo>
                <a:cubicBezTo>
                  <a:pt x="1614318" y="773765"/>
                  <a:pt x="1613503" y="768064"/>
                  <a:pt x="1613503" y="763177"/>
                </a:cubicBezTo>
                <a:cubicBezTo>
                  <a:pt x="1612689" y="758290"/>
                  <a:pt x="1612689" y="752588"/>
                  <a:pt x="1611874" y="747701"/>
                </a:cubicBezTo>
                <a:cubicBezTo>
                  <a:pt x="1611874" y="742814"/>
                  <a:pt x="1611060" y="737113"/>
                  <a:pt x="1611060" y="732226"/>
                </a:cubicBezTo>
                <a:lnTo>
                  <a:pt x="1611060" y="731412"/>
                </a:lnTo>
                <a:lnTo>
                  <a:pt x="1611874" y="731412"/>
                </a:ln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fr-FR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9908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image and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D8F9F6C4-CB4A-C1F3-A7AD-8BFF33F6C6B9}"/>
              </a:ext>
            </a:extLst>
          </p:cNvPr>
          <p:cNvSpPr>
            <a:spLocks noGrp="1"/>
          </p:cNvSpPr>
          <p:nvPr>
            <p:ph type="pic" sz="quarter" idx="113" hasCustomPrompt="1"/>
          </p:nvPr>
        </p:nvSpPr>
        <p:spPr bwMode="gray">
          <a:xfrm>
            <a:off x="4542906" y="1396617"/>
            <a:ext cx="3102050" cy="4372642"/>
          </a:xfrm>
          <a:custGeom>
            <a:avLst/>
            <a:gdLst>
              <a:gd name="connsiteX0" fmla="*/ 0 w 3102050"/>
              <a:gd name="connsiteY0" fmla="*/ 0 h 4372642"/>
              <a:gd name="connsiteX1" fmla="*/ 875778 w 3102050"/>
              <a:gd name="connsiteY1" fmla="*/ 0 h 4372642"/>
              <a:gd name="connsiteX2" fmla="*/ 2226272 w 3102050"/>
              <a:gd name="connsiteY2" fmla="*/ 0 h 4372642"/>
              <a:gd name="connsiteX3" fmla="*/ 3102050 w 3102050"/>
              <a:gd name="connsiteY3" fmla="*/ 0 h 4372642"/>
              <a:gd name="connsiteX4" fmla="*/ 3102050 w 3102050"/>
              <a:gd name="connsiteY4" fmla="*/ 47557 h 4372642"/>
              <a:gd name="connsiteX5" fmla="*/ 3102050 w 3102050"/>
              <a:gd name="connsiteY5" fmla="*/ 504453 h 4372642"/>
              <a:gd name="connsiteX6" fmla="*/ 3102050 w 3102050"/>
              <a:gd name="connsiteY6" fmla="*/ 552010 h 4372642"/>
              <a:gd name="connsiteX7" fmla="*/ 3102050 w 3102050"/>
              <a:gd name="connsiteY7" fmla="*/ 819931 h 4372642"/>
              <a:gd name="connsiteX8" fmla="*/ 3102050 w 3102050"/>
              <a:gd name="connsiteY8" fmla="*/ 834895 h 4372642"/>
              <a:gd name="connsiteX9" fmla="*/ 3102050 w 3102050"/>
              <a:gd name="connsiteY9" fmla="*/ 867488 h 4372642"/>
              <a:gd name="connsiteX10" fmla="*/ 3102050 w 3102050"/>
              <a:gd name="connsiteY10" fmla="*/ 882452 h 4372642"/>
              <a:gd name="connsiteX11" fmla="*/ 3102050 w 3102050"/>
              <a:gd name="connsiteY11" fmla="*/ 1324384 h 4372642"/>
              <a:gd name="connsiteX12" fmla="*/ 3102050 w 3102050"/>
              <a:gd name="connsiteY12" fmla="*/ 1339348 h 4372642"/>
              <a:gd name="connsiteX13" fmla="*/ 3102050 w 3102050"/>
              <a:gd name="connsiteY13" fmla="*/ 1371941 h 4372642"/>
              <a:gd name="connsiteX14" fmla="*/ 3102050 w 3102050"/>
              <a:gd name="connsiteY14" fmla="*/ 1386905 h 4372642"/>
              <a:gd name="connsiteX15" fmla="*/ 3102050 w 3102050"/>
              <a:gd name="connsiteY15" fmla="*/ 1654826 h 4372642"/>
              <a:gd name="connsiteX16" fmla="*/ 3102050 w 3102050"/>
              <a:gd name="connsiteY16" fmla="*/ 1702383 h 4372642"/>
              <a:gd name="connsiteX17" fmla="*/ 3102050 w 3102050"/>
              <a:gd name="connsiteY17" fmla="*/ 2159279 h 4372642"/>
              <a:gd name="connsiteX18" fmla="*/ 3102050 w 3102050"/>
              <a:gd name="connsiteY18" fmla="*/ 2165806 h 4372642"/>
              <a:gd name="connsiteX19" fmla="*/ 3102050 w 3102050"/>
              <a:gd name="connsiteY19" fmla="*/ 2206836 h 4372642"/>
              <a:gd name="connsiteX20" fmla="*/ 3102050 w 3102050"/>
              <a:gd name="connsiteY20" fmla="*/ 2213363 h 4372642"/>
              <a:gd name="connsiteX21" fmla="*/ 3102050 w 3102050"/>
              <a:gd name="connsiteY21" fmla="*/ 2670259 h 4372642"/>
              <a:gd name="connsiteX22" fmla="*/ 3102050 w 3102050"/>
              <a:gd name="connsiteY22" fmla="*/ 2717816 h 4372642"/>
              <a:gd name="connsiteX23" fmla="*/ 3102050 w 3102050"/>
              <a:gd name="connsiteY23" fmla="*/ 2985737 h 4372642"/>
              <a:gd name="connsiteX24" fmla="*/ 3102050 w 3102050"/>
              <a:gd name="connsiteY24" fmla="*/ 3000701 h 4372642"/>
              <a:gd name="connsiteX25" fmla="*/ 3102050 w 3102050"/>
              <a:gd name="connsiteY25" fmla="*/ 3033294 h 4372642"/>
              <a:gd name="connsiteX26" fmla="*/ 3102050 w 3102050"/>
              <a:gd name="connsiteY26" fmla="*/ 3048258 h 4372642"/>
              <a:gd name="connsiteX27" fmla="*/ 3102050 w 3102050"/>
              <a:gd name="connsiteY27" fmla="*/ 3490190 h 4372642"/>
              <a:gd name="connsiteX28" fmla="*/ 3102050 w 3102050"/>
              <a:gd name="connsiteY28" fmla="*/ 3505154 h 4372642"/>
              <a:gd name="connsiteX29" fmla="*/ 3102050 w 3102050"/>
              <a:gd name="connsiteY29" fmla="*/ 3537747 h 4372642"/>
              <a:gd name="connsiteX30" fmla="*/ 3102050 w 3102050"/>
              <a:gd name="connsiteY30" fmla="*/ 3552711 h 4372642"/>
              <a:gd name="connsiteX31" fmla="*/ 3102050 w 3102050"/>
              <a:gd name="connsiteY31" fmla="*/ 3820632 h 4372642"/>
              <a:gd name="connsiteX32" fmla="*/ 3102050 w 3102050"/>
              <a:gd name="connsiteY32" fmla="*/ 3868189 h 4372642"/>
              <a:gd name="connsiteX33" fmla="*/ 3102050 w 3102050"/>
              <a:gd name="connsiteY33" fmla="*/ 4325085 h 4372642"/>
              <a:gd name="connsiteX34" fmla="*/ 3102050 w 3102050"/>
              <a:gd name="connsiteY34" fmla="*/ 4372642 h 4372642"/>
              <a:gd name="connsiteX35" fmla="*/ 1626348 w 3102050"/>
              <a:gd name="connsiteY35" fmla="*/ 4293446 h 4372642"/>
              <a:gd name="connsiteX36" fmla="*/ 1567948 w 3102050"/>
              <a:gd name="connsiteY36" fmla="*/ 4289755 h 4372642"/>
              <a:gd name="connsiteX37" fmla="*/ 1567944 w 3102050"/>
              <a:gd name="connsiteY37" fmla="*/ 4289755 h 4372642"/>
              <a:gd name="connsiteX38" fmla="*/ 750570 w 3102050"/>
              <a:gd name="connsiteY38" fmla="*/ 4245889 h 4372642"/>
              <a:gd name="connsiteX39" fmla="*/ 316230 w 3102050"/>
              <a:gd name="connsiteY39" fmla="*/ 4203979 h 4372642"/>
              <a:gd name="connsiteX40" fmla="*/ 46990 w 3102050"/>
              <a:gd name="connsiteY40" fmla="*/ 3993159 h 4372642"/>
              <a:gd name="connsiteX41" fmla="*/ 0 w 3102050"/>
              <a:gd name="connsiteY41" fmla="*/ 3685819 h 4372642"/>
              <a:gd name="connsiteX42" fmla="*/ 0 w 3102050"/>
              <a:gd name="connsiteY42" fmla="*/ 3181366 h 4372642"/>
              <a:gd name="connsiteX43" fmla="*/ 0 w 3102050"/>
              <a:gd name="connsiteY43" fmla="*/ 2865888 h 4372642"/>
              <a:gd name="connsiteX44" fmla="*/ 0 w 3102050"/>
              <a:gd name="connsiteY44" fmla="*/ 2850924 h 4372642"/>
              <a:gd name="connsiteX45" fmla="*/ 0 w 3102050"/>
              <a:gd name="connsiteY45" fmla="*/ 2361435 h 4372642"/>
              <a:gd name="connsiteX46" fmla="*/ 0 w 3102050"/>
              <a:gd name="connsiteY46" fmla="*/ 2346471 h 4372642"/>
              <a:gd name="connsiteX47" fmla="*/ 0 w 3102050"/>
              <a:gd name="connsiteY47" fmla="*/ 2159279 h 4372642"/>
              <a:gd name="connsiteX48" fmla="*/ 0 w 3102050"/>
              <a:gd name="connsiteY48" fmla="*/ 2030993 h 4372642"/>
              <a:gd name="connsiteX49" fmla="*/ 0 w 3102050"/>
              <a:gd name="connsiteY49" fmla="*/ 1654826 h 4372642"/>
              <a:gd name="connsiteX50" fmla="*/ 0 w 3102050"/>
              <a:gd name="connsiteY50" fmla="*/ 1526540 h 4372642"/>
              <a:gd name="connsiteX51" fmla="*/ 0 w 3102050"/>
              <a:gd name="connsiteY51" fmla="*/ 1339348 h 4372642"/>
              <a:gd name="connsiteX52" fmla="*/ 0 w 3102050"/>
              <a:gd name="connsiteY52" fmla="*/ 1324384 h 4372642"/>
              <a:gd name="connsiteX53" fmla="*/ 0 w 3102050"/>
              <a:gd name="connsiteY53" fmla="*/ 834895 h 4372642"/>
              <a:gd name="connsiteX54" fmla="*/ 0 w 3102050"/>
              <a:gd name="connsiteY54" fmla="*/ 819931 h 4372642"/>
              <a:gd name="connsiteX55" fmla="*/ 0 w 3102050"/>
              <a:gd name="connsiteY55" fmla="*/ 504453 h 437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3102050" h="4372642">
                <a:moveTo>
                  <a:pt x="0" y="0"/>
                </a:moveTo>
                <a:lnTo>
                  <a:pt x="875778" y="0"/>
                </a:lnTo>
                <a:lnTo>
                  <a:pt x="2226272" y="0"/>
                </a:lnTo>
                <a:lnTo>
                  <a:pt x="3102050" y="0"/>
                </a:lnTo>
                <a:lnTo>
                  <a:pt x="3102050" y="47557"/>
                </a:lnTo>
                <a:lnTo>
                  <a:pt x="3102050" y="504453"/>
                </a:lnTo>
                <a:lnTo>
                  <a:pt x="3102050" y="552010"/>
                </a:lnTo>
                <a:lnTo>
                  <a:pt x="3102050" y="819931"/>
                </a:lnTo>
                <a:lnTo>
                  <a:pt x="3102050" y="834895"/>
                </a:lnTo>
                <a:lnTo>
                  <a:pt x="3102050" y="867488"/>
                </a:lnTo>
                <a:lnTo>
                  <a:pt x="3102050" y="882452"/>
                </a:lnTo>
                <a:lnTo>
                  <a:pt x="3102050" y="1324384"/>
                </a:lnTo>
                <a:lnTo>
                  <a:pt x="3102050" y="1339348"/>
                </a:lnTo>
                <a:lnTo>
                  <a:pt x="3102050" y="1371941"/>
                </a:lnTo>
                <a:lnTo>
                  <a:pt x="3102050" y="1386905"/>
                </a:lnTo>
                <a:lnTo>
                  <a:pt x="3102050" y="1654826"/>
                </a:lnTo>
                <a:lnTo>
                  <a:pt x="3102050" y="1702383"/>
                </a:lnTo>
                <a:lnTo>
                  <a:pt x="3102050" y="2159279"/>
                </a:lnTo>
                <a:lnTo>
                  <a:pt x="3102050" y="2165806"/>
                </a:lnTo>
                <a:lnTo>
                  <a:pt x="3102050" y="2206836"/>
                </a:lnTo>
                <a:lnTo>
                  <a:pt x="3102050" y="2213363"/>
                </a:lnTo>
                <a:lnTo>
                  <a:pt x="3102050" y="2670259"/>
                </a:lnTo>
                <a:lnTo>
                  <a:pt x="3102050" y="2717816"/>
                </a:lnTo>
                <a:lnTo>
                  <a:pt x="3102050" y="2985737"/>
                </a:lnTo>
                <a:lnTo>
                  <a:pt x="3102050" y="3000701"/>
                </a:lnTo>
                <a:lnTo>
                  <a:pt x="3102050" y="3033294"/>
                </a:lnTo>
                <a:lnTo>
                  <a:pt x="3102050" y="3048258"/>
                </a:lnTo>
                <a:lnTo>
                  <a:pt x="3102050" y="3490190"/>
                </a:lnTo>
                <a:lnTo>
                  <a:pt x="3102050" y="3505154"/>
                </a:lnTo>
                <a:lnTo>
                  <a:pt x="3102050" y="3537747"/>
                </a:lnTo>
                <a:lnTo>
                  <a:pt x="3102050" y="3552711"/>
                </a:lnTo>
                <a:lnTo>
                  <a:pt x="3102050" y="3820632"/>
                </a:lnTo>
                <a:lnTo>
                  <a:pt x="3102050" y="3868189"/>
                </a:lnTo>
                <a:lnTo>
                  <a:pt x="3102050" y="4325085"/>
                </a:lnTo>
                <a:lnTo>
                  <a:pt x="3102050" y="4372642"/>
                </a:lnTo>
                <a:lnTo>
                  <a:pt x="1626348" y="4293446"/>
                </a:lnTo>
                <a:cubicBezTo>
                  <a:pt x="1626348" y="4293446"/>
                  <a:pt x="1603409" y="4292097"/>
                  <a:pt x="1567948" y="4289755"/>
                </a:cubicBezTo>
                <a:lnTo>
                  <a:pt x="1567944" y="4289755"/>
                </a:lnTo>
                <a:lnTo>
                  <a:pt x="750570" y="4245889"/>
                </a:lnTo>
                <a:cubicBezTo>
                  <a:pt x="750570" y="4245889"/>
                  <a:pt x="383540" y="4224299"/>
                  <a:pt x="316230" y="4203979"/>
                </a:cubicBezTo>
                <a:cubicBezTo>
                  <a:pt x="248920" y="4183659"/>
                  <a:pt x="127000" y="4163339"/>
                  <a:pt x="46990" y="3993159"/>
                </a:cubicBezTo>
                <a:cubicBezTo>
                  <a:pt x="46990" y="3993159"/>
                  <a:pt x="0" y="3905529"/>
                  <a:pt x="0" y="3685819"/>
                </a:cubicBezTo>
                <a:lnTo>
                  <a:pt x="0" y="3181366"/>
                </a:lnTo>
                <a:lnTo>
                  <a:pt x="0" y="2865888"/>
                </a:lnTo>
                <a:lnTo>
                  <a:pt x="0" y="2850924"/>
                </a:lnTo>
                <a:lnTo>
                  <a:pt x="0" y="2361435"/>
                </a:lnTo>
                <a:lnTo>
                  <a:pt x="0" y="2346471"/>
                </a:lnTo>
                <a:lnTo>
                  <a:pt x="0" y="2159279"/>
                </a:lnTo>
                <a:lnTo>
                  <a:pt x="0" y="2030993"/>
                </a:lnTo>
                <a:lnTo>
                  <a:pt x="0" y="1654826"/>
                </a:lnTo>
                <a:lnTo>
                  <a:pt x="0" y="1526540"/>
                </a:lnTo>
                <a:lnTo>
                  <a:pt x="0" y="1339348"/>
                </a:lnTo>
                <a:lnTo>
                  <a:pt x="0" y="1324384"/>
                </a:lnTo>
                <a:lnTo>
                  <a:pt x="0" y="834895"/>
                </a:lnTo>
                <a:lnTo>
                  <a:pt x="0" y="819931"/>
                </a:lnTo>
                <a:lnTo>
                  <a:pt x="0" y="5044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900000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0">
                <a:solidFill>
                  <a:schemeClr val="tx1"/>
                </a:solidFill>
                <a:latin typeface="Apax-Bold" panose="020B0004020202020204" pitchFamily="34" charset="0"/>
              </a:defRPr>
            </a:lvl1pPr>
          </a:lstStyle>
          <a:p>
            <a:r>
              <a:rPr lang="en-GB" noProof="0"/>
              <a:t>Select the icon </a:t>
            </a:r>
            <a:br>
              <a:rPr lang="en-GB" noProof="0"/>
            </a:br>
            <a:r>
              <a:rPr lang="en-GB" noProof="0"/>
              <a:t>to insert a picture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BCB8197-3B58-913B-8A99-7BDD1FE4E04F}"/>
              </a:ext>
            </a:extLst>
          </p:cNvPr>
          <p:cNvSpPr txBox="1"/>
          <p:nvPr userDrawn="1"/>
        </p:nvSpPr>
        <p:spPr bwMode="gray">
          <a:xfrm>
            <a:off x="731404" y="6154972"/>
            <a:ext cx="35266" cy="4032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r>
              <a:rPr lang="en-GB" sz="1050">
                <a:solidFill>
                  <a:schemeClr val="tx2"/>
                </a:solidFill>
              </a:rPr>
              <a:t>|</a:t>
            </a:r>
          </a:p>
        </p:txBody>
      </p:sp>
      <p:sp>
        <p:nvSpPr>
          <p:cNvPr id="12" name="Espace réservé de la date 11">
            <a:extLst>
              <a:ext uri="{FF2B5EF4-FFF2-40B4-BE49-F238E27FC236}">
                <a16:creationId xmlns:a16="http://schemas.microsoft.com/office/drawing/2014/main" id="{58F05C69-0A9F-7F9D-EA14-E10282A8B829}"/>
              </a:ext>
            </a:extLst>
          </p:cNvPr>
          <p:cNvSpPr>
            <a:spLocks noGrp="1"/>
          </p:cNvSpPr>
          <p:nvPr>
            <p:ph type="dt" sz="half" idx="90"/>
          </p:nvPr>
        </p:nvSpPr>
        <p:spPr bwMode="gray"/>
        <p:txBody>
          <a:bodyPr/>
          <a:lstStyle/>
          <a:p>
            <a:r>
              <a:rPr lang="en-GB"/>
              <a:t>Date</a:t>
            </a:r>
          </a:p>
        </p:txBody>
      </p:sp>
      <p:sp>
        <p:nvSpPr>
          <p:cNvPr id="17" name="Espace réservé du pied de page 16">
            <a:extLst>
              <a:ext uri="{FF2B5EF4-FFF2-40B4-BE49-F238E27FC236}">
                <a16:creationId xmlns:a16="http://schemas.microsoft.com/office/drawing/2014/main" id="{73EAFF06-1C80-FCB0-D45C-1762008DFE07}"/>
              </a:ext>
            </a:extLst>
          </p:cNvPr>
          <p:cNvSpPr>
            <a:spLocks noGrp="1"/>
          </p:cNvSpPr>
          <p:nvPr>
            <p:ph type="ftr" sz="quarter" idx="91"/>
          </p:nvPr>
        </p:nvSpPr>
        <p:spPr bwMode="gray"/>
        <p:txBody>
          <a:bodyPr/>
          <a:lstStyle/>
          <a:p>
            <a:pPr algn="l"/>
            <a:r>
              <a:rPr lang="en-GB"/>
              <a:t>Title presentation - Month 00, 2024</a:t>
            </a:r>
          </a:p>
        </p:txBody>
      </p:sp>
      <p:sp>
        <p:nvSpPr>
          <p:cNvPr id="23" name="Espace réservé du numéro de diapositive 22">
            <a:extLst>
              <a:ext uri="{FF2B5EF4-FFF2-40B4-BE49-F238E27FC236}">
                <a16:creationId xmlns:a16="http://schemas.microsoft.com/office/drawing/2014/main" id="{7617C4B9-A492-D943-804B-4711C7C4EE52}"/>
              </a:ext>
            </a:extLst>
          </p:cNvPr>
          <p:cNvSpPr>
            <a:spLocks noGrp="1"/>
          </p:cNvSpPr>
          <p:nvPr>
            <p:ph type="sldNum" sz="quarter" idx="92"/>
          </p:nvPr>
        </p:nvSpPr>
        <p:spPr bwMode="gray"/>
        <p:txBody>
          <a:bodyPr/>
          <a:lstStyle/>
          <a:p>
            <a:pPr algn="l"/>
            <a:r>
              <a:rPr lang="en-GB"/>
              <a:t>P.</a:t>
            </a:r>
            <a:fld id="{733122C9-A0B9-462F-8757-0847AD287B63}" type="slidenum">
              <a:rPr lang="en-GB" smtClean="0"/>
              <a:pPr algn="l"/>
              <a:t>‹#›</a:t>
            </a:fld>
            <a:endParaRPr lang="en-GB"/>
          </a:p>
        </p:txBody>
      </p:sp>
      <p:sp>
        <p:nvSpPr>
          <p:cNvPr id="24" name="Titre 23">
            <a:extLst>
              <a:ext uri="{FF2B5EF4-FFF2-40B4-BE49-F238E27FC236}">
                <a16:creationId xmlns:a16="http://schemas.microsoft.com/office/drawing/2014/main" id="{A5A041D1-0AB9-3ABD-EB7C-C55EBE322A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err="1"/>
              <a:t>Title</a:t>
            </a:r>
            <a:endParaRPr lang="en-US"/>
          </a:p>
        </p:txBody>
      </p:sp>
      <p:sp>
        <p:nvSpPr>
          <p:cNvPr id="4" name="Espace réservé du texte 14">
            <a:extLst>
              <a:ext uri="{FF2B5EF4-FFF2-40B4-BE49-F238E27FC236}">
                <a16:creationId xmlns:a16="http://schemas.microsoft.com/office/drawing/2014/main" id="{D5BA19E1-4BF7-75FF-CB39-F7F3AC9F0A3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917400" y="721080"/>
            <a:ext cx="10357200" cy="407651"/>
          </a:xfrm>
        </p:spPr>
        <p:txBody>
          <a:bodyPr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2"/>
                </a:solidFill>
                <a:latin typeface="+mn-lt"/>
              </a:defRPr>
            </a:lvl1pPr>
            <a:lvl2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2pPr>
            <a:lvl3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3pPr>
            <a:lvl4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4pPr>
            <a:lvl5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5pPr>
            <a:lvl6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6pPr>
            <a:lvl7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7pPr>
            <a:lvl8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8pPr>
            <a:lvl9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Subtitle</a:t>
            </a:r>
          </a:p>
        </p:txBody>
      </p:sp>
      <p:sp>
        <p:nvSpPr>
          <p:cNvPr id="7" name="Espace réservé du texte 26">
            <a:extLst>
              <a:ext uri="{FF2B5EF4-FFF2-40B4-BE49-F238E27FC236}">
                <a16:creationId xmlns:a16="http://schemas.microsoft.com/office/drawing/2014/main" id="{564C9FB9-7CD6-E32F-A43C-80FD362AE2A1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 bwMode="gray">
          <a:xfrm>
            <a:off x="1343025" y="1460500"/>
            <a:ext cx="2232025" cy="1068400"/>
          </a:xfrm>
        </p:spPr>
        <p:txBody>
          <a:bodyPr/>
          <a:lstStyle>
            <a:lvl1pPr>
              <a:spcAft>
                <a:spcPts val="0"/>
              </a:spcAft>
              <a:defRPr sz="1400" b="1"/>
            </a:lvl1pPr>
            <a:lvl2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9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9" name="Espace réservé du texte 26">
            <a:extLst>
              <a:ext uri="{FF2B5EF4-FFF2-40B4-BE49-F238E27FC236}">
                <a16:creationId xmlns:a16="http://schemas.microsoft.com/office/drawing/2014/main" id="{44FA14F3-AA5A-DA2A-8150-85E9D2192FDA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 bwMode="gray">
          <a:xfrm>
            <a:off x="1343025" y="2624629"/>
            <a:ext cx="2232025" cy="1068400"/>
          </a:xfrm>
        </p:spPr>
        <p:txBody>
          <a:bodyPr/>
          <a:lstStyle>
            <a:lvl1pPr>
              <a:spcAft>
                <a:spcPts val="0"/>
              </a:spcAft>
              <a:defRPr sz="1400"/>
            </a:lvl1pPr>
            <a:lvl2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9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11" name="Espace réservé du texte 26">
            <a:extLst>
              <a:ext uri="{FF2B5EF4-FFF2-40B4-BE49-F238E27FC236}">
                <a16:creationId xmlns:a16="http://schemas.microsoft.com/office/drawing/2014/main" id="{387C3A64-8E37-BC90-534F-3AB9B62DAB4F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 bwMode="gray">
          <a:xfrm>
            <a:off x="1343025" y="3788758"/>
            <a:ext cx="2232025" cy="1068400"/>
          </a:xfrm>
        </p:spPr>
        <p:txBody>
          <a:bodyPr/>
          <a:lstStyle>
            <a:lvl1pPr>
              <a:spcAft>
                <a:spcPts val="0"/>
              </a:spcAft>
              <a:defRPr sz="1400" b="1"/>
            </a:lvl1pPr>
            <a:lvl2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9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15" name="Espace réservé du texte 26">
            <a:extLst>
              <a:ext uri="{FF2B5EF4-FFF2-40B4-BE49-F238E27FC236}">
                <a16:creationId xmlns:a16="http://schemas.microsoft.com/office/drawing/2014/main" id="{AFA12D00-5124-44DC-D42E-E1008070CDDE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 bwMode="gray">
          <a:xfrm>
            <a:off x="1343025" y="4952888"/>
            <a:ext cx="2232025" cy="1068400"/>
          </a:xfrm>
        </p:spPr>
        <p:txBody>
          <a:bodyPr/>
          <a:lstStyle>
            <a:lvl1pPr>
              <a:spcAft>
                <a:spcPts val="0"/>
              </a:spcAft>
              <a:defRPr sz="1400" b="1"/>
            </a:lvl1pPr>
            <a:lvl2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9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18" name="Espace réservé du texte 26">
            <a:extLst>
              <a:ext uri="{FF2B5EF4-FFF2-40B4-BE49-F238E27FC236}">
                <a16:creationId xmlns:a16="http://schemas.microsoft.com/office/drawing/2014/main" id="{89CCC3F8-E394-BFFA-D2BB-0663B6370BFD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 bwMode="gray">
          <a:xfrm>
            <a:off x="9041975" y="1460500"/>
            <a:ext cx="2232025" cy="1068400"/>
          </a:xfrm>
        </p:spPr>
        <p:txBody>
          <a:bodyPr/>
          <a:lstStyle>
            <a:lvl1pPr>
              <a:spcAft>
                <a:spcPts val="0"/>
              </a:spcAft>
              <a:defRPr sz="1400" b="1"/>
            </a:lvl1pPr>
            <a:lvl2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9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20" name="Espace réservé du texte 26">
            <a:extLst>
              <a:ext uri="{FF2B5EF4-FFF2-40B4-BE49-F238E27FC236}">
                <a16:creationId xmlns:a16="http://schemas.microsoft.com/office/drawing/2014/main" id="{8F097B26-6670-A2CF-0C29-9ECA7332DD1D}"/>
              </a:ext>
            </a:extLst>
          </p:cNvPr>
          <p:cNvSpPr>
            <a:spLocks noGrp="1"/>
          </p:cNvSpPr>
          <p:nvPr>
            <p:ph type="body" sz="quarter" idx="103" hasCustomPrompt="1"/>
          </p:nvPr>
        </p:nvSpPr>
        <p:spPr bwMode="gray">
          <a:xfrm>
            <a:off x="8994350" y="2624629"/>
            <a:ext cx="2232025" cy="1068400"/>
          </a:xfrm>
        </p:spPr>
        <p:txBody>
          <a:bodyPr/>
          <a:lstStyle>
            <a:lvl1pPr>
              <a:spcAft>
                <a:spcPts val="0"/>
              </a:spcAft>
              <a:defRPr sz="1400" b="1"/>
            </a:lvl1pPr>
            <a:lvl2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9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22" name="Espace réservé du texte 26">
            <a:extLst>
              <a:ext uri="{FF2B5EF4-FFF2-40B4-BE49-F238E27FC236}">
                <a16:creationId xmlns:a16="http://schemas.microsoft.com/office/drawing/2014/main" id="{6F69FBF4-24BA-8179-23D8-2183F714A02C}"/>
              </a:ext>
            </a:extLst>
          </p:cNvPr>
          <p:cNvSpPr>
            <a:spLocks noGrp="1"/>
          </p:cNvSpPr>
          <p:nvPr>
            <p:ph type="body" sz="quarter" idx="105" hasCustomPrompt="1"/>
          </p:nvPr>
        </p:nvSpPr>
        <p:spPr bwMode="gray">
          <a:xfrm>
            <a:off x="8994350" y="3788758"/>
            <a:ext cx="2232025" cy="1068400"/>
          </a:xfrm>
        </p:spPr>
        <p:txBody>
          <a:bodyPr/>
          <a:lstStyle>
            <a:lvl1pPr>
              <a:spcAft>
                <a:spcPts val="0"/>
              </a:spcAft>
              <a:defRPr sz="1400" b="1"/>
            </a:lvl1pPr>
            <a:lvl2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9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0FF765F2-5152-A275-DF15-0E8641291992}"/>
              </a:ext>
            </a:extLst>
          </p:cNvPr>
          <p:cNvSpPr>
            <a:spLocks noGrp="1" noChangeAspect="1"/>
          </p:cNvSpPr>
          <p:nvPr>
            <p:ph type="body" sz="quarter" idx="49" hasCustomPrompt="1"/>
          </p:nvPr>
        </p:nvSpPr>
        <p:spPr bwMode="gray">
          <a:xfrm>
            <a:off x="918000" y="1499116"/>
            <a:ext cx="306001" cy="30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txBody>
          <a:bodyPr anchor="ctr" anchorCtr="0"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1250" b="0">
                <a:solidFill>
                  <a:schemeClr val="bg1"/>
                </a:solidFill>
                <a:latin typeface="+mn-lt"/>
              </a:defRPr>
            </a:lvl1pPr>
            <a:lvl2pPr marL="0" indent="0" algn="ctr">
              <a:buFont typeface="Arial" panose="020B0604020202020204" pitchFamily="34" charset="0"/>
              <a:buNone/>
              <a:defRPr sz="1250">
                <a:solidFill>
                  <a:schemeClr val="bg1"/>
                </a:solidFill>
                <a:latin typeface="Apax-Thin" panose="020B0004020202020204" pitchFamily="34" charset="0"/>
              </a:defRPr>
            </a:lvl2pPr>
            <a:lvl3pPr marL="0" indent="0" algn="ctr">
              <a:buNone/>
              <a:defRPr sz="1250">
                <a:solidFill>
                  <a:schemeClr val="bg1"/>
                </a:solidFill>
                <a:latin typeface="Apax-Thin" panose="020B0004020202020204" pitchFamily="34" charset="0"/>
              </a:defRPr>
            </a:lvl3pPr>
            <a:lvl4pPr marL="0" indent="0" algn="ctr">
              <a:buNone/>
              <a:defRPr sz="1250">
                <a:solidFill>
                  <a:schemeClr val="bg1"/>
                </a:solidFill>
                <a:latin typeface="Apax-Thin" panose="020B0004020202020204" pitchFamily="34" charset="0"/>
              </a:defRPr>
            </a:lvl4pPr>
            <a:lvl5pPr marL="0" indent="0" algn="ctr">
              <a:buNone/>
              <a:defRPr sz="1250">
                <a:solidFill>
                  <a:schemeClr val="bg1"/>
                </a:solidFill>
                <a:latin typeface="Apax-Thin" panose="020B0004020202020204" pitchFamily="34" charset="0"/>
              </a:defRPr>
            </a:lvl5pPr>
            <a:lvl6pPr marL="0" indent="0" algn="ctr">
              <a:buNone/>
              <a:defRPr sz="1250">
                <a:solidFill>
                  <a:schemeClr val="bg1"/>
                </a:solidFill>
                <a:latin typeface="Apax-Thin" panose="020B0004020202020204" pitchFamily="34" charset="0"/>
              </a:defRPr>
            </a:lvl6pPr>
            <a:lvl7pPr marL="0" indent="0" algn="ctr">
              <a:buNone/>
              <a:defRPr sz="1250">
                <a:solidFill>
                  <a:schemeClr val="bg1"/>
                </a:solidFill>
                <a:latin typeface="Apax-Thin" panose="020B0004020202020204" pitchFamily="34" charset="0"/>
              </a:defRPr>
            </a:lvl7pPr>
            <a:lvl8pPr marL="0" indent="0" algn="ctr">
              <a:buNone/>
              <a:defRPr sz="1250">
                <a:solidFill>
                  <a:schemeClr val="bg1"/>
                </a:solidFill>
                <a:latin typeface="Apax-Thin" panose="020B0004020202020204" pitchFamily="34" charset="0"/>
              </a:defRPr>
            </a:lvl8pPr>
            <a:lvl9pPr marL="0" indent="0" algn="ctr">
              <a:buNone/>
              <a:defRPr sz="1250">
                <a:solidFill>
                  <a:schemeClr val="bg1"/>
                </a:solidFill>
                <a:latin typeface="Apax-Thin" panose="020B0004020202020204" pitchFamily="34" charset="0"/>
              </a:defRPr>
            </a:lvl9pPr>
          </a:lstStyle>
          <a:p>
            <a:pPr lvl="0"/>
            <a:r>
              <a:rPr lang="en-GB" noProof="0"/>
              <a:t>1</a:t>
            </a:r>
          </a:p>
        </p:txBody>
      </p:sp>
      <p:sp>
        <p:nvSpPr>
          <p:cNvPr id="25" name="Espace réservé du texte 12">
            <a:extLst>
              <a:ext uri="{FF2B5EF4-FFF2-40B4-BE49-F238E27FC236}">
                <a16:creationId xmlns:a16="http://schemas.microsoft.com/office/drawing/2014/main" id="{CF31AAD7-FB9B-7A05-C615-B4C7AF42BB06}"/>
              </a:ext>
            </a:extLst>
          </p:cNvPr>
          <p:cNvSpPr>
            <a:spLocks noGrp="1" noChangeAspect="1"/>
          </p:cNvSpPr>
          <p:nvPr>
            <p:ph type="body" sz="quarter" idx="94" hasCustomPrompt="1"/>
          </p:nvPr>
        </p:nvSpPr>
        <p:spPr bwMode="gray">
          <a:xfrm>
            <a:off x="918000" y="2663245"/>
            <a:ext cx="306001" cy="30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txBody>
          <a:bodyPr anchor="ctr" anchorCtr="0"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1250" b="0">
                <a:solidFill>
                  <a:schemeClr val="bg1"/>
                </a:solidFill>
                <a:latin typeface="+mn-lt"/>
              </a:defRPr>
            </a:lvl1pPr>
            <a:lvl2pPr marL="0" indent="0" algn="ctr">
              <a:buFont typeface="Arial" panose="020B0604020202020204" pitchFamily="34" charset="0"/>
              <a:buNone/>
              <a:defRPr sz="1250">
                <a:solidFill>
                  <a:schemeClr val="bg1"/>
                </a:solidFill>
                <a:latin typeface="+mn-lt"/>
              </a:defRPr>
            </a:lvl2pPr>
            <a:lvl3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3pPr>
            <a:lvl4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4pPr>
            <a:lvl5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5pPr>
            <a:lvl6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6pPr>
            <a:lvl7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7pPr>
            <a:lvl8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8pPr>
            <a:lvl9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2</a:t>
            </a:r>
          </a:p>
        </p:txBody>
      </p:sp>
      <p:sp>
        <p:nvSpPr>
          <p:cNvPr id="26" name="Espace réservé du texte 12">
            <a:extLst>
              <a:ext uri="{FF2B5EF4-FFF2-40B4-BE49-F238E27FC236}">
                <a16:creationId xmlns:a16="http://schemas.microsoft.com/office/drawing/2014/main" id="{46CCA271-B7DF-CB3D-F969-52153536C39D}"/>
              </a:ext>
            </a:extLst>
          </p:cNvPr>
          <p:cNvSpPr>
            <a:spLocks noGrp="1" noChangeAspect="1"/>
          </p:cNvSpPr>
          <p:nvPr>
            <p:ph type="body" sz="quarter" idx="96" hasCustomPrompt="1"/>
          </p:nvPr>
        </p:nvSpPr>
        <p:spPr bwMode="gray">
          <a:xfrm>
            <a:off x="918000" y="3827374"/>
            <a:ext cx="306001" cy="30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txBody>
          <a:bodyPr anchor="ctr" anchorCtr="0"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1250" b="0">
                <a:solidFill>
                  <a:schemeClr val="bg1"/>
                </a:solidFill>
                <a:latin typeface="+mn-lt"/>
              </a:defRPr>
            </a:lvl1pPr>
            <a:lvl2pPr marL="0" indent="0" algn="ctr">
              <a:buFont typeface="Arial" panose="020B0604020202020204" pitchFamily="34" charset="0"/>
              <a:buNone/>
              <a:defRPr sz="1250">
                <a:solidFill>
                  <a:schemeClr val="bg1"/>
                </a:solidFill>
                <a:latin typeface="Apax-Thin" panose="020B0004020202020204" pitchFamily="34" charset="0"/>
              </a:defRPr>
            </a:lvl2pPr>
            <a:lvl3pPr marL="0" indent="0" algn="ctr">
              <a:buNone/>
              <a:defRPr sz="1250">
                <a:solidFill>
                  <a:schemeClr val="bg1"/>
                </a:solidFill>
                <a:latin typeface="Apax-Thin" panose="020B0004020202020204" pitchFamily="34" charset="0"/>
              </a:defRPr>
            </a:lvl3pPr>
            <a:lvl4pPr marL="0" indent="0" algn="ctr">
              <a:buNone/>
              <a:defRPr sz="1250">
                <a:solidFill>
                  <a:schemeClr val="bg1"/>
                </a:solidFill>
                <a:latin typeface="Apax-Thin" panose="020B0004020202020204" pitchFamily="34" charset="0"/>
              </a:defRPr>
            </a:lvl4pPr>
            <a:lvl5pPr marL="0" indent="0" algn="ctr">
              <a:buNone/>
              <a:defRPr sz="1250">
                <a:solidFill>
                  <a:schemeClr val="bg1"/>
                </a:solidFill>
                <a:latin typeface="Apax-Thin" panose="020B0004020202020204" pitchFamily="34" charset="0"/>
              </a:defRPr>
            </a:lvl5pPr>
            <a:lvl6pPr marL="0" indent="0" algn="ctr">
              <a:buNone/>
              <a:defRPr sz="1250">
                <a:solidFill>
                  <a:schemeClr val="bg1"/>
                </a:solidFill>
                <a:latin typeface="Apax-Thin" panose="020B0004020202020204" pitchFamily="34" charset="0"/>
              </a:defRPr>
            </a:lvl6pPr>
            <a:lvl7pPr marL="0" indent="0" algn="ctr">
              <a:buNone/>
              <a:defRPr sz="1250">
                <a:solidFill>
                  <a:schemeClr val="bg1"/>
                </a:solidFill>
                <a:latin typeface="Apax-Thin" panose="020B0004020202020204" pitchFamily="34" charset="0"/>
              </a:defRPr>
            </a:lvl7pPr>
            <a:lvl8pPr marL="0" indent="0" algn="ctr">
              <a:buNone/>
              <a:defRPr sz="1250">
                <a:solidFill>
                  <a:schemeClr val="bg1"/>
                </a:solidFill>
                <a:latin typeface="Apax-Thin" panose="020B0004020202020204" pitchFamily="34" charset="0"/>
              </a:defRPr>
            </a:lvl8pPr>
            <a:lvl9pPr marL="0" indent="0" algn="ctr">
              <a:buNone/>
              <a:defRPr sz="1250">
                <a:solidFill>
                  <a:schemeClr val="bg1"/>
                </a:solidFill>
                <a:latin typeface="Apax-Thin" panose="020B0004020202020204" pitchFamily="34" charset="0"/>
              </a:defRPr>
            </a:lvl9pPr>
          </a:lstStyle>
          <a:p>
            <a:pPr lvl="0"/>
            <a:r>
              <a:rPr lang="en-GB" noProof="0"/>
              <a:t>3</a:t>
            </a:r>
          </a:p>
        </p:txBody>
      </p:sp>
      <p:sp>
        <p:nvSpPr>
          <p:cNvPr id="27" name="Espace réservé du texte 12">
            <a:extLst>
              <a:ext uri="{FF2B5EF4-FFF2-40B4-BE49-F238E27FC236}">
                <a16:creationId xmlns:a16="http://schemas.microsoft.com/office/drawing/2014/main" id="{74167CAF-CB54-0A2C-26CD-478445E752B4}"/>
              </a:ext>
            </a:extLst>
          </p:cNvPr>
          <p:cNvSpPr>
            <a:spLocks noGrp="1" noChangeAspect="1"/>
          </p:cNvSpPr>
          <p:nvPr>
            <p:ph type="body" sz="quarter" idx="98" hasCustomPrompt="1"/>
          </p:nvPr>
        </p:nvSpPr>
        <p:spPr bwMode="gray">
          <a:xfrm>
            <a:off x="918000" y="4991504"/>
            <a:ext cx="306001" cy="30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txBody>
          <a:bodyPr anchor="ctr" anchorCtr="0"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1250" b="0">
                <a:solidFill>
                  <a:schemeClr val="bg1"/>
                </a:solidFill>
                <a:latin typeface="+mn-lt"/>
              </a:defRPr>
            </a:lvl1pPr>
            <a:lvl2pPr marL="0" indent="0" algn="ctr">
              <a:buFont typeface="Arial" panose="020B0604020202020204" pitchFamily="34" charset="0"/>
              <a:buNone/>
              <a:defRPr sz="1250">
                <a:solidFill>
                  <a:schemeClr val="bg1"/>
                </a:solidFill>
                <a:latin typeface="Apax-Thin" panose="020B0004020202020204" pitchFamily="34" charset="0"/>
              </a:defRPr>
            </a:lvl2pPr>
            <a:lvl3pPr marL="0" indent="0" algn="ctr">
              <a:buNone/>
              <a:defRPr sz="1250">
                <a:solidFill>
                  <a:schemeClr val="bg1"/>
                </a:solidFill>
                <a:latin typeface="Apax-Thin" panose="020B0004020202020204" pitchFamily="34" charset="0"/>
              </a:defRPr>
            </a:lvl3pPr>
            <a:lvl4pPr marL="0" indent="0" algn="ctr">
              <a:buNone/>
              <a:defRPr sz="1250">
                <a:solidFill>
                  <a:schemeClr val="bg1"/>
                </a:solidFill>
                <a:latin typeface="Apax-Thin" panose="020B0004020202020204" pitchFamily="34" charset="0"/>
              </a:defRPr>
            </a:lvl4pPr>
            <a:lvl5pPr marL="0" indent="0" algn="ctr">
              <a:buNone/>
              <a:defRPr sz="1250">
                <a:solidFill>
                  <a:schemeClr val="bg1"/>
                </a:solidFill>
                <a:latin typeface="Apax-Thin" panose="020B0004020202020204" pitchFamily="34" charset="0"/>
              </a:defRPr>
            </a:lvl5pPr>
            <a:lvl6pPr marL="0" indent="0" algn="ctr">
              <a:buNone/>
              <a:defRPr sz="1250">
                <a:solidFill>
                  <a:schemeClr val="bg1"/>
                </a:solidFill>
                <a:latin typeface="Apax-Thin" panose="020B0004020202020204" pitchFamily="34" charset="0"/>
              </a:defRPr>
            </a:lvl6pPr>
            <a:lvl7pPr marL="0" indent="0" algn="ctr">
              <a:buNone/>
              <a:defRPr sz="1250">
                <a:solidFill>
                  <a:schemeClr val="bg1"/>
                </a:solidFill>
                <a:latin typeface="Apax-Thin" panose="020B0004020202020204" pitchFamily="34" charset="0"/>
              </a:defRPr>
            </a:lvl7pPr>
            <a:lvl8pPr marL="0" indent="0" algn="ctr">
              <a:buNone/>
              <a:defRPr sz="1250">
                <a:solidFill>
                  <a:schemeClr val="bg1"/>
                </a:solidFill>
                <a:latin typeface="Apax-Thin" panose="020B0004020202020204" pitchFamily="34" charset="0"/>
              </a:defRPr>
            </a:lvl8pPr>
            <a:lvl9pPr marL="0" indent="0" algn="ctr">
              <a:buNone/>
              <a:defRPr sz="1250">
                <a:solidFill>
                  <a:schemeClr val="bg1"/>
                </a:solidFill>
                <a:latin typeface="Apax-Thin" panose="020B0004020202020204" pitchFamily="34" charset="0"/>
              </a:defRPr>
            </a:lvl9pPr>
          </a:lstStyle>
          <a:p>
            <a:pPr lvl="0"/>
            <a:r>
              <a:rPr lang="en-GB" noProof="0"/>
              <a:t>4</a:t>
            </a:r>
          </a:p>
        </p:txBody>
      </p:sp>
      <p:sp>
        <p:nvSpPr>
          <p:cNvPr id="28" name="Espace réservé du texte 12">
            <a:extLst>
              <a:ext uri="{FF2B5EF4-FFF2-40B4-BE49-F238E27FC236}">
                <a16:creationId xmlns:a16="http://schemas.microsoft.com/office/drawing/2014/main" id="{874E77F4-11E5-2A2B-0C0C-2C930ECE21B3}"/>
              </a:ext>
            </a:extLst>
          </p:cNvPr>
          <p:cNvSpPr>
            <a:spLocks noGrp="1" noChangeAspect="1"/>
          </p:cNvSpPr>
          <p:nvPr>
            <p:ph type="body" sz="quarter" idx="100" hasCustomPrompt="1"/>
          </p:nvPr>
        </p:nvSpPr>
        <p:spPr bwMode="gray">
          <a:xfrm>
            <a:off x="8569325" y="1499116"/>
            <a:ext cx="306001" cy="30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txBody>
          <a:bodyPr anchor="ctr" anchorCtr="0"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1250" b="0">
                <a:solidFill>
                  <a:schemeClr val="bg1"/>
                </a:solidFill>
                <a:latin typeface="+mn-lt"/>
              </a:defRPr>
            </a:lvl1pPr>
            <a:lvl2pPr marL="0" indent="0" algn="ctr">
              <a:buFont typeface="Arial" panose="020B0604020202020204" pitchFamily="34" charset="0"/>
              <a:buNone/>
              <a:defRPr sz="1250">
                <a:solidFill>
                  <a:schemeClr val="bg1"/>
                </a:solidFill>
                <a:latin typeface="+mn-lt"/>
              </a:defRPr>
            </a:lvl2pPr>
            <a:lvl3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3pPr>
            <a:lvl4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4pPr>
            <a:lvl5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5pPr>
            <a:lvl6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6pPr>
            <a:lvl7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7pPr>
            <a:lvl8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8pPr>
            <a:lvl9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5</a:t>
            </a:r>
          </a:p>
        </p:txBody>
      </p:sp>
      <p:sp>
        <p:nvSpPr>
          <p:cNvPr id="29" name="Espace réservé du texte 12">
            <a:extLst>
              <a:ext uri="{FF2B5EF4-FFF2-40B4-BE49-F238E27FC236}">
                <a16:creationId xmlns:a16="http://schemas.microsoft.com/office/drawing/2014/main" id="{B58FF87E-B5F4-3E29-3F14-3B745E851C36}"/>
              </a:ext>
            </a:extLst>
          </p:cNvPr>
          <p:cNvSpPr>
            <a:spLocks noGrp="1" noChangeAspect="1"/>
          </p:cNvSpPr>
          <p:nvPr>
            <p:ph type="body" sz="quarter" idx="102" hasCustomPrompt="1"/>
          </p:nvPr>
        </p:nvSpPr>
        <p:spPr bwMode="gray">
          <a:xfrm>
            <a:off x="8569325" y="2663245"/>
            <a:ext cx="306001" cy="30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txBody>
          <a:bodyPr anchor="ctr" anchorCtr="0"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1250" b="0">
                <a:solidFill>
                  <a:schemeClr val="bg1"/>
                </a:solidFill>
                <a:latin typeface="+mn-lt"/>
              </a:defRPr>
            </a:lvl1pPr>
            <a:lvl2pPr marL="0" indent="0" algn="ctr">
              <a:buFont typeface="Arial" panose="020B0604020202020204" pitchFamily="34" charset="0"/>
              <a:buNone/>
              <a:defRPr sz="1250">
                <a:solidFill>
                  <a:schemeClr val="bg1"/>
                </a:solidFill>
                <a:latin typeface="+mn-lt"/>
              </a:defRPr>
            </a:lvl2pPr>
            <a:lvl3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3pPr>
            <a:lvl4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4pPr>
            <a:lvl5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5pPr>
            <a:lvl6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6pPr>
            <a:lvl7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7pPr>
            <a:lvl8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8pPr>
            <a:lvl9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6</a:t>
            </a:r>
          </a:p>
        </p:txBody>
      </p:sp>
      <p:sp>
        <p:nvSpPr>
          <p:cNvPr id="30" name="Espace réservé du texte 12">
            <a:extLst>
              <a:ext uri="{FF2B5EF4-FFF2-40B4-BE49-F238E27FC236}">
                <a16:creationId xmlns:a16="http://schemas.microsoft.com/office/drawing/2014/main" id="{CAF90A98-0F49-AD07-A4FA-85C309A15973}"/>
              </a:ext>
            </a:extLst>
          </p:cNvPr>
          <p:cNvSpPr>
            <a:spLocks noGrp="1" noChangeAspect="1"/>
          </p:cNvSpPr>
          <p:nvPr>
            <p:ph type="body" sz="quarter" idx="104" hasCustomPrompt="1"/>
          </p:nvPr>
        </p:nvSpPr>
        <p:spPr bwMode="gray">
          <a:xfrm>
            <a:off x="8569325" y="3827374"/>
            <a:ext cx="306001" cy="30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txBody>
          <a:bodyPr anchor="ctr" anchorCtr="0"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1250" b="0">
                <a:solidFill>
                  <a:schemeClr val="bg1"/>
                </a:solidFill>
                <a:latin typeface="+mn-lt"/>
              </a:defRPr>
            </a:lvl1pPr>
            <a:lvl2pPr marL="0" indent="0" algn="ctr">
              <a:buFont typeface="Arial" panose="020B0604020202020204" pitchFamily="34" charset="0"/>
              <a:buNone/>
              <a:defRPr sz="1250">
                <a:solidFill>
                  <a:schemeClr val="bg1"/>
                </a:solidFill>
                <a:latin typeface="+mn-lt"/>
              </a:defRPr>
            </a:lvl2pPr>
            <a:lvl3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3pPr>
            <a:lvl4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4pPr>
            <a:lvl5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5pPr>
            <a:lvl6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6pPr>
            <a:lvl7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7pPr>
            <a:lvl8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8pPr>
            <a:lvl9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7</a:t>
            </a:r>
          </a:p>
        </p:txBody>
      </p:sp>
      <p:sp>
        <p:nvSpPr>
          <p:cNvPr id="38" name="Espace réservé du texte 12">
            <a:extLst>
              <a:ext uri="{FF2B5EF4-FFF2-40B4-BE49-F238E27FC236}">
                <a16:creationId xmlns:a16="http://schemas.microsoft.com/office/drawing/2014/main" id="{38604315-2648-276A-B259-02A979444BCC}"/>
              </a:ext>
            </a:extLst>
          </p:cNvPr>
          <p:cNvSpPr>
            <a:spLocks noGrp="1" noChangeAspect="1"/>
          </p:cNvSpPr>
          <p:nvPr>
            <p:ph type="body" sz="quarter" idx="114" hasCustomPrompt="1"/>
          </p:nvPr>
        </p:nvSpPr>
        <p:spPr bwMode="gray">
          <a:xfrm>
            <a:off x="5928712" y="1910482"/>
            <a:ext cx="306001" cy="30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txBody>
          <a:bodyPr anchor="ctr" anchorCtr="0"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1250" b="0">
                <a:solidFill>
                  <a:schemeClr val="bg1"/>
                </a:solidFill>
                <a:latin typeface="+mn-lt"/>
              </a:defRPr>
            </a:lvl1pPr>
            <a:lvl2pPr marL="0" indent="0" algn="ctr">
              <a:buFont typeface="Arial" panose="020B0604020202020204" pitchFamily="34" charset="0"/>
              <a:buNone/>
              <a:defRPr sz="1250">
                <a:solidFill>
                  <a:schemeClr val="bg1"/>
                </a:solidFill>
                <a:latin typeface="+mn-lt"/>
              </a:defRPr>
            </a:lvl2pPr>
            <a:lvl3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3pPr>
            <a:lvl4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4pPr>
            <a:lvl5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5pPr>
            <a:lvl6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6pPr>
            <a:lvl7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7pPr>
            <a:lvl8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8pPr>
            <a:lvl9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1</a:t>
            </a:r>
          </a:p>
        </p:txBody>
      </p:sp>
      <p:sp>
        <p:nvSpPr>
          <p:cNvPr id="39" name="Espace réservé du texte 12">
            <a:extLst>
              <a:ext uri="{FF2B5EF4-FFF2-40B4-BE49-F238E27FC236}">
                <a16:creationId xmlns:a16="http://schemas.microsoft.com/office/drawing/2014/main" id="{3D811D1B-A927-F6B7-E85C-F9563EE46026}"/>
              </a:ext>
            </a:extLst>
          </p:cNvPr>
          <p:cNvSpPr>
            <a:spLocks noGrp="1" noChangeAspect="1"/>
          </p:cNvSpPr>
          <p:nvPr>
            <p:ph type="body" sz="quarter" idx="115" hasCustomPrompt="1"/>
          </p:nvPr>
        </p:nvSpPr>
        <p:spPr bwMode="gray">
          <a:xfrm>
            <a:off x="4918075" y="2549358"/>
            <a:ext cx="306001" cy="30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txBody>
          <a:bodyPr anchor="ctr" anchorCtr="0"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1250" b="0">
                <a:solidFill>
                  <a:schemeClr val="bg1"/>
                </a:solidFill>
                <a:latin typeface="+mn-lt"/>
              </a:defRPr>
            </a:lvl1pPr>
            <a:lvl2pPr marL="0" indent="0" algn="ctr">
              <a:buFont typeface="Arial" panose="020B0604020202020204" pitchFamily="34" charset="0"/>
              <a:buNone/>
              <a:defRPr sz="1250">
                <a:solidFill>
                  <a:schemeClr val="bg1"/>
                </a:solidFill>
                <a:latin typeface="+mn-lt"/>
              </a:defRPr>
            </a:lvl2pPr>
            <a:lvl3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3pPr>
            <a:lvl4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4pPr>
            <a:lvl5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5pPr>
            <a:lvl6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6pPr>
            <a:lvl7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7pPr>
            <a:lvl8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8pPr>
            <a:lvl9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2</a:t>
            </a:r>
          </a:p>
        </p:txBody>
      </p:sp>
      <p:sp>
        <p:nvSpPr>
          <p:cNvPr id="40" name="Espace réservé du texte 12">
            <a:extLst>
              <a:ext uri="{FF2B5EF4-FFF2-40B4-BE49-F238E27FC236}">
                <a16:creationId xmlns:a16="http://schemas.microsoft.com/office/drawing/2014/main" id="{DA5BB003-6260-954D-15E4-01E48C6D8405}"/>
              </a:ext>
            </a:extLst>
          </p:cNvPr>
          <p:cNvSpPr>
            <a:spLocks noGrp="1" noChangeAspect="1"/>
          </p:cNvSpPr>
          <p:nvPr>
            <p:ph type="body" sz="quarter" idx="116" hasCustomPrompt="1"/>
          </p:nvPr>
        </p:nvSpPr>
        <p:spPr bwMode="gray">
          <a:xfrm>
            <a:off x="4683287" y="3674374"/>
            <a:ext cx="306001" cy="30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txBody>
          <a:bodyPr anchor="ctr" anchorCtr="0"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1250" b="0">
                <a:solidFill>
                  <a:schemeClr val="bg1"/>
                </a:solidFill>
                <a:latin typeface="+mn-lt"/>
              </a:defRPr>
            </a:lvl1pPr>
            <a:lvl2pPr marL="0" indent="0" algn="ctr">
              <a:buFont typeface="Arial" panose="020B0604020202020204" pitchFamily="34" charset="0"/>
              <a:buNone/>
              <a:defRPr sz="1250">
                <a:solidFill>
                  <a:schemeClr val="bg1"/>
                </a:solidFill>
                <a:latin typeface="+mn-lt"/>
              </a:defRPr>
            </a:lvl2pPr>
            <a:lvl3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3pPr>
            <a:lvl4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4pPr>
            <a:lvl5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5pPr>
            <a:lvl6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6pPr>
            <a:lvl7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7pPr>
            <a:lvl8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8pPr>
            <a:lvl9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3</a:t>
            </a:r>
          </a:p>
        </p:txBody>
      </p:sp>
      <p:sp>
        <p:nvSpPr>
          <p:cNvPr id="41" name="Espace réservé du texte 12">
            <a:extLst>
              <a:ext uri="{FF2B5EF4-FFF2-40B4-BE49-F238E27FC236}">
                <a16:creationId xmlns:a16="http://schemas.microsoft.com/office/drawing/2014/main" id="{C879C68E-8F5C-0D5A-751B-8C79C7648F1A}"/>
              </a:ext>
            </a:extLst>
          </p:cNvPr>
          <p:cNvSpPr>
            <a:spLocks noGrp="1" noChangeAspect="1"/>
          </p:cNvSpPr>
          <p:nvPr>
            <p:ph type="body" sz="quarter" idx="117" hasCustomPrompt="1"/>
          </p:nvPr>
        </p:nvSpPr>
        <p:spPr bwMode="gray">
          <a:xfrm>
            <a:off x="5399224" y="4614524"/>
            <a:ext cx="306001" cy="30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txBody>
          <a:bodyPr anchor="ctr" anchorCtr="0"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1250" b="0">
                <a:solidFill>
                  <a:schemeClr val="bg1"/>
                </a:solidFill>
                <a:latin typeface="+mn-lt"/>
              </a:defRPr>
            </a:lvl1pPr>
            <a:lvl2pPr marL="0" indent="0" algn="ctr">
              <a:buFont typeface="Arial" panose="020B0604020202020204" pitchFamily="34" charset="0"/>
              <a:buNone/>
              <a:defRPr sz="1250">
                <a:solidFill>
                  <a:schemeClr val="bg1"/>
                </a:solidFill>
                <a:latin typeface="+mn-lt"/>
              </a:defRPr>
            </a:lvl2pPr>
            <a:lvl3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3pPr>
            <a:lvl4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4pPr>
            <a:lvl5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5pPr>
            <a:lvl6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6pPr>
            <a:lvl7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7pPr>
            <a:lvl8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8pPr>
            <a:lvl9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4</a:t>
            </a:r>
          </a:p>
        </p:txBody>
      </p:sp>
      <p:sp>
        <p:nvSpPr>
          <p:cNvPr id="42" name="Espace réservé du texte 12">
            <a:extLst>
              <a:ext uri="{FF2B5EF4-FFF2-40B4-BE49-F238E27FC236}">
                <a16:creationId xmlns:a16="http://schemas.microsoft.com/office/drawing/2014/main" id="{E919DAF7-F546-2413-1B0F-F4F17D4BDAEC}"/>
              </a:ext>
            </a:extLst>
          </p:cNvPr>
          <p:cNvSpPr>
            <a:spLocks noGrp="1" noChangeAspect="1"/>
          </p:cNvSpPr>
          <p:nvPr>
            <p:ph type="body" sz="quarter" idx="118" hasCustomPrompt="1"/>
          </p:nvPr>
        </p:nvSpPr>
        <p:spPr bwMode="gray">
          <a:xfrm>
            <a:off x="6440978" y="4608474"/>
            <a:ext cx="306001" cy="30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txBody>
          <a:bodyPr anchor="ctr" anchorCtr="0"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1250" b="0">
                <a:solidFill>
                  <a:schemeClr val="bg1"/>
                </a:solidFill>
                <a:latin typeface="+mn-lt"/>
              </a:defRPr>
            </a:lvl1pPr>
            <a:lvl2pPr marL="0" indent="0" algn="ctr">
              <a:buFont typeface="Arial" panose="020B0604020202020204" pitchFamily="34" charset="0"/>
              <a:buNone/>
              <a:defRPr sz="1250">
                <a:solidFill>
                  <a:schemeClr val="bg1"/>
                </a:solidFill>
                <a:latin typeface="+mn-lt"/>
              </a:defRPr>
            </a:lvl2pPr>
            <a:lvl3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3pPr>
            <a:lvl4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4pPr>
            <a:lvl5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5pPr>
            <a:lvl6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6pPr>
            <a:lvl7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7pPr>
            <a:lvl8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8pPr>
            <a:lvl9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5</a:t>
            </a:r>
          </a:p>
        </p:txBody>
      </p:sp>
      <p:sp>
        <p:nvSpPr>
          <p:cNvPr id="43" name="Espace réservé du texte 12">
            <a:extLst>
              <a:ext uri="{FF2B5EF4-FFF2-40B4-BE49-F238E27FC236}">
                <a16:creationId xmlns:a16="http://schemas.microsoft.com/office/drawing/2014/main" id="{087DAAE9-8737-0EDB-C777-1B18C374D9C5}"/>
              </a:ext>
            </a:extLst>
          </p:cNvPr>
          <p:cNvSpPr>
            <a:spLocks noGrp="1" noChangeAspect="1"/>
          </p:cNvSpPr>
          <p:nvPr>
            <p:ph type="body" sz="quarter" idx="119" hasCustomPrompt="1"/>
          </p:nvPr>
        </p:nvSpPr>
        <p:spPr bwMode="gray">
          <a:xfrm>
            <a:off x="7141666" y="3687151"/>
            <a:ext cx="306001" cy="30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txBody>
          <a:bodyPr anchor="ctr" anchorCtr="0"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1250" b="0">
                <a:solidFill>
                  <a:schemeClr val="bg1"/>
                </a:solidFill>
                <a:latin typeface="+mn-lt"/>
              </a:defRPr>
            </a:lvl1pPr>
            <a:lvl2pPr marL="0" indent="0" algn="ctr">
              <a:buFont typeface="Arial" panose="020B0604020202020204" pitchFamily="34" charset="0"/>
              <a:buNone/>
              <a:defRPr sz="1250">
                <a:solidFill>
                  <a:schemeClr val="bg1"/>
                </a:solidFill>
                <a:latin typeface="+mn-lt"/>
              </a:defRPr>
            </a:lvl2pPr>
            <a:lvl3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3pPr>
            <a:lvl4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4pPr>
            <a:lvl5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5pPr>
            <a:lvl6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6pPr>
            <a:lvl7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7pPr>
            <a:lvl8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8pPr>
            <a:lvl9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6</a:t>
            </a:r>
          </a:p>
        </p:txBody>
      </p:sp>
      <p:sp>
        <p:nvSpPr>
          <p:cNvPr id="44" name="Espace réservé du texte 12">
            <a:extLst>
              <a:ext uri="{FF2B5EF4-FFF2-40B4-BE49-F238E27FC236}">
                <a16:creationId xmlns:a16="http://schemas.microsoft.com/office/drawing/2014/main" id="{BFD5E2EB-DF21-4190-9E70-629C088498AC}"/>
              </a:ext>
            </a:extLst>
          </p:cNvPr>
          <p:cNvSpPr>
            <a:spLocks noGrp="1" noChangeAspect="1"/>
          </p:cNvSpPr>
          <p:nvPr>
            <p:ph type="body" sz="quarter" idx="120" hasCustomPrompt="1"/>
          </p:nvPr>
        </p:nvSpPr>
        <p:spPr bwMode="gray">
          <a:xfrm>
            <a:off x="6944967" y="2549358"/>
            <a:ext cx="306001" cy="30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txBody>
          <a:bodyPr anchor="ctr" anchorCtr="0"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1250" b="0">
                <a:solidFill>
                  <a:schemeClr val="bg1"/>
                </a:solidFill>
                <a:latin typeface="+mn-lt"/>
              </a:defRPr>
            </a:lvl1pPr>
            <a:lvl2pPr marL="0" indent="0" algn="ctr">
              <a:buFont typeface="Arial" panose="020B0604020202020204" pitchFamily="34" charset="0"/>
              <a:buNone/>
              <a:defRPr sz="1250">
                <a:solidFill>
                  <a:schemeClr val="bg1"/>
                </a:solidFill>
                <a:latin typeface="+mn-lt"/>
              </a:defRPr>
            </a:lvl2pPr>
            <a:lvl3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3pPr>
            <a:lvl4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4pPr>
            <a:lvl5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5pPr>
            <a:lvl6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6pPr>
            <a:lvl7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7pPr>
            <a:lvl8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8pPr>
            <a:lvl9pPr marL="0" indent="0" algn="ctr">
              <a:buNone/>
              <a:defRPr sz="125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7</a:t>
            </a:r>
          </a:p>
        </p:txBody>
      </p:sp>
      <p:sp>
        <p:nvSpPr>
          <p:cNvPr id="5" name="Graphique 15">
            <a:extLst>
              <a:ext uri="{FF2B5EF4-FFF2-40B4-BE49-F238E27FC236}">
                <a16:creationId xmlns:a16="http://schemas.microsoft.com/office/drawing/2014/main" id="{1E21BA47-EE37-D0A7-548F-F992B496E823}"/>
              </a:ext>
            </a:extLst>
          </p:cNvPr>
          <p:cNvSpPr>
            <a:spLocks noChangeAspect="1"/>
          </p:cNvSpPr>
          <p:nvPr userDrawn="1"/>
        </p:nvSpPr>
        <p:spPr>
          <a:xfrm>
            <a:off x="10547551" y="6126001"/>
            <a:ext cx="1231200" cy="542217"/>
          </a:xfrm>
          <a:custGeom>
            <a:avLst/>
            <a:gdLst>
              <a:gd name="connsiteX0" fmla="*/ 607609 w 2308108"/>
              <a:gd name="connsiteY0" fmla="*/ 0 h 1016482"/>
              <a:gd name="connsiteX1" fmla="*/ 382810 w 2308108"/>
              <a:gd name="connsiteY1" fmla="*/ 172672 h 1016482"/>
              <a:gd name="connsiteX2" fmla="*/ 607609 w 2308108"/>
              <a:gd name="connsiteY2" fmla="*/ 345343 h 1016482"/>
              <a:gd name="connsiteX3" fmla="*/ 830779 w 2308108"/>
              <a:gd name="connsiteY3" fmla="*/ 172672 h 1016482"/>
              <a:gd name="connsiteX4" fmla="*/ 607609 w 2308108"/>
              <a:gd name="connsiteY4" fmla="*/ 0 h 1016482"/>
              <a:gd name="connsiteX5" fmla="*/ 607609 w 2308108"/>
              <a:gd name="connsiteY5" fmla="*/ 278555 h 1016482"/>
              <a:gd name="connsiteX6" fmla="*/ 469146 w 2308108"/>
              <a:gd name="connsiteY6" fmla="*/ 172672 h 1016482"/>
              <a:gd name="connsiteX7" fmla="*/ 607609 w 2308108"/>
              <a:gd name="connsiteY7" fmla="*/ 66788 h 1016482"/>
              <a:gd name="connsiteX8" fmla="*/ 744443 w 2308108"/>
              <a:gd name="connsiteY8" fmla="*/ 172672 h 1016482"/>
              <a:gd name="connsiteX9" fmla="*/ 607609 w 2308108"/>
              <a:gd name="connsiteY9" fmla="*/ 278555 h 1016482"/>
              <a:gd name="connsiteX10" fmla="*/ 1865995 w 2308108"/>
              <a:gd name="connsiteY10" fmla="*/ 336384 h 1016482"/>
              <a:gd name="connsiteX11" fmla="*/ 1949073 w 2308108"/>
              <a:gd name="connsiteY11" fmla="*/ 336384 h 1016482"/>
              <a:gd name="connsiteX12" fmla="*/ 1959661 w 2308108"/>
              <a:gd name="connsiteY12" fmla="*/ 329868 h 1016482"/>
              <a:gd name="connsiteX13" fmla="*/ 1987354 w 2308108"/>
              <a:gd name="connsiteY13" fmla="*/ 273668 h 1016482"/>
              <a:gd name="connsiteX14" fmla="*/ 2175501 w 2308108"/>
              <a:gd name="connsiteY14" fmla="*/ 273668 h 1016482"/>
              <a:gd name="connsiteX15" fmla="*/ 2187718 w 2308108"/>
              <a:gd name="connsiteY15" fmla="*/ 298103 h 1016482"/>
              <a:gd name="connsiteX16" fmla="*/ 2249620 w 2308108"/>
              <a:gd name="connsiteY16" fmla="*/ 336384 h 1016482"/>
              <a:gd name="connsiteX17" fmla="*/ 2297674 w 2308108"/>
              <a:gd name="connsiteY17" fmla="*/ 336384 h 1016482"/>
              <a:gd name="connsiteX18" fmla="*/ 2300118 w 2308108"/>
              <a:gd name="connsiteY18" fmla="*/ 332312 h 1016482"/>
              <a:gd name="connsiteX19" fmla="*/ 2133962 w 2308108"/>
              <a:gd name="connsiteY19" fmla="*/ 14661 h 1016482"/>
              <a:gd name="connsiteX20" fmla="*/ 2123374 w 2308108"/>
              <a:gd name="connsiteY20" fmla="*/ 8145 h 1016482"/>
              <a:gd name="connsiteX21" fmla="*/ 2049255 w 2308108"/>
              <a:gd name="connsiteY21" fmla="*/ 8145 h 1016482"/>
              <a:gd name="connsiteX22" fmla="*/ 2026449 w 2308108"/>
              <a:gd name="connsiteY22" fmla="*/ 21991 h 1016482"/>
              <a:gd name="connsiteX23" fmla="*/ 1864366 w 2308108"/>
              <a:gd name="connsiteY23" fmla="*/ 332312 h 1016482"/>
              <a:gd name="connsiteX24" fmla="*/ 1865995 w 2308108"/>
              <a:gd name="connsiteY24" fmla="*/ 336384 h 1016482"/>
              <a:gd name="connsiteX25" fmla="*/ 2082649 w 2308108"/>
              <a:gd name="connsiteY25" fmla="*/ 83078 h 1016482"/>
              <a:gd name="connsiteX26" fmla="*/ 2146994 w 2308108"/>
              <a:gd name="connsiteY26" fmla="*/ 212582 h 1016482"/>
              <a:gd name="connsiteX27" fmla="*/ 2018304 w 2308108"/>
              <a:gd name="connsiteY27" fmla="*/ 212582 h 1016482"/>
              <a:gd name="connsiteX28" fmla="*/ 2082649 w 2308108"/>
              <a:gd name="connsiteY28" fmla="*/ 83078 h 1016482"/>
              <a:gd name="connsiteX29" fmla="*/ 1754410 w 2308108"/>
              <a:gd name="connsiteY29" fmla="*/ 336384 h 1016482"/>
              <a:gd name="connsiteX30" fmla="*/ 1815497 w 2308108"/>
              <a:gd name="connsiteY30" fmla="*/ 336384 h 1016482"/>
              <a:gd name="connsiteX31" fmla="*/ 1827714 w 2308108"/>
              <a:gd name="connsiteY31" fmla="*/ 324167 h 1016482"/>
              <a:gd name="connsiteX32" fmla="*/ 1827714 w 2308108"/>
              <a:gd name="connsiteY32" fmla="*/ 20362 h 1016482"/>
              <a:gd name="connsiteX33" fmla="*/ 1815497 w 2308108"/>
              <a:gd name="connsiteY33" fmla="*/ 8145 h 1016482"/>
              <a:gd name="connsiteX34" fmla="*/ 1768256 w 2308108"/>
              <a:gd name="connsiteY34" fmla="*/ 8145 h 1016482"/>
              <a:gd name="connsiteX35" fmla="*/ 1742193 w 2308108"/>
              <a:gd name="connsiteY35" fmla="*/ 34209 h 1016482"/>
              <a:gd name="connsiteX36" fmla="*/ 1742193 w 2308108"/>
              <a:gd name="connsiteY36" fmla="*/ 324167 h 1016482"/>
              <a:gd name="connsiteX37" fmla="*/ 1754410 w 2308108"/>
              <a:gd name="connsiteY37" fmla="*/ 336384 h 1016482"/>
              <a:gd name="connsiteX38" fmla="*/ 355932 w 2308108"/>
              <a:gd name="connsiteY38" fmla="*/ 8959 h 1016482"/>
              <a:gd name="connsiteX39" fmla="*/ 26064 w 2308108"/>
              <a:gd name="connsiteY39" fmla="*/ 8959 h 1016482"/>
              <a:gd name="connsiteX40" fmla="*/ 0 w 2308108"/>
              <a:gd name="connsiteY40" fmla="*/ 35023 h 1016482"/>
              <a:gd name="connsiteX41" fmla="*/ 0 w 2308108"/>
              <a:gd name="connsiteY41" fmla="*/ 108327 h 1016482"/>
              <a:gd name="connsiteX42" fmla="*/ 34209 w 2308108"/>
              <a:gd name="connsiteY42" fmla="*/ 158825 h 1016482"/>
              <a:gd name="connsiteX43" fmla="*/ 231315 w 2308108"/>
              <a:gd name="connsiteY43" fmla="*/ 169414 h 1016482"/>
              <a:gd name="connsiteX44" fmla="*/ 231315 w 2308108"/>
              <a:gd name="connsiteY44" fmla="*/ 180817 h 1016482"/>
              <a:gd name="connsiteX45" fmla="*/ 33394 w 2308108"/>
              <a:gd name="connsiteY45" fmla="*/ 193034 h 1016482"/>
              <a:gd name="connsiteX46" fmla="*/ 814 w 2308108"/>
              <a:gd name="connsiteY46" fmla="*/ 242718 h 1016482"/>
              <a:gd name="connsiteX47" fmla="*/ 814 w 2308108"/>
              <a:gd name="connsiteY47" fmla="*/ 324167 h 1016482"/>
              <a:gd name="connsiteX48" fmla="*/ 12217 w 2308108"/>
              <a:gd name="connsiteY48" fmla="*/ 336384 h 1016482"/>
              <a:gd name="connsiteX49" fmla="*/ 74119 w 2308108"/>
              <a:gd name="connsiteY49" fmla="*/ 336384 h 1016482"/>
              <a:gd name="connsiteX50" fmla="*/ 86336 w 2308108"/>
              <a:gd name="connsiteY50" fmla="*/ 324167 h 1016482"/>
              <a:gd name="connsiteX51" fmla="*/ 86336 w 2308108"/>
              <a:gd name="connsiteY51" fmla="*/ 264709 h 1016482"/>
              <a:gd name="connsiteX52" fmla="*/ 115657 w 2308108"/>
              <a:gd name="connsiteY52" fmla="*/ 243532 h 1016482"/>
              <a:gd name="connsiteX53" fmla="*/ 275297 w 2308108"/>
              <a:gd name="connsiteY53" fmla="*/ 229686 h 1016482"/>
              <a:gd name="connsiteX54" fmla="*/ 275297 w 2308108"/>
              <a:gd name="connsiteY54" fmla="*/ 117286 h 1016482"/>
              <a:gd name="connsiteX55" fmla="*/ 108327 w 2308108"/>
              <a:gd name="connsiteY55" fmla="*/ 102626 h 1016482"/>
              <a:gd name="connsiteX56" fmla="*/ 87150 w 2308108"/>
              <a:gd name="connsiteY56" fmla="*/ 82263 h 1016482"/>
              <a:gd name="connsiteX57" fmla="*/ 364891 w 2308108"/>
              <a:gd name="connsiteY57" fmla="*/ 82263 h 1016482"/>
              <a:gd name="connsiteX58" fmla="*/ 369778 w 2308108"/>
              <a:gd name="connsiteY58" fmla="*/ 77376 h 1016482"/>
              <a:gd name="connsiteX59" fmla="*/ 369778 w 2308108"/>
              <a:gd name="connsiteY59" fmla="*/ 20362 h 1016482"/>
              <a:gd name="connsiteX60" fmla="*/ 355932 w 2308108"/>
              <a:gd name="connsiteY60" fmla="*/ 8959 h 1016482"/>
              <a:gd name="connsiteX61" fmla="*/ 1187525 w 2308108"/>
              <a:gd name="connsiteY61" fmla="*/ 215025 h 1016482"/>
              <a:gd name="connsiteX62" fmla="*/ 1262458 w 2308108"/>
              <a:gd name="connsiteY62" fmla="*/ 116472 h 1016482"/>
              <a:gd name="connsiteX63" fmla="*/ 1132140 w 2308108"/>
              <a:gd name="connsiteY63" fmla="*/ 8959 h 1016482"/>
              <a:gd name="connsiteX64" fmla="*/ 912228 w 2308108"/>
              <a:gd name="connsiteY64" fmla="*/ 8959 h 1016482"/>
              <a:gd name="connsiteX65" fmla="*/ 886164 w 2308108"/>
              <a:gd name="connsiteY65" fmla="*/ 35023 h 1016482"/>
              <a:gd name="connsiteX66" fmla="*/ 886164 w 2308108"/>
              <a:gd name="connsiteY66" fmla="*/ 324981 h 1016482"/>
              <a:gd name="connsiteX67" fmla="*/ 898382 w 2308108"/>
              <a:gd name="connsiteY67" fmla="*/ 337199 h 1016482"/>
              <a:gd name="connsiteX68" fmla="*/ 959468 w 2308108"/>
              <a:gd name="connsiteY68" fmla="*/ 337199 h 1016482"/>
              <a:gd name="connsiteX69" fmla="*/ 971686 w 2308108"/>
              <a:gd name="connsiteY69" fmla="*/ 324981 h 1016482"/>
              <a:gd name="connsiteX70" fmla="*/ 971686 w 2308108"/>
              <a:gd name="connsiteY70" fmla="*/ 223985 h 1016482"/>
              <a:gd name="connsiteX71" fmla="*/ 1046619 w 2308108"/>
              <a:gd name="connsiteY71" fmla="*/ 223985 h 1016482"/>
              <a:gd name="connsiteX72" fmla="*/ 1110963 w 2308108"/>
              <a:gd name="connsiteY72" fmla="*/ 250048 h 1016482"/>
              <a:gd name="connsiteX73" fmla="*/ 1184267 w 2308108"/>
              <a:gd name="connsiteY73" fmla="*/ 333126 h 1016482"/>
              <a:gd name="connsiteX74" fmla="*/ 1193227 w 2308108"/>
              <a:gd name="connsiteY74" fmla="*/ 337199 h 1016482"/>
              <a:gd name="connsiteX75" fmla="*/ 1279563 w 2308108"/>
              <a:gd name="connsiteY75" fmla="*/ 337199 h 1016482"/>
              <a:gd name="connsiteX76" fmla="*/ 1282006 w 2308108"/>
              <a:gd name="connsiteY76" fmla="*/ 333126 h 1016482"/>
              <a:gd name="connsiteX77" fmla="*/ 1187525 w 2308108"/>
              <a:gd name="connsiteY77" fmla="*/ 215025 h 1016482"/>
              <a:gd name="connsiteX78" fmla="*/ 1119108 w 2308108"/>
              <a:gd name="connsiteY78" fmla="*/ 157197 h 1016482"/>
              <a:gd name="connsiteX79" fmla="*/ 970871 w 2308108"/>
              <a:gd name="connsiteY79" fmla="*/ 157197 h 1016482"/>
              <a:gd name="connsiteX80" fmla="*/ 970871 w 2308108"/>
              <a:gd name="connsiteY80" fmla="*/ 81449 h 1016482"/>
              <a:gd name="connsiteX81" fmla="*/ 1119108 w 2308108"/>
              <a:gd name="connsiteY81" fmla="*/ 81449 h 1016482"/>
              <a:gd name="connsiteX82" fmla="*/ 1176122 w 2308108"/>
              <a:gd name="connsiteY82" fmla="*/ 118915 h 1016482"/>
              <a:gd name="connsiteX83" fmla="*/ 1119108 w 2308108"/>
              <a:gd name="connsiteY83" fmla="*/ 157197 h 1016482"/>
              <a:gd name="connsiteX84" fmla="*/ 1655042 w 2308108"/>
              <a:gd name="connsiteY84" fmla="*/ 872318 h 1016482"/>
              <a:gd name="connsiteX85" fmla="*/ 1906719 w 2308108"/>
              <a:gd name="connsiteY85" fmla="*/ 942364 h 1016482"/>
              <a:gd name="connsiteX86" fmla="*/ 2158397 w 2308108"/>
              <a:gd name="connsiteY86" fmla="*/ 872318 h 1016482"/>
              <a:gd name="connsiteX87" fmla="*/ 2169799 w 2308108"/>
              <a:gd name="connsiteY87" fmla="*/ 864173 h 1016482"/>
              <a:gd name="connsiteX88" fmla="*/ 2171428 w 2308108"/>
              <a:gd name="connsiteY88" fmla="*/ 857657 h 1016482"/>
              <a:gd name="connsiteX89" fmla="*/ 2165727 w 2308108"/>
              <a:gd name="connsiteY89" fmla="*/ 853585 h 1016482"/>
              <a:gd name="connsiteX90" fmla="*/ 1910792 w 2308108"/>
              <a:gd name="connsiteY90" fmla="*/ 850327 h 1016482"/>
              <a:gd name="connsiteX91" fmla="*/ 1623277 w 2308108"/>
              <a:gd name="connsiteY91" fmla="*/ 833223 h 1016482"/>
              <a:gd name="connsiteX92" fmla="*/ 1617576 w 2308108"/>
              <a:gd name="connsiteY92" fmla="*/ 836481 h 1016482"/>
              <a:gd name="connsiteX93" fmla="*/ 1619205 w 2308108"/>
              <a:gd name="connsiteY93" fmla="*/ 842996 h 1016482"/>
              <a:gd name="connsiteX94" fmla="*/ 1655042 w 2308108"/>
              <a:gd name="connsiteY94" fmla="*/ 872318 h 1016482"/>
              <a:gd name="connsiteX95" fmla="*/ 2164098 w 2308108"/>
              <a:gd name="connsiteY95" fmla="*/ 595392 h 1016482"/>
              <a:gd name="connsiteX96" fmla="*/ 2161655 w 2308108"/>
              <a:gd name="connsiteY96" fmla="*/ 588876 h 1016482"/>
              <a:gd name="connsiteX97" fmla="*/ 2157582 w 2308108"/>
              <a:gd name="connsiteY97" fmla="*/ 585618 h 1016482"/>
              <a:gd name="connsiteX98" fmla="*/ 1905905 w 2308108"/>
              <a:gd name="connsiteY98" fmla="*/ 515572 h 1016482"/>
              <a:gd name="connsiteX99" fmla="*/ 1654228 w 2308108"/>
              <a:gd name="connsiteY99" fmla="*/ 585618 h 1016482"/>
              <a:gd name="connsiteX100" fmla="*/ 1628979 w 2308108"/>
              <a:gd name="connsiteY100" fmla="*/ 605166 h 1016482"/>
              <a:gd name="connsiteX101" fmla="*/ 1627349 w 2308108"/>
              <a:gd name="connsiteY101" fmla="*/ 611682 h 1016482"/>
              <a:gd name="connsiteX102" fmla="*/ 1633051 w 2308108"/>
              <a:gd name="connsiteY102" fmla="*/ 614939 h 1016482"/>
              <a:gd name="connsiteX103" fmla="*/ 1633051 w 2308108"/>
              <a:gd name="connsiteY103" fmla="*/ 614939 h 1016482"/>
              <a:gd name="connsiteX104" fmla="*/ 1939299 w 2308108"/>
              <a:gd name="connsiteY104" fmla="*/ 601908 h 1016482"/>
              <a:gd name="connsiteX105" fmla="*/ 2157582 w 2308108"/>
              <a:gd name="connsiteY105" fmla="*/ 598650 h 1016482"/>
              <a:gd name="connsiteX106" fmla="*/ 2164098 w 2308108"/>
              <a:gd name="connsiteY106" fmla="*/ 595392 h 1016482"/>
              <a:gd name="connsiteX107" fmla="*/ 1903462 w 2308108"/>
              <a:gd name="connsiteY107" fmla="*/ 739556 h 1016482"/>
              <a:gd name="connsiteX108" fmla="*/ 1903462 w 2308108"/>
              <a:gd name="connsiteY108" fmla="*/ 706977 h 1016482"/>
              <a:gd name="connsiteX109" fmla="*/ 1903462 w 2308108"/>
              <a:gd name="connsiteY109" fmla="*/ 674397 h 1016482"/>
              <a:gd name="connsiteX110" fmla="*/ 1903462 w 2308108"/>
              <a:gd name="connsiteY110" fmla="*/ 645076 h 1016482"/>
              <a:gd name="connsiteX111" fmla="*/ 1902647 w 2308108"/>
              <a:gd name="connsiteY111" fmla="*/ 643447 h 1016482"/>
              <a:gd name="connsiteX112" fmla="*/ 1901018 w 2308108"/>
              <a:gd name="connsiteY112" fmla="*/ 642632 h 1016482"/>
              <a:gd name="connsiteX113" fmla="*/ 1893688 w 2308108"/>
              <a:gd name="connsiteY113" fmla="*/ 642632 h 1016482"/>
              <a:gd name="connsiteX114" fmla="*/ 1883099 w 2308108"/>
              <a:gd name="connsiteY114" fmla="*/ 642632 h 1016482"/>
              <a:gd name="connsiteX115" fmla="*/ 1872511 w 2308108"/>
              <a:gd name="connsiteY115" fmla="*/ 642632 h 1016482"/>
              <a:gd name="connsiteX116" fmla="*/ 1866810 w 2308108"/>
              <a:gd name="connsiteY116" fmla="*/ 642632 h 1016482"/>
              <a:gd name="connsiteX117" fmla="*/ 1865180 w 2308108"/>
              <a:gd name="connsiteY117" fmla="*/ 642632 h 1016482"/>
              <a:gd name="connsiteX118" fmla="*/ 1862737 w 2308108"/>
              <a:gd name="connsiteY118" fmla="*/ 645076 h 1016482"/>
              <a:gd name="connsiteX119" fmla="*/ 1861923 w 2308108"/>
              <a:gd name="connsiteY119" fmla="*/ 683357 h 1016482"/>
              <a:gd name="connsiteX120" fmla="*/ 1861923 w 2308108"/>
              <a:gd name="connsiteY120" fmla="*/ 724081 h 1016482"/>
              <a:gd name="connsiteX121" fmla="*/ 1861923 w 2308108"/>
              <a:gd name="connsiteY121" fmla="*/ 764805 h 1016482"/>
              <a:gd name="connsiteX122" fmla="*/ 1862737 w 2308108"/>
              <a:gd name="connsiteY122" fmla="*/ 803087 h 1016482"/>
              <a:gd name="connsiteX123" fmla="*/ 1865180 w 2308108"/>
              <a:gd name="connsiteY123" fmla="*/ 805530 h 1016482"/>
              <a:gd name="connsiteX124" fmla="*/ 1870882 w 2308108"/>
              <a:gd name="connsiteY124" fmla="*/ 805530 h 1016482"/>
              <a:gd name="connsiteX125" fmla="*/ 1879841 w 2308108"/>
              <a:gd name="connsiteY125" fmla="*/ 805530 h 1016482"/>
              <a:gd name="connsiteX126" fmla="*/ 1888801 w 2308108"/>
              <a:gd name="connsiteY126" fmla="*/ 805530 h 1016482"/>
              <a:gd name="connsiteX127" fmla="*/ 1897760 w 2308108"/>
              <a:gd name="connsiteY127" fmla="*/ 805530 h 1016482"/>
              <a:gd name="connsiteX128" fmla="*/ 1905905 w 2308108"/>
              <a:gd name="connsiteY128" fmla="*/ 805530 h 1016482"/>
              <a:gd name="connsiteX129" fmla="*/ 1915679 w 2308108"/>
              <a:gd name="connsiteY129" fmla="*/ 805530 h 1016482"/>
              <a:gd name="connsiteX130" fmla="*/ 1933597 w 2308108"/>
              <a:gd name="connsiteY130" fmla="*/ 806344 h 1016482"/>
              <a:gd name="connsiteX131" fmla="*/ 1952331 w 2308108"/>
              <a:gd name="connsiteY131" fmla="*/ 807159 h 1016482"/>
              <a:gd name="connsiteX132" fmla="*/ 1967806 w 2308108"/>
              <a:gd name="connsiteY132" fmla="*/ 807159 h 1016482"/>
              <a:gd name="connsiteX133" fmla="*/ 1967806 w 2308108"/>
              <a:gd name="connsiteY133" fmla="*/ 807159 h 1016482"/>
              <a:gd name="connsiteX134" fmla="*/ 1970249 w 2308108"/>
              <a:gd name="connsiteY134" fmla="*/ 804716 h 1016482"/>
              <a:gd name="connsiteX135" fmla="*/ 1970249 w 2308108"/>
              <a:gd name="connsiteY135" fmla="*/ 798200 h 1016482"/>
              <a:gd name="connsiteX136" fmla="*/ 1970249 w 2308108"/>
              <a:gd name="connsiteY136" fmla="*/ 788426 h 1016482"/>
              <a:gd name="connsiteX137" fmla="*/ 1970249 w 2308108"/>
              <a:gd name="connsiteY137" fmla="*/ 778652 h 1016482"/>
              <a:gd name="connsiteX138" fmla="*/ 1970249 w 2308108"/>
              <a:gd name="connsiteY138" fmla="*/ 772136 h 1016482"/>
              <a:gd name="connsiteX139" fmla="*/ 1969435 w 2308108"/>
              <a:gd name="connsiteY139" fmla="*/ 770507 h 1016482"/>
              <a:gd name="connsiteX140" fmla="*/ 1967806 w 2308108"/>
              <a:gd name="connsiteY140" fmla="*/ 769692 h 1016482"/>
              <a:gd name="connsiteX141" fmla="*/ 1962919 w 2308108"/>
              <a:gd name="connsiteY141" fmla="*/ 769692 h 1016482"/>
              <a:gd name="connsiteX142" fmla="*/ 1953960 w 2308108"/>
              <a:gd name="connsiteY142" fmla="*/ 769692 h 1016482"/>
              <a:gd name="connsiteX143" fmla="*/ 1936855 w 2308108"/>
              <a:gd name="connsiteY143" fmla="*/ 769692 h 1016482"/>
              <a:gd name="connsiteX144" fmla="*/ 1928710 w 2308108"/>
              <a:gd name="connsiteY144" fmla="*/ 769692 h 1016482"/>
              <a:gd name="connsiteX145" fmla="*/ 1919751 w 2308108"/>
              <a:gd name="connsiteY145" fmla="*/ 769692 h 1016482"/>
              <a:gd name="connsiteX146" fmla="*/ 1911606 w 2308108"/>
              <a:gd name="connsiteY146" fmla="*/ 769692 h 1016482"/>
              <a:gd name="connsiteX147" fmla="*/ 1902647 w 2308108"/>
              <a:gd name="connsiteY147" fmla="*/ 769692 h 1016482"/>
              <a:gd name="connsiteX148" fmla="*/ 1901832 w 2308108"/>
              <a:gd name="connsiteY148" fmla="*/ 769692 h 1016482"/>
              <a:gd name="connsiteX149" fmla="*/ 1901832 w 2308108"/>
              <a:gd name="connsiteY149" fmla="*/ 768878 h 1016482"/>
              <a:gd name="connsiteX150" fmla="*/ 1903462 w 2308108"/>
              <a:gd name="connsiteY150" fmla="*/ 739556 h 1016482"/>
              <a:gd name="connsiteX151" fmla="*/ 2111156 w 2308108"/>
              <a:gd name="connsiteY151" fmla="*/ 775394 h 1016482"/>
              <a:gd name="connsiteX152" fmla="*/ 2095681 w 2308108"/>
              <a:gd name="connsiteY152" fmla="*/ 775394 h 1016482"/>
              <a:gd name="connsiteX153" fmla="*/ 2076948 w 2308108"/>
              <a:gd name="connsiteY153" fmla="*/ 775394 h 1016482"/>
              <a:gd name="connsiteX154" fmla="*/ 2067988 w 2308108"/>
              <a:gd name="connsiteY154" fmla="*/ 775394 h 1016482"/>
              <a:gd name="connsiteX155" fmla="*/ 2058214 w 2308108"/>
              <a:gd name="connsiteY155" fmla="*/ 775394 h 1016482"/>
              <a:gd name="connsiteX156" fmla="*/ 2039481 w 2308108"/>
              <a:gd name="connsiteY156" fmla="*/ 775394 h 1016482"/>
              <a:gd name="connsiteX157" fmla="*/ 2038667 w 2308108"/>
              <a:gd name="connsiteY157" fmla="*/ 775394 h 1016482"/>
              <a:gd name="connsiteX158" fmla="*/ 2038667 w 2308108"/>
              <a:gd name="connsiteY158" fmla="*/ 774579 h 1016482"/>
              <a:gd name="connsiteX159" fmla="*/ 2039481 w 2308108"/>
              <a:gd name="connsiteY159" fmla="*/ 741185 h 1016482"/>
              <a:gd name="connsiteX160" fmla="*/ 2039481 w 2308108"/>
              <a:gd name="connsiteY160" fmla="*/ 726525 h 1016482"/>
              <a:gd name="connsiteX161" fmla="*/ 2039481 w 2308108"/>
              <a:gd name="connsiteY161" fmla="*/ 706977 h 1016482"/>
              <a:gd name="connsiteX162" fmla="*/ 2038667 w 2308108"/>
              <a:gd name="connsiteY162" fmla="*/ 673583 h 1016482"/>
              <a:gd name="connsiteX163" fmla="*/ 2036223 w 2308108"/>
              <a:gd name="connsiteY163" fmla="*/ 642632 h 1016482"/>
              <a:gd name="connsiteX164" fmla="*/ 2033780 w 2308108"/>
              <a:gd name="connsiteY164" fmla="*/ 640189 h 1016482"/>
              <a:gd name="connsiteX165" fmla="*/ 2025635 w 2308108"/>
              <a:gd name="connsiteY165" fmla="*/ 640189 h 1016482"/>
              <a:gd name="connsiteX166" fmla="*/ 2024820 w 2308108"/>
              <a:gd name="connsiteY166" fmla="*/ 640189 h 1016482"/>
              <a:gd name="connsiteX167" fmla="*/ 2014232 w 2308108"/>
              <a:gd name="connsiteY167" fmla="*/ 640189 h 1016482"/>
              <a:gd name="connsiteX168" fmla="*/ 2002829 w 2308108"/>
              <a:gd name="connsiteY168" fmla="*/ 640189 h 1016482"/>
              <a:gd name="connsiteX169" fmla="*/ 1994684 w 2308108"/>
              <a:gd name="connsiteY169" fmla="*/ 640189 h 1016482"/>
              <a:gd name="connsiteX170" fmla="*/ 1993055 w 2308108"/>
              <a:gd name="connsiteY170" fmla="*/ 641003 h 1016482"/>
              <a:gd name="connsiteX171" fmla="*/ 1992241 w 2308108"/>
              <a:gd name="connsiteY171" fmla="*/ 642632 h 1016482"/>
              <a:gd name="connsiteX172" fmla="*/ 1993870 w 2308108"/>
              <a:gd name="connsiteY172" fmla="*/ 682542 h 1016482"/>
              <a:gd name="connsiteX173" fmla="*/ 1994684 w 2308108"/>
              <a:gd name="connsiteY173" fmla="*/ 725710 h 1016482"/>
              <a:gd name="connsiteX174" fmla="*/ 1993870 w 2308108"/>
              <a:gd name="connsiteY174" fmla="*/ 768878 h 1016482"/>
              <a:gd name="connsiteX175" fmla="*/ 1992241 w 2308108"/>
              <a:gd name="connsiteY175" fmla="*/ 808788 h 1016482"/>
              <a:gd name="connsiteX176" fmla="*/ 1993055 w 2308108"/>
              <a:gd name="connsiteY176" fmla="*/ 810417 h 1016482"/>
              <a:gd name="connsiteX177" fmla="*/ 1994684 w 2308108"/>
              <a:gd name="connsiteY177" fmla="*/ 811231 h 1016482"/>
              <a:gd name="connsiteX178" fmla="*/ 2009345 w 2308108"/>
              <a:gd name="connsiteY178" fmla="*/ 811231 h 1016482"/>
              <a:gd name="connsiteX179" fmla="*/ 2020748 w 2308108"/>
              <a:gd name="connsiteY179" fmla="*/ 811231 h 1016482"/>
              <a:gd name="connsiteX180" fmla="*/ 2050070 w 2308108"/>
              <a:gd name="connsiteY180" fmla="*/ 812046 h 1016482"/>
              <a:gd name="connsiteX181" fmla="*/ 2080206 w 2308108"/>
              <a:gd name="connsiteY181" fmla="*/ 812861 h 1016482"/>
              <a:gd name="connsiteX182" fmla="*/ 2107898 w 2308108"/>
              <a:gd name="connsiteY182" fmla="*/ 813675 h 1016482"/>
              <a:gd name="connsiteX183" fmla="*/ 2107898 w 2308108"/>
              <a:gd name="connsiteY183" fmla="*/ 813675 h 1016482"/>
              <a:gd name="connsiteX184" fmla="*/ 2110342 w 2308108"/>
              <a:gd name="connsiteY184" fmla="*/ 812046 h 1016482"/>
              <a:gd name="connsiteX185" fmla="*/ 2111156 w 2308108"/>
              <a:gd name="connsiteY185" fmla="*/ 804716 h 1016482"/>
              <a:gd name="connsiteX186" fmla="*/ 2111971 w 2308108"/>
              <a:gd name="connsiteY186" fmla="*/ 794942 h 1016482"/>
              <a:gd name="connsiteX187" fmla="*/ 2112785 w 2308108"/>
              <a:gd name="connsiteY187" fmla="*/ 785168 h 1016482"/>
              <a:gd name="connsiteX188" fmla="*/ 2113600 w 2308108"/>
              <a:gd name="connsiteY188" fmla="*/ 778652 h 1016482"/>
              <a:gd name="connsiteX189" fmla="*/ 2112785 w 2308108"/>
              <a:gd name="connsiteY189" fmla="*/ 777023 h 1016482"/>
              <a:gd name="connsiteX190" fmla="*/ 2111156 w 2308108"/>
              <a:gd name="connsiteY190" fmla="*/ 775394 h 1016482"/>
              <a:gd name="connsiteX191" fmla="*/ 1544272 w 2308108"/>
              <a:gd name="connsiteY191" fmla="*/ 329868 h 1016482"/>
              <a:gd name="connsiteX192" fmla="*/ 1710427 w 2308108"/>
              <a:gd name="connsiteY192" fmla="*/ 12217 h 1016482"/>
              <a:gd name="connsiteX193" fmla="*/ 1707984 w 2308108"/>
              <a:gd name="connsiteY193" fmla="*/ 8145 h 1016482"/>
              <a:gd name="connsiteX194" fmla="*/ 1624906 w 2308108"/>
              <a:gd name="connsiteY194" fmla="*/ 8145 h 1016482"/>
              <a:gd name="connsiteX195" fmla="*/ 1614318 w 2308108"/>
              <a:gd name="connsiteY195" fmla="*/ 14661 h 1016482"/>
              <a:gd name="connsiteX196" fmla="*/ 1492959 w 2308108"/>
              <a:gd name="connsiteY196" fmla="*/ 261451 h 1016482"/>
              <a:gd name="connsiteX197" fmla="*/ 1370785 w 2308108"/>
              <a:gd name="connsiteY197" fmla="*/ 15475 h 1016482"/>
              <a:gd name="connsiteX198" fmla="*/ 1360197 w 2308108"/>
              <a:gd name="connsiteY198" fmla="*/ 8959 h 1016482"/>
              <a:gd name="connsiteX199" fmla="*/ 1277119 w 2308108"/>
              <a:gd name="connsiteY199" fmla="*/ 8959 h 1016482"/>
              <a:gd name="connsiteX200" fmla="*/ 1274676 w 2308108"/>
              <a:gd name="connsiteY200" fmla="*/ 13032 h 1016482"/>
              <a:gd name="connsiteX201" fmla="*/ 1436759 w 2308108"/>
              <a:gd name="connsiteY201" fmla="*/ 323352 h 1016482"/>
              <a:gd name="connsiteX202" fmla="*/ 1459565 w 2308108"/>
              <a:gd name="connsiteY202" fmla="*/ 337199 h 1016482"/>
              <a:gd name="connsiteX203" fmla="*/ 1533683 w 2308108"/>
              <a:gd name="connsiteY203" fmla="*/ 337199 h 1016482"/>
              <a:gd name="connsiteX204" fmla="*/ 1544272 w 2308108"/>
              <a:gd name="connsiteY204" fmla="*/ 329868 h 1016482"/>
              <a:gd name="connsiteX205" fmla="*/ 2305819 w 2308108"/>
              <a:gd name="connsiteY205" fmla="*/ 679284 h 1016482"/>
              <a:gd name="connsiteX206" fmla="*/ 2297674 w 2308108"/>
              <a:gd name="connsiteY206" fmla="*/ 636116 h 1016482"/>
              <a:gd name="connsiteX207" fmla="*/ 2295231 w 2308108"/>
              <a:gd name="connsiteY207" fmla="*/ 634487 h 1016482"/>
              <a:gd name="connsiteX208" fmla="*/ 2252877 w 2308108"/>
              <a:gd name="connsiteY208" fmla="*/ 635302 h 1016482"/>
              <a:gd name="connsiteX209" fmla="*/ 2209709 w 2308108"/>
              <a:gd name="connsiteY209" fmla="*/ 636116 h 1016482"/>
              <a:gd name="connsiteX210" fmla="*/ 2167356 w 2308108"/>
              <a:gd name="connsiteY210" fmla="*/ 636931 h 1016482"/>
              <a:gd name="connsiteX211" fmla="*/ 2129889 w 2308108"/>
              <a:gd name="connsiteY211" fmla="*/ 637745 h 1016482"/>
              <a:gd name="connsiteX212" fmla="*/ 2128260 w 2308108"/>
              <a:gd name="connsiteY212" fmla="*/ 638560 h 1016482"/>
              <a:gd name="connsiteX213" fmla="*/ 2127446 w 2308108"/>
              <a:gd name="connsiteY213" fmla="*/ 640189 h 1016482"/>
              <a:gd name="connsiteX214" fmla="*/ 2131519 w 2308108"/>
              <a:gd name="connsiteY214" fmla="*/ 680913 h 1016482"/>
              <a:gd name="connsiteX215" fmla="*/ 2133147 w 2308108"/>
              <a:gd name="connsiteY215" fmla="*/ 725710 h 1016482"/>
              <a:gd name="connsiteX216" fmla="*/ 2131519 w 2308108"/>
              <a:gd name="connsiteY216" fmla="*/ 770507 h 1016482"/>
              <a:gd name="connsiteX217" fmla="*/ 2127446 w 2308108"/>
              <a:gd name="connsiteY217" fmla="*/ 811231 h 1016482"/>
              <a:gd name="connsiteX218" fmla="*/ 2128260 w 2308108"/>
              <a:gd name="connsiteY218" fmla="*/ 812861 h 1016482"/>
              <a:gd name="connsiteX219" fmla="*/ 2129889 w 2308108"/>
              <a:gd name="connsiteY219" fmla="*/ 813675 h 1016482"/>
              <a:gd name="connsiteX220" fmla="*/ 2132333 w 2308108"/>
              <a:gd name="connsiteY220" fmla="*/ 813675 h 1016482"/>
              <a:gd name="connsiteX221" fmla="*/ 2138034 w 2308108"/>
              <a:gd name="connsiteY221" fmla="*/ 813675 h 1016482"/>
              <a:gd name="connsiteX222" fmla="*/ 2150252 w 2308108"/>
              <a:gd name="connsiteY222" fmla="*/ 813675 h 1016482"/>
              <a:gd name="connsiteX223" fmla="*/ 2158397 w 2308108"/>
              <a:gd name="connsiteY223" fmla="*/ 813675 h 1016482"/>
              <a:gd name="connsiteX224" fmla="*/ 2162469 w 2308108"/>
              <a:gd name="connsiteY224" fmla="*/ 813675 h 1016482"/>
              <a:gd name="connsiteX225" fmla="*/ 2172243 w 2308108"/>
              <a:gd name="connsiteY225" fmla="*/ 813675 h 1016482"/>
              <a:gd name="connsiteX226" fmla="*/ 2174686 w 2308108"/>
              <a:gd name="connsiteY226" fmla="*/ 812046 h 1016482"/>
              <a:gd name="connsiteX227" fmla="*/ 2176315 w 2308108"/>
              <a:gd name="connsiteY227" fmla="*/ 800643 h 1016482"/>
              <a:gd name="connsiteX228" fmla="*/ 2177944 w 2308108"/>
              <a:gd name="connsiteY228" fmla="*/ 786797 h 1016482"/>
              <a:gd name="connsiteX229" fmla="*/ 2179573 w 2308108"/>
              <a:gd name="connsiteY229" fmla="*/ 772136 h 1016482"/>
              <a:gd name="connsiteX230" fmla="*/ 2180388 w 2308108"/>
              <a:gd name="connsiteY230" fmla="*/ 757475 h 1016482"/>
              <a:gd name="connsiteX231" fmla="*/ 2180388 w 2308108"/>
              <a:gd name="connsiteY231" fmla="*/ 756661 h 1016482"/>
              <a:gd name="connsiteX232" fmla="*/ 2181202 w 2308108"/>
              <a:gd name="connsiteY232" fmla="*/ 756661 h 1016482"/>
              <a:gd name="connsiteX233" fmla="*/ 2189347 w 2308108"/>
              <a:gd name="connsiteY233" fmla="*/ 756661 h 1016482"/>
              <a:gd name="connsiteX234" fmla="*/ 2198307 w 2308108"/>
              <a:gd name="connsiteY234" fmla="*/ 756661 h 1016482"/>
              <a:gd name="connsiteX235" fmla="*/ 2198307 w 2308108"/>
              <a:gd name="connsiteY235" fmla="*/ 756661 h 1016482"/>
              <a:gd name="connsiteX236" fmla="*/ 2215411 w 2308108"/>
              <a:gd name="connsiteY236" fmla="*/ 756661 h 1016482"/>
              <a:gd name="connsiteX237" fmla="*/ 2233330 w 2308108"/>
              <a:gd name="connsiteY237" fmla="*/ 756661 h 1016482"/>
              <a:gd name="connsiteX238" fmla="*/ 2242289 w 2308108"/>
              <a:gd name="connsiteY238" fmla="*/ 756661 h 1016482"/>
              <a:gd name="connsiteX239" fmla="*/ 2251248 w 2308108"/>
              <a:gd name="connsiteY239" fmla="*/ 756661 h 1016482"/>
              <a:gd name="connsiteX240" fmla="*/ 2252063 w 2308108"/>
              <a:gd name="connsiteY240" fmla="*/ 756661 h 1016482"/>
              <a:gd name="connsiteX241" fmla="*/ 2252063 w 2308108"/>
              <a:gd name="connsiteY241" fmla="*/ 757475 h 1016482"/>
              <a:gd name="connsiteX242" fmla="*/ 2250434 w 2308108"/>
              <a:gd name="connsiteY242" fmla="*/ 772136 h 1016482"/>
              <a:gd name="connsiteX243" fmla="*/ 2248805 w 2308108"/>
              <a:gd name="connsiteY243" fmla="*/ 786797 h 1016482"/>
              <a:gd name="connsiteX244" fmla="*/ 2246361 w 2308108"/>
              <a:gd name="connsiteY244" fmla="*/ 801457 h 1016482"/>
              <a:gd name="connsiteX245" fmla="*/ 2243918 w 2308108"/>
              <a:gd name="connsiteY245" fmla="*/ 812046 h 1016482"/>
              <a:gd name="connsiteX246" fmla="*/ 2244733 w 2308108"/>
              <a:gd name="connsiteY246" fmla="*/ 813675 h 1016482"/>
              <a:gd name="connsiteX247" fmla="*/ 2246361 w 2308108"/>
              <a:gd name="connsiteY247" fmla="*/ 814489 h 1016482"/>
              <a:gd name="connsiteX248" fmla="*/ 2255321 w 2308108"/>
              <a:gd name="connsiteY248" fmla="*/ 814489 h 1016482"/>
              <a:gd name="connsiteX249" fmla="*/ 2261837 w 2308108"/>
              <a:gd name="connsiteY249" fmla="*/ 814489 h 1016482"/>
              <a:gd name="connsiteX250" fmla="*/ 2268353 w 2308108"/>
              <a:gd name="connsiteY250" fmla="*/ 814489 h 1016482"/>
              <a:gd name="connsiteX251" fmla="*/ 2282199 w 2308108"/>
              <a:gd name="connsiteY251" fmla="*/ 814489 h 1016482"/>
              <a:gd name="connsiteX252" fmla="*/ 2292787 w 2308108"/>
              <a:gd name="connsiteY252" fmla="*/ 814489 h 1016482"/>
              <a:gd name="connsiteX253" fmla="*/ 2292787 w 2308108"/>
              <a:gd name="connsiteY253" fmla="*/ 814489 h 1016482"/>
              <a:gd name="connsiteX254" fmla="*/ 2295231 w 2308108"/>
              <a:gd name="connsiteY254" fmla="*/ 812861 h 1016482"/>
              <a:gd name="connsiteX255" fmla="*/ 2303376 w 2308108"/>
              <a:gd name="connsiteY255" fmla="*/ 769692 h 1016482"/>
              <a:gd name="connsiteX256" fmla="*/ 2306634 w 2308108"/>
              <a:gd name="connsiteY256" fmla="*/ 723267 h 1016482"/>
              <a:gd name="connsiteX257" fmla="*/ 2305819 w 2308108"/>
              <a:gd name="connsiteY257" fmla="*/ 679284 h 1016482"/>
              <a:gd name="connsiteX258" fmla="*/ 2255321 w 2308108"/>
              <a:gd name="connsiteY258" fmla="*/ 724081 h 1016482"/>
              <a:gd name="connsiteX259" fmla="*/ 2254506 w 2308108"/>
              <a:gd name="connsiteY259" fmla="*/ 724081 h 1016482"/>
              <a:gd name="connsiteX260" fmla="*/ 2236588 w 2308108"/>
              <a:gd name="connsiteY260" fmla="*/ 724081 h 1016482"/>
              <a:gd name="connsiteX261" fmla="*/ 2183646 w 2308108"/>
              <a:gd name="connsiteY261" fmla="*/ 724081 h 1016482"/>
              <a:gd name="connsiteX262" fmla="*/ 2183646 w 2308108"/>
              <a:gd name="connsiteY262" fmla="*/ 723267 h 1016482"/>
              <a:gd name="connsiteX263" fmla="*/ 2183646 w 2308108"/>
              <a:gd name="connsiteY263" fmla="*/ 711049 h 1016482"/>
              <a:gd name="connsiteX264" fmla="*/ 2182831 w 2308108"/>
              <a:gd name="connsiteY264" fmla="*/ 698832 h 1016482"/>
              <a:gd name="connsiteX265" fmla="*/ 2182017 w 2308108"/>
              <a:gd name="connsiteY265" fmla="*/ 686615 h 1016482"/>
              <a:gd name="connsiteX266" fmla="*/ 2181202 w 2308108"/>
              <a:gd name="connsiteY266" fmla="*/ 674397 h 1016482"/>
              <a:gd name="connsiteX267" fmla="*/ 2181202 w 2308108"/>
              <a:gd name="connsiteY267" fmla="*/ 673583 h 1016482"/>
              <a:gd name="connsiteX268" fmla="*/ 2182017 w 2308108"/>
              <a:gd name="connsiteY268" fmla="*/ 673583 h 1016482"/>
              <a:gd name="connsiteX269" fmla="*/ 2190976 w 2308108"/>
              <a:gd name="connsiteY269" fmla="*/ 673583 h 1016482"/>
              <a:gd name="connsiteX270" fmla="*/ 2199121 w 2308108"/>
              <a:gd name="connsiteY270" fmla="*/ 673583 h 1016482"/>
              <a:gd name="connsiteX271" fmla="*/ 2216225 w 2308108"/>
              <a:gd name="connsiteY271" fmla="*/ 673583 h 1016482"/>
              <a:gd name="connsiteX272" fmla="*/ 2217040 w 2308108"/>
              <a:gd name="connsiteY272" fmla="*/ 673583 h 1016482"/>
              <a:gd name="connsiteX273" fmla="*/ 2225999 w 2308108"/>
              <a:gd name="connsiteY273" fmla="*/ 673583 h 1016482"/>
              <a:gd name="connsiteX274" fmla="*/ 2234144 w 2308108"/>
              <a:gd name="connsiteY274" fmla="*/ 673583 h 1016482"/>
              <a:gd name="connsiteX275" fmla="*/ 2252063 w 2308108"/>
              <a:gd name="connsiteY275" fmla="*/ 673583 h 1016482"/>
              <a:gd name="connsiteX276" fmla="*/ 2252877 w 2308108"/>
              <a:gd name="connsiteY276" fmla="*/ 673583 h 1016482"/>
              <a:gd name="connsiteX277" fmla="*/ 2252877 w 2308108"/>
              <a:gd name="connsiteY277" fmla="*/ 674397 h 1016482"/>
              <a:gd name="connsiteX278" fmla="*/ 2254506 w 2308108"/>
              <a:gd name="connsiteY278" fmla="*/ 687429 h 1016482"/>
              <a:gd name="connsiteX279" fmla="*/ 2255321 w 2308108"/>
              <a:gd name="connsiteY279" fmla="*/ 700461 h 1016482"/>
              <a:gd name="connsiteX280" fmla="*/ 2256135 w 2308108"/>
              <a:gd name="connsiteY280" fmla="*/ 713493 h 1016482"/>
              <a:gd name="connsiteX281" fmla="*/ 2256135 w 2308108"/>
              <a:gd name="connsiteY281" fmla="*/ 726525 h 1016482"/>
              <a:gd name="connsiteX282" fmla="*/ 2256135 w 2308108"/>
              <a:gd name="connsiteY282" fmla="*/ 724081 h 1016482"/>
              <a:gd name="connsiteX283" fmla="*/ 1753595 w 2308108"/>
              <a:gd name="connsiteY283" fmla="*/ 700461 h 1016482"/>
              <a:gd name="connsiteX284" fmla="*/ 1753595 w 2308108"/>
              <a:gd name="connsiteY284" fmla="*/ 693945 h 1016482"/>
              <a:gd name="connsiteX285" fmla="*/ 1753595 w 2308108"/>
              <a:gd name="connsiteY285" fmla="*/ 687429 h 1016482"/>
              <a:gd name="connsiteX286" fmla="*/ 1753595 w 2308108"/>
              <a:gd name="connsiteY286" fmla="*/ 680913 h 1016482"/>
              <a:gd name="connsiteX287" fmla="*/ 1753595 w 2308108"/>
              <a:gd name="connsiteY287" fmla="*/ 680099 h 1016482"/>
              <a:gd name="connsiteX288" fmla="*/ 1754410 w 2308108"/>
              <a:gd name="connsiteY288" fmla="*/ 680099 h 1016482"/>
              <a:gd name="connsiteX289" fmla="*/ 1774772 w 2308108"/>
              <a:gd name="connsiteY289" fmla="*/ 680099 h 1016482"/>
              <a:gd name="connsiteX290" fmla="*/ 1783732 w 2308108"/>
              <a:gd name="connsiteY290" fmla="*/ 680099 h 1016482"/>
              <a:gd name="connsiteX291" fmla="*/ 1795134 w 2308108"/>
              <a:gd name="connsiteY291" fmla="*/ 680099 h 1016482"/>
              <a:gd name="connsiteX292" fmla="*/ 1815497 w 2308108"/>
              <a:gd name="connsiteY292" fmla="*/ 680099 h 1016482"/>
              <a:gd name="connsiteX293" fmla="*/ 1833415 w 2308108"/>
              <a:gd name="connsiteY293" fmla="*/ 680099 h 1016482"/>
              <a:gd name="connsiteX294" fmla="*/ 1835859 w 2308108"/>
              <a:gd name="connsiteY294" fmla="*/ 677655 h 1016482"/>
              <a:gd name="connsiteX295" fmla="*/ 1835859 w 2308108"/>
              <a:gd name="connsiteY295" fmla="*/ 671954 h 1016482"/>
              <a:gd name="connsiteX296" fmla="*/ 1835859 w 2308108"/>
              <a:gd name="connsiteY296" fmla="*/ 663809 h 1016482"/>
              <a:gd name="connsiteX297" fmla="*/ 1835859 w 2308108"/>
              <a:gd name="connsiteY297" fmla="*/ 661365 h 1016482"/>
              <a:gd name="connsiteX298" fmla="*/ 1835859 w 2308108"/>
              <a:gd name="connsiteY298" fmla="*/ 655664 h 1016482"/>
              <a:gd name="connsiteX299" fmla="*/ 1835859 w 2308108"/>
              <a:gd name="connsiteY299" fmla="*/ 650777 h 1016482"/>
              <a:gd name="connsiteX300" fmla="*/ 1835044 w 2308108"/>
              <a:gd name="connsiteY300" fmla="*/ 649148 h 1016482"/>
              <a:gd name="connsiteX301" fmla="*/ 1833415 w 2308108"/>
              <a:gd name="connsiteY301" fmla="*/ 648334 h 1016482"/>
              <a:gd name="connsiteX302" fmla="*/ 1806537 w 2308108"/>
              <a:gd name="connsiteY302" fmla="*/ 649148 h 1016482"/>
              <a:gd name="connsiteX303" fmla="*/ 1776401 w 2308108"/>
              <a:gd name="connsiteY303" fmla="*/ 649963 h 1016482"/>
              <a:gd name="connsiteX304" fmla="*/ 1747079 w 2308108"/>
              <a:gd name="connsiteY304" fmla="*/ 650777 h 1016482"/>
              <a:gd name="connsiteX305" fmla="*/ 1721016 w 2308108"/>
              <a:gd name="connsiteY305" fmla="*/ 651591 h 1016482"/>
              <a:gd name="connsiteX306" fmla="*/ 1718572 w 2308108"/>
              <a:gd name="connsiteY306" fmla="*/ 654035 h 1016482"/>
              <a:gd name="connsiteX307" fmla="*/ 1716129 w 2308108"/>
              <a:gd name="connsiteY307" fmla="*/ 689873 h 1016482"/>
              <a:gd name="connsiteX308" fmla="*/ 1715314 w 2308108"/>
              <a:gd name="connsiteY308" fmla="*/ 728968 h 1016482"/>
              <a:gd name="connsiteX309" fmla="*/ 1716129 w 2308108"/>
              <a:gd name="connsiteY309" fmla="*/ 768064 h 1016482"/>
              <a:gd name="connsiteX310" fmla="*/ 1718572 w 2308108"/>
              <a:gd name="connsiteY310" fmla="*/ 803901 h 1016482"/>
              <a:gd name="connsiteX311" fmla="*/ 1721016 w 2308108"/>
              <a:gd name="connsiteY311" fmla="*/ 806344 h 1016482"/>
              <a:gd name="connsiteX312" fmla="*/ 1747894 w 2308108"/>
              <a:gd name="connsiteY312" fmla="*/ 807159 h 1016482"/>
              <a:gd name="connsiteX313" fmla="*/ 1771514 w 2308108"/>
              <a:gd name="connsiteY313" fmla="*/ 807974 h 1016482"/>
              <a:gd name="connsiteX314" fmla="*/ 1778030 w 2308108"/>
              <a:gd name="connsiteY314" fmla="*/ 807974 h 1016482"/>
              <a:gd name="connsiteX315" fmla="*/ 1808981 w 2308108"/>
              <a:gd name="connsiteY315" fmla="*/ 808788 h 1016482"/>
              <a:gd name="connsiteX316" fmla="*/ 1836673 w 2308108"/>
              <a:gd name="connsiteY316" fmla="*/ 809602 h 1016482"/>
              <a:gd name="connsiteX317" fmla="*/ 1836673 w 2308108"/>
              <a:gd name="connsiteY317" fmla="*/ 809602 h 1016482"/>
              <a:gd name="connsiteX318" fmla="*/ 1838302 w 2308108"/>
              <a:gd name="connsiteY318" fmla="*/ 808788 h 1016482"/>
              <a:gd name="connsiteX319" fmla="*/ 1839117 w 2308108"/>
              <a:gd name="connsiteY319" fmla="*/ 807159 h 1016482"/>
              <a:gd name="connsiteX320" fmla="*/ 1839117 w 2308108"/>
              <a:gd name="connsiteY320" fmla="*/ 801457 h 1016482"/>
              <a:gd name="connsiteX321" fmla="*/ 1839117 w 2308108"/>
              <a:gd name="connsiteY321" fmla="*/ 792498 h 1016482"/>
              <a:gd name="connsiteX322" fmla="*/ 1839117 w 2308108"/>
              <a:gd name="connsiteY322" fmla="*/ 783539 h 1016482"/>
              <a:gd name="connsiteX323" fmla="*/ 1839117 w 2308108"/>
              <a:gd name="connsiteY323" fmla="*/ 777837 h 1016482"/>
              <a:gd name="connsiteX324" fmla="*/ 1836673 w 2308108"/>
              <a:gd name="connsiteY324" fmla="*/ 775394 h 1016482"/>
              <a:gd name="connsiteX325" fmla="*/ 1817940 w 2308108"/>
              <a:gd name="connsiteY325" fmla="*/ 775394 h 1016482"/>
              <a:gd name="connsiteX326" fmla="*/ 1796763 w 2308108"/>
              <a:gd name="connsiteY326" fmla="*/ 775394 h 1016482"/>
              <a:gd name="connsiteX327" fmla="*/ 1786989 w 2308108"/>
              <a:gd name="connsiteY327" fmla="*/ 775394 h 1016482"/>
              <a:gd name="connsiteX328" fmla="*/ 1775587 w 2308108"/>
              <a:gd name="connsiteY328" fmla="*/ 775394 h 1016482"/>
              <a:gd name="connsiteX329" fmla="*/ 1769071 w 2308108"/>
              <a:gd name="connsiteY329" fmla="*/ 775394 h 1016482"/>
              <a:gd name="connsiteX330" fmla="*/ 1754410 w 2308108"/>
              <a:gd name="connsiteY330" fmla="*/ 775394 h 1016482"/>
              <a:gd name="connsiteX331" fmla="*/ 1753595 w 2308108"/>
              <a:gd name="connsiteY331" fmla="*/ 775394 h 1016482"/>
              <a:gd name="connsiteX332" fmla="*/ 1753595 w 2308108"/>
              <a:gd name="connsiteY332" fmla="*/ 774579 h 1016482"/>
              <a:gd name="connsiteX333" fmla="*/ 1753595 w 2308108"/>
              <a:gd name="connsiteY333" fmla="*/ 767249 h 1016482"/>
              <a:gd name="connsiteX334" fmla="*/ 1753595 w 2308108"/>
              <a:gd name="connsiteY334" fmla="*/ 759919 h 1016482"/>
              <a:gd name="connsiteX335" fmla="*/ 1753595 w 2308108"/>
              <a:gd name="connsiteY335" fmla="*/ 752588 h 1016482"/>
              <a:gd name="connsiteX336" fmla="*/ 1753595 w 2308108"/>
              <a:gd name="connsiteY336" fmla="*/ 745258 h 1016482"/>
              <a:gd name="connsiteX337" fmla="*/ 1753595 w 2308108"/>
              <a:gd name="connsiteY337" fmla="*/ 744443 h 1016482"/>
              <a:gd name="connsiteX338" fmla="*/ 1754410 w 2308108"/>
              <a:gd name="connsiteY338" fmla="*/ 744443 h 1016482"/>
              <a:gd name="connsiteX339" fmla="*/ 1773143 w 2308108"/>
              <a:gd name="connsiteY339" fmla="*/ 744443 h 1016482"/>
              <a:gd name="connsiteX340" fmla="*/ 1791876 w 2308108"/>
              <a:gd name="connsiteY340" fmla="*/ 744443 h 1016482"/>
              <a:gd name="connsiteX341" fmla="*/ 1810610 w 2308108"/>
              <a:gd name="connsiteY341" fmla="*/ 744443 h 1016482"/>
              <a:gd name="connsiteX342" fmla="*/ 1826899 w 2308108"/>
              <a:gd name="connsiteY342" fmla="*/ 744443 h 1016482"/>
              <a:gd name="connsiteX343" fmla="*/ 1828528 w 2308108"/>
              <a:gd name="connsiteY343" fmla="*/ 743629 h 1016482"/>
              <a:gd name="connsiteX344" fmla="*/ 1829343 w 2308108"/>
              <a:gd name="connsiteY344" fmla="*/ 742000 h 1016482"/>
              <a:gd name="connsiteX345" fmla="*/ 1829343 w 2308108"/>
              <a:gd name="connsiteY345" fmla="*/ 737113 h 1016482"/>
              <a:gd name="connsiteX346" fmla="*/ 1829343 w 2308108"/>
              <a:gd name="connsiteY346" fmla="*/ 728968 h 1016482"/>
              <a:gd name="connsiteX347" fmla="*/ 1829343 w 2308108"/>
              <a:gd name="connsiteY347" fmla="*/ 720823 h 1016482"/>
              <a:gd name="connsiteX348" fmla="*/ 1829343 w 2308108"/>
              <a:gd name="connsiteY348" fmla="*/ 715936 h 1016482"/>
              <a:gd name="connsiteX349" fmla="*/ 1828528 w 2308108"/>
              <a:gd name="connsiteY349" fmla="*/ 714307 h 1016482"/>
              <a:gd name="connsiteX350" fmla="*/ 1826899 w 2308108"/>
              <a:gd name="connsiteY350" fmla="*/ 713493 h 1016482"/>
              <a:gd name="connsiteX351" fmla="*/ 1810610 w 2308108"/>
              <a:gd name="connsiteY351" fmla="*/ 713493 h 1016482"/>
              <a:gd name="connsiteX352" fmla="*/ 1791876 w 2308108"/>
              <a:gd name="connsiteY352" fmla="*/ 713493 h 1016482"/>
              <a:gd name="connsiteX353" fmla="*/ 1773143 w 2308108"/>
              <a:gd name="connsiteY353" fmla="*/ 713493 h 1016482"/>
              <a:gd name="connsiteX354" fmla="*/ 1764184 w 2308108"/>
              <a:gd name="connsiteY354" fmla="*/ 713493 h 1016482"/>
              <a:gd name="connsiteX355" fmla="*/ 1754410 w 2308108"/>
              <a:gd name="connsiteY355" fmla="*/ 713493 h 1016482"/>
              <a:gd name="connsiteX356" fmla="*/ 1753595 w 2308108"/>
              <a:gd name="connsiteY356" fmla="*/ 713493 h 1016482"/>
              <a:gd name="connsiteX357" fmla="*/ 1753595 w 2308108"/>
              <a:gd name="connsiteY357" fmla="*/ 712678 h 1016482"/>
              <a:gd name="connsiteX358" fmla="*/ 1753595 w 2308108"/>
              <a:gd name="connsiteY358" fmla="*/ 700461 h 1016482"/>
              <a:gd name="connsiteX359" fmla="*/ 2268353 w 2308108"/>
              <a:gd name="connsiteY359" fmla="*/ 855214 h 1016482"/>
              <a:gd name="connsiteX360" fmla="*/ 2239031 w 2308108"/>
              <a:gd name="connsiteY360" fmla="*/ 854399 h 1016482"/>
              <a:gd name="connsiteX361" fmla="*/ 2234959 w 2308108"/>
              <a:gd name="connsiteY361" fmla="*/ 856028 h 1016482"/>
              <a:gd name="connsiteX362" fmla="*/ 2121745 w 2308108"/>
              <a:gd name="connsiteY362" fmla="*/ 937477 h 1016482"/>
              <a:gd name="connsiteX363" fmla="*/ 1906719 w 2308108"/>
              <a:gd name="connsiteY363" fmla="*/ 982274 h 1016482"/>
              <a:gd name="connsiteX364" fmla="*/ 1906719 w 2308108"/>
              <a:gd name="connsiteY364" fmla="*/ 982274 h 1016482"/>
              <a:gd name="connsiteX365" fmla="*/ 1635494 w 2308108"/>
              <a:gd name="connsiteY365" fmla="*/ 905712 h 1016482"/>
              <a:gd name="connsiteX366" fmla="*/ 1555675 w 2308108"/>
              <a:gd name="connsiteY366" fmla="*/ 824263 h 1016482"/>
              <a:gd name="connsiteX367" fmla="*/ 1527167 w 2308108"/>
              <a:gd name="connsiteY367" fmla="*/ 728153 h 1016482"/>
              <a:gd name="connsiteX368" fmla="*/ 1555675 w 2308108"/>
              <a:gd name="connsiteY368" fmla="*/ 632044 h 1016482"/>
              <a:gd name="connsiteX369" fmla="*/ 1692509 w 2308108"/>
              <a:gd name="connsiteY369" fmla="*/ 519644 h 1016482"/>
              <a:gd name="connsiteX370" fmla="*/ 1907534 w 2308108"/>
              <a:gd name="connsiteY370" fmla="*/ 474847 h 1016482"/>
              <a:gd name="connsiteX371" fmla="*/ 1907534 w 2308108"/>
              <a:gd name="connsiteY371" fmla="*/ 474847 h 1016482"/>
              <a:gd name="connsiteX372" fmla="*/ 2178759 w 2308108"/>
              <a:gd name="connsiteY372" fmla="*/ 551409 h 1016482"/>
              <a:gd name="connsiteX373" fmla="*/ 2230886 w 2308108"/>
              <a:gd name="connsiteY373" fmla="*/ 596206 h 1016482"/>
              <a:gd name="connsiteX374" fmla="*/ 2234959 w 2308108"/>
              <a:gd name="connsiteY374" fmla="*/ 597835 h 1016482"/>
              <a:gd name="connsiteX375" fmla="*/ 2247990 w 2308108"/>
              <a:gd name="connsiteY375" fmla="*/ 597835 h 1016482"/>
              <a:gd name="connsiteX376" fmla="*/ 2265095 w 2308108"/>
              <a:gd name="connsiteY376" fmla="*/ 597835 h 1016482"/>
              <a:gd name="connsiteX377" fmla="*/ 2269982 w 2308108"/>
              <a:gd name="connsiteY377" fmla="*/ 594577 h 1016482"/>
              <a:gd name="connsiteX378" fmla="*/ 2269167 w 2308108"/>
              <a:gd name="connsiteY378" fmla="*/ 588876 h 1016482"/>
              <a:gd name="connsiteX379" fmla="*/ 2136405 w 2308108"/>
              <a:gd name="connsiteY379" fmla="*/ 489508 h 1016482"/>
              <a:gd name="connsiteX380" fmla="*/ 1907534 w 2308108"/>
              <a:gd name="connsiteY380" fmla="*/ 441453 h 1016482"/>
              <a:gd name="connsiteX381" fmla="*/ 1616761 w 2308108"/>
              <a:gd name="connsiteY381" fmla="*/ 523717 h 1016482"/>
              <a:gd name="connsiteX382" fmla="*/ 1527167 w 2308108"/>
              <a:gd name="connsiteY382" fmla="*/ 614939 h 1016482"/>
              <a:gd name="connsiteX383" fmla="*/ 1492959 w 2308108"/>
              <a:gd name="connsiteY383" fmla="*/ 728968 h 1016482"/>
              <a:gd name="connsiteX384" fmla="*/ 1492959 w 2308108"/>
              <a:gd name="connsiteY384" fmla="*/ 728968 h 1016482"/>
              <a:gd name="connsiteX385" fmla="*/ 1492959 w 2308108"/>
              <a:gd name="connsiteY385" fmla="*/ 728968 h 1016482"/>
              <a:gd name="connsiteX386" fmla="*/ 1527167 w 2308108"/>
              <a:gd name="connsiteY386" fmla="*/ 842996 h 1016482"/>
              <a:gd name="connsiteX387" fmla="*/ 1678662 w 2308108"/>
              <a:gd name="connsiteY387" fmla="*/ 968428 h 1016482"/>
              <a:gd name="connsiteX388" fmla="*/ 1907534 w 2308108"/>
              <a:gd name="connsiteY388" fmla="*/ 1016483 h 1016482"/>
              <a:gd name="connsiteX389" fmla="*/ 2064730 w 2308108"/>
              <a:gd name="connsiteY389" fmla="*/ 995306 h 1016482"/>
              <a:gd name="connsiteX390" fmla="*/ 2198307 w 2308108"/>
              <a:gd name="connsiteY390" fmla="*/ 934219 h 1016482"/>
              <a:gd name="connsiteX391" fmla="*/ 2273240 w 2308108"/>
              <a:gd name="connsiteY391" fmla="*/ 864173 h 1016482"/>
              <a:gd name="connsiteX392" fmla="*/ 2274054 w 2308108"/>
              <a:gd name="connsiteY392" fmla="*/ 858472 h 1016482"/>
              <a:gd name="connsiteX393" fmla="*/ 2268353 w 2308108"/>
              <a:gd name="connsiteY393" fmla="*/ 855214 h 1016482"/>
              <a:gd name="connsiteX394" fmla="*/ 1611874 w 2308108"/>
              <a:gd name="connsiteY394" fmla="*/ 737113 h 1016482"/>
              <a:gd name="connsiteX395" fmla="*/ 1623277 w 2308108"/>
              <a:gd name="connsiteY395" fmla="*/ 737113 h 1016482"/>
              <a:gd name="connsiteX396" fmla="*/ 1634680 w 2308108"/>
              <a:gd name="connsiteY396" fmla="*/ 737113 h 1016482"/>
              <a:gd name="connsiteX397" fmla="*/ 1634680 w 2308108"/>
              <a:gd name="connsiteY397" fmla="*/ 737113 h 1016482"/>
              <a:gd name="connsiteX398" fmla="*/ 1640381 w 2308108"/>
              <a:gd name="connsiteY398" fmla="*/ 737113 h 1016482"/>
              <a:gd name="connsiteX399" fmla="*/ 1646083 w 2308108"/>
              <a:gd name="connsiteY399" fmla="*/ 737113 h 1016482"/>
              <a:gd name="connsiteX400" fmla="*/ 1658300 w 2308108"/>
              <a:gd name="connsiteY400" fmla="*/ 737113 h 1016482"/>
              <a:gd name="connsiteX401" fmla="*/ 1659115 w 2308108"/>
              <a:gd name="connsiteY401" fmla="*/ 737113 h 1016482"/>
              <a:gd name="connsiteX402" fmla="*/ 1659115 w 2308108"/>
              <a:gd name="connsiteY402" fmla="*/ 737927 h 1016482"/>
              <a:gd name="connsiteX403" fmla="*/ 1659929 w 2308108"/>
              <a:gd name="connsiteY403" fmla="*/ 753403 h 1016482"/>
              <a:gd name="connsiteX404" fmla="*/ 1660744 w 2308108"/>
              <a:gd name="connsiteY404" fmla="*/ 768878 h 1016482"/>
              <a:gd name="connsiteX405" fmla="*/ 1662373 w 2308108"/>
              <a:gd name="connsiteY405" fmla="*/ 784353 h 1016482"/>
              <a:gd name="connsiteX406" fmla="*/ 1664001 w 2308108"/>
              <a:gd name="connsiteY406" fmla="*/ 797385 h 1016482"/>
              <a:gd name="connsiteX407" fmla="*/ 1666445 w 2308108"/>
              <a:gd name="connsiteY407" fmla="*/ 799014 h 1016482"/>
              <a:gd name="connsiteX408" fmla="*/ 1672961 w 2308108"/>
              <a:gd name="connsiteY408" fmla="*/ 799014 h 1016482"/>
              <a:gd name="connsiteX409" fmla="*/ 1681920 w 2308108"/>
              <a:gd name="connsiteY409" fmla="*/ 799014 h 1016482"/>
              <a:gd name="connsiteX410" fmla="*/ 1690880 w 2308108"/>
              <a:gd name="connsiteY410" fmla="*/ 799014 h 1016482"/>
              <a:gd name="connsiteX411" fmla="*/ 1696581 w 2308108"/>
              <a:gd name="connsiteY411" fmla="*/ 799014 h 1016482"/>
              <a:gd name="connsiteX412" fmla="*/ 1696581 w 2308108"/>
              <a:gd name="connsiteY412" fmla="*/ 799014 h 1016482"/>
              <a:gd name="connsiteX413" fmla="*/ 1698210 w 2308108"/>
              <a:gd name="connsiteY413" fmla="*/ 798200 h 1016482"/>
              <a:gd name="connsiteX414" fmla="*/ 1699025 w 2308108"/>
              <a:gd name="connsiteY414" fmla="*/ 796571 h 1016482"/>
              <a:gd name="connsiteX415" fmla="*/ 1695767 w 2308108"/>
              <a:gd name="connsiteY415" fmla="*/ 761548 h 1016482"/>
              <a:gd name="connsiteX416" fmla="*/ 1694952 w 2308108"/>
              <a:gd name="connsiteY416" fmla="*/ 723267 h 1016482"/>
              <a:gd name="connsiteX417" fmla="*/ 1695767 w 2308108"/>
              <a:gd name="connsiteY417" fmla="*/ 684986 h 1016482"/>
              <a:gd name="connsiteX418" fmla="*/ 1699025 w 2308108"/>
              <a:gd name="connsiteY418" fmla="*/ 649963 h 1016482"/>
              <a:gd name="connsiteX419" fmla="*/ 1698210 w 2308108"/>
              <a:gd name="connsiteY419" fmla="*/ 648334 h 1016482"/>
              <a:gd name="connsiteX420" fmla="*/ 1696581 w 2308108"/>
              <a:gd name="connsiteY420" fmla="*/ 647519 h 1016482"/>
              <a:gd name="connsiteX421" fmla="*/ 1695767 w 2308108"/>
              <a:gd name="connsiteY421" fmla="*/ 647519 h 1016482"/>
              <a:gd name="connsiteX422" fmla="*/ 1691694 w 2308108"/>
              <a:gd name="connsiteY422" fmla="*/ 647519 h 1016482"/>
              <a:gd name="connsiteX423" fmla="*/ 1687622 w 2308108"/>
              <a:gd name="connsiteY423" fmla="*/ 647519 h 1016482"/>
              <a:gd name="connsiteX424" fmla="*/ 1682735 w 2308108"/>
              <a:gd name="connsiteY424" fmla="*/ 647519 h 1016482"/>
              <a:gd name="connsiteX425" fmla="*/ 1677848 w 2308108"/>
              <a:gd name="connsiteY425" fmla="*/ 647519 h 1016482"/>
              <a:gd name="connsiteX426" fmla="*/ 1673775 w 2308108"/>
              <a:gd name="connsiteY426" fmla="*/ 647519 h 1016482"/>
              <a:gd name="connsiteX427" fmla="*/ 1672961 w 2308108"/>
              <a:gd name="connsiteY427" fmla="*/ 647519 h 1016482"/>
              <a:gd name="connsiteX428" fmla="*/ 1667260 w 2308108"/>
              <a:gd name="connsiteY428" fmla="*/ 647519 h 1016482"/>
              <a:gd name="connsiteX429" fmla="*/ 1664816 w 2308108"/>
              <a:gd name="connsiteY429" fmla="*/ 649148 h 1016482"/>
              <a:gd name="connsiteX430" fmla="*/ 1663187 w 2308108"/>
              <a:gd name="connsiteY430" fmla="*/ 661365 h 1016482"/>
              <a:gd name="connsiteX431" fmla="*/ 1661558 w 2308108"/>
              <a:gd name="connsiteY431" fmla="*/ 676026 h 1016482"/>
              <a:gd name="connsiteX432" fmla="*/ 1660744 w 2308108"/>
              <a:gd name="connsiteY432" fmla="*/ 690687 h 1016482"/>
              <a:gd name="connsiteX433" fmla="*/ 1659929 w 2308108"/>
              <a:gd name="connsiteY433" fmla="*/ 705348 h 1016482"/>
              <a:gd name="connsiteX434" fmla="*/ 1659929 w 2308108"/>
              <a:gd name="connsiteY434" fmla="*/ 706162 h 1016482"/>
              <a:gd name="connsiteX435" fmla="*/ 1659115 w 2308108"/>
              <a:gd name="connsiteY435" fmla="*/ 706162 h 1016482"/>
              <a:gd name="connsiteX436" fmla="*/ 1646897 w 2308108"/>
              <a:gd name="connsiteY436" fmla="*/ 706162 h 1016482"/>
              <a:gd name="connsiteX437" fmla="*/ 1638753 w 2308108"/>
              <a:gd name="connsiteY437" fmla="*/ 706162 h 1016482"/>
              <a:gd name="connsiteX438" fmla="*/ 1634680 w 2308108"/>
              <a:gd name="connsiteY438" fmla="*/ 706162 h 1016482"/>
              <a:gd name="connsiteX439" fmla="*/ 1623277 w 2308108"/>
              <a:gd name="connsiteY439" fmla="*/ 706162 h 1016482"/>
              <a:gd name="connsiteX440" fmla="*/ 1611874 w 2308108"/>
              <a:gd name="connsiteY440" fmla="*/ 706162 h 1016482"/>
              <a:gd name="connsiteX441" fmla="*/ 1611060 w 2308108"/>
              <a:gd name="connsiteY441" fmla="*/ 706162 h 1016482"/>
              <a:gd name="connsiteX442" fmla="*/ 1611060 w 2308108"/>
              <a:gd name="connsiteY442" fmla="*/ 705348 h 1016482"/>
              <a:gd name="connsiteX443" fmla="*/ 1611874 w 2308108"/>
              <a:gd name="connsiteY443" fmla="*/ 691501 h 1016482"/>
              <a:gd name="connsiteX444" fmla="*/ 1613503 w 2308108"/>
              <a:gd name="connsiteY444" fmla="*/ 677655 h 1016482"/>
              <a:gd name="connsiteX445" fmla="*/ 1615132 w 2308108"/>
              <a:gd name="connsiteY445" fmla="*/ 663809 h 1016482"/>
              <a:gd name="connsiteX446" fmla="*/ 1616761 w 2308108"/>
              <a:gd name="connsiteY446" fmla="*/ 653221 h 1016482"/>
              <a:gd name="connsiteX447" fmla="*/ 1615947 w 2308108"/>
              <a:gd name="connsiteY447" fmla="*/ 651591 h 1016482"/>
              <a:gd name="connsiteX448" fmla="*/ 1614318 w 2308108"/>
              <a:gd name="connsiteY448" fmla="*/ 650777 h 1016482"/>
              <a:gd name="connsiteX449" fmla="*/ 1609431 w 2308108"/>
              <a:gd name="connsiteY449" fmla="*/ 650777 h 1016482"/>
              <a:gd name="connsiteX450" fmla="*/ 1600471 w 2308108"/>
              <a:gd name="connsiteY450" fmla="*/ 650777 h 1016482"/>
              <a:gd name="connsiteX451" fmla="*/ 1592327 w 2308108"/>
              <a:gd name="connsiteY451" fmla="*/ 650777 h 1016482"/>
              <a:gd name="connsiteX452" fmla="*/ 1588254 w 2308108"/>
              <a:gd name="connsiteY452" fmla="*/ 650777 h 1016482"/>
              <a:gd name="connsiteX453" fmla="*/ 1586625 w 2308108"/>
              <a:gd name="connsiteY453" fmla="*/ 650777 h 1016482"/>
              <a:gd name="connsiteX454" fmla="*/ 1584182 w 2308108"/>
              <a:gd name="connsiteY454" fmla="*/ 652406 h 1016482"/>
              <a:gd name="connsiteX455" fmla="*/ 1579295 w 2308108"/>
              <a:gd name="connsiteY455" fmla="*/ 685800 h 1016482"/>
              <a:gd name="connsiteX456" fmla="*/ 1577666 w 2308108"/>
              <a:gd name="connsiteY456" fmla="*/ 721638 h 1016482"/>
              <a:gd name="connsiteX457" fmla="*/ 1579295 w 2308108"/>
              <a:gd name="connsiteY457" fmla="*/ 757475 h 1016482"/>
              <a:gd name="connsiteX458" fmla="*/ 1584182 w 2308108"/>
              <a:gd name="connsiteY458" fmla="*/ 790869 h 1016482"/>
              <a:gd name="connsiteX459" fmla="*/ 1586625 w 2308108"/>
              <a:gd name="connsiteY459" fmla="*/ 792498 h 1016482"/>
              <a:gd name="connsiteX460" fmla="*/ 1592327 w 2308108"/>
              <a:gd name="connsiteY460" fmla="*/ 792498 h 1016482"/>
              <a:gd name="connsiteX461" fmla="*/ 1600471 w 2308108"/>
              <a:gd name="connsiteY461" fmla="*/ 792498 h 1016482"/>
              <a:gd name="connsiteX462" fmla="*/ 1609431 w 2308108"/>
              <a:gd name="connsiteY462" fmla="*/ 792498 h 1016482"/>
              <a:gd name="connsiteX463" fmla="*/ 1610245 w 2308108"/>
              <a:gd name="connsiteY463" fmla="*/ 792498 h 1016482"/>
              <a:gd name="connsiteX464" fmla="*/ 1614318 w 2308108"/>
              <a:gd name="connsiteY464" fmla="*/ 792498 h 1016482"/>
              <a:gd name="connsiteX465" fmla="*/ 1615947 w 2308108"/>
              <a:gd name="connsiteY465" fmla="*/ 791684 h 1016482"/>
              <a:gd name="connsiteX466" fmla="*/ 1616761 w 2308108"/>
              <a:gd name="connsiteY466" fmla="*/ 790055 h 1016482"/>
              <a:gd name="connsiteX467" fmla="*/ 1615132 w 2308108"/>
              <a:gd name="connsiteY467" fmla="*/ 778652 h 1016482"/>
              <a:gd name="connsiteX468" fmla="*/ 1613503 w 2308108"/>
              <a:gd name="connsiteY468" fmla="*/ 763177 h 1016482"/>
              <a:gd name="connsiteX469" fmla="*/ 1611874 w 2308108"/>
              <a:gd name="connsiteY469" fmla="*/ 747701 h 1016482"/>
              <a:gd name="connsiteX470" fmla="*/ 1611060 w 2308108"/>
              <a:gd name="connsiteY470" fmla="*/ 732226 h 1016482"/>
              <a:gd name="connsiteX471" fmla="*/ 1611060 w 2308108"/>
              <a:gd name="connsiteY471" fmla="*/ 731412 h 1016482"/>
              <a:gd name="connsiteX472" fmla="*/ 1611874 w 2308108"/>
              <a:gd name="connsiteY472" fmla="*/ 731412 h 1016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</a:cxnLst>
            <a:rect l="l" t="t" r="r" b="b"/>
            <a:pathLst>
              <a:path w="2308108" h="1016482">
                <a:moveTo>
                  <a:pt x="607609" y="0"/>
                </a:moveTo>
                <a:cubicBezTo>
                  <a:pt x="490323" y="0"/>
                  <a:pt x="382810" y="45611"/>
                  <a:pt x="382810" y="172672"/>
                </a:cubicBezTo>
                <a:cubicBezTo>
                  <a:pt x="382810" y="298918"/>
                  <a:pt x="487879" y="345343"/>
                  <a:pt x="607609" y="345343"/>
                </a:cubicBezTo>
                <a:cubicBezTo>
                  <a:pt x="721638" y="345343"/>
                  <a:pt x="830779" y="302176"/>
                  <a:pt x="830779" y="172672"/>
                </a:cubicBezTo>
                <a:cubicBezTo>
                  <a:pt x="831594" y="46426"/>
                  <a:pt x="728153" y="0"/>
                  <a:pt x="607609" y="0"/>
                </a:cubicBezTo>
                <a:close/>
                <a:moveTo>
                  <a:pt x="607609" y="278555"/>
                </a:moveTo>
                <a:cubicBezTo>
                  <a:pt x="511499" y="278555"/>
                  <a:pt x="469146" y="235387"/>
                  <a:pt x="469146" y="172672"/>
                </a:cubicBezTo>
                <a:cubicBezTo>
                  <a:pt x="469146" y="108327"/>
                  <a:pt x="513943" y="66788"/>
                  <a:pt x="607609" y="66788"/>
                </a:cubicBezTo>
                <a:cubicBezTo>
                  <a:pt x="699646" y="66788"/>
                  <a:pt x="744443" y="107513"/>
                  <a:pt x="744443" y="172672"/>
                </a:cubicBezTo>
                <a:cubicBezTo>
                  <a:pt x="745258" y="231315"/>
                  <a:pt x="708606" y="278555"/>
                  <a:pt x="607609" y="278555"/>
                </a:cubicBezTo>
                <a:close/>
                <a:moveTo>
                  <a:pt x="1865995" y="336384"/>
                </a:moveTo>
                <a:lnTo>
                  <a:pt x="1949073" y="336384"/>
                </a:lnTo>
                <a:cubicBezTo>
                  <a:pt x="1953960" y="336384"/>
                  <a:pt x="1958032" y="333941"/>
                  <a:pt x="1959661" y="329868"/>
                </a:cubicBezTo>
                <a:lnTo>
                  <a:pt x="1987354" y="273668"/>
                </a:lnTo>
                <a:lnTo>
                  <a:pt x="2175501" y="273668"/>
                </a:lnTo>
                <a:lnTo>
                  <a:pt x="2187718" y="298103"/>
                </a:lnTo>
                <a:cubicBezTo>
                  <a:pt x="2199121" y="321723"/>
                  <a:pt x="2223556" y="336384"/>
                  <a:pt x="2249620" y="336384"/>
                </a:cubicBezTo>
                <a:lnTo>
                  <a:pt x="2297674" y="336384"/>
                </a:lnTo>
                <a:cubicBezTo>
                  <a:pt x="2299303" y="336384"/>
                  <a:pt x="2300932" y="333941"/>
                  <a:pt x="2300118" y="332312"/>
                </a:cubicBezTo>
                <a:lnTo>
                  <a:pt x="2133962" y="14661"/>
                </a:lnTo>
                <a:cubicBezTo>
                  <a:pt x="2132333" y="10589"/>
                  <a:pt x="2128260" y="8145"/>
                  <a:pt x="2123374" y="8145"/>
                </a:cubicBezTo>
                <a:lnTo>
                  <a:pt x="2049255" y="8145"/>
                </a:lnTo>
                <a:cubicBezTo>
                  <a:pt x="2039481" y="8145"/>
                  <a:pt x="2030522" y="13846"/>
                  <a:pt x="2026449" y="21991"/>
                </a:cubicBezTo>
                <a:lnTo>
                  <a:pt x="1864366" y="332312"/>
                </a:lnTo>
                <a:cubicBezTo>
                  <a:pt x="1862737" y="333941"/>
                  <a:pt x="1864366" y="336384"/>
                  <a:pt x="1865995" y="336384"/>
                </a:cubicBezTo>
                <a:close/>
                <a:moveTo>
                  <a:pt x="2082649" y="83078"/>
                </a:moveTo>
                <a:lnTo>
                  <a:pt x="2146994" y="212582"/>
                </a:lnTo>
                <a:lnTo>
                  <a:pt x="2018304" y="212582"/>
                </a:lnTo>
                <a:lnTo>
                  <a:pt x="2082649" y="83078"/>
                </a:lnTo>
                <a:close/>
                <a:moveTo>
                  <a:pt x="1754410" y="336384"/>
                </a:moveTo>
                <a:lnTo>
                  <a:pt x="1815497" y="336384"/>
                </a:lnTo>
                <a:cubicBezTo>
                  <a:pt x="1822013" y="336384"/>
                  <a:pt x="1827714" y="330683"/>
                  <a:pt x="1827714" y="324167"/>
                </a:cubicBezTo>
                <a:lnTo>
                  <a:pt x="1827714" y="20362"/>
                </a:lnTo>
                <a:cubicBezTo>
                  <a:pt x="1827714" y="13846"/>
                  <a:pt x="1822013" y="8145"/>
                  <a:pt x="1815497" y="8145"/>
                </a:cubicBezTo>
                <a:lnTo>
                  <a:pt x="1768256" y="8145"/>
                </a:lnTo>
                <a:cubicBezTo>
                  <a:pt x="1753595" y="8145"/>
                  <a:pt x="1742193" y="19548"/>
                  <a:pt x="1742193" y="34209"/>
                </a:cubicBezTo>
                <a:lnTo>
                  <a:pt x="1742193" y="324167"/>
                </a:lnTo>
                <a:cubicBezTo>
                  <a:pt x="1743007" y="330683"/>
                  <a:pt x="1747894" y="336384"/>
                  <a:pt x="1754410" y="336384"/>
                </a:cubicBezTo>
                <a:close/>
                <a:moveTo>
                  <a:pt x="355932" y="8959"/>
                </a:moveTo>
                <a:lnTo>
                  <a:pt x="26064" y="8959"/>
                </a:lnTo>
                <a:cubicBezTo>
                  <a:pt x="11403" y="8959"/>
                  <a:pt x="0" y="20362"/>
                  <a:pt x="0" y="35023"/>
                </a:cubicBezTo>
                <a:lnTo>
                  <a:pt x="0" y="108327"/>
                </a:lnTo>
                <a:cubicBezTo>
                  <a:pt x="0" y="136020"/>
                  <a:pt x="7330" y="156382"/>
                  <a:pt x="34209" y="158825"/>
                </a:cubicBezTo>
                <a:cubicBezTo>
                  <a:pt x="65159" y="161269"/>
                  <a:pt x="231315" y="169414"/>
                  <a:pt x="231315" y="169414"/>
                </a:cubicBezTo>
                <a:cubicBezTo>
                  <a:pt x="236202" y="171857"/>
                  <a:pt x="236202" y="178373"/>
                  <a:pt x="231315" y="180817"/>
                </a:cubicBezTo>
                <a:cubicBezTo>
                  <a:pt x="231315" y="180817"/>
                  <a:pt x="61087" y="190590"/>
                  <a:pt x="33394" y="193034"/>
                </a:cubicBezTo>
                <a:cubicBezTo>
                  <a:pt x="10588" y="195477"/>
                  <a:pt x="814" y="213396"/>
                  <a:pt x="814" y="242718"/>
                </a:cubicBezTo>
                <a:lnTo>
                  <a:pt x="814" y="324167"/>
                </a:lnTo>
                <a:cubicBezTo>
                  <a:pt x="814" y="330683"/>
                  <a:pt x="5701" y="336384"/>
                  <a:pt x="12217" y="336384"/>
                </a:cubicBezTo>
                <a:lnTo>
                  <a:pt x="74119" y="336384"/>
                </a:lnTo>
                <a:cubicBezTo>
                  <a:pt x="80634" y="336384"/>
                  <a:pt x="86336" y="330683"/>
                  <a:pt x="86336" y="324167"/>
                </a:cubicBezTo>
                <a:lnTo>
                  <a:pt x="86336" y="264709"/>
                </a:lnTo>
                <a:cubicBezTo>
                  <a:pt x="86336" y="250863"/>
                  <a:pt x="96924" y="245161"/>
                  <a:pt x="115657" y="243532"/>
                </a:cubicBezTo>
                <a:cubicBezTo>
                  <a:pt x="141721" y="241089"/>
                  <a:pt x="223985" y="234573"/>
                  <a:pt x="275297" y="229686"/>
                </a:cubicBezTo>
                <a:cubicBezTo>
                  <a:pt x="338828" y="223985"/>
                  <a:pt x="338828" y="122988"/>
                  <a:pt x="275297" y="117286"/>
                </a:cubicBezTo>
                <a:lnTo>
                  <a:pt x="108327" y="102626"/>
                </a:lnTo>
                <a:cubicBezTo>
                  <a:pt x="87150" y="100997"/>
                  <a:pt x="87150" y="95295"/>
                  <a:pt x="87150" y="82263"/>
                </a:cubicBezTo>
                <a:lnTo>
                  <a:pt x="364891" y="82263"/>
                </a:lnTo>
                <a:cubicBezTo>
                  <a:pt x="367335" y="82263"/>
                  <a:pt x="369778" y="79820"/>
                  <a:pt x="369778" y="77376"/>
                </a:cubicBezTo>
                <a:lnTo>
                  <a:pt x="369778" y="20362"/>
                </a:lnTo>
                <a:cubicBezTo>
                  <a:pt x="368149" y="13846"/>
                  <a:pt x="362448" y="8959"/>
                  <a:pt x="355932" y="8959"/>
                </a:cubicBezTo>
                <a:close/>
                <a:moveTo>
                  <a:pt x="1187525" y="215025"/>
                </a:moveTo>
                <a:cubicBezTo>
                  <a:pt x="1203001" y="210138"/>
                  <a:pt x="1262458" y="186518"/>
                  <a:pt x="1262458" y="116472"/>
                </a:cubicBezTo>
                <a:cubicBezTo>
                  <a:pt x="1262458" y="47241"/>
                  <a:pt x="1216032" y="9774"/>
                  <a:pt x="1132140" y="8959"/>
                </a:cubicBezTo>
                <a:lnTo>
                  <a:pt x="912228" y="8959"/>
                </a:lnTo>
                <a:cubicBezTo>
                  <a:pt x="897567" y="8959"/>
                  <a:pt x="886164" y="20362"/>
                  <a:pt x="886164" y="35023"/>
                </a:cubicBezTo>
                <a:lnTo>
                  <a:pt x="886164" y="324981"/>
                </a:lnTo>
                <a:cubicBezTo>
                  <a:pt x="886164" y="331497"/>
                  <a:pt x="891866" y="337199"/>
                  <a:pt x="898382" y="337199"/>
                </a:cubicBezTo>
                <a:lnTo>
                  <a:pt x="959468" y="337199"/>
                </a:lnTo>
                <a:cubicBezTo>
                  <a:pt x="965984" y="337199"/>
                  <a:pt x="971686" y="331497"/>
                  <a:pt x="971686" y="324981"/>
                </a:cubicBezTo>
                <a:lnTo>
                  <a:pt x="971686" y="223985"/>
                </a:lnTo>
                <a:lnTo>
                  <a:pt x="1046619" y="223985"/>
                </a:lnTo>
                <a:cubicBezTo>
                  <a:pt x="1085714" y="223985"/>
                  <a:pt x="1089787" y="228057"/>
                  <a:pt x="1110963" y="250048"/>
                </a:cubicBezTo>
                <a:lnTo>
                  <a:pt x="1184267" y="333126"/>
                </a:lnTo>
                <a:cubicBezTo>
                  <a:pt x="1186711" y="335570"/>
                  <a:pt x="1189969" y="337199"/>
                  <a:pt x="1193227" y="337199"/>
                </a:cubicBezTo>
                <a:lnTo>
                  <a:pt x="1279563" y="337199"/>
                </a:lnTo>
                <a:cubicBezTo>
                  <a:pt x="1282006" y="337199"/>
                  <a:pt x="1282821" y="334755"/>
                  <a:pt x="1282006" y="333126"/>
                </a:cubicBezTo>
                <a:lnTo>
                  <a:pt x="1187525" y="215025"/>
                </a:lnTo>
                <a:close/>
                <a:moveTo>
                  <a:pt x="1119108" y="157197"/>
                </a:moveTo>
                <a:lnTo>
                  <a:pt x="970871" y="157197"/>
                </a:lnTo>
                <a:lnTo>
                  <a:pt x="970871" y="81449"/>
                </a:lnTo>
                <a:lnTo>
                  <a:pt x="1119108" y="81449"/>
                </a:lnTo>
                <a:cubicBezTo>
                  <a:pt x="1166349" y="81449"/>
                  <a:pt x="1176122" y="101811"/>
                  <a:pt x="1176122" y="118915"/>
                </a:cubicBezTo>
                <a:cubicBezTo>
                  <a:pt x="1176122" y="136020"/>
                  <a:pt x="1165534" y="157197"/>
                  <a:pt x="1119108" y="157197"/>
                </a:cubicBezTo>
                <a:close/>
                <a:moveTo>
                  <a:pt x="1655042" y="872318"/>
                </a:moveTo>
                <a:cubicBezTo>
                  <a:pt x="1721830" y="917930"/>
                  <a:pt x="1810610" y="942364"/>
                  <a:pt x="1906719" y="942364"/>
                </a:cubicBezTo>
                <a:cubicBezTo>
                  <a:pt x="2002829" y="942364"/>
                  <a:pt x="2091608" y="917930"/>
                  <a:pt x="2158397" y="872318"/>
                </a:cubicBezTo>
                <a:cubicBezTo>
                  <a:pt x="2162469" y="869875"/>
                  <a:pt x="2165727" y="867431"/>
                  <a:pt x="2169799" y="864173"/>
                </a:cubicBezTo>
                <a:cubicBezTo>
                  <a:pt x="2171428" y="862544"/>
                  <a:pt x="2172243" y="860101"/>
                  <a:pt x="2171428" y="857657"/>
                </a:cubicBezTo>
                <a:cubicBezTo>
                  <a:pt x="2170614" y="855214"/>
                  <a:pt x="2168171" y="853585"/>
                  <a:pt x="2165727" y="853585"/>
                </a:cubicBezTo>
                <a:cubicBezTo>
                  <a:pt x="2066359" y="851956"/>
                  <a:pt x="1960476" y="851956"/>
                  <a:pt x="1910792" y="850327"/>
                </a:cubicBezTo>
                <a:cubicBezTo>
                  <a:pt x="1791876" y="846254"/>
                  <a:pt x="1711242" y="838924"/>
                  <a:pt x="1623277" y="833223"/>
                </a:cubicBezTo>
                <a:cubicBezTo>
                  <a:pt x="1620834" y="833223"/>
                  <a:pt x="1618390" y="834852"/>
                  <a:pt x="1617576" y="836481"/>
                </a:cubicBezTo>
                <a:cubicBezTo>
                  <a:pt x="1616761" y="838924"/>
                  <a:pt x="1616761" y="841368"/>
                  <a:pt x="1619205" y="842996"/>
                </a:cubicBezTo>
                <a:cubicBezTo>
                  <a:pt x="1629793" y="853585"/>
                  <a:pt x="1642010" y="862544"/>
                  <a:pt x="1655042" y="872318"/>
                </a:cubicBezTo>
                <a:close/>
                <a:moveTo>
                  <a:pt x="2164098" y="595392"/>
                </a:moveTo>
                <a:cubicBezTo>
                  <a:pt x="2164912" y="592948"/>
                  <a:pt x="2164098" y="590505"/>
                  <a:pt x="2161655" y="588876"/>
                </a:cubicBezTo>
                <a:cubicBezTo>
                  <a:pt x="2160026" y="588061"/>
                  <a:pt x="2159211" y="587247"/>
                  <a:pt x="2157582" y="585618"/>
                </a:cubicBezTo>
                <a:cubicBezTo>
                  <a:pt x="2091608" y="540007"/>
                  <a:pt x="2002015" y="515572"/>
                  <a:pt x="1905905" y="515572"/>
                </a:cubicBezTo>
                <a:cubicBezTo>
                  <a:pt x="1809795" y="515572"/>
                  <a:pt x="1721016" y="540007"/>
                  <a:pt x="1654228" y="585618"/>
                </a:cubicBezTo>
                <a:cubicBezTo>
                  <a:pt x="1645268" y="592134"/>
                  <a:pt x="1637123" y="597835"/>
                  <a:pt x="1628979" y="605166"/>
                </a:cubicBezTo>
                <a:cubicBezTo>
                  <a:pt x="1627349" y="606795"/>
                  <a:pt x="1626535" y="609238"/>
                  <a:pt x="1627349" y="611682"/>
                </a:cubicBezTo>
                <a:cubicBezTo>
                  <a:pt x="1628164" y="614125"/>
                  <a:pt x="1630608" y="614939"/>
                  <a:pt x="1633051" y="614939"/>
                </a:cubicBezTo>
                <a:lnTo>
                  <a:pt x="1633051" y="614939"/>
                </a:lnTo>
                <a:cubicBezTo>
                  <a:pt x="1698210" y="611682"/>
                  <a:pt x="1818754" y="604351"/>
                  <a:pt x="1939299" y="601908"/>
                </a:cubicBezTo>
                <a:cubicBezTo>
                  <a:pt x="1993870" y="601093"/>
                  <a:pt x="2074504" y="600279"/>
                  <a:pt x="2157582" y="598650"/>
                </a:cubicBezTo>
                <a:cubicBezTo>
                  <a:pt x="2161655" y="598650"/>
                  <a:pt x="2164098" y="597021"/>
                  <a:pt x="2164098" y="595392"/>
                </a:cubicBezTo>
                <a:close/>
                <a:moveTo>
                  <a:pt x="1903462" y="739556"/>
                </a:moveTo>
                <a:lnTo>
                  <a:pt x="1903462" y="706977"/>
                </a:lnTo>
                <a:cubicBezTo>
                  <a:pt x="1903462" y="696388"/>
                  <a:pt x="1903462" y="685800"/>
                  <a:pt x="1903462" y="674397"/>
                </a:cubicBezTo>
                <a:cubicBezTo>
                  <a:pt x="1903462" y="664623"/>
                  <a:pt x="1903462" y="654849"/>
                  <a:pt x="1903462" y="645076"/>
                </a:cubicBezTo>
                <a:cubicBezTo>
                  <a:pt x="1903462" y="644261"/>
                  <a:pt x="1903462" y="644261"/>
                  <a:pt x="1902647" y="643447"/>
                </a:cubicBezTo>
                <a:cubicBezTo>
                  <a:pt x="1901832" y="642632"/>
                  <a:pt x="1901832" y="642632"/>
                  <a:pt x="1901018" y="642632"/>
                </a:cubicBezTo>
                <a:lnTo>
                  <a:pt x="1893688" y="642632"/>
                </a:lnTo>
                <a:lnTo>
                  <a:pt x="1883099" y="642632"/>
                </a:lnTo>
                <a:lnTo>
                  <a:pt x="1872511" y="642632"/>
                </a:lnTo>
                <a:lnTo>
                  <a:pt x="1866810" y="642632"/>
                </a:lnTo>
                <a:lnTo>
                  <a:pt x="1865180" y="642632"/>
                </a:lnTo>
                <a:cubicBezTo>
                  <a:pt x="1863551" y="642632"/>
                  <a:pt x="1862737" y="643447"/>
                  <a:pt x="1862737" y="645076"/>
                </a:cubicBezTo>
                <a:cubicBezTo>
                  <a:pt x="1862737" y="657293"/>
                  <a:pt x="1861923" y="670325"/>
                  <a:pt x="1861923" y="683357"/>
                </a:cubicBezTo>
                <a:cubicBezTo>
                  <a:pt x="1861923" y="697203"/>
                  <a:pt x="1861923" y="710235"/>
                  <a:pt x="1861923" y="724081"/>
                </a:cubicBezTo>
                <a:cubicBezTo>
                  <a:pt x="1861923" y="737927"/>
                  <a:pt x="1861923" y="751774"/>
                  <a:pt x="1861923" y="764805"/>
                </a:cubicBezTo>
                <a:cubicBezTo>
                  <a:pt x="1861923" y="777837"/>
                  <a:pt x="1861923" y="790869"/>
                  <a:pt x="1862737" y="803087"/>
                </a:cubicBezTo>
                <a:cubicBezTo>
                  <a:pt x="1862737" y="803901"/>
                  <a:pt x="1863551" y="805530"/>
                  <a:pt x="1865180" y="805530"/>
                </a:cubicBezTo>
                <a:lnTo>
                  <a:pt x="1870882" y="805530"/>
                </a:lnTo>
                <a:lnTo>
                  <a:pt x="1879841" y="805530"/>
                </a:lnTo>
                <a:lnTo>
                  <a:pt x="1888801" y="805530"/>
                </a:lnTo>
                <a:lnTo>
                  <a:pt x="1897760" y="805530"/>
                </a:lnTo>
                <a:lnTo>
                  <a:pt x="1905905" y="805530"/>
                </a:lnTo>
                <a:lnTo>
                  <a:pt x="1915679" y="805530"/>
                </a:lnTo>
                <a:lnTo>
                  <a:pt x="1933597" y="806344"/>
                </a:lnTo>
                <a:lnTo>
                  <a:pt x="1952331" y="807159"/>
                </a:lnTo>
                <a:cubicBezTo>
                  <a:pt x="1957218" y="807159"/>
                  <a:pt x="1962919" y="807159"/>
                  <a:pt x="1967806" y="807159"/>
                </a:cubicBezTo>
                <a:lnTo>
                  <a:pt x="1967806" y="807159"/>
                </a:lnTo>
                <a:cubicBezTo>
                  <a:pt x="1969435" y="807159"/>
                  <a:pt x="1970249" y="806344"/>
                  <a:pt x="1970249" y="804716"/>
                </a:cubicBezTo>
                <a:cubicBezTo>
                  <a:pt x="1970249" y="802272"/>
                  <a:pt x="1970249" y="800643"/>
                  <a:pt x="1970249" y="798200"/>
                </a:cubicBezTo>
                <a:lnTo>
                  <a:pt x="1970249" y="788426"/>
                </a:lnTo>
                <a:cubicBezTo>
                  <a:pt x="1970249" y="785168"/>
                  <a:pt x="1970249" y="781910"/>
                  <a:pt x="1970249" y="778652"/>
                </a:cubicBezTo>
                <a:cubicBezTo>
                  <a:pt x="1970249" y="776208"/>
                  <a:pt x="1970249" y="774579"/>
                  <a:pt x="1970249" y="772136"/>
                </a:cubicBezTo>
                <a:cubicBezTo>
                  <a:pt x="1970249" y="771322"/>
                  <a:pt x="1970249" y="770507"/>
                  <a:pt x="1969435" y="770507"/>
                </a:cubicBezTo>
                <a:cubicBezTo>
                  <a:pt x="1968621" y="769692"/>
                  <a:pt x="1968621" y="769692"/>
                  <a:pt x="1967806" y="769692"/>
                </a:cubicBezTo>
                <a:lnTo>
                  <a:pt x="1962919" y="769692"/>
                </a:lnTo>
                <a:lnTo>
                  <a:pt x="1953960" y="769692"/>
                </a:lnTo>
                <a:lnTo>
                  <a:pt x="1936855" y="769692"/>
                </a:lnTo>
                <a:lnTo>
                  <a:pt x="1928710" y="769692"/>
                </a:lnTo>
                <a:lnTo>
                  <a:pt x="1919751" y="769692"/>
                </a:lnTo>
                <a:lnTo>
                  <a:pt x="1911606" y="769692"/>
                </a:lnTo>
                <a:lnTo>
                  <a:pt x="1902647" y="769692"/>
                </a:lnTo>
                <a:lnTo>
                  <a:pt x="1901832" y="769692"/>
                </a:lnTo>
                <a:lnTo>
                  <a:pt x="1901832" y="768878"/>
                </a:lnTo>
                <a:cubicBezTo>
                  <a:pt x="1903462" y="760733"/>
                  <a:pt x="1903462" y="750145"/>
                  <a:pt x="1903462" y="739556"/>
                </a:cubicBezTo>
                <a:close/>
                <a:moveTo>
                  <a:pt x="2111156" y="775394"/>
                </a:moveTo>
                <a:lnTo>
                  <a:pt x="2095681" y="775394"/>
                </a:lnTo>
                <a:lnTo>
                  <a:pt x="2076948" y="775394"/>
                </a:lnTo>
                <a:lnTo>
                  <a:pt x="2067988" y="775394"/>
                </a:lnTo>
                <a:lnTo>
                  <a:pt x="2058214" y="775394"/>
                </a:lnTo>
                <a:lnTo>
                  <a:pt x="2039481" y="775394"/>
                </a:lnTo>
                <a:lnTo>
                  <a:pt x="2038667" y="775394"/>
                </a:lnTo>
                <a:lnTo>
                  <a:pt x="2038667" y="774579"/>
                </a:lnTo>
                <a:cubicBezTo>
                  <a:pt x="2039481" y="763177"/>
                  <a:pt x="2039481" y="751774"/>
                  <a:pt x="2039481" y="741185"/>
                </a:cubicBezTo>
                <a:cubicBezTo>
                  <a:pt x="2039481" y="736298"/>
                  <a:pt x="2039481" y="731412"/>
                  <a:pt x="2039481" y="726525"/>
                </a:cubicBezTo>
                <a:cubicBezTo>
                  <a:pt x="2039481" y="720009"/>
                  <a:pt x="2039481" y="713493"/>
                  <a:pt x="2039481" y="706977"/>
                </a:cubicBezTo>
                <a:cubicBezTo>
                  <a:pt x="2039481" y="695574"/>
                  <a:pt x="2038667" y="684171"/>
                  <a:pt x="2038667" y="673583"/>
                </a:cubicBezTo>
                <a:cubicBezTo>
                  <a:pt x="2037852" y="663809"/>
                  <a:pt x="2037038" y="653221"/>
                  <a:pt x="2036223" y="642632"/>
                </a:cubicBezTo>
                <a:cubicBezTo>
                  <a:pt x="2036223" y="641818"/>
                  <a:pt x="2035409" y="640189"/>
                  <a:pt x="2033780" y="640189"/>
                </a:cubicBezTo>
                <a:lnTo>
                  <a:pt x="2025635" y="640189"/>
                </a:lnTo>
                <a:lnTo>
                  <a:pt x="2024820" y="640189"/>
                </a:lnTo>
                <a:lnTo>
                  <a:pt x="2014232" y="640189"/>
                </a:lnTo>
                <a:lnTo>
                  <a:pt x="2002829" y="640189"/>
                </a:lnTo>
                <a:lnTo>
                  <a:pt x="1994684" y="640189"/>
                </a:lnTo>
                <a:cubicBezTo>
                  <a:pt x="1993870" y="640189"/>
                  <a:pt x="1993870" y="640189"/>
                  <a:pt x="1993055" y="641003"/>
                </a:cubicBezTo>
                <a:cubicBezTo>
                  <a:pt x="1992241" y="641818"/>
                  <a:pt x="1992241" y="641818"/>
                  <a:pt x="1992241" y="642632"/>
                </a:cubicBezTo>
                <a:cubicBezTo>
                  <a:pt x="1993055" y="655664"/>
                  <a:pt x="1993870" y="668696"/>
                  <a:pt x="1993870" y="682542"/>
                </a:cubicBezTo>
                <a:cubicBezTo>
                  <a:pt x="1993870" y="696388"/>
                  <a:pt x="1994684" y="711049"/>
                  <a:pt x="1994684" y="725710"/>
                </a:cubicBezTo>
                <a:cubicBezTo>
                  <a:pt x="1994684" y="739556"/>
                  <a:pt x="1994684" y="754217"/>
                  <a:pt x="1993870" y="768878"/>
                </a:cubicBezTo>
                <a:cubicBezTo>
                  <a:pt x="1993870" y="781910"/>
                  <a:pt x="1993055" y="794942"/>
                  <a:pt x="1992241" y="808788"/>
                </a:cubicBezTo>
                <a:cubicBezTo>
                  <a:pt x="1992241" y="809602"/>
                  <a:pt x="1992241" y="809602"/>
                  <a:pt x="1993055" y="810417"/>
                </a:cubicBezTo>
                <a:cubicBezTo>
                  <a:pt x="1993870" y="811231"/>
                  <a:pt x="1993870" y="811231"/>
                  <a:pt x="1994684" y="811231"/>
                </a:cubicBezTo>
                <a:lnTo>
                  <a:pt x="2009345" y="811231"/>
                </a:lnTo>
                <a:lnTo>
                  <a:pt x="2020748" y="811231"/>
                </a:lnTo>
                <a:lnTo>
                  <a:pt x="2050070" y="812046"/>
                </a:lnTo>
                <a:lnTo>
                  <a:pt x="2080206" y="812861"/>
                </a:lnTo>
                <a:cubicBezTo>
                  <a:pt x="2089165" y="812861"/>
                  <a:pt x="2098939" y="813675"/>
                  <a:pt x="2107898" y="813675"/>
                </a:cubicBezTo>
                <a:lnTo>
                  <a:pt x="2107898" y="813675"/>
                </a:lnTo>
                <a:cubicBezTo>
                  <a:pt x="2108713" y="813675"/>
                  <a:pt x="2110342" y="812861"/>
                  <a:pt x="2110342" y="812046"/>
                </a:cubicBezTo>
                <a:cubicBezTo>
                  <a:pt x="2110342" y="809602"/>
                  <a:pt x="2111156" y="807159"/>
                  <a:pt x="2111156" y="804716"/>
                </a:cubicBezTo>
                <a:cubicBezTo>
                  <a:pt x="2111156" y="801457"/>
                  <a:pt x="2111971" y="798200"/>
                  <a:pt x="2111971" y="794942"/>
                </a:cubicBezTo>
                <a:cubicBezTo>
                  <a:pt x="2111971" y="791684"/>
                  <a:pt x="2112785" y="788426"/>
                  <a:pt x="2112785" y="785168"/>
                </a:cubicBezTo>
                <a:cubicBezTo>
                  <a:pt x="2112785" y="782724"/>
                  <a:pt x="2112785" y="781095"/>
                  <a:pt x="2113600" y="778652"/>
                </a:cubicBezTo>
                <a:cubicBezTo>
                  <a:pt x="2113600" y="777837"/>
                  <a:pt x="2113600" y="777023"/>
                  <a:pt x="2112785" y="777023"/>
                </a:cubicBezTo>
                <a:cubicBezTo>
                  <a:pt x="2112785" y="776208"/>
                  <a:pt x="2111971" y="775394"/>
                  <a:pt x="2111156" y="775394"/>
                </a:cubicBezTo>
                <a:close/>
                <a:moveTo>
                  <a:pt x="1544272" y="329868"/>
                </a:moveTo>
                <a:lnTo>
                  <a:pt x="1710427" y="12217"/>
                </a:lnTo>
                <a:cubicBezTo>
                  <a:pt x="1711242" y="10589"/>
                  <a:pt x="1710427" y="8145"/>
                  <a:pt x="1707984" y="8145"/>
                </a:cubicBezTo>
                <a:lnTo>
                  <a:pt x="1624906" y="8145"/>
                </a:lnTo>
                <a:cubicBezTo>
                  <a:pt x="1620019" y="8145"/>
                  <a:pt x="1615947" y="10589"/>
                  <a:pt x="1614318" y="14661"/>
                </a:cubicBezTo>
                <a:lnTo>
                  <a:pt x="1492959" y="261451"/>
                </a:lnTo>
                <a:lnTo>
                  <a:pt x="1370785" y="15475"/>
                </a:lnTo>
                <a:cubicBezTo>
                  <a:pt x="1369157" y="11403"/>
                  <a:pt x="1365084" y="8959"/>
                  <a:pt x="1360197" y="8959"/>
                </a:cubicBezTo>
                <a:lnTo>
                  <a:pt x="1277119" y="8959"/>
                </a:lnTo>
                <a:cubicBezTo>
                  <a:pt x="1275490" y="8959"/>
                  <a:pt x="1273861" y="11403"/>
                  <a:pt x="1274676" y="13032"/>
                </a:cubicBezTo>
                <a:lnTo>
                  <a:pt x="1436759" y="323352"/>
                </a:lnTo>
                <a:cubicBezTo>
                  <a:pt x="1440831" y="331497"/>
                  <a:pt x="1449791" y="337199"/>
                  <a:pt x="1459565" y="337199"/>
                </a:cubicBezTo>
                <a:lnTo>
                  <a:pt x="1533683" y="337199"/>
                </a:lnTo>
                <a:cubicBezTo>
                  <a:pt x="1538570" y="336384"/>
                  <a:pt x="1542643" y="333941"/>
                  <a:pt x="1544272" y="329868"/>
                </a:cubicBezTo>
                <a:close/>
                <a:moveTo>
                  <a:pt x="2305819" y="679284"/>
                </a:moveTo>
                <a:cubicBezTo>
                  <a:pt x="2304190" y="664623"/>
                  <a:pt x="2301747" y="649963"/>
                  <a:pt x="2297674" y="636116"/>
                </a:cubicBezTo>
                <a:cubicBezTo>
                  <a:pt x="2297674" y="635302"/>
                  <a:pt x="2296860" y="634487"/>
                  <a:pt x="2295231" y="634487"/>
                </a:cubicBezTo>
                <a:cubicBezTo>
                  <a:pt x="2281385" y="634487"/>
                  <a:pt x="2266724" y="635302"/>
                  <a:pt x="2252877" y="635302"/>
                </a:cubicBezTo>
                <a:cubicBezTo>
                  <a:pt x="2238216" y="635302"/>
                  <a:pt x="2223556" y="636116"/>
                  <a:pt x="2209709" y="636116"/>
                </a:cubicBezTo>
                <a:cubicBezTo>
                  <a:pt x="2195863" y="636116"/>
                  <a:pt x="2181202" y="636931"/>
                  <a:pt x="2167356" y="636931"/>
                </a:cubicBezTo>
                <a:cubicBezTo>
                  <a:pt x="2154324" y="636931"/>
                  <a:pt x="2142107" y="637745"/>
                  <a:pt x="2129889" y="637745"/>
                </a:cubicBezTo>
                <a:cubicBezTo>
                  <a:pt x="2129075" y="637745"/>
                  <a:pt x="2128260" y="637745"/>
                  <a:pt x="2128260" y="638560"/>
                </a:cubicBezTo>
                <a:cubicBezTo>
                  <a:pt x="2127446" y="639374"/>
                  <a:pt x="2127446" y="639374"/>
                  <a:pt x="2127446" y="640189"/>
                </a:cubicBezTo>
                <a:cubicBezTo>
                  <a:pt x="2129075" y="654035"/>
                  <a:pt x="2130704" y="667067"/>
                  <a:pt x="2131519" y="680913"/>
                </a:cubicBezTo>
                <a:cubicBezTo>
                  <a:pt x="2132333" y="695574"/>
                  <a:pt x="2133147" y="711049"/>
                  <a:pt x="2133147" y="725710"/>
                </a:cubicBezTo>
                <a:cubicBezTo>
                  <a:pt x="2133147" y="740371"/>
                  <a:pt x="2132333" y="755846"/>
                  <a:pt x="2131519" y="770507"/>
                </a:cubicBezTo>
                <a:cubicBezTo>
                  <a:pt x="2130704" y="784353"/>
                  <a:pt x="2129075" y="798200"/>
                  <a:pt x="2127446" y="811231"/>
                </a:cubicBezTo>
                <a:cubicBezTo>
                  <a:pt x="2127446" y="812046"/>
                  <a:pt x="2127446" y="812861"/>
                  <a:pt x="2128260" y="812861"/>
                </a:cubicBezTo>
                <a:cubicBezTo>
                  <a:pt x="2129075" y="813675"/>
                  <a:pt x="2129075" y="813675"/>
                  <a:pt x="2129889" y="813675"/>
                </a:cubicBezTo>
                <a:lnTo>
                  <a:pt x="2132333" y="813675"/>
                </a:lnTo>
                <a:lnTo>
                  <a:pt x="2138034" y="813675"/>
                </a:lnTo>
                <a:lnTo>
                  <a:pt x="2150252" y="813675"/>
                </a:lnTo>
                <a:lnTo>
                  <a:pt x="2158397" y="813675"/>
                </a:lnTo>
                <a:lnTo>
                  <a:pt x="2162469" y="813675"/>
                </a:lnTo>
                <a:lnTo>
                  <a:pt x="2172243" y="813675"/>
                </a:lnTo>
                <a:cubicBezTo>
                  <a:pt x="2173057" y="813675"/>
                  <a:pt x="2174686" y="812861"/>
                  <a:pt x="2174686" y="812046"/>
                </a:cubicBezTo>
                <a:cubicBezTo>
                  <a:pt x="2175501" y="807974"/>
                  <a:pt x="2175501" y="804716"/>
                  <a:pt x="2176315" y="800643"/>
                </a:cubicBezTo>
                <a:cubicBezTo>
                  <a:pt x="2177130" y="795756"/>
                  <a:pt x="2177944" y="791684"/>
                  <a:pt x="2177944" y="786797"/>
                </a:cubicBezTo>
                <a:cubicBezTo>
                  <a:pt x="2177944" y="781910"/>
                  <a:pt x="2178759" y="777023"/>
                  <a:pt x="2179573" y="772136"/>
                </a:cubicBezTo>
                <a:cubicBezTo>
                  <a:pt x="2180388" y="767249"/>
                  <a:pt x="2180388" y="763177"/>
                  <a:pt x="2180388" y="757475"/>
                </a:cubicBezTo>
                <a:lnTo>
                  <a:pt x="2180388" y="756661"/>
                </a:lnTo>
                <a:lnTo>
                  <a:pt x="2181202" y="756661"/>
                </a:lnTo>
                <a:lnTo>
                  <a:pt x="2189347" y="756661"/>
                </a:lnTo>
                <a:lnTo>
                  <a:pt x="2198307" y="756661"/>
                </a:lnTo>
                <a:lnTo>
                  <a:pt x="2198307" y="756661"/>
                </a:lnTo>
                <a:lnTo>
                  <a:pt x="2215411" y="756661"/>
                </a:lnTo>
                <a:lnTo>
                  <a:pt x="2233330" y="756661"/>
                </a:lnTo>
                <a:lnTo>
                  <a:pt x="2242289" y="756661"/>
                </a:lnTo>
                <a:lnTo>
                  <a:pt x="2251248" y="756661"/>
                </a:lnTo>
                <a:lnTo>
                  <a:pt x="2252063" y="756661"/>
                </a:lnTo>
                <a:lnTo>
                  <a:pt x="2252063" y="757475"/>
                </a:lnTo>
                <a:cubicBezTo>
                  <a:pt x="2252063" y="762362"/>
                  <a:pt x="2251248" y="767249"/>
                  <a:pt x="2250434" y="772136"/>
                </a:cubicBezTo>
                <a:cubicBezTo>
                  <a:pt x="2249620" y="777023"/>
                  <a:pt x="2249620" y="781910"/>
                  <a:pt x="2248805" y="786797"/>
                </a:cubicBezTo>
                <a:cubicBezTo>
                  <a:pt x="2247990" y="791684"/>
                  <a:pt x="2247176" y="796571"/>
                  <a:pt x="2246361" y="801457"/>
                </a:cubicBezTo>
                <a:cubicBezTo>
                  <a:pt x="2245547" y="804716"/>
                  <a:pt x="2244733" y="808788"/>
                  <a:pt x="2243918" y="812046"/>
                </a:cubicBezTo>
                <a:cubicBezTo>
                  <a:pt x="2243918" y="812861"/>
                  <a:pt x="2243918" y="813675"/>
                  <a:pt x="2244733" y="813675"/>
                </a:cubicBezTo>
                <a:cubicBezTo>
                  <a:pt x="2245547" y="814489"/>
                  <a:pt x="2245547" y="814489"/>
                  <a:pt x="2246361" y="814489"/>
                </a:cubicBezTo>
                <a:lnTo>
                  <a:pt x="2255321" y="814489"/>
                </a:lnTo>
                <a:lnTo>
                  <a:pt x="2261837" y="814489"/>
                </a:lnTo>
                <a:lnTo>
                  <a:pt x="2268353" y="814489"/>
                </a:lnTo>
                <a:lnTo>
                  <a:pt x="2282199" y="814489"/>
                </a:lnTo>
                <a:lnTo>
                  <a:pt x="2292787" y="814489"/>
                </a:lnTo>
                <a:lnTo>
                  <a:pt x="2292787" y="814489"/>
                </a:lnTo>
                <a:cubicBezTo>
                  <a:pt x="2293602" y="814489"/>
                  <a:pt x="2294416" y="813675"/>
                  <a:pt x="2295231" y="812861"/>
                </a:cubicBezTo>
                <a:cubicBezTo>
                  <a:pt x="2298489" y="798200"/>
                  <a:pt x="2301747" y="784353"/>
                  <a:pt x="2303376" y="769692"/>
                </a:cubicBezTo>
                <a:cubicBezTo>
                  <a:pt x="2305005" y="754217"/>
                  <a:pt x="2306634" y="738742"/>
                  <a:pt x="2306634" y="723267"/>
                </a:cubicBezTo>
                <a:cubicBezTo>
                  <a:pt x="2309077" y="710235"/>
                  <a:pt x="2308263" y="694760"/>
                  <a:pt x="2305819" y="679284"/>
                </a:cubicBezTo>
                <a:close/>
                <a:moveTo>
                  <a:pt x="2255321" y="724081"/>
                </a:moveTo>
                <a:lnTo>
                  <a:pt x="2254506" y="724081"/>
                </a:lnTo>
                <a:lnTo>
                  <a:pt x="2236588" y="724081"/>
                </a:lnTo>
                <a:lnTo>
                  <a:pt x="2183646" y="724081"/>
                </a:lnTo>
                <a:lnTo>
                  <a:pt x="2183646" y="723267"/>
                </a:lnTo>
                <a:cubicBezTo>
                  <a:pt x="2183646" y="719194"/>
                  <a:pt x="2183646" y="715122"/>
                  <a:pt x="2183646" y="711049"/>
                </a:cubicBezTo>
                <a:cubicBezTo>
                  <a:pt x="2183646" y="706977"/>
                  <a:pt x="2183646" y="702904"/>
                  <a:pt x="2182831" y="698832"/>
                </a:cubicBezTo>
                <a:cubicBezTo>
                  <a:pt x="2182831" y="694760"/>
                  <a:pt x="2182017" y="690687"/>
                  <a:pt x="2182017" y="686615"/>
                </a:cubicBezTo>
                <a:cubicBezTo>
                  <a:pt x="2182017" y="682542"/>
                  <a:pt x="2181202" y="678470"/>
                  <a:pt x="2181202" y="674397"/>
                </a:cubicBezTo>
                <a:lnTo>
                  <a:pt x="2181202" y="673583"/>
                </a:lnTo>
                <a:lnTo>
                  <a:pt x="2182017" y="673583"/>
                </a:lnTo>
                <a:lnTo>
                  <a:pt x="2190976" y="673583"/>
                </a:lnTo>
                <a:lnTo>
                  <a:pt x="2199121" y="673583"/>
                </a:lnTo>
                <a:lnTo>
                  <a:pt x="2216225" y="673583"/>
                </a:lnTo>
                <a:lnTo>
                  <a:pt x="2217040" y="673583"/>
                </a:lnTo>
                <a:lnTo>
                  <a:pt x="2225999" y="673583"/>
                </a:lnTo>
                <a:lnTo>
                  <a:pt x="2234144" y="673583"/>
                </a:lnTo>
                <a:lnTo>
                  <a:pt x="2252063" y="673583"/>
                </a:lnTo>
                <a:lnTo>
                  <a:pt x="2252877" y="673583"/>
                </a:lnTo>
                <a:lnTo>
                  <a:pt x="2252877" y="674397"/>
                </a:lnTo>
                <a:cubicBezTo>
                  <a:pt x="2253692" y="678470"/>
                  <a:pt x="2253692" y="682542"/>
                  <a:pt x="2254506" y="687429"/>
                </a:cubicBezTo>
                <a:cubicBezTo>
                  <a:pt x="2255321" y="691501"/>
                  <a:pt x="2255321" y="695574"/>
                  <a:pt x="2255321" y="700461"/>
                </a:cubicBezTo>
                <a:cubicBezTo>
                  <a:pt x="2255321" y="704533"/>
                  <a:pt x="2256135" y="709420"/>
                  <a:pt x="2256135" y="713493"/>
                </a:cubicBezTo>
                <a:cubicBezTo>
                  <a:pt x="2256135" y="717565"/>
                  <a:pt x="2256135" y="721638"/>
                  <a:pt x="2256135" y="726525"/>
                </a:cubicBezTo>
                <a:lnTo>
                  <a:pt x="2256135" y="724081"/>
                </a:lnTo>
                <a:close/>
                <a:moveTo>
                  <a:pt x="1753595" y="700461"/>
                </a:moveTo>
                <a:cubicBezTo>
                  <a:pt x="1753595" y="698017"/>
                  <a:pt x="1753595" y="695574"/>
                  <a:pt x="1753595" y="693945"/>
                </a:cubicBezTo>
                <a:lnTo>
                  <a:pt x="1753595" y="687429"/>
                </a:lnTo>
                <a:cubicBezTo>
                  <a:pt x="1753595" y="684986"/>
                  <a:pt x="1753595" y="682542"/>
                  <a:pt x="1753595" y="680913"/>
                </a:cubicBezTo>
                <a:lnTo>
                  <a:pt x="1753595" y="680099"/>
                </a:lnTo>
                <a:lnTo>
                  <a:pt x="1754410" y="680099"/>
                </a:lnTo>
                <a:cubicBezTo>
                  <a:pt x="1760926" y="680099"/>
                  <a:pt x="1767442" y="680099"/>
                  <a:pt x="1774772" y="680099"/>
                </a:cubicBezTo>
                <a:lnTo>
                  <a:pt x="1783732" y="680099"/>
                </a:lnTo>
                <a:lnTo>
                  <a:pt x="1795134" y="680099"/>
                </a:lnTo>
                <a:cubicBezTo>
                  <a:pt x="1801650" y="680099"/>
                  <a:pt x="1808981" y="680099"/>
                  <a:pt x="1815497" y="680099"/>
                </a:cubicBezTo>
                <a:cubicBezTo>
                  <a:pt x="1821198" y="680099"/>
                  <a:pt x="1827714" y="680099"/>
                  <a:pt x="1833415" y="680099"/>
                </a:cubicBezTo>
                <a:cubicBezTo>
                  <a:pt x="1835044" y="680099"/>
                  <a:pt x="1835859" y="679284"/>
                  <a:pt x="1835859" y="677655"/>
                </a:cubicBezTo>
                <a:lnTo>
                  <a:pt x="1835859" y="671954"/>
                </a:lnTo>
                <a:cubicBezTo>
                  <a:pt x="1835859" y="669510"/>
                  <a:pt x="1835859" y="666252"/>
                  <a:pt x="1835859" y="663809"/>
                </a:cubicBezTo>
                <a:lnTo>
                  <a:pt x="1835859" y="661365"/>
                </a:lnTo>
                <a:lnTo>
                  <a:pt x="1835859" y="655664"/>
                </a:lnTo>
                <a:cubicBezTo>
                  <a:pt x="1835859" y="654035"/>
                  <a:pt x="1835859" y="652406"/>
                  <a:pt x="1835859" y="650777"/>
                </a:cubicBezTo>
                <a:cubicBezTo>
                  <a:pt x="1835859" y="649963"/>
                  <a:pt x="1835859" y="649148"/>
                  <a:pt x="1835044" y="649148"/>
                </a:cubicBezTo>
                <a:cubicBezTo>
                  <a:pt x="1834230" y="648334"/>
                  <a:pt x="1834230" y="648334"/>
                  <a:pt x="1833415" y="648334"/>
                </a:cubicBezTo>
                <a:cubicBezTo>
                  <a:pt x="1824456" y="648334"/>
                  <a:pt x="1815497" y="649148"/>
                  <a:pt x="1806537" y="649148"/>
                </a:cubicBezTo>
                <a:cubicBezTo>
                  <a:pt x="1796763" y="649148"/>
                  <a:pt x="1786175" y="649963"/>
                  <a:pt x="1776401" y="649963"/>
                </a:cubicBezTo>
                <a:cubicBezTo>
                  <a:pt x="1766627" y="649963"/>
                  <a:pt x="1756853" y="650777"/>
                  <a:pt x="1747079" y="650777"/>
                </a:cubicBezTo>
                <a:cubicBezTo>
                  <a:pt x="1738120" y="650777"/>
                  <a:pt x="1729975" y="651591"/>
                  <a:pt x="1721016" y="651591"/>
                </a:cubicBezTo>
                <a:cubicBezTo>
                  <a:pt x="1720201" y="651591"/>
                  <a:pt x="1718572" y="652406"/>
                  <a:pt x="1718572" y="654035"/>
                </a:cubicBezTo>
                <a:cubicBezTo>
                  <a:pt x="1716943" y="666252"/>
                  <a:pt x="1716129" y="678470"/>
                  <a:pt x="1716129" y="689873"/>
                </a:cubicBezTo>
                <a:cubicBezTo>
                  <a:pt x="1715314" y="702904"/>
                  <a:pt x="1715314" y="715936"/>
                  <a:pt x="1715314" y="728968"/>
                </a:cubicBezTo>
                <a:cubicBezTo>
                  <a:pt x="1715314" y="742000"/>
                  <a:pt x="1715314" y="755032"/>
                  <a:pt x="1716129" y="768064"/>
                </a:cubicBezTo>
                <a:cubicBezTo>
                  <a:pt x="1716943" y="780281"/>
                  <a:pt x="1717758" y="791684"/>
                  <a:pt x="1718572" y="803901"/>
                </a:cubicBezTo>
                <a:cubicBezTo>
                  <a:pt x="1718572" y="804716"/>
                  <a:pt x="1719387" y="805530"/>
                  <a:pt x="1721016" y="806344"/>
                </a:cubicBezTo>
                <a:cubicBezTo>
                  <a:pt x="1729975" y="806344"/>
                  <a:pt x="1738935" y="807159"/>
                  <a:pt x="1747894" y="807159"/>
                </a:cubicBezTo>
                <a:cubicBezTo>
                  <a:pt x="1755224" y="807159"/>
                  <a:pt x="1763369" y="807974"/>
                  <a:pt x="1771514" y="807974"/>
                </a:cubicBezTo>
                <a:lnTo>
                  <a:pt x="1778030" y="807974"/>
                </a:lnTo>
                <a:lnTo>
                  <a:pt x="1808981" y="808788"/>
                </a:lnTo>
                <a:cubicBezTo>
                  <a:pt x="1817940" y="808788"/>
                  <a:pt x="1827714" y="809602"/>
                  <a:pt x="1836673" y="809602"/>
                </a:cubicBezTo>
                <a:lnTo>
                  <a:pt x="1836673" y="809602"/>
                </a:lnTo>
                <a:cubicBezTo>
                  <a:pt x="1837488" y="809602"/>
                  <a:pt x="1837488" y="809602"/>
                  <a:pt x="1838302" y="808788"/>
                </a:cubicBezTo>
                <a:cubicBezTo>
                  <a:pt x="1839117" y="807974"/>
                  <a:pt x="1839117" y="807974"/>
                  <a:pt x="1839117" y="807159"/>
                </a:cubicBezTo>
                <a:cubicBezTo>
                  <a:pt x="1839117" y="805530"/>
                  <a:pt x="1839117" y="803087"/>
                  <a:pt x="1839117" y="801457"/>
                </a:cubicBezTo>
                <a:cubicBezTo>
                  <a:pt x="1839117" y="798200"/>
                  <a:pt x="1839117" y="794942"/>
                  <a:pt x="1839117" y="792498"/>
                </a:cubicBezTo>
                <a:lnTo>
                  <a:pt x="1839117" y="783539"/>
                </a:lnTo>
                <a:lnTo>
                  <a:pt x="1839117" y="777837"/>
                </a:lnTo>
                <a:cubicBezTo>
                  <a:pt x="1839117" y="776208"/>
                  <a:pt x="1838302" y="775394"/>
                  <a:pt x="1836673" y="775394"/>
                </a:cubicBezTo>
                <a:cubicBezTo>
                  <a:pt x="1830157" y="775394"/>
                  <a:pt x="1824456" y="775394"/>
                  <a:pt x="1817940" y="775394"/>
                </a:cubicBezTo>
                <a:cubicBezTo>
                  <a:pt x="1810610" y="775394"/>
                  <a:pt x="1803279" y="775394"/>
                  <a:pt x="1796763" y="775394"/>
                </a:cubicBezTo>
                <a:lnTo>
                  <a:pt x="1786989" y="775394"/>
                </a:lnTo>
                <a:lnTo>
                  <a:pt x="1775587" y="775394"/>
                </a:lnTo>
                <a:lnTo>
                  <a:pt x="1769071" y="775394"/>
                </a:lnTo>
                <a:lnTo>
                  <a:pt x="1754410" y="775394"/>
                </a:lnTo>
                <a:lnTo>
                  <a:pt x="1753595" y="775394"/>
                </a:lnTo>
                <a:lnTo>
                  <a:pt x="1753595" y="774579"/>
                </a:lnTo>
                <a:cubicBezTo>
                  <a:pt x="1753595" y="772136"/>
                  <a:pt x="1753595" y="769692"/>
                  <a:pt x="1753595" y="767249"/>
                </a:cubicBezTo>
                <a:cubicBezTo>
                  <a:pt x="1753595" y="764805"/>
                  <a:pt x="1753595" y="762362"/>
                  <a:pt x="1753595" y="759919"/>
                </a:cubicBezTo>
                <a:cubicBezTo>
                  <a:pt x="1753595" y="757475"/>
                  <a:pt x="1753595" y="755032"/>
                  <a:pt x="1753595" y="752588"/>
                </a:cubicBezTo>
                <a:cubicBezTo>
                  <a:pt x="1753595" y="750145"/>
                  <a:pt x="1753595" y="747701"/>
                  <a:pt x="1753595" y="745258"/>
                </a:cubicBezTo>
                <a:lnTo>
                  <a:pt x="1753595" y="744443"/>
                </a:lnTo>
                <a:lnTo>
                  <a:pt x="1754410" y="744443"/>
                </a:lnTo>
                <a:lnTo>
                  <a:pt x="1773143" y="744443"/>
                </a:lnTo>
                <a:lnTo>
                  <a:pt x="1791876" y="744443"/>
                </a:lnTo>
                <a:lnTo>
                  <a:pt x="1810610" y="744443"/>
                </a:lnTo>
                <a:lnTo>
                  <a:pt x="1826899" y="744443"/>
                </a:lnTo>
                <a:cubicBezTo>
                  <a:pt x="1827714" y="744443"/>
                  <a:pt x="1827714" y="744443"/>
                  <a:pt x="1828528" y="743629"/>
                </a:cubicBezTo>
                <a:cubicBezTo>
                  <a:pt x="1829343" y="742814"/>
                  <a:pt x="1829343" y="742814"/>
                  <a:pt x="1829343" y="742000"/>
                </a:cubicBezTo>
                <a:lnTo>
                  <a:pt x="1829343" y="737113"/>
                </a:lnTo>
                <a:lnTo>
                  <a:pt x="1829343" y="728968"/>
                </a:lnTo>
                <a:lnTo>
                  <a:pt x="1829343" y="720823"/>
                </a:lnTo>
                <a:cubicBezTo>
                  <a:pt x="1829343" y="719194"/>
                  <a:pt x="1829343" y="717565"/>
                  <a:pt x="1829343" y="715936"/>
                </a:cubicBezTo>
                <a:cubicBezTo>
                  <a:pt x="1829343" y="715122"/>
                  <a:pt x="1829343" y="715122"/>
                  <a:pt x="1828528" y="714307"/>
                </a:cubicBezTo>
                <a:cubicBezTo>
                  <a:pt x="1827714" y="713493"/>
                  <a:pt x="1827714" y="713493"/>
                  <a:pt x="1826899" y="713493"/>
                </a:cubicBezTo>
                <a:lnTo>
                  <a:pt x="1810610" y="713493"/>
                </a:lnTo>
                <a:lnTo>
                  <a:pt x="1791876" y="713493"/>
                </a:lnTo>
                <a:lnTo>
                  <a:pt x="1773143" y="713493"/>
                </a:lnTo>
                <a:lnTo>
                  <a:pt x="1764184" y="713493"/>
                </a:lnTo>
                <a:lnTo>
                  <a:pt x="1754410" y="713493"/>
                </a:lnTo>
                <a:lnTo>
                  <a:pt x="1753595" y="713493"/>
                </a:lnTo>
                <a:lnTo>
                  <a:pt x="1753595" y="712678"/>
                </a:lnTo>
                <a:cubicBezTo>
                  <a:pt x="1753595" y="705348"/>
                  <a:pt x="1753595" y="702904"/>
                  <a:pt x="1753595" y="700461"/>
                </a:cubicBezTo>
                <a:close/>
                <a:moveTo>
                  <a:pt x="2268353" y="855214"/>
                </a:moveTo>
                <a:cubicBezTo>
                  <a:pt x="2259393" y="855214"/>
                  <a:pt x="2249620" y="855214"/>
                  <a:pt x="2239031" y="854399"/>
                </a:cubicBezTo>
                <a:cubicBezTo>
                  <a:pt x="2237402" y="854399"/>
                  <a:pt x="2235773" y="855214"/>
                  <a:pt x="2234959" y="856028"/>
                </a:cubicBezTo>
                <a:cubicBezTo>
                  <a:pt x="2206451" y="887793"/>
                  <a:pt x="2168171" y="916301"/>
                  <a:pt x="2121745" y="937477"/>
                </a:cubicBezTo>
                <a:cubicBezTo>
                  <a:pt x="2058214" y="966799"/>
                  <a:pt x="1984096" y="982274"/>
                  <a:pt x="1906719" y="982274"/>
                </a:cubicBezTo>
                <a:lnTo>
                  <a:pt x="1906719" y="982274"/>
                </a:lnTo>
                <a:cubicBezTo>
                  <a:pt x="1804094" y="982274"/>
                  <a:pt x="1707984" y="955396"/>
                  <a:pt x="1635494" y="905712"/>
                </a:cubicBezTo>
                <a:cubicBezTo>
                  <a:pt x="1601286" y="882092"/>
                  <a:pt x="1573593" y="854399"/>
                  <a:pt x="1555675" y="824263"/>
                </a:cubicBezTo>
                <a:cubicBezTo>
                  <a:pt x="1536941" y="793313"/>
                  <a:pt x="1527167" y="760733"/>
                  <a:pt x="1527167" y="728153"/>
                </a:cubicBezTo>
                <a:cubicBezTo>
                  <a:pt x="1527167" y="694760"/>
                  <a:pt x="1536941" y="662180"/>
                  <a:pt x="1555675" y="632044"/>
                </a:cubicBezTo>
                <a:cubicBezTo>
                  <a:pt x="1583367" y="586432"/>
                  <a:pt x="1630608" y="547337"/>
                  <a:pt x="1692509" y="519644"/>
                </a:cubicBezTo>
                <a:cubicBezTo>
                  <a:pt x="1756039" y="490323"/>
                  <a:pt x="1830157" y="474847"/>
                  <a:pt x="1907534" y="474847"/>
                </a:cubicBezTo>
                <a:lnTo>
                  <a:pt x="1907534" y="474847"/>
                </a:lnTo>
                <a:cubicBezTo>
                  <a:pt x="2010159" y="474847"/>
                  <a:pt x="2106269" y="501725"/>
                  <a:pt x="2178759" y="551409"/>
                </a:cubicBezTo>
                <a:cubicBezTo>
                  <a:pt x="2198307" y="565256"/>
                  <a:pt x="2216225" y="579917"/>
                  <a:pt x="2230886" y="596206"/>
                </a:cubicBezTo>
                <a:cubicBezTo>
                  <a:pt x="2231701" y="597021"/>
                  <a:pt x="2233330" y="597835"/>
                  <a:pt x="2234959" y="597835"/>
                </a:cubicBezTo>
                <a:lnTo>
                  <a:pt x="2247990" y="597835"/>
                </a:lnTo>
                <a:lnTo>
                  <a:pt x="2265095" y="597835"/>
                </a:lnTo>
                <a:cubicBezTo>
                  <a:pt x="2267538" y="597835"/>
                  <a:pt x="2269167" y="596206"/>
                  <a:pt x="2269982" y="594577"/>
                </a:cubicBezTo>
                <a:cubicBezTo>
                  <a:pt x="2270796" y="592948"/>
                  <a:pt x="2270796" y="590505"/>
                  <a:pt x="2269167" y="588876"/>
                </a:cubicBezTo>
                <a:cubicBezTo>
                  <a:pt x="2236588" y="548966"/>
                  <a:pt x="2191791" y="514757"/>
                  <a:pt x="2136405" y="489508"/>
                </a:cubicBezTo>
                <a:cubicBezTo>
                  <a:pt x="2068803" y="457743"/>
                  <a:pt x="1988983" y="441453"/>
                  <a:pt x="1907534" y="441453"/>
                </a:cubicBezTo>
                <a:cubicBezTo>
                  <a:pt x="1798392" y="441453"/>
                  <a:pt x="1694952" y="470775"/>
                  <a:pt x="1616761" y="523717"/>
                </a:cubicBezTo>
                <a:cubicBezTo>
                  <a:pt x="1578480" y="549780"/>
                  <a:pt x="1548344" y="580731"/>
                  <a:pt x="1527167" y="614939"/>
                </a:cubicBezTo>
                <a:cubicBezTo>
                  <a:pt x="1505176" y="650777"/>
                  <a:pt x="1492959" y="689873"/>
                  <a:pt x="1492959" y="728968"/>
                </a:cubicBezTo>
                <a:lnTo>
                  <a:pt x="1492959" y="728968"/>
                </a:lnTo>
                <a:cubicBezTo>
                  <a:pt x="1492959" y="728968"/>
                  <a:pt x="1492959" y="728968"/>
                  <a:pt x="1492959" y="728968"/>
                </a:cubicBezTo>
                <a:cubicBezTo>
                  <a:pt x="1492959" y="768878"/>
                  <a:pt x="1504362" y="807159"/>
                  <a:pt x="1527167" y="842996"/>
                </a:cubicBezTo>
                <a:cubicBezTo>
                  <a:pt x="1558932" y="894309"/>
                  <a:pt x="1611874" y="938292"/>
                  <a:pt x="1678662" y="968428"/>
                </a:cubicBezTo>
                <a:cubicBezTo>
                  <a:pt x="1746265" y="999379"/>
                  <a:pt x="1826085" y="1016483"/>
                  <a:pt x="1907534" y="1016483"/>
                </a:cubicBezTo>
                <a:cubicBezTo>
                  <a:pt x="1962105" y="1016483"/>
                  <a:pt x="2015046" y="1009152"/>
                  <a:pt x="2064730" y="995306"/>
                </a:cubicBezTo>
                <a:cubicBezTo>
                  <a:pt x="2113600" y="981460"/>
                  <a:pt x="2159211" y="961097"/>
                  <a:pt x="2198307" y="934219"/>
                </a:cubicBezTo>
                <a:cubicBezTo>
                  <a:pt x="2228443" y="913857"/>
                  <a:pt x="2253692" y="890237"/>
                  <a:pt x="2273240" y="864173"/>
                </a:cubicBezTo>
                <a:cubicBezTo>
                  <a:pt x="2274868" y="862544"/>
                  <a:pt x="2274868" y="860101"/>
                  <a:pt x="2274054" y="858472"/>
                </a:cubicBezTo>
                <a:cubicBezTo>
                  <a:pt x="2272425" y="856843"/>
                  <a:pt x="2269982" y="855214"/>
                  <a:pt x="2268353" y="855214"/>
                </a:cubicBezTo>
                <a:close/>
                <a:moveTo>
                  <a:pt x="1611874" y="737113"/>
                </a:moveTo>
                <a:lnTo>
                  <a:pt x="1623277" y="737113"/>
                </a:lnTo>
                <a:lnTo>
                  <a:pt x="1634680" y="737113"/>
                </a:lnTo>
                <a:lnTo>
                  <a:pt x="1634680" y="737113"/>
                </a:lnTo>
                <a:lnTo>
                  <a:pt x="1640381" y="737113"/>
                </a:lnTo>
                <a:lnTo>
                  <a:pt x="1646083" y="737113"/>
                </a:lnTo>
                <a:lnTo>
                  <a:pt x="1658300" y="737113"/>
                </a:lnTo>
                <a:lnTo>
                  <a:pt x="1659115" y="737113"/>
                </a:lnTo>
                <a:lnTo>
                  <a:pt x="1659115" y="737927"/>
                </a:lnTo>
                <a:cubicBezTo>
                  <a:pt x="1659115" y="742814"/>
                  <a:pt x="1659115" y="748516"/>
                  <a:pt x="1659929" y="753403"/>
                </a:cubicBezTo>
                <a:cubicBezTo>
                  <a:pt x="1659929" y="758290"/>
                  <a:pt x="1660744" y="763991"/>
                  <a:pt x="1660744" y="768878"/>
                </a:cubicBezTo>
                <a:cubicBezTo>
                  <a:pt x="1661558" y="774579"/>
                  <a:pt x="1661558" y="779466"/>
                  <a:pt x="1662373" y="784353"/>
                </a:cubicBezTo>
                <a:cubicBezTo>
                  <a:pt x="1663187" y="788426"/>
                  <a:pt x="1663187" y="793313"/>
                  <a:pt x="1664001" y="797385"/>
                </a:cubicBezTo>
                <a:cubicBezTo>
                  <a:pt x="1664001" y="798200"/>
                  <a:pt x="1664816" y="799014"/>
                  <a:pt x="1666445" y="799014"/>
                </a:cubicBezTo>
                <a:lnTo>
                  <a:pt x="1672961" y="799014"/>
                </a:lnTo>
                <a:cubicBezTo>
                  <a:pt x="1676219" y="799014"/>
                  <a:pt x="1678662" y="799014"/>
                  <a:pt x="1681920" y="799014"/>
                </a:cubicBezTo>
                <a:lnTo>
                  <a:pt x="1690880" y="799014"/>
                </a:lnTo>
                <a:lnTo>
                  <a:pt x="1696581" y="799014"/>
                </a:lnTo>
                <a:lnTo>
                  <a:pt x="1696581" y="799014"/>
                </a:lnTo>
                <a:cubicBezTo>
                  <a:pt x="1697396" y="799014"/>
                  <a:pt x="1698210" y="799014"/>
                  <a:pt x="1698210" y="798200"/>
                </a:cubicBezTo>
                <a:cubicBezTo>
                  <a:pt x="1699025" y="797385"/>
                  <a:pt x="1699025" y="797385"/>
                  <a:pt x="1699025" y="796571"/>
                </a:cubicBezTo>
                <a:cubicBezTo>
                  <a:pt x="1697396" y="785168"/>
                  <a:pt x="1696581" y="773765"/>
                  <a:pt x="1695767" y="761548"/>
                </a:cubicBezTo>
                <a:cubicBezTo>
                  <a:pt x="1694952" y="748516"/>
                  <a:pt x="1694952" y="735484"/>
                  <a:pt x="1694952" y="723267"/>
                </a:cubicBezTo>
                <a:cubicBezTo>
                  <a:pt x="1694952" y="710235"/>
                  <a:pt x="1694952" y="697203"/>
                  <a:pt x="1695767" y="684986"/>
                </a:cubicBezTo>
                <a:cubicBezTo>
                  <a:pt x="1696581" y="673583"/>
                  <a:pt x="1697396" y="661365"/>
                  <a:pt x="1699025" y="649963"/>
                </a:cubicBezTo>
                <a:cubicBezTo>
                  <a:pt x="1699025" y="649148"/>
                  <a:pt x="1699025" y="648334"/>
                  <a:pt x="1698210" y="648334"/>
                </a:cubicBezTo>
                <a:cubicBezTo>
                  <a:pt x="1697396" y="647519"/>
                  <a:pt x="1697396" y="647519"/>
                  <a:pt x="1696581" y="647519"/>
                </a:cubicBezTo>
                <a:lnTo>
                  <a:pt x="1695767" y="647519"/>
                </a:lnTo>
                <a:lnTo>
                  <a:pt x="1691694" y="647519"/>
                </a:lnTo>
                <a:lnTo>
                  <a:pt x="1687622" y="647519"/>
                </a:lnTo>
                <a:lnTo>
                  <a:pt x="1682735" y="647519"/>
                </a:lnTo>
                <a:lnTo>
                  <a:pt x="1677848" y="647519"/>
                </a:lnTo>
                <a:lnTo>
                  <a:pt x="1673775" y="647519"/>
                </a:lnTo>
                <a:lnTo>
                  <a:pt x="1672961" y="647519"/>
                </a:lnTo>
                <a:lnTo>
                  <a:pt x="1667260" y="647519"/>
                </a:lnTo>
                <a:cubicBezTo>
                  <a:pt x="1666445" y="647519"/>
                  <a:pt x="1664816" y="648334"/>
                  <a:pt x="1664816" y="649148"/>
                </a:cubicBezTo>
                <a:cubicBezTo>
                  <a:pt x="1664001" y="653221"/>
                  <a:pt x="1664001" y="657293"/>
                  <a:pt x="1663187" y="661365"/>
                </a:cubicBezTo>
                <a:cubicBezTo>
                  <a:pt x="1662373" y="666252"/>
                  <a:pt x="1662373" y="671139"/>
                  <a:pt x="1661558" y="676026"/>
                </a:cubicBezTo>
                <a:cubicBezTo>
                  <a:pt x="1660744" y="680913"/>
                  <a:pt x="1660744" y="685800"/>
                  <a:pt x="1660744" y="690687"/>
                </a:cubicBezTo>
                <a:cubicBezTo>
                  <a:pt x="1660744" y="695574"/>
                  <a:pt x="1659929" y="700461"/>
                  <a:pt x="1659929" y="705348"/>
                </a:cubicBezTo>
                <a:lnTo>
                  <a:pt x="1659929" y="706162"/>
                </a:lnTo>
                <a:lnTo>
                  <a:pt x="1659115" y="706162"/>
                </a:lnTo>
                <a:lnTo>
                  <a:pt x="1646897" y="706162"/>
                </a:lnTo>
                <a:lnTo>
                  <a:pt x="1638753" y="706162"/>
                </a:lnTo>
                <a:lnTo>
                  <a:pt x="1634680" y="706162"/>
                </a:lnTo>
                <a:lnTo>
                  <a:pt x="1623277" y="706162"/>
                </a:lnTo>
                <a:lnTo>
                  <a:pt x="1611874" y="706162"/>
                </a:lnTo>
                <a:lnTo>
                  <a:pt x="1611060" y="706162"/>
                </a:lnTo>
                <a:lnTo>
                  <a:pt x="1611060" y="705348"/>
                </a:lnTo>
                <a:cubicBezTo>
                  <a:pt x="1611060" y="700461"/>
                  <a:pt x="1611874" y="695574"/>
                  <a:pt x="1611874" y="691501"/>
                </a:cubicBezTo>
                <a:cubicBezTo>
                  <a:pt x="1611874" y="686615"/>
                  <a:pt x="1612689" y="681728"/>
                  <a:pt x="1613503" y="677655"/>
                </a:cubicBezTo>
                <a:cubicBezTo>
                  <a:pt x="1614318" y="672768"/>
                  <a:pt x="1614318" y="667881"/>
                  <a:pt x="1615132" y="663809"/>
                </a:cubicBezTo>
                <a:cubicBezTo>
                  <a:pt x="1615947" y="660551"/>
                  <a:pt x="1615947" y="657293"/>
                  <a:pt x="1616761" y="653221"/>
                </a:cubicBezTo>
                <a:cubicBezTo>
                  <a:pt x="1616761" y="652406"/>
                  <a:pt x="1616761" y="651591"/>
                  <a:pt x="1615947" y="651591"/>
                </a:cubicBezTo>
                <a:cubicBezTo>
                  <a:pt x="1615132" y="650777"/>
                  <a:pt x="1615132" y="650777"/>
                  <a:pt x="1614318" y="650777"/>
                </a:cubicBezTo>
                <a:lnTo>
                  <a:pt x="1609431" y="650777"/>
                </a:lnTo>
                <a:lnTo>
                  <a:pt x="1600471" y="650777"/>
                </a:lnTo>
                <a:lnTo>
                  <a:pt x="1592327" y="650777"/>
                </a:lnTo>
                <a:lnTo>
                  <a:pt x="1588254" y="650777"/>
                </a:lnTo>
                <a:lnTo>
                  <a:pt x="1586625" y="650777"/>
                </a:lnTo>
                <a:cubicBezTo>
                  <a:pt x="1585811" y="650777"/>
                  <a:pt x="1584996" y="651591"/>
                  <a:pt x="1584182" y="652406"/>
                </a:cubicBezTo>
                <a:cubicBezTo>
                  <a:pt x="1581738" y="663809"/>
                  <a:pt x="1580109" y="675212"/>
                  <a:pt x="1579295" y="685800"/>
                </a:cubicBezTo>
                <a:cubicBezTo>
                  <a:pt x="1578480" y="698017"/>
                  <a:pt x="1577666" y="710235"/>
                  <a:pt x="1577666" y="721638"/>
                </a:cubicBezTo>
                <a:cubicBezTo>
                  <a:pt x="1577666" y="733040"/>
                  <a:pt x="1578480" y="746072"/>
                  <a:pt x="1579295" y="757475"/>
                </a:cubicBezTo>
                <a:cubicBezTo>
                  <a:pt x="1580109" y="768878"/>
                  <a:pt x="1581738" y="780281"/>
                  <a:pt x="1584182" y="790869"/>
                </a:cubicBezTo>
                <a:cubicBezTo>
                  <a:pt x="1584182" y="791684"/>
                  <a:pt x="1584996" y="792498"/>
                  <a:pt x="1586625" y="792498"/>
                </a:cubicBezTo>
                <a:lnTo>
                  <a:pt x="1592327" y="792498"/>
                </a:lnTo>
                <a:lnTo>
                  <a:pt x="1600471" y="792498"/>
                </a:lnTo>
                <a:lnTo>
                  <a:pt x="1609431" y="792498"/>
                </a:lnTo>
                <a:lnTo>
                  <a:pt x="1610245" y="792498"/>
                </a:lnTo>
                <a:lnTo>
                  <a:pt x="1614318" y="792498"/>
                </a:lnTo>
                <a:cubicBezTo>
                  <a:pt x="1615132" y="792498"/>
                  <a:pt x="1615947" y="792498"/>
                  <a:pt x="1615947" y="791684"/>
                </a:cubicBezTo>
                <a:cubicBezTo>
                  <a:pt x="1616761" y="790869"/>
                  <a:pt x="1616761" y="790055"/>
                  <a:pt x="1616761" y="790055"/>
                </a:cubicBezTo>
                <a:cubicBezTo>
                  <a:pt x="1615947" y="785982"/>
                  <a:pt x="1615947" y="782724"/>
                  <a:pt x="1615132" y="778652"/>
                </a:cubicBezTo>
                <a:cubicBezTo>
                  <a:pt x="1614318" y="773765"/>
                  <a:pt x="1613503" y="768064"/>
                  <a:pt x="1613503" y="763177"/>
                </a:cubicBezTo>
                <a:cubicBezTo>
                  <a:pt x="1612689" y="758290"/>
                  <a:pt x="1612689" y="752588"/>
                  <a:pt x="1611874" y="747701"/>
                </a:cubicBezTo>
                <a:cubicBezTo>
                  <a:pt x="1611874" y="742814"/>
                  <a:pt x="1611060" y="737113"/>
                  <a:pt x="1611060" y="732226"/>
                </a:cubicBezTo>
                <a:lnTo>
                  <a:pt x="1611060" y="731412"/>
                </a:lnTo>
                <a:lnTo>
                  <a:pt x="1611874" y="731412"/>
                </a:lnTo>
                <a:close/>
              </a:path>
            </a:pathLst>
          </a:custGeom>
          <a:solidFill>
            <a:schemeClr val="tx2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fr-FR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3306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, 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31" name="Graphique 13">
            <a:extLst>
              <a:ext uri="{FF2B5EF4-FFF2-40B4-BE49-F238E27FC236}">
                <a16:creationId xmlns:a16="http://schemas.microsoft.com/office/drawing/2014/main" id="{95016AA5-BA01-7119-B25E-64BB62276BDA}"/>
              </a:ext>
            </a:extLst>
          </p:cNvPr>
          <p:cNvGrpSpPr/>
          <p:nvPr userDrawn="1"/>
        </p:nvGrpSpPr>
        <p:grpSpPr bwMode="gray">
          <a:xfrm>
            <a:off x="263352" y="1502467"/>
            <a:ext cx="9433048" cy="4355327"/>
            <a:chOff x="598169" y="1938020"/>
            <a:chExt cx="7332980" cy="3769359"/>
          </a:xfrm>
          <a:solidFill>
            <a:schemeClr val="bg2"/>
          </a:solidFill>
        </p:grpSpPr>
        <p:sp>
          <p:nvSpPr>
            <p:cNvPr id="4132" name="Forme libre : forme 4131">
              <a:extLst>
                <a:ext uri="{FF2B5EF4-FFF2-40B4-BE49-F238E27FC236}">
                  <a16:creationId xmlns:a16="http://schemas.microsoft.com/office/drawing/2014/main" id="{E1F2D543-221A-C167-D081-624AA9C3FDD3}"/>
                </a:ext>
              </a:extLst>
            </p:cNvPr>
            <p:cNvSpPr/>
            <p:nvPr/>
          </p:nvSpPr>
          <p:spPr bwMode="gray">
            <a:xfrm>
              <a:off x="2509520" y="56769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33" name="Forme libre : forme 4132">
              <a:extLst>
                <a:ext uri="{FF2B5EF4-FFF2-40B4-BE49-F238E27FC236}">
                  <a16:creationId xmlns:a16="http://schemas.microsoft.com/office/drawing/2014/main" id="{BDC107F5-C36B-B343-7369-6E59BAC9E3C1}"/>
                </a:ext>
              </a:extLst>
            </p:cNvPr>
            <p:cNvSpPr/>
            <p:nvPr/>
          </p:nvSpPr>
          <p:spPr bwMode="gray">
            <a:xfrm>
              <a:off x="2459990" y="56769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34" name="Forme libre : forme 4133">
              <a:extLst>
                <a:ext uri="{FF2B5EF4-FFF2-40B4-BE49-F238E27FC236}">
                  <a16:creationId xmlns:a16="http://schemas.microsoft.com/office/drawing/2014/main" id="{5E51908F-948E-884A-E179-4077F4027BFD}"/>
                </a:ext>
              </a:extLst>
            </p:cNvPr>
            <p:cNvSpPr/>
            <p:nvPr/>
          </p:nvSpPr>
          <p:spPr bwMode="gray">
            <a:xfrm>
              <a:off x="2411730" y="56769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35" name="Forme libre : forme 4134">
              <a:extLst>
                <a:ext uri="{FF2B5EF4-FFF2-40B4-BE49-F238E27FC236}">
                  <a16:creationId xmlns:a16="http://schemas.microsoft.com/office/drawing/2014/main" id="{48426EA4-2D0B-32A4-64B5-28EFCADACEB4}"/>
                </a:ext>
              </a:extLst>
            </p:cNvPr>
            <p:cNvSpPr/>
            <p:nvPr/>
          </p:nvSpPr>
          <p:spPr bwMode="gray">
            <a:xfrm>
              <a:off x="2411730" y="56273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36" name="Forme libre : forme 4135">
              <a:extLst>
                <a:ext uri="{FF2B5EF4-FFF2-40B4-BE49-F238E27FC236}">
                  <a16:creationId xmlns:a16="http://schemas.microsoft.com/office/drawing/2014/main" id="{D3615822-305C-4DD9-0AAA-1FD5E8F3A3C5}"/>
                </a:ext>
              </a:extLst>
            </p:cNvPr>
            <p:cNvSpPr/>
            <p:nvPr/>
          </p:nvSpPr>
          <p:spPr bwMode="gray">
            <a:xfrm>
              <a:off x="2362200" y="56273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37" name="Forme libre : forme 4136">
              <a:extLst>
                <a:ext uri="{FF2B5EF4-FFF2-40B4-BE49-F238E27FC236}">
                  <a16:creationId xmlns:a16="http://schemas.microsoft.com/office/drawing/2014/main" id="{6D5077BC-3F45-542E-CF0E-E5E9BA3A6D07}"/>
                </a:ext>
              </a:extLst>
            </p:cNvPr>
            <p:cNvSpPr/>
            <p:nvPr/>
          </p:nvSpPr>
          <p:spPr bwMode="gray">
            <a:xfrm>
              <a:off x="2313940" y="56273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38" name="Forme libre : forme 4137">
              <a:extLst>
                <a:ext uri="{FF2B5EF4-FFF2-40B4-BE49-F238E27FC236}">
                  <a16:creationId xmlns:a16="http://schemas.microsoft.com/office/drawing/2014/main" id="{AD5795E8-A960-64D4-808C-712EB489B712}"/>
                </a:ext>
              </a:extLst>
            </p:cNvPr>
            <p:cNvSpPr/>
            <p:nvPr/>
          </p:nvSpPr>
          <p:spPr bwMode="gray">
            <a:xfrm>
              <a:off x="2411730" y="55778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39" name="Forme libre : forme 4138">
              <a:extLst>
                <a:ext uri="{FF2B5EF4-FFF2-40B4-BE49-F238E27FC236}">
                  <a16:creationId xmlns:a16="http://schemas.microsoft.com/office/drawing/2014/main" id="{6B025C47-5614-778A-80FA-5512D3629988}"/>
                </a:ext>
              </a:extLst>
            </p:cNvPr>
            <p:cNvSpPr/>
            <p:nvPr/>
          </p:nvSpPr>
          <p:spPr bwMode="gray">
            <a:xfrm>
              <a:off x="2362200" y="55778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42" name="Forme libre : forme 4141">
              <a:extLst>
                <a:ext uri="{FF2B5EF4-FFF2-40B4-BE49-F238E27FC236}">
                  <a16:creationId xmlns:a16="http://schemas.microsoft.com/office/drawing/2014/main" id="{F3326153-6988-731D-B6DC-0FD9304B915E}"/>
                </a:ext>
              </a:extLst>
            </p:cNvPr>
            <p:cNvSpPr/>
            <p:nvPr/>
          </p:nvSpPr>
          <p:spPr bwMode="gray">
            <a:xfrm>
              <a:off x="2313940" y="55778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45" name="Forme libre : forme 4144">
              <a:extLst>
                <a:ext uri="{FF2B5EF4-FFF2-40B4-BE49-F238E27FC236}">
                  <a16:creationId xmlns:a16="http://schemas.microsoft.com/office/drawing/2014/main" id="{C4AF16F9-688A-0C9F-58B3-99226706ED42}"/>
                </a:ext>
              </a:extLst>
            </p:cNvPr>
            <p:cNvSpPr/>
            <p:nvPr/>
          </p:nvSpPr>
          <p:spPr bwMode="gray">
            <a:xfrm>
              <a:off x="2411730" y="5528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48" name="Forme libre : forme 4147">
              <a:extLst>
                <a:ext uri="{FF2B5EF4-FFF2-40B4-BE49-F238E27FC236}">
                  <a16:creationId xmlns:a16="http://schemas.microsoft.com/office/drawing/2014/main" id="{72ED7E50-4701-095C-B84F-3B277C9CC404}"/>
                </a:ext>
              </a:extLst>
            </p:cNvPr>
            <p:cNvSpPr/>
            <p:nvPr/>
          </p:nvSpPr>
          <p:spPr bwMode="gray">
            <a:xfrm>
              <a:off x="2362200" y="5528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49" name="Forme libre : forme 4148">
              <a:extLst>
                <a:ext uri="{FF2B5EF4-FFF2-40B4-BE49-F238E27FC236}">
                  <a16:creationId xmlns:a16="http://schemas.microsoft.com/office/drawing/2014/main" id="{8B83C099-32DD-676A-05D9-51CF7737565E}"/>
                </a:ext>
              </a:extLst>
            </p:cNvPr>
            <p:cNvSpPr/>
            <p:nvPr/>
          </p:nvSpPr>
          <p:spPr bwMode="gray">
            <a:xfrm>
              <a:off x="2313940" y="5528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50" name="Forme libre : forme 4149">
              <a:extLst>
                <a:ext uri="{FF2B5EF4-FFF2-40B4-BE49-F238E27FC236}">
                  <a16:creationId xmlns:a16="http://schemas.microsoft.com/office/drawing/2014/main" id="{529AF65C-35C6-A2B3-458D-210CFBF00926}"/>
                </a:ext>
              </a:extLst>
            </p:cNvPr>
            <p:cNvSpPr/>
            <p:nvPr/>
          </p:nvSpPr>
          <p:spPr bwMode="gray">
            <a:xfrm>
              <a:off x="2264410" y="5528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51" name="Forme libre : forme 4150">
              <a:extLst>
                <a:ext uri="{FF2B5EF4-FFF2-40B4-BE49-F238E27FC236}">
                  <a16:creationId xmlns:a16="http://schemas.microsoft.com/office/drawing/2014/main" id="{7837CD6E-DE95-9D6D-5776-6362752DE3CD}"/>
                </a:ext>
              </a:extLst>
            </p:cNvPr>
            <p:cNvSpPr/>
            <p:nvPr/>
          </p:nvSpPr>
          <p:spPr bwMode="gray">
            <a:xfrm>
              <a:off x="2411730" y="54800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53" name="Forme libre : forme 4152">
              <a:extLst>
                <a:ext uri="{FF2B5EF4-FFF2-40B4-BE49-F238E27FC236}">
                  <a16:creationId xmlns:a16="http://schemas.microsoft.com/office/drawing/2014/main" id="{90323DC7-F9BA-3B83-5AFF-396DE3CAAEF5}"/>
                </a:ext>
              </a:extLst>
            </p:cNvPr>
            <p:cNvSpPr/>
            <p:nvPr/>
          </p:nvSpPr>
          <p:spPr bwMode="gray">
            <a:xfrm>
              <a:off x="2362200" y="54800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55" name="Forme libre : forme 4154">
              <a:extLst>
                <a:ext uri="{FF2B5EF4-FFF2-40B4-BE49-F238E27FC236}">
                  <a16:creationId xmlns:a16="http://schemas.microsoft.com/office/drawing/2014/main" id="{CD20F9A5-B9EF-EAF0-DB72-1D7B78BCC539}"/>
                </a:ext>
              </a:extLst>
            </p:cNvPr>
            <p:cNvSpPr/>
            <p:nvPr/>
          </p:nvSpPr>
          <p:spPr bwMode="gray">
            <a:xfrm>
              <a:off x="2313940" y="54800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56" name="Forme libre : forme 4155">
              <a:extLst>
                <a:ext uri="{FF2B5EF4-FFF2-40B4-BE49-F238E27FC236}">
                  <a16:creationId xmlns:a16="http://schemas.microsoft.com/office/drawing/2014/main" id="{AB2833BD-1E2F-C00D-6E40-7A96A1A8B322}"/>
                </a:ext>
              </a:extLst>
            </p:cNvPr>
            <p:cNvSpPr/>
            <p:nvPr/>
          </p:nvSpPr>
          <p:spPr bwMode="gray">
            <a:xfrm>
              <a:off x="2264410" y="54800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57" name="Forme libre : forme 4156">
              <a:extLst>
                <a:ext uri="{FF2B5EF4-FFF2-40B4-BE49-F238E27FC236}">
                  <a16:creationId xmlns:a16="http://schemas.microsoft.com/office/drawing/2014/main" id="{A50A07E5-1575-3053-0088-9F7008A2AA73}"/>
                </a:ext>
              </a:extLst>
            </p:cNvPr>
            <p:cNvSpPr/>
            <p:nvPr/>
          </p:nvSpPr>
          <p:spPr bwMode="gray">
            <a:xfrm>
              <a:off x="7607300" y="54305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58" name="Forme libre : forme 4157">
              <a:extLst>
                <a:ext uri="{FF2B5EF4-FFF2-40B4-BE49-F238E27FC236}">
                  <a16:creationId xmlns:a16="http://schemas.microsoft.com/office/drawing/2014/main" id="{26F99957-6C7C-36FD-944C-9FC67A3CC95A}"/>
                </a:ext>
              </a:extLst>
            </p:cNvPr>
            <p:cNvSpPr/>
            <p:nvPr/>
          </p:nvSpPr>
          <p:spPr bwMode="gray">
            <a:xfrm>
              <a:off x="7557769" y="54305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59" name="Forme libre : forme 4158">
              <a:extLst>
                <a:ext uri="{FF2B5EF4-FFF2-40B4-BE49-F238E27FC236}">
                  <a16:creationId xmlns:a16="http://schemas.microsoft.com/office/drawing/2014/main" id="{B476A6CA-F04A-8961-C6C5-FF888D721081}"/>
                </a:ext>
              </a:extLst>
            </p:cNvPr>
            <p:cNvSpPr/>
            <p:nvPr/>
          </p:nvSpPr>
          <p:spPr bwMode="gray">
            <a:xfrm>
              <a:off x="7508239" y="54305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60" name="Forme libre : forme 4159">
              <a:extLst>
                <a:ext uri="{FF2B5EF4-FFF2-40B4-BE49-F238E27FC236}">
                  <a16:creationId xmlns:a16="http://schemas.microsoft.com/office/drawing/2014/main" id="{5C24E356-50D2-6371-30A3-EAE5600BB316}"/>
                </a:ext>
              </a:extLst>
            </p:cNvPr>
            <p:cNvSpPr/>
            <p:nvPr/>
          </p:nvSpPr>
          <p:spPr bwMode="gray">
            <a:xfrm>
              <a:off x="2362200" y="54305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61" name="Forme libre : forme 4160">
              <a:extLst>
                <a:ext uri="{FF2B5EF4-FFF2-40B4-BE49-F238E27FC236}">
                  <a16:creationId xmlns:a16="http://schemas.microsoft.com/office/drawing/2014/main" id="{AC7B2CFE-6529-F0F2-0109-48B7956D1329}"/>
                </a:ext>
              </a:extLst>
            </p:cNvPr>
            <p:cNvSpPr/>
            <p:nvPr/>
          </p:nvSpPr>
          <p:spPr bwMode="gray">
            <a:xfrm>
              <a:off x="2313940" y="54305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62" name="Forme libre : forme 4161">
              <a:extLst>
                <a:ext uri="{FF2B5EF4-FFF2-40B4-BE49-F238E27FC236}">
                  <a16:creationId xmlns:a16="http://schemas.microsoft.com/office/drawing/2014/main" id="{F0A1529A-C8E1-B632-D771-B4A3778E30DE}"/>
                </a:ext>
              </a:extLst>
            </p:cNvPr>
            <p:cNvSpPr/>
            <p:nvPr/>
          </p:nvSpPr>
          <p:spPr bwMode="gray">
            <a:xfrm>
              <a:off x="2264410" y="54305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63" name="Forme libre : forme 4162">
              <a:extLst>
                <a:ext uri="{FF2B5EF4-FFF2-40B4-BE49-F238E27FC236}">
                  <a16:creationId xmlns:a16="http://schemas.microsoft.com/office/drawing/2014/main" id="{13EA3A95-69C5-C582-F2F6-50DBC2B09815}"/>
                </a:ext>
              </a:extLst>
            </p:cNvPr>
            <p:cNvSpPr/>
            <p:nvPr/>
          </p:nvSpPr>
          <p:spPr bwMode="gray">
            <a:xfrm>
              <a:off x="7705089" y="53809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64" name="Forme libre : forme 4163">
              <a:extLst>
                <a:ext uri="{FF2B5EF4-FFF2-40B4-BE49-F238E27FC236}">
                  <a16:creationId xmlns:a16="http://schemas.microsoft.com/office/drawing/2014/main" id="{6BD6884F-16B1-92DA-1568-6A11D648C5F0}"/>
                </a:ext>
              </a:extLst>
            </p:cNvPr>
            <p:cNvSpPr/>
            <p:nvPr/>
          </p:nvSpPr>
          <p:spPr bwMode="gray">
            <a:xfrm>
              <a:off x="7655559" y="53809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65" name="Forme libre : forme 4164">
              <a:extLst>
                <a:ext uri="{FF2B5EF4-FFF2-40B4-BE49-F238E27FC236}">
                  <a16:creationId xmlns:a16="http://schemas.microsoft.com/office/drawing/2014/main" id="{7FE6CD82-A1BC-6F15-7BE0-BF74B9E6C955}"/>
                </a:ext>
              </a:extLst>
            </p:cNvPr>
            <p:cNvSpPr/>
            <p:nvPr/>
          </p:nvSpPr>
          <p:spPr bwMode="gray">
            <a:xfrm>
              <a:off x="7607300" y="53809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66" name="Forme libre : forme 4165">
              <a:extLst>
                <a:ext uri="{FF2B5EF4-FFF2-40B4-BE49-F238E27FC236}">
                  <a16:creationId xmlns:a16="http://schemas.microsoft.com/office/drawing/2014/main" id="{81BF678B-4137-C034-F992-38C31F692119}"/>
                </a:ext>
              </a:extLst>
            </p:cNvPr>
            <p:cNvSpPr/>
            <p:nvPr/>
          </p:nvSpPr>
          <p:spPr bwMode="gray">
            <a:xfrm>
              <a:off x="2411730" y="5380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67" name="Forme libre : forme 4166">
              <a:extLst>
                <a:ext uri="{FF2B5EF4-FFF2-40B4-BE49-F238E27FC236}">
                  <a16:creationId xmlns:a16="http://schemas.microsoft.com/office/drawing/2014/main" id="{D142F23C-59A7-09A4-6681-6D20811DEF9C}"/>
                </a:ext>
              </a:extLst>
            </p:cNvPr>
            <p:cNvSpPr/>
            <p:nvPr/>
          </p:nvSpPr>
          <p:spPr bwMode="gray">
            <a:xfrm>
              <a:off x="2362200" y="5380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68" name="Forme libre : forme 4167">
              <a:extLst>
                <a:ext uri="{FF2B5EF4-FFF2-40B4-BE49-F238E27FC236}">
                  <a16:creationId xmlns:a16="http://schemas.microsoft.com/office/drawing/2014/main" id="{712A0818-6BE8-746D-D0F7-4266714106B0}"/>
                </a:ext>
              </a:extLst>
            </p:cNvPr>
            <p:cNvSpPr/>
            <p:nvPr/>
          </p:nvSpPr>
          <p:spPr bwMode="gray">
            <a:xfrm>
              <a:off x="2313940" y="5380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69" name="Forme libre : forme 4168">
              <a:extLst>
                <a:ext uri="{FF2B5EF4-FFF2-40B4-BE49-F238E27FC236}">
                  <a16:creationId xmlns:a16="http://schemas.microsoft.com/office/drawing/2014/main" id="{E68F9492-814A-3B5D-0E60-79CF8F6D1C3D}"/>
                </a:ext>
              </a:extLst>
            </p:cNvPr>
            <p:cNvSpPr/>
            <p:nvPr/>
          </p:nvSpPr>
          <p:spPr bwMode="gray">
            <a:xfrm>
              <a:off x="2264410" y="5380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70" name="Forme libre : forme 4169">
              <a:extLst>
                <a:ext uri="{FF2B5EF4-FFF2-40B4-BE49-F238E27FC236}">
                  <a16:creationId xmlns:a16="http://schemas.microsoft.com/office/drawing/2014/main" id="{1048AE27-63C9-4ED5-8023-A7D312CFB33F}"/>
                </a:ext>
              </a:extLst>
            </p:cNvPr>
            <p:cNvSpPr/>
            <p:nvPr/>
          </p:nvSpPr>
          <p:spPr bwMode="gray">
            <a:xfrm>
              <a:off x="2214880" y="5380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71" name="Forme libre : forme 4170">
              <a:extLst>
                <a:ext uri="{FF2B5EF4-FFF2-40B4-BE49-F238E27FC236}">
                  <a16:creationId xmlns:a16="http://schemas.microsoft.com/office/drawing/2014/main" id="{E4FF02F9-30B0-878D-4955-4EC5C01F8A18}"/>
                </a:ext>
              </a:extLst>
            </p:cNvPr>
            <p:cNvSpPr/>
            <p:nvPr/>
          </p:nvSpPr>
          <p:spPr bwMode="gray">
            <a:xfrm>
              <a:off x="7753350" y="53314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72" name="Forme libre : forme 4171">
              <a:extLst>
                <a:ext uri="{FF2B5EF4-FFF2-40B4-BE49-F238E27FC236}">
                  <a16:creationId xmlns:a16="http://schemas.microsoft.com/office/drawing/2014/main" id="{329A93BD-81DC-FA38-D4CB-83E091CCC307}"/>
                </a:ext>
              </a:extLst>
            </p:cNvPr>
            <p:cNvSpPr/>
            <p:nvPr/>
          </p:nvSpPr>
          <p:spPr bwMode="gray">
            <a:xfrm>
              <a:off x="7705089" y="53314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73" name="Forme libre : forme 4172">
              <a:extLst>
                <a:ext uri="{FF2B5EF4-FFF2-40B4-BE49-F238E27FC236}">
                  <a16:creationId xmlns:a16="http://schemas.microsoft.com/office/drawing/2014/main" id="{665DA142-A959-4B6A-3C08-5AE68906E0AE}"/>
                </a:ext>
              </a:extLst>
            </p:cNvPr>
            <p:cNvSpPr/>
            <p:nvPr/>
          </p:nvSpPr>
          <p:spPr bwMode="gray">
            <a:xfrm>
              <a:off x="2411730" y="5331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74" name="Forme libre : forme 4173">
              <a:extLst>
                <a:ext uri="{FF2B5EF4-FFF2-40B4-BE49-F238E27FC236}">
                  <a16:creationId xmlns:a16="http://schemas.microsoft.com/office/drawing/2014/main" id="{36C3554D-B059-7B51-896D-6A6431BC5CD6}"/>
                </a:ext>
              </a:extLst>
            </p:cNvPr>
            <p:cNvSpPr/>
            <p:nvPr/>
          </p:nvSpPr>
          <p:spPr bwMode="gray">
            <a:xfrm>
              <a:off x="2362200" y="5331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75" name="Forme libre : forme 4174">
              <a:extLst>
                <a:ext uri="{FF2B5EF4-FFF2-40B4-BE49-F238E27FC236}">
                  <a16:creationId xmlns:a16="http://schemas.microsoft.com/office/drawing/2014/main" id="{D44DFE78-07FE-D29F-248B-95F8D8F0DCBA}"/>
                </a:ext>
              </a:extLst>
            </p:cNvPr>
            <p:cNvSpPr/>
            <p:nvPr/>
          </p:nvSpPr>
          <p:spPr bwMode="gray">
            <a:xfrm>
              <a:off x="2313940" y="5331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76" name="Forme libre : forme 4175">
              <a:extLst>
                <a:ext uri="{FF2B5EF4-FFF2-40B4-BE49-F238E27FC236}">
                  <a16:creationId xmlns:a16="http://schemas.microsoft.com/office/drawing/2014/main" id="{69D864F8-234C-C5DA-5B57-EAEC6D838300}"/>
                </a:ext>
              </a:extLst>
            </p:cNvPr>
            <p:cNvSpPr/>
            <p:nvPr/>
          </p:nvSpPr>
          <p:spPr bwMode="gray">
            <a:xfrm>
              <a:off x="2264410" y="5331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77" name="Forme libre : forme 4176">
              <a:extLst>
                <a:ext uri="{FF2B5EF4-FFF2-40B4-BE49-F238E27FC236}">
                  <a16:creationId xmlns:a16="http://schemas.microsoft.com/office/drawing/2014/main" id="{89D13D16-3397-26DA-4C3C-812FBFB65DB3}"/>
                </a:ext>
              </a:extLst>
            </p:cNvPr>
            <p:cNvSpPr/>
            <p:nvPr/>
          </p:nvSpPr>
          <p:spPr bwMode="gray">
            <a:xfrm>
              <a:off x="2214880" y="5331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78" name="Forme libre : forme 4177">
              <a:extLst>
                <a:ext uri="{FF2B5EF4-FFF2-40B4-BE49-F238E27FC236}">
                  <a16:creationId xmlns:a16="http://schemas.microsoft.com/office/drawing/2014/main" id="{6AC8F9E5-73B9-6DB5-D3FB-F13E329CF2C4}"/>
                </a:ext>
              </a:extLst>
            </p:cNvPr>
            <p:cNvSpPr/>
            <p:nvPr/>
          </p:nvSpPr>
          <p:spPr bwMode="gray">
            <a:xfrm>
              <a:off x="7852409" y="52832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79" name="Forme libre : forme 4178">
              <a:extLst>
                <a:ext uri="{FF2B5EF4-FFF2-40B4-BE49-F238E27FC236}">
                  <a16:creationId xmlns:a16="http://schemas.microsoft.com/office/drawing/2014/main" id="{390BB782-BC1C-00AE-8FA5-5A28D3374D9B}"/>
                </a:ext>
              </a:extLst>
            </p:cNvPr>
            <p:cNvSpPr/>
            <p:nvPr/>
          </p:nvSpPr>
          <p:spPr bwMode="gray">
            <a:xfrm>
              <a:off x="7802880" y="52832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80" name="Forme libre : forme 4179">
              <a:extLst>
                <a:ext uri="{FF2B5EF4-FFF2-40B4-BE49-F238E27FC236}">
                  <a16:creationId xmlns:a16="http://schemas.microsoft.com/office/drawing/2014/main" id="{7824D09D-9974-2F1C-48AB-D86644840D23}"/>
                </a:ext>
              </a:extLst>
            </p:cNvPr>
            <p:cNvSpPr/>
            <p:nvPr/>
          </p:nvSpPr>
          <p:spPr bwMode="gray">
            <a:xfrm>
              <a:off x="2411730" y="52832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81" name="Forme libre : forme 4180">
              <a:extLst>
                <a:ext uri="{FF2B5EF4-FFF2-40B4-BE49-F238E27FC236}">
                  <a16:creationId xmlns:a16="http://schemas.microsoft.com/office/drawing/2014/main" id="{C07772D8-C435-A0B7-DC4D-BAFBC6CDEEAA}"/>
                </a:ext>
              </a:extLst>
            </p:cNvPr>
            <p:cNvSpPr/>
            <p:nvPr/>
          </p:nvSpPr>
          <p:spPr bwMode="gray">
            <a:xfrm>
              <a:off x="2362200" y="52832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82" name="Forme libre : forme 4181">
              <a:extLst>
                <a:ext uri="{FF2B5EF4-FFF2-40B4-BE49-F238E27FC236}">
                  <a16:creationId xmlns:a16="http://schemas.microsoft.com/office/drawing/2014/main" id="{52997D65-3868-6F6C-6E44-AF42AEDA6FF2}"/>
                </a:ext>
              </a:extLst>
            </p:cNvPr>
            <p:cNvSpPr/>
            <p:nvPr/>
          </p:nvSpPr>
          <p:spPr bwMode="gray">
            <a:xfrm>
              <a:off x="2313940" y="52832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83" name="Forme libre : forme 4182">
              <a:extLst>
                <a:ext uri="{FF2B5EF4-FFF2-40B4-BE49-F238E27FC236}">
                  <a16:creationId xmlns:a16="http://schemas.microsoft.com/office/drawing/2014/main" id="{BAF94897-2AAD-D777-3153-BF2BFBED3FD7}"/>
                </a:ext>
              </a:extLst>
            </p:cNvPr>
            <p:cNvSpPr/>
            <p:nvPr/>
          </p:nvSpPr>
          <p:spPr bwMode="gray">
            <a:xfrm>
              <a:off x="2264410" y="52832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84" name="Forme libre : forme 4183">
              <a:extLst>
                <a:ext uri="{FF2B5EF4-FFF2-40B4-BE49-F238E27FC236}">
                  <a16:creationId xmlns:a16="http://schemas.microsoft.com/office/drawing/2014/main" id="{446B0CA4-1E88-CA05-DB39-CDD4AF0243FE}"/>
                </a:ext>
              </a:extLst>
            </p:cNvPr>
            <p:cNvSpPr/>
            <p:nvPr/>
          </p:nvSpPr>
          <p:spPr bwMode="gray">
            <a:xfrm>
              <a:off x="2214880" y="52832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85" name="Forme libre : forme 4184">
              <a:extLst>
                <a:ext uri="{FF2B5EF4-FFF2-40B4-BE49-F238E27FC236}">
                  <a16:creationId xmlns:a16="http://schemas.microsoft.com/office/drawing/2014/main" id="{3CB3B3E2-24D7-9D4A-229C-353519E3194C}"/>
                </a:ext>
              </a:extLst>
            </p:cNvPr>
            <p:cNvSpPr/>
            <p:nvPr/>
          </p:nvSpPr>
          <p:spPr bwMode="gray">
            <a:xfrm>
              <a:off x="7900669" y="52336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86" name="Forme libre : forme 4185">
              <a:extLst>
                <a:ext uri="{FF2B5EF4-FFF2-40B4-BE49-F238E27FC236}">
                  <a16:creationId xmlns:a16="http://schemas.microsoft.com/office/drawing/2014/main" id="{52AA9EEC-384A-3B9E-ED84-99FA7CD79FBF}"/>
                </a:ext>
              </a:extLst>
            </p:cNvPr>
            <p:cNvSpPr/>
            <p:nvPr/>
          </p:nvSpPr>
          <p:spPr bwMode="gray">
            <a:xfrm>
              <a:off x="7852409" y="52336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87" name="Forme libre : forme 4186">
              <a:extLst>
                <a:ext uri="{FF2B5EF4-FFF2-40B4-BE49-F238E27FC236}">
                  <a16:creationId xmlns:a16="http://schemas.microsoft.com/office/drawing/2014/main" id="{1CD57252-E580-FD00-8991-5483F1548790}"/>
                </a:ext>
              </a:extLst>
            </p:cNvPr>
            <p:cNvSpPr/>
            <p:nvPr/>
          </p:nvSpPr>
          <p:spPr bwMode="gray">
            <a:xfrm>
              <a:off x="7214869" y="52336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88" name="Forme libre : forme 4187">
              <a:extLst>
                <a:ext uri="{FF2B5EF4-FFF2-40B4-BE49-F238E27FC236}">
                  <a16:creationId xmlns:a16="http://schemas.microsoft.com/office/drawing/2014/main" id="{C2C40266-DD57-B76C-16B2-1FA729D07DB6}"/>
                </a:ext>
              </a:extLst>
            </p:cNvPr>
            <p:cNvSpPr/>
            <p:nvPr/>
          </p:nvSpPr>
          <p:spPr bwMode="gray">
            <a:xfrm>
              <a:off x="7165339" y="52336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89" name="Forme libre : forme 4188">
              <a:extLst>
                <a:ext uri="{FF2B5EF4-FFF2-40B4-BE49-F238E27FC236}">
                  <a16:creationId xmlns:a16="http://schemas.microsoft.com/office/drawing/2014/main" id="{5DEBBC8A-E9BB-C03C-48F2-11EC33AD1BA6}"/>
                </a:ext>
              </a:extLst>
            </p:cNvPr>
            <p:cNvSpPr/>
            <p:nvPr/>
          </p:nvSpPr>
          <p:spPr bwMode="gray">
            <a:xfrm>
              <a:off x="7117080" y="52336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90" name="Forme libre : forme 4189">
              <a:extLst>
                <a:ext uri="{FF2B5EF4-FFF2-40B4-BE49-F238E27FC236}">
                  <a16:creationId xmlns:a16="http://schemas.microsoft.com/office/drawing/2014/main" id="{47327FF7-325C-711C-D335-17A83761A440}"/>
                </a:ext>
              </a:extLst>
            </p:cNvPr>
            <p:cNvSpPr/>
            <p:nvPr/>
          </p:nvSpPr>
          <p:spPr bwMode="gray">
            <a:xfrm>
              <a:off x="2509520" y="52336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91" name="Forme libre : forme 4190">
              <a:extLst>
                <a:ext uri="{FF2B5EF4-FFF2-40B4-BE49-F238E27FC236}">
                  <a16:creationId xmlns:a16="http://schemas.microsoft.com/office/drawing/2014/main" id="{FD30F771-6698-A159-0143-7046B3EC490F}"/>
                </a:ext>
              </a:extLst>
            </p:cNvPr>
            <p:cNvSpPr/>
            <p:nvPr/>
          </p:nvSpPr>
          <p:spPr bwMode="gray">
            <a:xfrm>
              <a:off x="2459990" y="52336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92" name="Forme libre : forme 4191">
              <a:extLst>
                <a:ext uri="{FF2B5EF4-FFF2-40B4-BE49-F238E27FC236}">
                  <a16:creationId xmlns:a16="http://schemas.microsoft.com/office/drawing/2014/main" id="{10ED1302-37C0-D4E0-AB58-182BABA525DA}"/>
                </a:ext>
              </a:extLst>
            </p:cNvPr>
            <p:cNvSpPr/>
            <p:nvPr/>
          </p:nvSpPr>
          <p:spPr bwMode="gray">
            <a:xfrm>
              <a:off x="2411730" y="52336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93" name="Forme libre : forme 4192">
              <a:extLst>
                <a:ext uri="{FF2B5EF4-FFF2-40B4-BE49-F238E27FC236}">
                  <a16:creationId xmlns:a16="http://schemas.microsoft.com/office/drawing/2014/main" id="{3A8561FE-4075-480C-15CC-AE5D10DBC8FD}"/>
                </a:ext>
              </a:extLst>
            </p:cNvPr>
            <p:cNvSpPr/>
            <p:nvPr/>
          </p:nvSpPr>
          <p:spPr bwMode="gray">
            <a:xfrm>
              <a:off x="2362200" y="52336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94" name="Forme libre : forme 4193">
              <a:extLst>
                <a:ext uri="{FF2B5EF4-FFF2-40B4-BE49-F238E27FC236}">
                  <a16:creationId xmlns:a16="http://schemas.microsoft.com/office/drawing/2014/main" id="{9DFBAF53-D34B-878B-E43E-3E181DC47E52}"/>
                </a:ext>
              </a:extLst>
            </p:cNvPr>
            <p:cNvSpPr/>
            <p:nvPr/>
          </p:nvSpPr>
          <p:spPr bwMode="gray">
            <a:xfrm>
              <a:off x="2313940" y="52336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95" name="Forme libre : forme 4194">
              <a:extLst>
                <a:ext uri="{FF2B5EF4-FFF2-40B4-BE49-F238E27FC236}">
                  <a16:creationId xmlns:a16="http://schemas.microsoft.com/office/drawing/2014/main" id="{F0D95573-1B26-3041-9FAA-A2CAB10FFA70}"/>
                </a:ext>
              </a:extLst>
            </p:cNvPr>
            <p:cNvSpPr/>
            <p:nvPr/>
          </p:nvSpPr>
          <p:spPr bwMode="gray">
            <a:xfrm>
              <a:off x="2264410" y="52336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96" name="Forme libre : forme 4195">
              <a:extLst>
                <a:ext uri="{FF2B5EF4-FFF2-40B4-BE49-F238E27FC236}">
                  <a16:creationId xmlns:a16="http://schemas.microsoft.com/office/drawing/2014/main" id="{C0A27C55-5A62-1B90-2824-FAD9C24F87D0}"/>
                </a:ext>
              </a:extLst>
            </p:cNvPr>
            <p:cNvSpPr/>
            <p:nvPr/>
          </p:nvSpPr>
          <p:spPr bwMode="gray">
            <a:xfrm>
              <a:off x="2214880" y="52336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97" name="Forme libre : forme 4196">
              <a:extLst>
                <a:ext uri="{FF2B5EF4-FFF2-40B4-BE49-F238E27FC236}">
                  <a16:creationId xmlns:a16="http://schemas.microsoft.com/office/drawing/2014/main" id="{1A3A708E-F643-F269-DC8A-4CE4AC87CF13}"/>
                </a:ext>
              </a:extLst>
            </p:cNvPr>
            <p:cNvSpPr/>
            <p:nvPr/>
          </p:nvSpPr>
          <p:spPr bwMode="gray">
            <a:xfrm>
              <a:off x="2166620" y="52336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98" name="Forme libre : forme 4197">
              <a:extLst>
                <a:ext uri="{FF2B5EF4-FFF2-40B4-BE49-F238E27FC236}">
                  <a16:creationId xmlns:a16="http://schemas.microsoft.com/office/drawing/2014/main" id="{2E5C4628-3E7E-5D99-96AD-16B22375EF0E}"/>
                </a:ext>
              </a:extLst>
            </p:cNvPr>
            <p:cNvSpPr/>
            <p:nvPr/>
          </p:nvSpPr>
          <p:spPr bwMode="gray">
            <a:xfrm>
              <a:off x="7852409" y="51841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99" name="Forme libre : forme 4198">
              <a:extLst>
                <a:ext uri="{FF2B5EF4-FFF2-40B4-BE49-F238E27FC236}">
                  <a16:creationId xmlns:a16="http://schemas.microsoft.com/office/drawing/2014/main" id="{ADC90478-1A81-EC38-778B-EAA5D9C32D9D}"/>
                </a:ext>
              </a:extLst>
            </p:cNvPr>
            <p:cNvSpPr/>
            <p:nvPr/>
          </p:nvSpPr>
          <p:spPr bwMode="gray">
            <a:xfrm>
              <a:off x="7264400" y="51841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00" name="Forme libre : forme 4199">
              <a:extLst>
                <a:ext uri="{FF2B5EF4-FFF2-40B4-BE49-F238E27FC236}">
                  <a16:creationId xmlns:a16="http://schemas.microsoft.com/office/drawing/2014/main" id="{A211500B-CD00-0F82-6D7F-3186D3E46A33}"/>
                </a:ext>
              </a:extLst>
            </p:cNvPr>
            <p:cNvSpPr/>
            <p:nvPr/>
          </p:nvSpPr>
          <p:spPr bwMode="gray">
            <a:xfrm>
              <a:off x="7214869" y="51841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01" name="Forme libre : forme 4200">
              <a:extLst>
                <a:ext uri="{FF2B5EF4-FFF2-40B4-BE49-F238E27FC236}">
                  <a16:creationId xmlns:a16="http://schemas.microsoft.com/office/drawing/2014/main" id="{13A23175-9808-1498-C0C5-8FEE91E8195A}"/>
                </a:ext>
              </a:extLst>
            </p:cNvPr>
            <p:cNvSpPr/>
            <p:nvPr/>
          </p:nvSpPr>
          <p:spPr bwMode="gray">
            <a:xfrm>
              <a:off x="7165339" y="51841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02" name="Forme libre : forme 4201">
              <a:extLst>
                <a:ext uri="{FF2B5EF4-FFF2-40B4-BE49-F238E27FC236}">
                  <a16:creationId xmlns:a16="http://schemas.microsoft.com/office/drawing/2014/main" id="{89C338BC-D3A6-4C69-62F1-92B8B1C06AAA}"/>
                </a:ext>
              </a:extLst>
            </p:cNvPr>
            <p:cNvSpPr/>
            <p:nvPr/>
          </p:nvSpPr>
          <p:spPr bwMode="gray">
            <a:xfrm>
              <a:off x="7117080" y="51841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03" name="Forme libre : forme 4202">
              <a:extLst>
                <a:ext uri="{FF2B5EF4-FFF2-40B4-BE49-F238E27FC236}">
                  <a16:creationId xmlns:a16="http://schemas.microsoft.com/office/drawing/2014/main" id="{1ABE188D-3D1A-FA8B-C515-1E51D06C1451}"/>
                </a:ext>
              </a:extLst>
            </p:cNvPr>
            <p:cNvSpPr/>
            <p:nvPr/>
          </p:nvSpPr>
          <p:spPr bwMode="gray">
            <a:xfrm>
              <a:off x="7067550" y="51841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04" name="Forme libre : forme 4203">
              <a:extLst>
                <a:ext uri="{FF2B5EF4-FFF2-40B4-BE49-F238E27FC236}">
                  <a16:creationId xmlns:a16="http://schemas.microsoft.com/office/drawing/2014/main" id="{F3C11C13-7272-85D4-F7CF-BC25F32E050B}"/>
                </a:ext>
              </a:extLst>
            </p:cNvPr>
            <p:cNvSpPr/>
            <p:nvPr/>
          </p:nvSpPr>
          <p:spPr bwMode="gray">
            <a:xfrm>
              <a:off x="2509520" y="5184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05" name="Forme libre : forme 4204">
              <a:extLst>
                <a:ext uri="{FF2B5EF4-FFF2-40B4-BE49-F238E27FC236}">
                  <a16:creationId xmlns:a16="http://schemas.microsoft.com/office/drawing/2014/main" id="{2EC70572-DA2D-3A19-850F-CEF2E70AE271}"/>
                </a:ext>
              </a:extLst>
            </p:cNvPr>
            <p:cNvSpPr/>
            <p:nvPr/>
          </p:nvSpPr>
          <p:spPr bwMode="gray">
            <a:xfrm>
              <a:off x="2459990" y="5184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06" name="Forme libre : forme 4205">
              <a:extLst>
                <a:ext uri="{FF2B5EF4-FFF2-40B4-BE49-F238E27FC236}">
                  <a16:creationId xmlns:a16="http://schemas.microsoft.com/office/drawing/2014/main" id="{3ADD3D4C-2AE7-C9D8-E144-7F328D3F7F07}"/>
                </a:ext>
              </a:extLst>
            </p:cNvPr>
            <p:cNvSpPr/>
            <p:nvPr/>
          </p:nvSpPr>
          <p:spPr bwMode="gray">
            <a:xfrm>
              <a:off x="2411730" y="5184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07" name="Forme libre : forme 4206">
              <a:extLst>
                <a:ext uri="{FF2B5EF4-FFF2-40B4-BE49-F238E27FC236}">
                  <a16:creationId xmlns:a16="http://schemas.microsoft.com/office/drawing/2014/main" id="{DEADDCAE-ED96-DB24-D782-DFD5F73EE11A}"/>
                </a:ext>
              </a:extLst>
            </p:cNvPr>
            <p:cNvSpPr/>
            <p:nvPr/>
          </p:nvSpPr>
          <p:spPr bwMode="gray">
            <a:xfrm>
              <a:off x="2362200" y="5184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08" name="Forme libre : forme 4207">
              <a:extLst>
                <a:ext uri="{FF2B5EF4-FFF2-40B4-BE49-F238E27FC236}">
                  <a16:creationId xmlns:a16="http://schemas.microsoft.com/office/drawing/2014/main" id="{9B480196-6B62-C1B9-7B80-661DB5887DA4}"/>
                </a:ext>
              </a:extLst>
            </p:cNvPr>
            <p:cNvSpPr/>
            <p:nvPr/>
          </p:nvSpPr>
          <p:spPr bwMode="gray">
            <a:xfrm>
              <a:off x="2313940" y="5184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09" name="Forme libre : forme 4208">
              <a:extLst>
                <a:ext uri="{FF2B5EF4-FFF2-40B4-BE49-F238E27FC236}">
                  <a16:creationId xmlns:a16="http://schemas.microsoft.com/office/drawing/2014/main" id="{758C16D9-D7E6-F887-7BEC-DB2E31054AAF}"/>
                </a:ext>
              </a:extLst>
            </p:cNvPr>
            <p:cNvSpPr/>
            <p:nvPr/>
          </p:nvSpPr>
          <p:spPr bwMode="gray">
            <a:xfrm>
              <a:off x="2264410" y="5184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10" name="Forme libre : forme 4209">
              <a:extLst>
                <a:ext uri="{FF2B5EF4-FFF2-40B4-BE49-F238E27FC236}">
                  <a16:creationId xmlns:a16="http://schemas.microsoft.com/office/drawing/2014/main" id="{2326176A-5667-C485-B01E-57351A025687}"/>
                </a:ext>
              </a:extLst>
            </p:cNvPr>
            <p:cNvSpPr/>
            <p:nvPr/>
          </p:nvSpPr>
          <p:spPr bwMode="gray">
            <a:xfrm>
              <a:off x="2214880" y="5184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11" name="Forme libre : forme 4210">
              <a:extLst>
                <a:ext uri="{FF2B5EF4-FFF2-40B4-BE49-F238E27FC236}">
                  <a16:creationId xmlns:a16="http://schemas.microsoft.com/office/drawing/2014/main" id="{024ACCA7-FB60-DA24-6911-B2F1AD989D53}"/>
                </a:ext>
              </a:extLst>
            </p:cNvPr>
            <p:cNvSpPr/>
            <p:nvPr/>
          </p:nvSpPr>
          <p:spPr bwMode="gray">
            <a:xfrm>
              <a:off x="2166620" y="5184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12" name="Forme libre : forme 4211">
              <a:extLst>
                <a:ext uri="{FF2B5EF4-FFF2-40B4-BE49-F238E27FC236}">
                  <a16:creationId xmlns:a16="http://schemas.microsoft.com/office/drawing/2014/main" id="{4EE5FFF4-A3F1-59D8-B032-94F2EFF7A72D}"/>
                </a:ext>
              </a:extLst>
            </p:cNvPr>
            <p:cNvSpPr/>
            <p:nvPr/>
          </p:nvSpPr>
          <p:spPr bwMode="gray">
            <a:xfrm>
              <a:off x="7852409" y="51358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13" name="Forme libre : forme 4212">
              <a:extLst>
                <a:ext uri="{FF2B5EF4-FFF2-40B4-BE49-F238E27FC236}">
                  <a16:creationId xmlns:a16="http://schemas.microsoft.com/office/drawing/2014/main" id="{9681DBF9-1708-D1F4-8407-3E40D979AD5B}"/>
                </a:ext>
              </a:extLst>
            </p:cNvPr>
            <p:cNvSpPr/>
            <p:nvPr/>
          </p:nvSpPr>
          <p:spPr bwMode="gray">
            <a:xfrm>
              <a:off x="7312659" y="51358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14" name="Forme libre : forme 4213">
              <a:extLst>
                <a:ext uri="{FF2B5EF4-FFF2-40B4-BE49-F238E27FC236}">
                  <a16:creationId xmlns:a16="http://schemas.microsoft.com/office/drawing/2014/main" id="{50248B5A-E4E3-8084-C315-432D6A658C4F}"/>
                </a:ext>
              </a:extLst>
            </p:cNvPr>
            <p:cNvSpPr/>
            <p:nvPr/>
          </p:nvSpPr>
          <p:spPr bwMode="gray">
            <a:xfrm>
              <a:off x="7264400" y="51358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15" name="Forme libre : forme 4214">
              <a:extLst>
                <a:ext uri="{FF2B5EF4-FFF2-40B4-BE49-F238E27FC236}">
                  <a16:creationId xmlns:a16="http://schemas.microsoft.com/office/drawing/2014/main" id="{A9C6ABE1-9328-C8EA-3BE0-FE79121C7267}"/>
                </a:ext>
              </a:extLst>
            </p:cNvPr>
            <p:cNvSpPr/>
            <p:nvPr/>
          </p:nvSpPr>
          <p:spPr bwMode="gray">
            <a:xfrm>
              <a:off x="7214869" y="51358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16" name="Forme libre : forme 4215">
              <a:extLst>
                <a:ext uri="{FF2B5EF4-FFF2-40B4-BE49-F238E27FC236}">
                  <a16:creationId xmlns:a16="http://schemas.microsoft.com/office/drawing/2014/main" id="{B33201B1-2B98-23BE-908D-78DDF60F975B}"/>
                </a:ext>
              </a:extLst>
            </p:cNvPr>
            <p:cNvSpPr/>
            <p:nvPr/>
          </p:nvSpPr>
          <p:spPr bwMode="gray">
            <a:xfrm>
              <a:off x="7165339" y="51358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17" name="Forme libre : forme 4216">
              <a:extLst>
                <a:ext uri="{FF2B5EF4-FFF2-40B4-BE49-F238E27FC236}">
                  <a16:creationId xmlns:a16="http://schemas.microsoft.com/office/drawing/2014/main" id="{B1B0ABE9-4380-48DE-762B-C904E2787B33}"/>
                </a:ext>
              </a:extLst>
            </p:cNvPr>
            <p:cNvSpPr/>
            <p:nvPr/>
          </p:nvSpPr>
          <p:spPr bwMode="gray">
            <a:xfrm>
              <a:off x="7117080" y="51358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18" name="Forme libre : forme 4217">
              <a:extLst>
                <a:ext uri="{FF2B5EF4-FFF2-40B4-BE49-F238E27FC236}">
                  <a16:creationId xmlns:a16="http://schemas.microsoft.com/office/drawing/2014/main" id="{0FFAF992-8397-47FF-4BCB-49DB98DB8D0B}"/>
                </a:ext>
              </a:extLst>
            </p:cNvPr>
            <p:cNvSpPr/>
            <p:nvPr/>
          </p:nvSpPr>
          <p:spPr bwMode="gray">
            <a:xfrm>
              <a:off x="7067550" y="51358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19" name="Forme libre : forme 4218">
              <a:extLst>
                <a:ext uri="{FF2B5EF4-FFF2-40B4-BE49-F238E27FC236}">
                  <a16:creationId xmlns:a16="http://schemas.microsoft.com/office/drawing/2014/main" id="{D76343FA-3032-8D04-4A91-795E186B2EE6}"/>
                </a:ext>
              </a:extLst>
            </p:cNvPr>
            <p:cNvSpPr/>
            <p:nvPr/>
          </p:nvSpPr>
          <p:spPr bwMode="gray">
            <a:xfrm>
              <a:off x="7019289" y="51358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20" name="Forme libre : forme 4219">
              <a:extLst>
                <a:ext uri="{FF2B5EF4-FFF2-40B4-BE49-F238E27FC236}">
                  <a16:creationId xmlns:a16="http://schemas.microsoft.com/office/drawing/2014/main" id="{D9E5EA93-ECD2-E6EA-2EDA-465375C4E19C}"/>
                </a:ext>
              </a:extLst>
            </p:cNvPr>
            <p:cNvSpPr/>
            <p:nvPr/>
          </p:nvSpPr>
          <p:spPr bwMode="gray">
            <a:xfrm>
              <a:off x="6577330" y="51358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21" name="Forme libre : forme 4220">
              <a:extLst>
                <a:ext uri="{FF2B5EF4-FFF2-40B4-BE49-F238E27FC236}">
                  <a16:creationId xmlns:a16="http://schemas.microsoft.com/office/drawing/2014/main" id="{ADEAF84B-5A8A-EE84-D9CB-4AE95B5CFDFD}"/>
                </a:ext>
              </a:extLst>
            </p:cNvPr>
            <p:cNvSpPr/>
            <p:nvPr/>
          </p:nvSpPr>
          <p:spPr bwMode="gray">
            <a:xfrm>
              <a:off x="6529069" y="51358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22" name="Forme libre : forme 4221">
              <a:extLst>
                <a:ext uri="{FF2B5EF4-FFF2-40B4-BE49-F238E27FC236}">
                  <a16:creationId xmlns:a16="http://schemas.microsoft.com/office/drawing/2014/main" id="{CD9C6826-73B1-114D-8E8B-54DF97ACF2BF}"/>
                </a:ext>
              </a:extLst>
            </p:cNvPr>
            <p:cNvSpPr/>
            <p:nvPr/>
          </p:nvSpPr>
          <p:spPr bwMode="gray">
            <a:xfrm>
              <a:off x="2559050" y="51358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23" name="Forme libre : forme 4222">
              <a:extLst>
                <a:ext uri="{FF2B5EF4-FFF2-40B4-BE49-F238E27FC236}">
                  <a16:creationId xmlns:a16="http://schemas.microsoft.com/office/drawing/2014/main" id="{E3740D97-2CC0-CB93-C393-6851B61854DF}"/>
                </a:ext>
              </a:extLst>
            </p:cNvPr>
            <p:cNvSpPr/>
            <p:nvPr/>
          </p:nvSpPr>
          <p:spPr bwMode="gray">
            <a:xfrm>
              <a:off x="2509520" y="51358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24" name="Forme libre : forme 4223">
              <a:extLst>
                <a:ext uri="{FF2B5EF4-FFF2-40B4-BE49-F238E27FC236}">
                  <a16:creationId xmlns:a16="http://schemas.microsoft.com/office/drawing/2014/main" id="{67B9B5AA-8660-697E-F946-120C5BC0933E}"/>
                </a:ext>
              </a:extLst>
            </p:cNvPr>
            <p:cNvSpPr/>
            <p:nvPr/>
          </p:nvSpPr>
          <p:spPr bwMode="gray">
            <a:xfrm>
              <a:off x="2459990" y="51358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25" name="Forme libre : forme 4224">
              <a:extLst>
                <a:ext uri="{FF2B5EF4-FFF2-40B4-BE49-F238E27FC236}">
                  <a16:creationId xmlns:a16="http://schemas.microsoft.com/office/drawing/2014/main" id="{C960F66A-CD76-C177-F2D4-CA7EFD00791A}"/>
                </a:ext>
              </a:extLst>
            </p:cNvPr>
            <p:cNvSpPr/>
            <p:nvPr/>
          </p:nvSpPr>
          <p:spPr bwMode="gray">
            <a:xfrm>
              <a:off x="2411730" y="51358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26" name="Forme libre : forme 4225">
              <a:extLst>
                <a:ext uri="{FF2B5EF4-FFF2-40B4-BE49-F238E27FC236}">
                  <a16:creationId xmlns:a16="http://schemas.microsoft.com/office/drawing/2014/main" id="{1E165DD5-3039-EF47-064B-A8AFE9A6C9AC}"/>
                </a:ext>
              </a:extLst>
            </p:cNvPr>
            <p:cNvSpPr/>
            <p:nvPr/>
          </p:nvSpPr>
          <p:spPr bwMode="gray">
            <a:xfrm>
              <a:off x="2362200" y="51358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27" name="Forme libre : forme 4226">
              <a:extLst>
                <a:ext uri="{FF2B5EF4-FFF2-40B4-BE49-F238E27FC236}">
                  <a16:creationId xmlns:a16="http://schemas.microsoft.com/office/drawing/2014/main" id="{1C55281E-3E8F-9E21-96FA-68B00F6B9673}"/>
                </a:ext>
              </a:extLst>
            </p:cNvPr>
            <p:cNvSpPr/>
            <p:nvPr/>
          </p:nvSpPr>
          <p:spPr bwMode="gray">
            <a:xfrm>
              <a:off x="2313940" y="51358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28" name="Forme libre : forme 4227">
              <a:extLst>
                <a:ext uri="{FF2B5EF4-FFF2-40B4-BE49-F238E27FC236}">
                  <a16:creationId xmlns:a16="http://schemas.microsoft.com/office/drawing/2014/main" id="{ECBBFDB3-DDF2-ABAF-A0EF-BDE0D929B7C0}"/>
                </a:ext>
              </a:extLst>
            </p:cNvPr>
            <p:cNvSpPr/>
            <p:nvPr/>
          </p:nvSpPr>
          <p:spPr bwMode="gray">
            <a:xfrm>
              <a:off x="2264410" y="51358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29" name="Forme libre : forme 4228">
              <a:extLst>
                <a:ext uri="{FF2B5EF4-FFF2-40B4-BE49-F238E27FC236}">
                  <a16:creationId xmlns:a16="http://schemas.microsoft.com/office/drawing/2014/main" id="{376DBF1A-09DC-C1BB-AF09-3AE4EAFE85E9}"/>
                </a:ext>
              </a:extLst>
            </p:cNvPr>
            <p:cNvSpPr/>
            <p:nvPr/>
          </p:nvSpPr>
          <p:spPr bwMode="gray">
            <a:xfrm>
              <a:off x="2214880" y="51358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30" name="Forme libre : forme 4229">
              <a:extLst>
                <a:ext uri="{FF2B5EF4-FFF2-40B4-BE49-F238E27FC236}">
                  <a16:creationId xmlns:a16="http://schemas.microsoft.com/office/drawing/2014/main" id="{C51A8CAC-4515-0BC1-A9B2-AE685593D2F4}"/>
                </a:ext>
              </a:extLst>
            </p:cNvPr>
            <p:cNvSpPr/>
            <p:nvPr/>
          </p:nvSpPr>
          <p:spPr bwMode="gray">
            <a:xfrm>
              <a:off x="2166620" y="51358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31" name="Forme libre : forme 4230">
              <a:extLst>
                <a:ext uri="{FF2B5EF4-FFF2-40B4-BE49-F238E27FC236}">
                  <a16:creationId xmlns:a16="http://schemas.microsoft.com/office/drawing/2014/main" id="{9033481A-F4ED-E313-0FCB-32E99CA7304E}"/>
                </a:ext>
              </a:extLst>
            </p:cNvPr>
            <p:cNvSpPr/>
            <p:nvPr/>
          </p:nvSpPr>
          <p:spPr bwMode="gray">
            <a:xfrm>
              <a:off x="7362189" y="50863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32" name="Forme libre : forme 4231">
              <a:extLst>
                <a:ext uri="{FF2B5EF4-FFF2-40B4-BE49-F238E27FC236}">
                  <a16:creationId xmlns:a16="http://schemas.microsoft.com/office/drawing/2014/main" id="{CEC8F50A-9A0E-9E87-031D-5E48260760A6}"/>
                </a:ext>
              </a:extLst>
            </p:cNvPr>
            <p:cNvSpPr/>
            <p:nvPr/>
          </p:nvSpPr>
          <p:spPr bwMode="gray">
            <a:xfrm>
              <a:off x="7312659" y="50863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33" name="Forme libre : forme 4232">
              <a:extLst>
                <a:ext uri="{FF2B5EF4-FFF2-40B4-BE49-F238E27FC236}">
                  <a16:creationId xmlns:a16="http://schemas.microsoft.com/office/drawing/2014/main" id="{03D84BF1-93A9-CC79-D4D7-51B52F9829FD}"/>
                </a:ext>
              </a:extLst>
            </p:cNvPr>
            <p:cNvSpPr/>
            <p:nvPr/>
          </p:nvSpPr>
          <p:spPr bwMode="gray">
            <a:xfrm>
              <a:off x="7264400" y="50863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34" name="Forme libre : forme 4233">
              <a:extLst>
                <a:ext uri="{FF2B5EF4-FFF2-40B4-BE49-F238E27FC236}">
                  <a16:creationId xmlns:a16="http://schemas.microsoft.com/office/drawing/2014/main" id="{E807059E-D2A0-A403-3E48-F07B9313BAC6}"/>
                </a:ext>
              </a:extLst>
            </p:cNvPr>
            <p:cNvSpPr/>
            <p:nvPr/>
          </p:nvSpPr>
          <p:spPr bwMode="gray">
            <a:xfrm>
              <a:off x="7214869" y="50863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35" name="Forme libre : forme 4234">
              <a:extLst>
                <a:ext uri="{FF2B5EF4-FFF2-40B4-BE49-F238E27FC236}">
                  <a16:creationId xmlns:a16="http://schemas.microsoft.com/office/drawing/2014/main" id="{A682398B-D752-C94E-7CAD-2BDB17A8BFDA}"/>
                </a:ext>
              </a:extLst>
            </p:cNvPr>
            <p:cNvSpPr/>
            <p:nvPr/>
          </p:nvSpPr>
          <p:spPr bwMode="gray">
            <a:xfrm>
              <a:off x="7165339" y="50863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36" name="Forme libre : forme 4235">
              <a:extLst>
                <a:ext uri="{FF2B5EF4-FFF2-40B4-BE49-F238E27FC236}">
                  <a16:creationId xmlns:a16="http://schemas.microsoft.com/office/drawing/2014/main" id="{D8C98E3F-2E43-3B2D-7A01-28432D466517}"/>
                </a:ext>
              </a:extLst>
            </p:cNvPr>
            <p:cNvSpPr/>
            <p:nvPr/>
          </p:nvSpPr>
          <p:spPr bwMode="gray">
            <a:xfrm>
              <a:off x="7117080" y="50863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37" name="Forme libre : forme 4236">
              <a:extLst>
                <a:ext uri="{FF2B5EF4-FFF2-40B4-BE49-F238E27FC236}">
                  <a16:creationId xmlns:a16="http://schemas.microsoft.com/office/drawing/2014/main" id="{59605BEC-DFD7-1A3B-A031-3580A711F118}"/>
                </a:ext>
              </a:extLst>
            </p:cNvPr>
            <p:cNvSpPr/>
            <p:nvPr/>
          </p:nvSpPr>
          <p:spPr bwMode="gray">
            <a:xfrm>
              <a:off x="7067550" y="50863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38" name="Forme libre : forme 4237">
              <a:extLst>
                <a:ext uri="{FF2B5EF4-FFF2-40B4-BE49-F238E27FC236}">
                  <a16:creationId xmlns:a16="http://schemas.microsoft.com/office/drawing/2014/main" id="{C725F7B6-BC4C-DF71-9BED-7059751C4F2C}"/>
                </a:ext>
              </a:extLst>
            </p:cNvPr>
            <p:cNvSpPr/>
            <p:nvPr/>
          </p:nvSpPr>
          <p:spPr bwMode="gray">
            <a:xfrm>
              <a:off x="7019289" y="50863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39" name="Forme libre : forme 4238">
              <a:extLst>
                <a:ext uri="{FF2B5EF4-FFF2-40B4-BE49-F238E27FC236}">
                  <a16:creationId xmlns:a16="http://schemas.microsoft.com/office/drawing/2014/main" id="{5248E125-B9E3-96A2-FAE4-8A88C4822001}"/>
                </a:ext>
              </a:extLst>
            </p:cNvPr>
            <p:cNvSpPr/>
            <p:nvPr/>
          </p:nvSpPr>
          <p:spPr bwMode="gray">
            <a:xfrm>
              <a:off x="6724650" y="50863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40" name="Forme libre : forme 4239">
              <a:extLst>
                <a:ext uri="{FF2B5EF4-FFF2-40B4-BE49-F238E27FC236}">
                  <a16:creationId xmlns:a16="http://schemas.microsoft.com/office/drawing/2014/main" id="{850B581E-68AC-1AB6-8A6A-9FC3A468C3FF}"/>
                </a:ext>
              </a:extLst>
            </p:cNvPr>
            <p:cNvSpPr/>
            <p:nvPr/>
          </p:nvSpPr>
          <p:spPr bwMode="gray">
            <a:xfrm>
              <a:off x="6675119" y="50863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41" name="Forme libre : forme 4240">
              <a:extLst>
                <a:ext uri="{FF2B5EF4-FFF2-40B4-BE49-F238E27FC236}">
                  <a16:creationId xmlns:a16="http://schemas.microsoft.com/office/drawing/2014/main" id="{09EFA06D-35C3-2947-1911-73303096D758}"/>
                </a:ext>
              </a:extLst>
            </p:cNvPr>
            <p:cNvSpPr/>
            <p:nvPr/>
          </p:nvSpPr>
          <p:spPr bwMode="gray">
            <a:xfrm>
              <a:off x="6626859" y="50863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42" name="Forme libre : forme 4241">
              <a:extLst>
                <a:ext uri="{FF2B5EF4-FFF2-40B4-BE49-F238E27FC236}">
                  <a16:creationId xmlns:a16="http://schemas.microsoft.com/office/drawing/2014/main" id="{B95EBF6F-8E81-A799-BD76-B275140A3274}"/>
                </a:ext>
              </a:extLst>
            </p:cNvPr>
            <p:cNvSpPr/>
            <p:nvPr/>
          </p:nvSpPr>
          <p:spPr bwMode="gray">
            <a:xfrm>
              <a:off x="6577330" y="50863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43" name="Forme libre : forme 4242">
              <a:extLst>
                <a:ext uri="{FF2B5EF4-FFF2-40B4-BE49-F238E27FC236}">
                  <a16:creationId xmlns:a16="http://schemas.microsoft.com/office/drawing/2014/main" id="{9A38A9D7-BFE2-5538-D5A6-6C2F66A6E40B}"/>
                </a:ext>
              </a:extLst>
            </p:cNvPr>
            <p:cNvSpPr/>
            <p:nvPr/>
          </p:nvSpPr>
          <p:spPr bwMode="gray">
            <a:xfrm>
              <a:off x="6529069" y="50863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44" name="Forme libre : forme 4243">
              <a:extLst>
                <a:ext uri="{FF2B5EF4-FFF2-40B4-BE49-F238E27FC236}">
                  <a16:creationId xmlns:a16="http://schemas.microsoft.com/office/drawing/2014/main" id="{EAC79AC7-DA59-2C8E-2673-1CDA63458FFB}"/>
                </a:ext>
              </a:extLst>
            </p:cNvPr>
            <p:cNvSpPr/>
            <p:nvPr/>
          </p:nvSpPr>
          <p:spPr bwMode="gray">
            <a:xfrm>
              <a:off x="4470400" y="50863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45" name="Forme libre : forme 4244">
              <a:extLst>
                <a:ext uri="{FF2B5EF4-FFF2-40B4-BE49-F238E27FC236}">
                  <a16:creationId xmlns:a16="http://schemas.microsoft.com/office/drawing/2014/main" id="{55BD40A7-1D29-1345-3431-5464EDAAB5CA}"/>
                </a:ext>
              </a:extLst>
            </p:cNvPr>
            <p:cNvSpPr/>
            <p:nvPr/>
          </p:nvSpPr>
          <p:spPr bwMode="gray">
            <a:xfrm>
              <a:off x="4420870" y="50863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46" name="Forme libre : forme 4245">
              <a:extLst>
                <a:ext uri="{FF2B5EF4-FFF2-40B4-BE49-F238E27FC236}">
                  <a16:creationId xmlns:a16="http://schemas.microsoft.com/office/drawing/2014/main" id="{CBB65A09-A445-CB40-5D78-BFE61890D08F}"/>
                </a:ext>
              </a:extLst>
            </p:cNvPr>
            <p:cNvSpPr/>
            <p:nvPr/>
          </p:nvSpPr>
          <p:spPr bwMode="gray">
            <a:xfrm>
              <a:off x="4372610" y="50863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47" name="Forme libre : forme 4246">
              <a:extLst>
                <a:ext uri="{FF2B5EF4-FFF2-40B4-BE49-F238E27FC236}">
                  <a16:creationId xmlns:a16="http://schemas.microsoft.com/office/drawing/2014/main" id="{55A7259F-5B91-39F7-2303-9035C58BC8BD}"/>
                </a:ext>
              </a:extLst>
            </p:cNvPr>
            <p:cNvSpPr/>
            <p:nvPr/>
          </p:nvSpPr>
          <p:spPr bwMode="gray">
            <a:xfrm>
              <a:off x="4323080" y="50863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48" name="Forme libre : forme 4247">
              <a:extLst>
                <a:ext uri="{FF2B5EF4-FFF2-40B4-BE49-F238E27FC236}">
                  <a16:creationId xmlns:a16="http://schemas.microsoft.com/office/drawing/2014/main" id="{CA1B080F-F351-321B-0069-E2935A45FAAD}"/>
                </a:ext>
              </a:extLst>
            </p:cNvPr>
            <p:cNvSpPr/>
            <p:nvPr/>
          </p:nvSpPr>
          <p:spPr bwMode="gray">
            <a:xfrm>
              <a:off x="4273550" y="50863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49" name="Forme libre : forme 4248">
              <a:extLst>
                <a:ext uri="{FF2B5EF4-FFF2-40B4-BE49-F238E27FC236}">
                  <a16:creationId xmlns:a16="http://schemas.microsoft.com/office/drawing/2014/main" id="{A90DC6F5-D319-A187-A9A9-448F741367DF}"/>
                </a:ext>
              </a:extLst>
            </p:cNvPr>
            <p:cNvSpPr/>
            <p:nvPr/>
          </p:nvSpPr>
          <p:spPr bwMode="gray">
            <a:xfrm>
              <a:off x="2607310" y="50863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50" name="Forme libre : forme 4249">
              <a:extLst>
                <a:ext uri="{FF2B5EF4-FFF2-40B4-BE49-F238E27FC236}">
                  <a16:creationId xmlns:a16="http://schemas.microsoft.com/office/drawing/2014/main" id="{27159908-E88E-ACC2-74E3-EDC86DFC6029}"/>
                </a:ext>
              </a:extLst>
            </p:cNvPr>
            <p:cNvSpPr/>
            <p:nvPr/>
          </p:nvSpPr>
          <p:spPr bwMode="gray">
            <a:xfrm>
              <a:off x="2559050" y="50863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51" name="Forme libre : forme 4250">
              <a:extLst>
                <a:ext uri="{FF2B5EF4-FFF2-40B4-BE49-F238E27FC236}">
                  <a16:creationId xmlns:a16="http://schemas.microsoft.com/office/drawing/2014/main" id="{D2C6D125-3AC6-17E8-4E12-FF23388A54D3}"/>
                </a:ext>
              </a:extLst>
            </p:cNvPr>
            <p:cNvSpPr/>
            <p:nvPr/>
          </p:nvSpPr>
          <p:spPr bwMode="gray">
            <a:xfrm>
              <a:off x="2509520" y="50863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52" name="Forme libre : forme 4251">
              <a:extLst>
                <a:ext uri="{FF2B5EF4-FFF2-40B4-BE49-F238E27FC236}">
                  <a16:creationId xmlns:a16="http://schemas.microsoft.com/office/drawing/2014/main" id="{A7FF22C7-7BD0-0DF9-50E3-E9BF77D901B7}"/>
                </a:ext>
              </a:extLst>
            </p:cNvPr>
            <p:cNvSpPr/>
            <p:nvPr/>
          </p:nvSpPr>
          <p:spPr bwMode="gray">
            <a:xfrm>
              <a:off x="2459990" y="50863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53" name="Forme libre : forme 4252">
              <a:extLst>
                <a:ext uri="{FF2B5EF4-FFF2-40B4-BE49-F238E27FC236}">
                  <a16:creationId xmlns:a16="http://schemas.microsoft.com/office/drawing/2014/main" id="{B6F82CBC-505B-A56B-9DA2-256BFE2BDDAC}"/>
                </a:ext>
              </a:extLst>
            </p:cNvPr>
            <p:cNvSpPr/>
            <p:nvPr/>
          </p:nvSpPr>
          <p:spPr bwMode="gray">
            <a:xfrm>
              <a:off x="2411730" y="50863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54" name="Forme libre : forme 4253">
              <a:extLst>
                <a:ext uri="{FF2B5EF4-FFF2-40B4-BE49-F238E27FC236}">
                  <a16:creationId xmlns:a16="http://schemas.microsoft.com/office/drawing/2014/main" id="{529A128F-03EB-69A3-DA17-83EA2A001E02}"/>
                </a:ext>
              </a:extLst>
            </p:cNvPr>
            <p:cNvSpPr/>
            <p:nvPr/>
          </p:nvSpPr>
          <p:spPr bwMode="gray">
            <a:xfrm>
              <a:off x="2362200" y="50863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55" name="Forme libre : forme 4254">
              <a:extLst>
                <a:ext uri="{FF2B5EF4-FFF2-40B4-BE49-F238E27FC236}">
                  <a16:creationId xmlns:a16="http://schemas.microsoft.com/office/drawing/2014/main" id="{94C34025-6DA2-8A7C-E2E4-66953CE51AD9}"/>
                </a:ext>
              </a:extLst>
            </p:cNvPr>
            <p:cNvSpPr/>
            <p:nvPr/>
          </p:nvSpPr>
          <p:spPr bwMode="gray">
            <a:xfrm>
              <a:off x="2313940" y="50863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56" name="Forme libre : forme 4255">
              <a:extLst>
                <a:ext uri="{FF2B5EF4-FFF2-40B4-BE49-F238E27FC236}">
                  <a16:creationId xmlns:a16="http://schemas.microsoft.com/office/drawing/2014/main" id="{5E7EB254-FE95-881C-B556-9E3ED135F24A}"/>
                </a:ext>
              </a:extLst>
            </p:cNvPr>
            <p:cNvSpPr/>
            <p:nvPr/>
          </p:nvSpPr>
          <p:spPr bwMode="gray">
            <a:xfrm>
              <a:off x="2264410" y="50863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57" name="Forme libre : forme 4256">
              <a:extLst>
                <a:ext uri="{FF2B5EF4-FFF2-40B4-BE49-F238E27FC236}">
                  <a16:creationId xmlns:a16="http://schemas.microsoft.com/office/drawing/2014/main" id="{9025188C-1C49-918F-CADB-FD4CE84AE5A3}"/>
                </a:ext>
              </a:extLst>
            </p:cNvPr>
            <p:cNvSpPr/>
            <p:nvPr/>
          </p:nvSpPr>
          <p:spPr bwMode="gray">
            <a:xfrm>
              <a:off x="2214880" y="50863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58" name="Forme libre : forme 4257">
              <a:extLst>
                <a:ext uri="{FF2B5EF4-FFF2-40B4-BE49-F238E27FC236}">
                  <a16:creationId xmlns:a16="http://schemas.microsoft.com/office/drawing/2014/main" id="{DF580EC7-44DB-68C4-7FE1-14604DD38913}"/>
                </a:ext>
              </a:extLst>
            </p:cNvPr>
            <p:cNvSpPr/>
            <p:nvPr/>
          </p:nvSpPr>
          <p:spPr bwMode="gray">
            <a:xfrm>
              <a:off x="2166620" y="50863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59" name="Forme libre : forme 4258">
              <a:extLst>
                <a:ext uri="{FF2B5EF4-FFF2-40B4-BE49-F238E27FC236}">
                  <a16:creationId xmlns:a16="http://schemas.microsoft.com/office/drawing/2014/main" id="{C5A15A8B-5C41-716C-52C2-E3EED5C6A6EF}"/>
                </a:ext>
              </a:extLst>
            </p:cNvPr>
            <p:cNvSpPr/>
            <p:nvPr/>
          </p:nvSpPr>
          <p:spPr bwMode="gray">
            <a:xfrm>
              <a:off x="7410450" y="50368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60" name="Forme libre : forme 4259">
              <a:extLst>
                <a:ext uri="{FF2B5EF4-FFF2-40B4-BE49-F238E27FC236}">
                  <a16:creationId xmlns:a16="http://schemas.microsoft.com/office/drawing/2014/main" id="{7973A726-6806-4D2F-7782-33CD8F72037C}"/>
                </a:ext>
              </a:extLst>
            </p:cNvPr>
            <p:cNvSpPr/>
            <p:nvPr/>
          </p:nvSpPr>
          <p:spPr bwMode="gray">
            <a:xfrm>
              <a:off x="7362189" y="50368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61" name="Forme libre : forme 4260">
              <a:extLst>
                <a:ext uri="{FF2B5EF4-FFF2-40B4-BE49-F238E27FC236}">
                  <a16:creationId xmlns:a16="http://schemas.microsoft.com/office/drawing/2014/main" id="{B344B633-87CC-3B39-BE2C-CD8272A5159C}"/>
                </a:ext>
              </a:extLst>
            </p:cNvPr>
            <p:cNvSpPr/>
            <p:nvPr/>
          </p:nvSpPr>
          <p:spPr bwMode="gray">
            <a:xfrm>
              <a:off x="7312659" y="50368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62" name="Forme libre : forme 4261">
              <a:extLst>
                <a:ext uri="{FF2B5EF4-FFF2-40B4-BE49-F238E27FC236}">
                  <a16:creationId xmlns:a16="http://schemas.microsoft.com/office/drawing/2014/main" id="{23E2F37D-93CE-FE25-3034-B760E90828A1}"/>
                </a:ext>
              </a:extLst>
            </p:cNvPr>
            <p:cNvSpPr/>
            <p:nvPr/>
          </p:nvSpPr>
          <p:spPr bwMode="gray">
            <a:xfrm>
              <a:off x="7264400" y="50368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63" name="Forme libre : forme 4262">
              <a:extLst>
                <a:ext uri="{FF2B5EF4-FFF2-40B4-BE49-F238E27FC236}">
                  <a16:creationId xmlns:a16="http://schemas.microsoft.com/office/drawing/2014/main" id="{F0641E66-C597-8D66-5361-5AC32F554FF8}"/>
                </a:ext>
              </a:extLst>
            </p:cNvPr>
            <p:cNvSpPr/>
            <p:nvPr/>
          </p:nvSpPr>
          <p:spPr bwMode="gray">
            <a:xfrm>
              <a:off x="7214869" y="50368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64" name="Forme libre : forme 4263">
              <a:extLst>
                <a:ext uri="{FF2B5EF4-FFF2-40B4-BE49-F238E27FC236}">
                  <a16:creationId xmlns:a16="http://schemas.microsoft.com/office/drawing/2014/main" id="{D3E47B10-D478-3161-097D-7BC5D080D943}"/>
                </a:ext>
              </a:extLst>
            </p:cNvPr>
            <p:cNvSpPr/>
            <p:nvPr/>
          </p:nvSpPr>
          <p:spPr bwMode="gray">
            <a:xfrm>
              <a:off x="7165339" y="50368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65" name="Forme libre : forme 4264">
              <a:extLst>
                <a:ext uri="{FF2B5EF4-FFF2-40B4-BE49-F238E27FC236}">
                  <a16:creationId xmlns:a16="http://schemas.microsoft.com/office/drawing/2014/main" id="{E78669BC-04BC-86EF-3698-CD69E48E1978}"/>
                </a:ext>
              </a:extLst>
            </p:cNvPr>
            <p:cNvSpPr/>
            <p:nvPr/>
          </p:nvSpPr>
          <p:spPr bwMode="gray">
            <a:xfrm>
              <a:off x="7117080" y="50368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66" name="Forme libre : forme 4265">
              <a:extLst>
                <a:ext uri="{FF2B5EF4-FFF2-40B4-BE49-F238E27FC236}">
                  <a16:creationId xmlns:a16="http://schemas.microsoft.com/office/drawing/2014/main" id="{09D62EFE-814E-CFBB-6B30-E44950D8E0D9}"/>
                </a:ext>
              </a:extLst>
            </p:cNvPr>
            <p:cNvSpPr/>
            <p:nvPr/>
          </p:nvSpPr>
          <p:spPr bwMode="gray">
            <a:xfrm>
              <a:off x="7067550" y="50368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67" name="Forme libre : forme 4266">
              <a:extLst>
                <a:ext uri="{FF2B5EF4-FFF2-40B4-BE49-F238E27FC236}">
                  <a16:creationId xmlns:a16="http://schemas.microsoft.com/office/drawing/2014/main" id="{901E881F-AF05-DFB0-CC47-31A7D8C17ECA}"/>
                </a:ext>
              </a:extLst>
            </p:cNvPr>
            <p:cNvSpPr/>
            <p:nvPr/>
          </p:nvSpPr>
          <p:spPr bwMode="gray">
            <a:xfrm>
              <a:off x="7019289" y="50368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68" name="Forme libre : forme 4267">
              <a:extLst>
                <a:ext uri="{FF2B5EF4-FFF2-40B4-BE49-F238E27FC236}">
                  <a16:creationId xmlns:a16="http://schemas.microsoft.com/office/drawing/2014/main" id="{602A8D26-DD9D-CBDB-BC56-C7DD4B046878}"/>
                </a:ext>
              </a:extLst>
            </p:cNvPr>
            <p:cNvSpPr/>
            <p:nvPr/>
          </p:nvSpPr>
          <p:spPr bwMode="gray">
            <a:xfrm>
              <a:off x="6969759" y="50368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69" name="Forme libre : forme 4268">
              <a:extLst>
                <a:ext uri="{FF2B5EF4-FFF2-40B4-BE49-F238E27FC236}">
                  <a16:creationId xmlns:a16="http://schemas.microsoft.com/office/drawing/2014/main" id="{E45E023C-164B-01D5-85CC-42011C6E192D}"/>
                </a:ext>
              </a:extLst>
            </p:cNvPr>
            <p:cNvSpPr/>
            <p:nvPr/>
          </p:nvSpPr>
          <p:spPr bwMode="gray">
            <a:xfrm>
              <a:off x="6920230" y="50368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70" name="Forme libre : forme 4269">
              <a:extLst>
                <a:ext uri="{FF2B5EF4-FFF2-40B4-BE49-F238E27FC236}">
                  <a16:creationId xmlns:a16="http://schemas.microsoft.com/office/drawing/2014/main" id="{82348A0A-A805-D1A0-A303-01B23C4F244B}"/>
                </a:ext>
              </a:extLst>
            </p:cNvPr>
            <p:cNvSpPr/>
            <p:nvPr/>
          </p:nvSpPr>
          <p:spPr bwMode="gray">
            <a:xfrm>
              <a:off x="6871969" y="50368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71" name="Forme libre : forme 4270">
              <a:extLst>
                <a:ext uri="{FF2B5EF4-FFF2-40B4-BE49-F238E27FC236}">
                  <a16:creationId xmlns:a16="http://schemas.microsoft.com/office/drawing/2014/main" id="{AEE9B708-7A17-67F3-33EC-B6A0EAC759B2}"/>
                </a:ext>
              </a:extLst>
            </p:cNvPr>
            <p:cNvSpPr/>
            <p:nvPr/>
          </p:nvSpPr>
          <p:spPr bwMode="gray">
            <a:xfrm>
              <a:off x="6822439" y="50368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72" name="Forme libre : forme 4271">
              <a:extLst>
                <a:ext uri="{FF2B5EF4-FFF2-40B4-BE49-F238E27FC236}">
                  <a16:creationId xmlns:a16="http://schemas.microsoft.com/office/drawing/2014/main" id="{756BE42F-FCCE-600E-F8F6-2F59AA8A2416}"/>
                </a:ext>
              </a:extLst>
            </p:cNvPr>
            <p:cNvSpPr/>
            <p:nvPr/>
          </p:nvSpPr>
          <p:spPr bwMode="gray">
            <a:xfrm>
              <a:off x="6774180" y="50368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73" name="Forme libre : forme 4272">
              <a:extLst>
                <a:ext uri="{FF2B5EF4-FFF2-40B4-BE49-F238E27FC236}">
                  <a16:creationId xmlns:a16="http://schemas.microsoft.com/office/drawing/2014/main" id="{87A2AD91-7342-37C7-89D2-2BA305F58FD1}"/>
                </a:ext>
              </a:extLst>
            </p:cNvPr>
            <p:cNvSpPr/>
            <p:nvPr/>
          </p:nvSpPr>
          <p:spPr bwMode="gray">
            <a:xfrm>
              <a:off x="6724650" y="50368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74" name="Forme libre : forme 4273">
              <a:extLst>
                <a:ext uri="{FF2B5EF4-FFF2-40B4-BE49-F238E27FC236}">
                  <a16:creationId xmlns:a16="http://schemas.microsoft.com/office/drawing/2014/main" id="{6E961655-EEC7-702D-18F3-2656EF0A3360}"/>
                </a:ext>
              </a:extLst>
            </p:cNvPr>
            <p:cNvSpPr/>
            <p:nvPr/>
          </p:nvSpPr>
          <p:spPr bwMode="gray">
            <a:xfrm>
              <a:off x="6675119" y="50368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75" name="Forme libre : forme 4274">
              <a:extLst>
                <a:ext uri="{FF2B5EF4-FFF2-40B4-BE49-F238E27FC236}">
                  <a16:creationId xmlns:a16="http://schemas.microsoft.com/office/drawing/2014/main" id="{5B1E6AAC-158A-52F0-798B-29F5B2456869}"/>
                </a:ext>
              </a:extLst>
            </p:cNvPr>
            <p:cNvSpPr/>
            <p:nvPr/>
          </p:nvSpPr>
          <p:spPr bwMode="gray">
            <a:xfrm>
              <a:off x="6626859" y="50368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76" name="Forme libre : forme 4275">
              <a:extLst>
                <a:ext uri="{FF2B5EF4-FFF2-40B4-BE49-F238E27FC236}">
                  <a16:creationId xmlns:a16="http://schemas.microsoft.com/office/drawing/2014/main" id="{D9B64FCD-B48D-0174-2956-61549D0FA463}"/>
                </a:ext>
              </a:extLst>
            </p:cNvPr>
            <p:cNvSpPr/>
            <p:nvPr/>
          </p:nvSpPr>
          <p:spPr bwMode="gray">
            <a:xfrm>
              <a:off x="6577330" y="50368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77" name="Forme libre : forme 4276">
              <a:extLst>
                <a:ext uri="{FF2B5EF4-FFF2-40B4-BE49-F238E27FC236}">
                  <a16:creationId xmlns:a16="http://schemas.microsoft.com/office/drawing/2014/main" id="{6CC761C7-A30E-3215-E0CC-B794D560240C}"/>
                </a:ext>
              </a:extLst>
            </p:cNvPr>
            <p:cNvSpPr/>
            <p:nvPr/>
          </p:nvSpPr>
          <p:spPr bwMode="gray">
            <a:xfrm>
              <a:off x="4518660" y="5036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78" name="Forme libre : forme 4277">
              <a:extLst>
                <a:ext uri="{FF2B5EF4-FFF2-40B4-BE49-F238E27FC236}">
                  <a16:creationId xmlns:a16="http://schemas.microsoft.com/office/drawing/2014/main" id="{26A8F6F6-DAB9-F649-CB60-39E45EFADB54}"/>
                </a:ext>
              </a:extLst>
            </p:cNvPr>
            <p:cNvSpPr/>
            <p:nvPr/>
          </p:nvSpPr>
          <p:spPr bwMode="gray">
            <a:xfrm>
              <a:off x="4470400" y="5036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79" name="Forme libre : forme 4278">
              <a:extLst>
                <a:ext uri="{FF2B5EF4-FFF2-40B4-BE49-F238E27FC236}">
                  <a16:creationId xmlns:a16="http://schemas.microsoft.com/office/drawing/2014/main" id="{3A81FD04-39B6-D7DA-25C4-D0E640FCC4C9}"/>
                </a:ext>
              </a:extLst>
            </p:cNvPr>
            <p:cNvSpPr/>
            <p:nvPr/>
          </p:nvSpPr>
          <p:spPr bwMode="gray">
            <a:xfrm>
              <a:off x="4420870" y="5036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80" name="Forme libre : forme 4279">
              <a:extLst>
                <a:ext uri="{FF2B5EF4-FFF2-40B4-BE49-F238E27FC236}">
                  <a16:creationId xmlns:a16="http://schemas.microsoft.com/office/drawing/2014/main" id="{177AAA83-7E17-B682-4117-C5D1459F5864}"/>
                </a:ext>
              </a:extLst>
            </p:cNvPr>
            <p:cNvSpPr/>
            <p:nvPr/>
          </p:nvSpPr>
          <p:spPr bwMode="gray">
            <a:xfrm>
              <a:off x="4372610" y="5036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81" name="Forme libre : forme 4280">
              <a:extLst>
                <a:ext uri="{FF2B5EF4-FFF2-40B4-BE49-F238E27FC236}">
                  <a16:creationId xmlns:a16="http://schemas.microsoft.com/office/drawing/2014/main" id="{BE249587-FEBE-B579-7EEA-A6AA79151B0C}"/>
                </a:ext>
              </a:extLst>
            </p:cNvPr>
            <p:cNvSpPr/>
            <p:nvPr/>
          </p:nvSpPr>
          <p:spPr bwMode="gray">
            <a:xfrm>
              <a:off x="4323080" y="5036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82" name="Forme libre : forme 4281">
              <a:extLst>
                <a:ext uri="{FF2B5EF4-FFF2-40B4-BE49-F238E27FC236}">
                  <a16:creationId xmlns:a16="http://schemas.microsoft.com/office/drawing/2014/main" id="{9992D593-BDAB-4120-808B-C870685815F7}"/>
                </a:ext>
              </a:extLst>
            </p:cNvPr>
            <p:cNvSpPr/>
            <p:nvPr/>
          </p:nvSpPr>
          <p:spPr bwMode="gray">
            <a:xfrm>
              <a:off x="4273550" y="5036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83" name="Forme libre : forme 4282">
              <a:extLst>
                <a:ext uri="{FF2B5EF4-FFF2-40B4-BE49-F238E27FC236}">
                  <a16:creationId xmlns:a16="http://schemas.microsoft.com/office/drawing/2014/main" id="{B15D7E80-7935-CDBA-5B50-4D6B83FD470F}"/>
                </a:ext>
              </a:extLst>
            </p:cNvPr>
            <p:cNvSpPr/>
            <p:nvPr/>
          </p:nvSpPr>
          <p:spPr bwMode="gray">
            <a:xfrm>
              <a:off x="2607310" y="5036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84" name="Forme libre : forme 4283">
              <a:extLst>
                <a:ext uri="{FF2B5EF4-FFF2-40B4-BE49-F238E27FC236}">
                  <a16:creationId xmlns:a16="http://schemas.microsoft.com/office/drawing/2014/main" id="{F80D5976-0857-2380-281F-2D051A24E406}"/>
                </a:ext>
              </a:extLst>
            </p:cNvPr>
            <p:cNvSpPr/>
            <p:nvPr/>
          </p:nvSpPr>
          <p:spPr bwMode="gray">
            <a:xfrm>
              <a:off x="2559050" y="5036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85" name="Forme libre : forme 4284">
              <a:extLst>
                <a:ext uri="{FF2B5EF4-FFF2-40B4-BE49-F238E27FC236}">
                  <a16:creationId xmlns:a16="http://schemas.microsoft.com/office/drawing/2014/main" id="{1A53D48F-770C-8F6B-D383-444EED0457C1}"/>
                </a:ext>
              </a:extLst>
            </p:cNvPr>
            <p:cNvSpPr/>
            <p:nvPr/>
          </p:nvSpPr>
          <p:spPr bwMode="gray">
            <a:xfrm>
              <a:off x="2509520" y="5036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86" name="Forme libre : forme 4285">
              <a:extLst>
                <a:ext uri="{FF2B5EF4-FFF2-40B4-BE49-F238E27FC236}">
                  <a16:creationId xmlns:a16="http://schemas.microsoft.com/office/drawing/2014/main" id="{89CD5DC7-A3A5-02F0-D06D-C2A801E815BF}"/>
                </a:ext>
              </a:extLst>
            </p:cNvPr>
            <p:cNvSpPr/>
            <p:nvPr/>
          </p:nvSpPr>
          <p:spPr bwMode="gray">
            <a:xfrm>
              <a:off x="2459990" y="5036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87" name="Forme libre : forme 4286">
              <a:extLst>
                <a:ext uri="{FF2B5EF4-FFF2-40B4-BE49-F238E27FC236}">
                  <a16:creationId xmlns:a16="http://schemas.microsoft.com/office/drawing/2014/main" id="{055092EE-C7A9-9E9D-BCC6-2D434B2CBD94}"/>
                </a:ext>
              </a:extLst>
            </p:cNvPr>
            <p:cNvSpPr/>
            <p:nvPr/>
          </p:nvSpPr>
          <p:spPr bwMode="gray">
            <a:xfrm>
              <a:off x="2411730" y="5036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88" name="Forme libre : forme 4287">
              <a:extLst>
                <a:ext uri="{FF2B5EF4-FFF2-40B4-BE49-F238E27FC236}">
                  <a16:creationId xmlns:a16="http://schemas.microsoft.com/office/drawing/2014/main" id="{47A5B27B-176A-9534-33C4-55E1D1829060}"/>
                </a:ext>
              </a:extLst>
            </p:cNvPr>
            <p:cNvSpPr/>
            <p:nvPr/>
          </p:nvSpPr>
          <p:spPr bwMode="gray">
            <a:xfrm>
              <a:off x="2362200" y="5036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89" name="Forme libre : forme 4288">
              <a:extLst>
                <a:ext uri="{FF2B5EF4-FFF2-40B4-BE49-F238E27FC236}">
                  <a16:creationId xmlns:a16="http://schemas.microsoft.com/office/drawing/2014/main" id="{3DF46BCF-71DA-A280-68F2-606DF2C412BC}"/>
                </a:ext>
              </a:extLst>
            </p:cNvPr>
            <p:cNvSpPr/>
            <p:nvPr/>
          </p:nvSpPr>
          <p:spPr bwMode="gray">
            <a:xfrm>
              <a:off x="2313940" y="5036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90" name="Forme libre : forme 4289">
              <a:extLst>
                <a:ext uri="{FF2B5EF4-FFF2-40B4-BE49-F238E27FC236}">
                  <a16:creationId xmlns:a16="http://schemas.microsoft.com/office/drawing/2014/main" id="{B63EA51D-5223-48D9-AE8F-1D7BE6CDFB4D}"/>
                </a:ext>
              </a:extLst>
            </p:cNvPr>
            <p:cNvSpPr/>
            <p:nvPr/>
          </p:nvSpPr>
          <p:spPr bwMode="gray">
            <a:xfrm>
              <a:off x="2264410" y="5036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91" name="Forme libre : forme 4290">
              <a:extLst>
                <a:ext uri="{FF2B5EF4-FFF2-40B4-BE49-F238E27FC236}">
                  <a16:creationId xmlns:a16="http://schemas.microsoft.com/office/drawing/2014/main" id="{E30ACC48-8AAF-76F2-54AB-214EE91BB1FA}"/>
                </a:ext>
              </a:extLst>
            </p:cNvPr>
            <p:cNvSpPr/>
            <p:nvPr/>
          </p:nvSpPr>
          <p:spPr bwMode="gray">
            <a:xfrm>
              <a:off x="2214880" y="5036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92" name="Forme libre : forme 4291">
              <a:extLst>
                <a:ext uri="{FF2B5EF4-FFF2-40B4-BE49-F238E27FC236}">
                  <a16:creationId xmlns:a16="http://schemas.microsoft.com/office/drawing/2014/main" id="{ACFF8FB9-3FF9-C508-C12C-EF6B55C284B4}"/>
                </a:ext>
              </a:extLst>
            </p:cNvPr>
            <p:cNvSpPr/>
            <p:nvPr/>
          </p:nvSpPr>
          <p:spPr bwMode="gray">
            <a:xfrm>
              <a:off x="2166620" y="5036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93" name="Forme libre : forme 4292">
              <a:extLst>
                <a:ext uri="{FF2B5EF4-FFF2-40B4-BE49-F238E27FC236}">
                  <a16:creationId xmlns:a16="http://schemas.microsoft.com/office/drawing/2014/main" id="{A5A1C45E-002C-B2FA-2669-837D64B60131}"/>
                </a:ext>
              </a:extLst>
            </p:cNvPr>
            <p:cNvSpPr/>
            <p:nvPr/>
          </p:nvSpPr>
          <p:spPr bwMode="gray">
            <a:xfrm>
              <a:off x="7459980" y="49872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94" name="Forme libre : forme 4293">
              <a:extLst>
                <a:ext uri="{FF2B5EF4-FFF2-40B4-BE49-F238E27FC236}">
                  <a16:creationId xmlns:a16="http://schemas.microsoft.com/office/drawing/2014/main" id="{833B89A3-F4FB-1CF2-5AC3-47BBA4768C18}"/>
                </a:ext>
              </a:extLst>
            </p:cNvPr>
            <p:cNvSpPr/>
            <p:nvPr/>
          </p:nvSpPr>
          <p:spPr bwMode="gray">
            <a:xfrm>
              <a:off x="7410450" y="49872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95" name="Forme libre : forme 4294">
              <a:extLst>
                <a:ext uri="{FF2B5EF4-FFF2-40B4-BE49-F238E27FC236}">
                  <a16:creationId xmlns:a16="http://schemas.microsoft.com/office/drawing/2014/main" id="{46C49756-EFD8-F5D7-709A-FA0C93C431D0}"/>
                </a:ext>
              </a:extLst>
            </p:cNvPr>
            <p:cNvSpPr/>
            <p:nvPr/>
          </p:nvSpPr>
          <p:spPr bwMode="gray">
            <a:xfrm>
              <a:off x="7362189" y="49872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96" name="Forme libre : forme 4295">
              <a:extLst>
                <a:ext uri="{FF2B5EF4-FFF2-40B4-BE49-F238E27FC236}">
                  <a16:creationId xmlns:a16="http://schemas.microsoft.com/office/drawing/2014/main" id="{8FA4190C-C69B-CFF8-3629-4AA2FDE685D7}"/>
                </a:ext>
              </a:extLst>
            </p:cNvPr>
            <p:cNvSpPr/>
            <p:nvPr/>
          </p:nvSpPr>
          <p:spPr bwMode="gray">
            <a:xfrm>
              <a:off x="7312659" y="49872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97" name="Forme libre : forme 4296">
              <a:extLst>
                <a:ext uri="{FF2B5EF4-FFF2-40B4-BE49-F238E27FC236}">
                  <a16:creationId xmlns:a16="http://schemas.microsoft.com/office/drawing/2014/main" id="{204AEE93-D313-62CC-31A4-C3DEC22429C5}"/>
                </a:ext>
              </a:extLst>
            </p:cNvPr>
            <p:cNvSpPr/>
            <p:nvPr/>
          </p:nvSpPr>
          <p:spPr bwMode="gray">
            <a:xfrm>
              <a:off x="7264400" y="49872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98" name="Forme libre : forme 4297">
              <a:extLst>
                <a:ext uri="{FF2B5EF4-FFF2-40B4-BE49-F238E27FC236}">
                  <a16:creationId xmlns:a16="http://schemas.microsoft.com/office/drawing/2014/main" id="{3A773E2C-1089-22DE-5578-2DF96EA91975}"/>
                </a:ext>
              </a:extLst>
            </p:cNvPr>
            <p:cNvSpPr/>
            <p:nvPr/>
          </p:nvSpPr>
          <p:spPr bwMode="gray">
            <a:xfrm>
              <a:off x="7214869" y="49872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99" name="Forme libre : forme 4298">
              <a:extLst>
                <a:ext uri="{FF2B5EF4-FFF2-40B4-BE49-F238E27FC236}">
                  <a16:creationId xmlns:a16="http://schemas.microsoft.com/office/drawing/2014/main" id="{302E1717-70BB-F731-CB84-DA31D1477508}"/>
                </a:ext>
              </a:extLst>
            </p:cNvPr>
            <p:cNvSpPr/>
            <p:nvPr/>
          </p:nvSpPr>
          <p:spPr bwMode="gray">
            <a:xfrm>
              <a:off x="7165339" y="49872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00" name="Forme libre : forme 4299">
              <a:extLst>
                <a:ext uri="{FF2B5EF4-FFF2-40B4-BE49-F238E27FC236}">
                  <a16:creationId xmlns:a16="http://schemas.microsoft.com/office/drawing/2014/main" id="{835CEF6B-D517-4C2B-3639-FBE5FDFEE974}"/>
                </a:ext>
              </a:extLst>
            </p:cNvPr>
            <p:cNvSpPr/>
            <p:nvPr/>
          </p:nvSpPr>
          <p:spPr bwMode="gray">
            <a:xfrm>
              <a:off x="7117080" y="49872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01" name="Forme libre : forme 4300">
              <a:extLst>
                <a:ext uri="{FF2B5EF4-FFF2-40B4-BE49-F238E27FC236}">
                  <a16:creationId xmlns:a16="http://schemas.microsoft.com/office/drawing/2014/main" id="{4E5A17CF-7BB6-EFDE-5266-BA36597F0C06}"/>
                </a:ext>
              </a:extLst>
            </p:cNvPr>
            <p:cNvSpPr/>
            <p:nvPr/>
          </p:nvSpPr>
          <p:spPr bwMode="gray">
            <a:xfrm>
              <a:off x="7067550" y="49872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02" name="Forme libre : forme 4301">
              <a:extLst>
                <a:ext uri="{FF2B5EF4-FFF2-40B4-BE49-F238E27FC236}">
                  <a16:creationId xmlns:a16="http://schemas.microsoft.com/office/drawing/2014/main" id="{94C5CD77-A341-5DEC-744F-3794B757DC6F}"/>
                </a:ext>
              </a:extLst>
            </p:cNvPr>
            <p:cNvSpPr/>
            <p:nvPr/>
          </p:nvSpPr>
          <p:spPr bwMode="gray">
            <a:xfrm>
              <a:off x="7019289" y="49872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03" name="Forme libre : forme 4302">
              <a:extLst>
                <a:ext uri="{FF2B5EF4-FFF2-40B4-BE49-F238E27FC236}">
                  <a16:creationId xmlns:a16="http://schemas.microsoft.com/office/drawing/2014/main" id="{B5F5CDF9-D163-4464-E0BE-BE0773DE75BC}"/>
                </a:ext>
              </a:extLst>
            </p:cNvPr>
            <p:cNvSpPr/>
            <p:nvPr/>
          </p:nvSpPr>
          <p:spPr bwMode="gray">
            <a:xfrm>
              <a:off x="6969759" y="49872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04" name="Forme libre : forme 4303">
              <a:extLst>
                <a:ext uri="{FF2B5EF4-FFF2-40B4-BE49-F238E27FC236}">
                  <a16:creationId xmlns:a16="http://schemas.microsoft.com/office/drawing/2014/main" id="{4657A686-088B-7985-662E-43581BFE58D8}"/>
                </a:ext>
              </a:extLst>
            </p:cNvPr>
            <p:cNvSpPr/>
            <p:nvPr/>
          </p:nvSpPr>
          <p:spPr bwMode="gray">
            <a:xfrm>
              <a:off x="6920230" y="49872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05" name="Forme libre : forme 4304">
              <a:extLst>
                <a:ext uri="{FF2B5EF4-FFF2-40B4-BE49-F238E27FC236}">
                  <a16:creationId xmlns:a16="http://schemas.microsoft.com/office/drawing/2014/main" id="{ABDDD1E8-1738-1801-CD0C-A7562E257210}"/>
                </a:ext>
              </a:extLst>
            </p:cNvPr>
            <p:cNvSpPr/>
            <p:nvPr/>
          </p:nvSpPr>
          <p:spPr bwMode="gray">
            <a:xfrm>
              <a:off x="6871969" y="49872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06" name="Forme libre : forme 4305">
              <a:extLst>
                <a:ext uri="{FF2B5EF4-FFF2-40B4-BE49-F238E27FC236}">
                  <a16:creationId xmlns:a16="http://schemas.microsoft.com/office/drawing/2014/main" id="{3A99E1CF-9040-E9C8-4F87-A27A89BF0106}"/>
                </a:ext>
              </a:extLst>
            </p:cNvPr>
            <p:cNvSpPr/>
            <p:nvPr/>
          </p:nvSpPr>
          <p:spPr bwMode="gray">
            <a:xfrm>
              <a:off x="6822439" y="49872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07" name="Forme libre : forme 4306">
              <a:extLst>
                <a:ext uri="{FF2B5EF4-FFF2-40B4-BE49-F238E27FC236}">
                  <a16:creationId xmlns:a16="http://schemas.microsoft.com/office/drawing/2014/main" id="{CA3CA1A8-6CB5-0378-281F-CF70B36C1FF7}"/>
                </a:ext>
              </a:extLst>
            </p:cNvPr>
            <p:cNvSpPr/>
            <p:nvPr/>
          </p:nvSpPr>
          <p:spPr bwMode="gray">
            <a:xfrm>
              <a:off x="6774180" y="49872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08" name="Forme libre : forme 4307">
              <a:extLst>
                <a:ext uri="{FF2B5EF4-FFF2-40B4-BE49-F238E27FC236}">
                  <a16:creationId xmlns:a16="http://schemas.microsoft.com/office/drawing/2014/main" id="{A8784898-CE60-2848-1AF5-BCAEF13A0D80}"/>
                </a:ext>
              </a:extLst>
            </p:cNvPr>
            <p:cNvSpPr/>
            <p:nvPr/>
          </p:nvSpPr>
          <p:spPr bwMode="gray">
            <a:xfrm>
              <a:off x="6724650" y="49872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09" name="Forme libre : forme 4308">
              <a:extLst>
                <a:ext uri="{FF2B5EF4-FFF2-40B4-BE49-F238E27FC236}">
                  <a16:creationId xmlns:a16="http://schemas.microsoft.com/office/drawing/2014/main" id="{86E508DB-0C8A-66FA-A67A-E6177491A2A5}"/>
                </a:ext>
              </a:extLst>
            </p:cNvPr>
            <p:cNvSpPr/>
            <p:nvPr/>
          </p:nvSpPr>
          <p:spPr bwMode="gray">
            <a:xfrm>
              <a:off x="6675119" y="49872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10" name="Forme libre : forme 4309">
              <a:extLst>
                <a:ext uri="{FF2B5EF4-FFF2-40B4-BE49-F238E27FC236}">
                  <a16:creationId xmlns:a16="http://schemas.microsoft.com/office/drawing/2014/main" id="{41EB5ED8-1B70-02AE-E956-0271A03F5C13}"/>
                </a:ext>
              </a:extLst>
            </p:cNvPr>
            <p:cNvSpPr/>
            <p:nvPr/>
          </p:nvSpPr>
          <p:spPr bwMode="gray">
            <a:xfrm>
              <a:off x="6626859" y="49872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11" name="Forme libre : forme 4310">
              <a:extLst>
                <a:ext uri="{FF2B5EF4-FFF2-40B4-BE49-F238E27FC236}">
                  <a16:creationId xmlns:a16="http://schemas.microsoft.com/office/drawing/2014/main" id="{3EA5B35D-E264-164F-4C87-E0A3BDBA7C1B}"/>
                </a:ext>
              </a:extLst>
            </p:cNvPr>
            <p:cNvSpPr/>
            <p:nvPr/>
          </p:nvSpPr>
          <p:spPr bwMode="gray">
            <a:xfrm>
              <a:off x="6577330" y="49872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12" name="Forme libre : forme 4311">
              <a:extLst>
                <a:ext uri="{FF2B5EF4-FFF2-40B4-BE49-F238E27FC236}">
                  <a16:creationId xmlns:a16="http://schemas.microsoft.com/office/drawing/2014/main" id="{E43B1447-32FD-891A-7DD5-1907367E3CA5}"/>
                </a:ext>
              </a:extLst>
            </p:cNvPr>
            <p:cNvSpPr/>
            <p:nvPr/>
          </p:nvSpPr>
          <p:spPr bwMode="gray">
            <a:xfrm>
              <a:off x="4568190" y="4987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13" name="Forme libre : forme 4312">
              <a:extLst>
                <a:ext uri="{FF2B5EF4-FFF2-40B4-BE49-F238E27FC236}">
                  <a16:creationId xmlns:a16="http://schemas.microsoft.com/office/drawing/2014/main" id="{93EDE4BD-7562-9455-1B0F-371A67A2D884}"/>
                </a:ext>
              </a:extLst>
            </p:cNvPr>
            <p:cNvSpPr/>
            <p:nvPr/>
          </p:nvSpPr>
          <p:spPr bwMode="gray">
            <a:xfrm>
              <a:off x="4518660" y="4987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14" name="Forme libre : forme 4313">
              <a:extLst>
                <a:ext uri="{FF2B5EF4-FFF2-40B4-BE49-F238E27FC236}">
                  <a16:creationId xmlns:a16="http://schemas.microsoft.com/office/drawing/2014/main" id="{332D6107-29C6-3198-0788-4563EA56C0A9}"/>
                </a:ext>
              </a:extLst>
            </p:cNvPr>
            <p:cNvSpPr/>
            <p:nvPr/>
          </p:nvSpPr>
          <p:spPr bwMode="gray">
            <a:xfrm>
              <a:off x="4470400" y="4987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15" name="Forme libre : forme 4314">
              <a:extLst>
                <a:ext uri="{FF2B5EF4-FFF2-40B4-BE49-F238E27FC236}">
                  <a16:creationId xmlns:a16="http://schemas.microsoft.com/office/drawing/2014/main" id="{910787A9-F032-72F9-33AA-CB530768A18D}"/>
                </a:ext>
              </a:extLst>
            </p:cNvPr>
            <p:cNvSpPr/>
            <p:nvPr/>
          </p:nvSpPr>
          <p:spPr bwMode="gray">
            <a:xfrm>
              <a:off x="4420870" y="4987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16" name="Forme libre : forme 4315">
              <a:extLst>
                <a:ext uri="{FF2B5EF4-FFF2-40B4-BE49-F238E27FC236}">
                  <a16:creationId xmlns:a16="http://schemas.microsoft.com/office/drawing/2014/main" id="{FF3BB0E8-6BA3-FAB6-567B-2936959320DB}"/>
                </a:ext>
              </a:extLst>
            </p:cNvPr>
            <p:cNvSpPr/>
            <p:nvPr/>
          </p:nvSpPr>
          <p:spPr bwMode="gray">
            <a:xfrm>
              <a:off x="4372610" y="4987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17" name="Forme libre : forme 4316">
              <a:extLst>
                <a:ext uri="{FF2B5EF4-FFF2-40B4-BE49-F238E27FC236}">
                  <a16:creationId xmlns:a16="http://schemas.microsoft.com/office/drawing/2014/main" id="{3BCE50A0-EC71-D10B-48E5-08D914ACDCB0}"/>
                </a:ext>
              </a:extLst>
            </p:cNvPr>
            <p:cNvSpPr/>
            <p:nvPr/>
          </p:nvSpPr>
          <p:spPr bwMode="gray">
            <a:xfrm>
              <a:off x="4323080" y="4987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18" name="Forme libre : forme 4317">
              <a:extLst>
                <a:ext uri="{FF2B5EF4-FFF2-40B4-BE49-F238E27FC236}">
                  <a16:creationId xmlns:a16="http://schemas.microsoft.com/office/drawing/2014/main" id="{2E551199-958F-CB51-D1BF-D74147C6DBFB}"/>
                </a:ext>
              </a:extLst>
            </p:cNvPr>
            <p:cNvSpPr/>
            <p:nvPr/>
          </p:nvSpPr>
          <p:spPr bwMode="gray">
            <a:xfrm>
              <a:off x="4273550" y="4987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19" name="Forme libre : forme 4318">
              <a:extLst>
                <a:ext uri="{FF2B5EF4-FFF2-40B4-BE49-F238E27FC236}">
                  <a16:creationId xmlns:a16="http://schemas.microsoft.com/office/drawing/2014/main" id="{FEC79CBC-B994-21CF-6B1C-6F32AA44A2DB}"/>
                </a:ext>
              </a:extLst>
            </p:cNvPr>
            <p:cNvSpPr/>
            <p:nvPr/>
          </p:nvSpPr>
          <p:spPr bwMode="gray">
            <a:xfrm>
              <a:off x="2656840" y="4987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20" name="Forme libre : forme 4319">
              <a:extLst>
                <a:ext uri="{FF2B5EF4-FFF2-40B4-BE49-F238E27FC236}">
                  <a16:creationId xmlns:a16="http://schemas.microsoft.com/office/drawing/2014/main" id="{F157B9F8-EF98-1664-8FB3-3675A76E1830}"/>
                </a:ext>
              </a:extLst>
            </p:cNvPr>
            <p:cNvSpPr/>
            <p:nvPr/>
          </p:nvSpPr>
          <p:spPr bwMode="gray">
            <a:xfrm>
              <a:off x="2607310" y="4987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21" name="Forme libre : forme 4320">
              <a:extLst>
                <a:ext uri="{FF2B5EF4-FFF2-40B4-BE49-F238E27FC236}">
                  <a16:creationId xmlns:a16="http://schemas.microsoft.com/office/drawing/2014/main" id="{64A8BCA2-6C5A-4313-3228-85CB59FCF057}"/>
                </a:ext>
              </a:extLst>
            </p:cNvPr>
            <p:cNvSpPr/>
            <p:nvPr/>
          </p:nvSpPr>
          <p:spPr bwMode="gray">
            <a:xfrm>
              <a:off x="2559050" y="4987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22" name="Forme libre : forme 4321">
              <a:extLst>
                <a:ext uri="{FF2B5EF4-FFF2-40B4-BE49-F238E27FC236}">
                  <a16:creationId xmlns:a16="http://schemas.microsoft.com/office/drawing/2014/main" id="{588447A9-D448-4C8B-2730-3F9C3CA959BB}"/>
                </a:ext>
              </a:extLst>
            </p:cNvPr>
            <p:cNvSpPr/>
            <p:nvPr/>
          </p:nvSpPr>
          <p:spPr bwMode="gray">
            <a:xfrm>
              <a:off x="2509520" y="4987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23" name="Forme libre : forme 4322">
              <a:extLst>
                <a:ext uri="{FF2B5EF4-FFF2-40B4-BE49-F238E27FC236}">
                  <a16:creationId xmlns:a16="http://schemas.microsoft.com/office/drawing/2014/main" id="{48EB3AEC-064E-FBC7-410B-1FB222DCDEB8}"/>
                </a:ext>
              </a:extLst>
            </p:cNvPr>
            <p:cNvSpPr/>
            <p:nvPr/>
          </p:nvSpPr>
          <p:spPr bwMode="gray">
            <a:xfrm>
              <a:off x="2459990" y="4987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24" name="Forme libre : forme 4323">
              <a:extLst>
                <a:ext uri="{FF2B5EF4-FFF2-40B4-BE49-F238E27FC236}">
                  <a16:creationId xmlns:a16="http://schemas.microsoft.com/office/drawing/2014/main" id="{19C18D1A-FABA-1387-1A07-91C4B2DAA68B}"/>
                </a:ext>
              </a:extLst>
            </p:cNvPr>
            <p:cNvSpPr/>
            <p:nvPr/>
          </p:nvSpPr>
          <p:spPr bwMode="gray">
            <a:xfrm>
              <a:off x="2411730" y="4987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25" name="Forme libre : forme 4324">
              <a:extLst>
                <a:ext uri="{FF2B5EF4-FFF2-40B4-BE49-F238E27FC236}">
                  <a16:creationId xmlns:a16="http://schemas.microsoft.com/office/drawing/2014/main" id="{4F45A77E-E243-B7FF-CDFF-6BE622F47782}"/>
                </a:ext>
              </a:extLst>
            </p:cNvPr>
            <p:cNvSpPr/>
            <p:nvPr/>
          </p:nvSpPr>
          <p:spPr bwMode="gray">
            <a:xfrm>
              <a:off x="2362200" y="4987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26" name="Forme libre : forme 4325">
              <a:extLst>
                <a:ext uri="{FF2B5EF4-FFF2-40B4-BE49-F238E27FC236}">
                  <a16:creationId xmlns:a16="http://schemas.microsoft.com/office/drawing/2014/main" id="{B9E8FA0C-1213-FED9-AC99-265AC6AC68CE}"/>
                </a:ext>
              </a:extLst>
            </p:cNvPr>
            <p:cNvSpPr/>
            <p:nvPr/>
          </p:nvSpPr>
          <p:spPr bwMode="gray">
            <a:xfrm>
              <a:off x="2313940" y="4987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27" name="Forme libre : forme 4326">
              <a:extLst>
                <a:ext uri="{FF2B5EF4-FFF2-40B4-BE49-F238E27FC236}">
                  <a16:creationId xmlns:a16="http://schemas.microsoft.com/office/drawing/2014/main" id="{12842D59-5B0B-7E1F-E60E-EA21DE76FC4F}"/>
                </a:ext>
              </a:extLst>
            </p:cNvPr>
            <p:cNvSpPr/>
            <p:nvPr/>
          </p:nvSpPr>
          <p:spPr bwMode="gray">
            <a:xfrm>
              <a:off x="2264410" y="4987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28" name="Forme libre : forme 4327">
              <a:extLst>
                <a:ext uri="{FF2B5EF4-FFF2-40B4-BE49-F238E27FC236}">
                  <a16:creationId xmlns:a16="http://schemas.microsoft.com/office/drawing/2014/main" id="{1CFC8A70-DD2C-32E4-BD43-5E0570F9557C}"/>
                </a:ext>
              </a:extLst>
            </p:cNvPr>
            <p:cNvSpPr/>
            <p:nvPr/>
          </p:nvSpPr>
          <p:spPr bwMode="gray">
            <a:xfrm>
              <a:off x="2214880" y="4987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29" name="Forme libre : forme 4328">
              <a:extLst>
                <a:ext uri="{FF2B5EF4-FFF2-40B4-BE49-F238E27FC236}">
                  <a16:creationId xmlns:a16="http://schemas.microsoft.com/office/drawing/2014/main" id="{AC696117-5BE1-BE96-AD40-DE61E8A698ED}"/>
                </a:ext>
              </a:extLst>
            </p:cNvPr>
            <p:cNvSpPr/>
            <p:nvPr/>
          </p:nvSpPr>
          <p:spPr bwMode="gray">
            <a:xfrm>
              <a:off x="2166620" y="4987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30" name="Forme libre : forme 4329">
              <a:extLst>
                <a:ext uri="{FF2B5EF4-FFF2-40B4-BE49-F238E27FC236}">
                  <a16:creationId xmlns:a16="http://schemas.microsoft.com/office/drawing/2014/main" id="{E6173983-690D-B06F-2D15-F7A11A5477CA}"/>
                </a:ext>
              </a:extLst>
            </p:cNvPr>
            <p:cNvSpPr/>
            <p:nvPr/>
          </p:nvSpPr>
          <p:spPr bwMode="gray">
            <a:xfrm>
              <a:off x="7459980" y="49390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31" name="Forme libre : forme 4330">
              <a:extLst>
                <a:ext uri="{FF2B5EF4-FFF2-40B4-BE49-F238E27FC236}">
                  <a16:creationId xmlns:a16="http://schemas.microsoft.com/office/drawing/2014/main" id="{9BA56842-F022-004E-EA55-9536D0BEB60A}"/>
                </a:ext>
              </a:extLst>
            </p:cNvPr>
            <p:cNvSpPr/>
            <p:nvPr/>
          </p:nvSpPr>
          <p:spPr bwMode="gray">
            <a:xfrm>
              <a:off x="7410450" y="49390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32" name="Forme libre : forme 4331">
              <a:extLst>
                <a:ext uri="{FF2B5EF4-FFF2-40B4-BE49-F238E27FC236}">
                  <a16:creationId xmlns:a16="http://schemas.microsoft.com/office/drawing/2014/main" id="{D16F0D3B-325A-52C9-5DB7-BCBC034DF7F7}"/>
                </a:ext>
              </a:extLst>
            </p:cNvPr>
            <p:cNvSpPr/>
            <p:nvPr/>
          </p:nvSpPr>
          <p:spPr bwMode="gray">
            <a:xfrm>
              <a:off x="7362189" y="49390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33" name="Forme libre : forme 4332">
              <a:extLst>
                <a:ext uri="{FF2B5EF4-FFF2-40B4-BE49-F238E27FC236}">
                  <a16:creationId xmlns:a16="http://schemas.microsoft.com/office/drawing/2014/main" id="{3CA6EDC0-CBC0-ABDA-1B26-2150BC301BCE}"/>
                </a:ext>
              </a:extLst>
            </p:cNvPr>
            <p:cNvSpPr/>
            <p:nvPr/>
          </p:nvSpPr>
          <p:spPr bwMode="gray">
            <a:xfrm>
              <a:off x="7312659" y="49390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34" name="Forme libre : forme 4333">
              <a:extLst>
                <a:ext uri="{FF2B5EF4-FFF2-40B4-BE49-F238E27FC236}">
                  <a16:creationId xmlns:a16="http://schemas.microsoft.com/office/drawing/2014/main" id="{FAA6A08E-C90D-9148-B14C-6D102E945B3C}"/>
                </a:ext>
              </a:extLst>
            </p:cNvPr>
            <p:cNvSpPr/>
            <p:nvPr/>
          </p:nvSpPr>
          <p:spPr bwMode="gray">
            <a:xfrm>
              <a:off x="7264400" y="49390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35" name="Forme libre : forme 4334">
              <a:extLst>
                <a:ext uri="{FF2B5EF4-FFF2-40B4-BE49-F238E27FC236}">
                  <a16:creationId xmlns:a16="http://schemas.microsoft.com/office/drawing/2014/main" id="{3EC8A0E9-8413-4AA1-35D6-C7D4E4879D50}"/>
                </a:ext>
              </a:extLst>
            </p:cNvPr>
            <p:cNvSpPr/>
            <p:nvPr/>
          </p:nvSpPr>
          <p:spPr bwMode="gray">
            <a:xfrm>
              <a:off x="7214869" y="49390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36" name="Forme libre : forme 4335">
              <a:extLst>
                <a:ext uri="{FF2B5EF4-FFF2-40B4-BE49-F238E27FC236}">
                  <a16:creationId xmlns:a16="http://schemas.microsoft.com/office/drawing/2014/main" id="{95D966D3-91C7-7956-B3DB-615BDF3F84B5}"/>
                </a:ext>
              </a:extLst>
            </p:cNvPr>
            <p:cNvSpPr/>
            <p:nvPr/>
          </p:nvSpPr>
          <p:spPr bwMode="gray">
            <a:xfrm>
              <a:off x="7165339" y="49390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37" name="Forme libre : forme 4336">
              <a:extLst>
                <a:ext uri="{FF2B5EF4-FFF2-40B4-BE49-F238E27FC236}">
                  <a16:creationId xmlns:a16="http://schemas.microsoft.com/office/drawing/2014/main" id="{0CC2B382-832A-0122-5DF8-8CEA45DD2B15}"/>
                </a:ext>
              </a:extLst>
            </p:cNvPr>
            <p:cNvSpPr/>
            <p:nvPr/>
          </p:nvSpPr>
          <p:spPr bwMode="gray">
            <a:xfrm>
              <a:off x="7117080" y="49390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38" name="Forme libre : forme 4337">
              <a:extLst>
                <a:ext uri="{FF2B5EF4-FFF2-40B4-BE49-F238E27FC236}">
                  <a16:creationId xmlns:a16="http://schemas.microsoft.com/office/drawing/2014/main" id="{18D7D55C-1F91-D299-573E-1F7D9BF84F20}"/>
                </a:ext>
              </a:extLst>
            </p:cNvPr>
            <p:cNvSpPr/>
            <p:nvPr/>
          </p:nvSpPr>
          <p:spPr bwMode="gray">
            <a:xfrm>
              <a:off x="7067550" y="49390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39" name="Forme libre : forme 4338">
              <a:extLst>
                <a:ext uri="{FF2B5EF4-FFF2-40B4-BE49-F238E27FC236}">
                  <a16:creationId xmlns:a16="http://schemas.microsoft.com/office/drawing/2014/main" id="{BB2F4B1B-093A-E789-28E2-CF5DF2C90049}"/>
                </a:ext>
              </a:extLst>
            </p:cNvPr>
            <p:cNvSpPr/>
            <p:nvPr/>
          </p:nvSpPr>
          <p:spPr bwMode="gray">
            <a:xfrm>
              <a:off x="7019289" y="49390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40" name="Forme libre : forme 4339">
              <a:extLst>
                <a:ext uri="{FF2B5EF4-FFF2-40B4-BE49-F238E27FC236}">
                  <a16:creationId xmlns:a16="http://schemas.microsoft.com/office/drawing/2014/main" id="{8FB47D67-1F43-F37C-A41A-A4642C3E32C2}"/>
                </a:ext>
              </a:extLst>
            </p:cNvPr>
            <p:cNvSpPr/>
            <p:nvPr/>
          </p:nvSpPr>
          <p:spPr bwMode="gray">
            <a:xfrm>
              <a:off x="6969759" y="49390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41" name="Forme libre : forme 4340">
              <a:extLst>
                <a:ext uri="{FF2B5EF4-FFF2-40B4-BE49-F238E27FC236}">
                  <a16:creationId xmlns:a16="http://schemas.microsoft.com/office/drawing/2014/main" id="{8C858007-E0CB-91EF-5537-21D012D3CE1B}"/>
                </a:ext>
              </a:extLst>
            </p:cNvPr>
            <p:cNvSpPr/>
            <p:nvPr/>
          </p:nvSpPr>
          <p:spPr bwMode="gray">
            <a:xfrm>
              <a:off x="6920230" y="49390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42" name="Forme libre : forme 4341">
              <a:extLst>
                <a:ext uri="{FF2B5EF4-FFF2-40B4-BE49-F238E27FC236}">
                  <a16:creationId xmlns:a16="http://schemas.microsoft.com/office/drawing/2014/main" id="{5C0DD008-F416-EAF7-6D3A-420020E86FD6}"/>
                </a:ext>
              </a:extLst>
            </p:cNvPr>
            <p:cNvSpPr/>
            <p:nvPr/>
          </p:nvSpPr>
          <p:spPr bwMode="gray">
            <a:xfrm>
              <a:off x="6871969" y="49390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43" name="Forme libre : forme 4342">
              <a:extLst>
                <a:ext uri="{FF2B5EF4-FFF2-40B4-BE49-F238E27FC236}">
                  <a16:creationId xmlns:a16="http://schemas.microsoft.com/office/drawing/2014/main" id="{BBF17D17-59BF-C3A7-A124-92D0E31A326E}"/>
                </a:ext>
              </a:extLst>
            </p:cNvPr>
            <p:cNvSpPr/>
            <p:nvPr/>
          </p:nvSpPr>
          <p:spPr bwMode="gray">
            <a:xfrm>
              <a:off x="6822439" y="49390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44" name="Forme libre : forme 4343">
              <a:extLst>
                <a:ext uri="{FF2B5EF4-FFF2-40B4-BE49-F238E27FC236}">
                  <a16:creationId xmlns:a16="http://schemas.microsoft.com/office/drawing/2014/main" id="{63CE618B-1C19-6B54-08B7-D022AE8FA6A9}"/>
                </a:ext>
              </a:extLst>
            </p:cNvPr>
            <p:cNvSpPr/>
            <p:nvPr/>
          </p:nvSpPr>
          <p:spPr bwMode="gray">
            <a:xfrm>
              <a:off x="6774180" y="49390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45" name="Forme libre : forme 4344">
              <a:extLst>
                <a:ext uri="{FF2B5EF4-FFF2-40B4-BE49-F238E27FC236}">
                  <a16:creationId xmlns:a16="http://schemas.microsoft.com/office/drawing/2014/main" id="{28BE6448-21DC-6855-3D9E-BF0D3CFF895A}"/>
                </a:ext>
              </a:extLst>
            </p:cNvPr>
            <p:cNvSpPr/>
            <p:nvPr/>
          </p:nvSpPr>
          <p:spPr bwMode="gray">
            <a:xfrm>
              <a:off x="6724650" y="49390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46" name="Forme libre : forme 4345">
              <a:extLst>
                <a:ext uri="{FF2B5EF4-FFF2-40B4-BE49-F238E27FC236}">
                  <a16:creationId xmlns:a16="http://schemas.microsoft.com/office/drawing/2014/main" id="{27AAB861-634A-0A61-D77A-494BA6790BD0}"/>
                </a:ext>
              </a:extLst>
            </p:cNvPr>
            <p:cNvSpPr/>
            <p:nvPr/>
          </p:nvSpPr>
          <p:spPr bwMode="gray">
            <a:xfrm>
              <a:off x="6675119" y="49390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47" name="Forme libre : forme 4346">
              <a:extLst>
                <a:ext uri="{FF2B5EF4-FFF2-40B4-BE49-F238E27FC236}">
                  <a16:creationId xmlns:a16="http://schemas.microsoft.com/office/drawing/2014/main" id="{3951515B-2430-A613-9EE5-9759951039DD}"/>
                </a:ext>
              </a:extLst>
            </p:cNvPr>
            <p:cNvSpPr/>
            <p:nvPr/>
          </p:nvSpPr>
          <p:spPr bwMode="gray">
            <a:xfrm>
              <a:off x="6626859" y="49390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48" name="Forme libre : forme 4347">
              <a:extLst>
                <a:ext uri="{FF2B5EF4-FFF2-40B4-BE49-F238E27FC236}">
                  <a16:creationId xmlns:a16="http://schemas.microsoft.com/office/drawing/2014/main" id="{7F28198E-0FFC-D26A-BE54-F4C189AF1792}"/>
                </a:ext>
              </a:extLst>
            </p:cNvPr>
            <p:cNvSpPr/>
            <p:nvPr/>
          </p:nvSpPr>
          <p:spPr bwMode="gray">
            <a:xfrm>
              <a:off x="6577330" y="49390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49" name="Forme libre : forme 4348">
              <a:extLst>
                <a:ext uri="{FF2B5EF4-FFF2-40B4-BE49-F238E27FC236}">
                  <a16:creationId xmlns:a16="http://schemas.microsoft.com/office/drawing/2014/main" id="{1BB51571-9841-CBF1-4CF0-235385AF0587}"/>
                </a:ext>
              </a:extLst>
            </p:cNvPr>
            <p:cNvSpPr/>
            <p:nvPr/>
          </p:nvSpPr>
          <p:spPr bwMode="gray">
            <a:xfrm>
              <a:off x="6529069" y="49390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50" name="Forme libre : forme 4349">
              <a:extLst>
                <a:ext uri="{FF2B5EF4-FFF2-40B4-BE49-F238E27FC236}">
                  <a16:creationId xmlns:a16="http://schemas.microsoft.com/office/drawing/2014/main" id="{BFFB92BD-187B-BB1B-F87A-47BBD392A435}"/>
                </a:ext>
              </a:extLst>
            </p:cNvPr>
            <p:cNvSpPr/>
            <p:nvPr/>
          </p:nvSpPr>
          <p:spPr bwMode="gray">
            <a:xfrm>
              <a:off x="4568190" y="49390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51" name="Forme libre : forme 4350">
              <a:extLst>
                <a:ext uri="{FF2B5EF4-FFF2-40B4-BE49-F238E27FC236}">
                  <a16:creationId xmlns:a16="http://schemas.microsoft.com/office/drawing/2014/main" id="{E0C1B17B-4302-6135-1309-C90EE0D251B7}"/>
                </a:ext>
              </a:extLst>
            </p:cNvPr>
            <p:cNvSpPr/>
            <p:nvPr/>
          </p:nvSpPr>
          <p:spPr bwMode="gray">
            <a:xfrm>
              <a:off x="4518660" y="49390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52" name="Forme libre : forme 4351">
              <a:extLst>
                <a:ext uri="{FF2B5EF4-FFF2-40B4-BE49-F238E27FC236}">
                  <a16:creationId xmlns:a16="http://schemas.microsoft.com/office/drawing/2014/main" id="{6B725D73-65AF-BB11-F028-B8FFAC34D314}"/>
                </a:ext>
              </a:extLst>
            </p:cNvPr>
            <p:cNvSpPr/>
            <p:nvPr/>
          </p:nvSpPr>
          <p:spPr bwMode="gray">
            <a:xfrm>
              <a:off x="4470400" y="49390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53" name="Forme libre : forme 4352">
              <a:extLst>
                <a:ext uri="{FF2B5EF4-FFF2-40B4-BE49-F238E27FC236}">
                  <a16:creationId xmlns:a16="http://schemas.microsoft.com/office/drawing/2014/main" id="{259D1CD0-2BC8-62C8-1624-2B6B52328102}"/>
                </a:ext>
              </a:extLst>
            </p:cNvPr>
            <p:cNvSpPr/>
            <p:nvPr/>
          </p:nvSpPr>
          <p:spPr bwMode="gray">
            <a:xfrm>
              <a:off x="4420870" y="49390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54" name="Forme libre : forme 4353">
              <a:extLst>
                <a:ext uri="{FF2B5EF4-FFF2-40B4-BE49-F238E27FC236}">
                  <a16:creationId xmlns:a16="http://schemas.microsoft.com/office/drawing/2014/main" id="{CA6EFEF9-C771-819D-0510-B8F995323E8C}"/>
                </a:ext>
              </a:extLst>
            </p:cNvPr>
            <p:cNvSpPr/>
            <p:nvPr/>
          </p:nvSpPr>
          <p:spPr bwMode="gray">
            <a:xfrm>
              <a:off x="4372610" y="49390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55" name="Forme libre : forme 4354">
              <a:extLst>
                <a:ext uri="{FF2B5EF4-FFF2-40B4-BE49-F238E27FC236}">
                  <a16:creationId xmlns:a16="http://schemas.microsoft.com/office/drawing/2014/main" id="{8348D4C9-1608-61B4-148A-42645BCE53E9}"/>
                </a:ext>
              </a:extLst>
            </p:cNvPr>
            <p:cNvSpPr/>
            <p:nvPr/>
          </p:nvSpPr>
          <p:spPr bwMode="gray">
            <a:xfrm>
              <a:off x="4323080" y="49390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56" name="Forme libre : forme 4355">
              <a:extLst>
                <a:ext uri="{FF2B5EF4-FFF2-40B4-BE49-F238E27FC236}">
                  <a16:creationId xmlns:a16="http://schemas.microsoft.com/office/drawing/2014/main" id="{3616E726-AA33-A1E6-904C-144AD94CEF96}"/>
                </a:ext>
              </a:extLst>
            </p:cNvPr>
            <p:cNvSpPr/>
            <p:nvPr/>
          </p:nvSpPr>
          <p:spPr bwMode="gray">
            <a:xfrm>
              <a:off x="4273550" y="49390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57" name="Forme libre : forme 4356">
              <a:extLst>
                <a:ext uri="{FF2B5EF4-FFF2-40B4-BE49-F238E27FC236}">
                  <a16:creationId xmlns:a16="http://schemas.microsoft.com/office/drawing/2014/main" id="{DB26BA5E-3873-4697-D1DB-49205F8FC7F2}"/>
                </a:ext>
              </a:extLst>
            </p:cNvPr>
            <p:cNvSpPr/>
            <p:nvPr/>
          </p:nvSpPr>
          <p:spPr bwMode="gray">
            <a:xfrm>
              <a:off x="4225290" y="49390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58" name="Forme libre : forme 4357">
              <a:extLst>
                <a:ext uri="{FF2B5EF4-FFF2-40B4-BE49-F238E27FC236}">
                  <a16:creationId xmlns:a16="http://schemas.microsoft.com/office/drawing/2014/main" id="{BB746DD8-F1DD-B54B-DEF7-86660819725D}"/>
                </a:ext>
              </a:extLst>
            </p:cNvPr>
            <p:cNvSpPr/>
            <p:nvPr/>
          </p:nvSpPr>
          <p:spPr bwMode="gray">
            <a:xfrm>
              <a:off x="2656840" y="49390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59" name="Forme libre : forme 4358">
              <a:extLst>
                <a:ext uri="{FF2B5EF4-FFF2-40B4-BE49-F238E27FC236}">
                  <a16:creationId xmlns:a16="http://schemas.microsoft.com/office/drawing/2014/main" id="{03E3D646-0890-D737-79F4-553E4CF07A8D}"/>
                </a:ext>
              </a:extLst>
            </p:cNvPr>
            <p:cNvSpPr/>
            <p:nvPr/>
          </p:nvSpPr>
          <p:spPr bwMode="gray">
            <a:xfrm>
              <a:off x="2607310" y="49390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60" name="Forme libre : forme 4359">
              <a:extLst>
                <a:ext uri="{FF2B5EF4-FFF2-40B4-BE49-F238E27FC236}">
                  <a16:creationId xmlns:a16="http://schemas.microsoft.com/office/drawing/2014/main" id="{EBDF6C81-7049-BD15-7CB2-5D92822A4E85}"/>
                </a:ext>
              </a:extLst>
            </p:cNvPr>
            <p:cNvSpPr/>
            <p:nvPr/>
          </p:nvSpPr>
          <p:spPr bwMode="gray">
            <a:xfrm>
              <a:off x="2559050" y="49390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61" name="Forme libre : forme 4360">
              <a:extLst>
                <a:ext uri="{FF2B5EF4-FFF2-40B4-BE49-F238E27FC236}">
                  <a16:creationId xmlns:a16="http://schemas.microsoft.com/office/drawing/2014/main" id="{1DE425C8-D2D7-2616-617D-DBDD78D02AD4}"/>
                </a:ext>
              </a:extLst>
            </p:cNvPr>
            <p:cNvSpPr/>
            <p:nvPr/>
          </p:nvSpPr>
          <p:spPr bwMode="gray">
            <a:xfrm>
              <a:off x="2509520" y="49390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62" name="Forme libre : forme 4361">
              <a:extLst>
                <a:ext uri="{FF2B5EF4-FFF2-40B4-BE49-F238E27FC236}">
                  <a16:creationId xmlns:a16="http://schemas.microsoft.com/office/drawing/2014/main" id="{9857BE44-8AA5-6C12-15B7-672550249815}"/>
                </a:ext>
              </a:extLst>
            </p:cNvPr>
            <p:cNvSpPr/>
            <p:nvPr/>
          </p:nvSpPr>
          <p:spPr bwMode="gray">
            <a:xfrm>
              <a:off x="2459990" y="49390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63" name="Forme libre : forme 4362">
              <a:extLst>
                <a:ext uri="{FF2B5EF4-FFF2-40B4-BE49-F238E27FC236}">
                  <a16:creationId xmlns:a16="http://schemas.microsoft.com/office/drawing/2014/main" id="{A2F2AE1D-D663-25E0-9E7D-8CA9CFA90EA2}"/>
                </a:ext>
              </a:extLst>
            </p:cNvPr>
            <p:cNvSpPr/>
            <p:nvPr/>
          </p:nvSpPr>
          <p:spPr bwMode="gray">
            <a:xfrm>
              <a:off x="2411730" y="49390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64" name="Forme libre : forme 4363">
              <a:extLst>
                <a:ext uri="{FF2B5EF4-FFF2-40B4-BE49-F238E27FC236}">
                  <a16:creationId xmlns:a16="http://schemas.microsoft.com/office/drawing/2014/main" id="{4F07D7B5-2F74-808F-9B71-FF6C42F79D3A}"/>
                </a:ext>
              </a:extLst>
            </p:cNvPr>
            <p:cNvSpPr/>
            <p:nvPr/>
          </p:nvSpPr>
          <p:spPr bwMode="gray">
            <a:xfrm>
              <a:off x="2362200" y="49390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65" name="Forme libre : forme 4364">
              <a:extLst>
                <a:ext uri="{FF2B5EF4-FFF2-40B4-BE49-F238E27FC236}">
                  <a16:creationId xmlns:a16="http://schemas.microsoft.com/office/drawing/2014/main" id="{2440FCB0-FEE0-AE24-C2DA-E0A9FD45C5B4}"/>
                </a:ext>
              </a:extLst>
            </p:cNvPr>
            <p:cNvSpPr/>
            <p:nvPr/>
          </p:nvSpPr>
          <p:spPr bwMode="gray">
            <a:xfrm>
              <a:off x="2313940" y="49390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66" name="Forme libre : forme 4365">
              <a:extLst>
                <a:ext uri="{FF2B5EF4-FFF2-40B4-BE49-F238E27FC236}">
                  <a16:creationId xmlns:a16="http://schemas.microsoft.com/office/drawing/2014/main" id="{25FBC271-D0F0-F04E-7A8F-78A07FFF04FE}"/>
                </a:ext>
              </a:extLst>
            </p:cNvPr>
            <p:cNvSpPr/>
            <p:nvPr/>
          </p:nvSpPr>
          <p:spPr bwMode="gray">
            <a:xfrm>
              <a:off x="2264410" y="49390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67" name="Forme libre : forme 4366">
              <a:extLst>
                <a:ext uri="{FF2B5EF4-FFF2-40B4-BE49-F238E27FC236}">
                  <a16:creationId xmlns:a16="http://schemas.microsoft.com/office/drawing/2014/main" id="{BAA85532-54FD-E686-D875-723C4A69DAAE}"/>
                </a:ext>
              </a:extLst>
            </p:cNvPr>
            <p:cNvSpPr/>
            <p:nvPr/>
          </p:nvSpPr>
          <p:spPr bwMode="gray">
            <a:xfrm>
              <a:off x="2214880" y="49390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68" name="Forme libre : forme 4367">
              <a:extLst>
                <a:ext uri="{FF2B5EF4-FFF2-40B4-BE49-F238E27FC236}">
                  <a16:creationId xmlns:a16="http://schemas.microsoft.com/office/drawing/2014/main" id="{BAD6D166-C5C3-1E22-2D9A-A486FD89F7C6}"/>
                </a:ext>
              </a:extLst>
            </p:cNvPr>
            <p:cNvSpPr/>
            <p:nvPr/>
          </p:nvSpPr>
          <p:spPr bwMode="gray">
            <a:xfrm>
              <a:off x="2166620" y="49390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69" name="Forme libre : forme 4368">
              <a:extLst>
                <a:ext uri="{FF2B5EF4-FFF2-40B4-BE49-F238E27FC236}">
                  <a16:creationId xmlns:a16="http://schemas.microsoft.com/office/drawing/2014/main" id="{08AA3A00-90DE-03CD-C6A6-8E9DA93A3498}"/>
                </a:ext>
              </a:extLst>
            </p:cNvPr>
            <p:cNvSpPr/>
            <p:nvPr/>
          </p:nvSpPr>
          <p:spPr bwMode="gray">
            <a:xfrm>
              <a:off x="7459980" y="48895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70" name="Forme libre : forme 4369">
              <a:extLst>
                <a:ext uri="{FF2B5EF4-FFF2-40B4-BE49-F238E27FC236}">
                  <a16:creationId xmlns:a16="http://schemas.microsoft.com/office/drawing/2014/main" id="{D8E45C50-B868-DDC5-3616-85C75250B4D7}"/>
                </a:ext>
              </a:extLst>
            </p:cNvPr>
            <p:cNvSpPr/>
            <p:nvPr/>
          </p:nvSpPr>
          <p:spPr bwMode="gray">
            <a:xfrm>
              <a:off x="7410450" y="48895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71" name="Forme libre : forme 4370">
              <a:extLst>
                <a:ext uri="{FF2B5EF4-FFF2-40B4-BE49-F238E27FC236}">
                  <a16:creationId xmlns:a16="http://schemas.microsoft.com/office/drawing/2014/main" id="{84C9C47A-190E-D302-6312-36DE7A563E38}"/>
                </a:ext>
              </a:extLst>
            </p:cNvPr>
            <p:cNvSpPr/>
            <p:nvPr/>
          </p:nvSpPr>
          <p:spPr bwMode="gray">
            <a:xfrm>
              <a:off x="7362189" y="48895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72" name="Forme libre : forme 4371">
              <a:extLst>
                <a:ext uri="{FF2B5EF4-FFF2-40B4-BE49-F238E27FC236}">
                  <a16:creationId xmlns:a16="http://schemas.microsoft.com/office/drawing/2014/main" id="{1A70DF62-EFE6-1029-270A-C3018FC3EB89}"/>
                </a:ext>
              </a:extLst>
            </p:cNvPr>
            <p:cNvSpPr/>
            <p:nvPr/>
          </p:nvSpPr>
          <p:spPr bwMode="gray">
            <a:xfrm>
              <a:off x="7312659" y="48895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73" name="Forme libre : forme 4372">
              <a:extLst>
                <a:ext uri="{FF2B5EF4-FFF2-40B4-BE49-F238E27FC236}">
                  <a16:creationId xmlns:a16="http://schemas.microsoft.com/office/drawing/2014/main" id="{15DB0009-BB36-D61C-39C2-FF519537DDDD}"/>
                </a:ext>
              </a:extLst>
            </p:cNvPr>
            <p:cNvSpPr/>
            <p:nvPr/>
          </p:nvSpPr>
          <p:spPr bwMode="gray">
            <a:xfrm>
              <a:off x="7264400" y="48895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74" name="Forme libre : forme 4373">
              <a:extLst>
                <a:ext uri="{FF2B5EF4-FFF2-40B4-BE49-F238E27FC236}">
                  <a16:creationId xmlns:a16="http://schemas.microsoft.com/office/drawing/2014/main" id="{EF7A082D-0921-EF92-2BBD-3365A04CC180}"/>
                </a:ext>
              </a:extLst>
            </p:cNvPr>
            <p:cNvSpPr/>
            <p:nvPr/>
          </p:nvSpPr>
          <p:spPr bwMode="gray">
            <a:xfrm>
              <a:off x="7214869" y="48895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75" name="Forme libre : forme 4374">
              <a:extLst>
                <a:ext uri="{FF2B5EF4-FFF2-40B4-BE49-F238E27FC236}">
                  <a16:creationId xmlns:a16="http://schemas.microsoft.com/office/drawing/2014/main" id="{E31B55FF-5B17-11E8-7C43-A85588FFDD59}"/>
                </a:ext>
              </a:extLst>
            </p:cNvPr>
            <p:cNvSpPr/>
            <p:nvPr/>
          </p:nvSpPr>
          <p:spPr bwMode="gray">
            <a:xfrm>
              <a:off x="7165339" y="48895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76" name="Forme libre : forme 4375">
              <a:extLst>
                <a:ext uri="{FF2B5EF4-FFF2-40B4-BE49-F238E27FC236}">
                  <a16:creationId xmlns:a16="http://schemas.microsoft.com/office/drawing/2014/main" id="{691F99C7-8513-AD48-5B4C-F5C0E45B8BCD}"/>
                </a:ext>
              </a:extLst>
            </p:cNvPr>
            <p:cNvSpPr/>
            <p:nvPr/>
          </p:nvSpPr>
          <p:spPr bwMode="gray">
            <a:xfrm>
              <a:off x="7117080" y="48895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77" name="Forme libre : forme 4376">
              <a:extLst>
                <a:ext uri="{FF2B5EF4-FFF2-40B4-BE49-F238E27FC236}">
                  <a16:creationId xmlns:a16="http://schemas.microsoft.com/office/drawing/2014/main" id="{28A7A958-DC43-07A1-48A0-F8DFE255FAAB}"/>
                </a:ext>
              </a:extLst>
            </p:cNvPr>
            <p:cNvSpPr/>
            <p:nvPr/>
          </p:nvSpPr>
          <p:spPr bwMode="gray">
            <a:xfrm>
              <a:off x="7067550" y="48895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78" name="Forme libre : forme 4377">
              <a:extLst>
                <a:ext uri="{FF2B5EF4-FFF2-40B4-BE49-F238E27FC236}">
                  <a16:creationId xmlns:a16="http://schemas.microsoft.com/office/drawing/2014/main" id="{F73F746C-A3B9-AEC6-EC2E-0108BCB0B5BD}"/>
                </a:ext>
              </a:extLst>
            </p:cNvPr>
            <p:cNvSpPr/>
            <p:nvPr/>
          </p:nvSpPr>
          <p:spPr bwMode="gray">
            <a:xfrm>
              <a:off x="7019289" y="48895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79" name="Forme libre : forme 4378">
              <a:extLst>
                <a:ext uri="{FF2B5EF4-FFF2-40B4-BE49-F238E27FC236}">
                  <a16:creationId xmlns:a16="http://schemas.microsoft.com/office/drawing/2014/main" id="{AF01587D-2565-C5CA-1AF7-CA0AE751A980}"/>
                </a:ext>
              </a:extLst>
            </p:cNvPr>
            <p:cNvSpPr/>
            <p:nvPr/>
          </p:nvSpPr>
          <p:spPr bwMode="gray">
            <a:xfrm>
              <a:off x="6969759" y="48895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80" name="Forme libre : forme 4379">
              <a:extLst>
                <a:ext uri="{FF2B5EF4-FFF2-40B4-BE49-F238E27FC236}">
                  <a16:creationId xmlns:a16="http://schemas.microsoft.com/office/drawing/2014/main" id="{163124A6-C0AA-5ACC-33FB-91A04DAC0451}"/>
                </a:ext>
              </a:extLst>
            </p:cNvPr>
            <p:cNvSpPr/>
            <p:nvPr/>
          </p:nvSpPr>
          <p:spPr bwMode="gray">
            <a:xfrm>
              <a:off x="6920230" y="48895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81" name="Forme libre : forme 4380">
              <a:extLst>
                <a:ext uri="{FF2B5EF4-FFF2-40B4-BE49-F238E27FC236}">
                  <a16:creationId xmlns:a16="http://schemas.microsoft.com/office/drawing/2014/main" id="{3D56DDB4-6A1E-5667-FCB6-9AFF8273AFB1}"/>
                </a:ext>
              </a:extLst>
            </p:cNvPr>
            <p:cNvSpPr/>
            <p:nvPr/>
          </p:nvSpPr>
          <p:spPr bwMode="gray">
            <a:xfrm>
              <a:off x="6871969" y="48895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82" name="Forme libre : forme 4381">
              <a:extLst>
                <a:ext uri="{FF2B5EF4-FFF2-40B4-BE49-F238E27FC236}">
                  <a16:creationId xmlns:a16="http://schemas.microsoft.com/office/drawing/2014/main" id="{A1DAD201-B3E4-B2B7-9312-17E12B977A32}"/>
                </a:ext>
              </a:extLst>
            </p:cNvPr>
            <p:cNvSpPr/>
            <p:nvPr/>
          </p:nvSpPr>
          <p:spPr bwMode="gray">
            <a:xfrm>
              <a:off x="6822439" y="48895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83" name="Forme libre : forme 4382">
              <a:extLst>
                <a:ext uri="{FF2B5EF4-FFF2-40B4-BE49-F238E27FC236}">
                  <a16:creationId xmlns:a16="http://schemas.microsoft.com/office/drawing/2014/main" id="{998E42EB-ADC2-94ED-D007-81DC486A7EEB}"/>
                </a:ext>
              </a:extLst>
            </p:cNvPr>
            <p:cNvSpPr/>
            <p:nvPr/>
          </p:nvSpPr>
          <p:spPr bwMode="gray">
            <a:xfrm>
              <a:off x="6774180" y="48895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84" name="Forme libre : forme 4383">
              <a:extLst>
                <a:ext uri="{FF2B5EF4-FFF2-40B4-BE49-F238E27FC236}">
                  <a16:creationId xmlns:a16="http://schemas.microsoft.com/office/drawing/2014/main" id="{648DA519-ED16-4870-28C0-DE6476210451}"/>
                </a:ext>
              </a:extLst>
            </p:cNvPr>
            <p:cNvSpPr/>
            <p:nvPr/>
          </p:nvSpPr>
          <p:spPr bwMode="gray">
            <a:xfrm>
              <a:off x="6724650" y="48895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85" name="Forme libre : forme 4384">
              <a:extLst>
                <a:ext uri="{FF2B5EF4-FFF2-40B4-BE49-F238E27FC236}">
                  <a16:creationId xmlns:a16="http://schemas.microsoft.com/office/drawing/2014/main" id="{590164AB-28E6-EC6C-8F0A-33AE6418791E}"/>
                </a:ext>
              </a:extLst>
            </p:cNvPr>
            <p:cNvSpPr/>
            <p:nvPr/>
          </p:nvSpPr>
          <p:spPr bwMode="gray">
            <a:xfrm>
              <a:off x="6675119" y="48895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86" name="Forme libre : forme 4385">
              <a:extLst>
                <a:ext uri="{FF2B5EF4-FFF2-40B4-BE49-F238E27FC236}">
                  <a16:creationId xmlns:a16="http://schemas.microsoft.com/office/drawing/2014/main" id="{BF21F4E7-FF94-A348-7F4E-E04D7AEB3887}"/>
                </a:ext>
              </a:extLst>
            </p:cNvPr>
            <p:cNvSpPr/>
            <p:nvPr/>
          </p:nvSpPr>
          <p:spPr bwMode="gray">
            <a:xfrm>
              <a:off x="6626859" y="48895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87" name="Forme libre : forme 4386">
              <a:extLst>
                <a:ext uri="{FF2B5EF4-FFF2-40B4-BE49-F238E27FC236}">
                  <a16:creationId xmlns:a16="http://schemas.microsoft.com/office/drawing/2014/main" id="{AF0B12EB-EC55-E38E-1510-824D0A0868E7}"/>
                </a:ext>
              </a:extLst>
            </p:cNvPr>
            <p:cNvSpPr/>
            <p:nvPr/>
          </p:nvSpPr>
          <p:spPr bwMode="gray">
            <a:xfrm>
              <a:off x="6577330" y="48895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88" name="Forme libre : forme 4387">
              <a:extLst>
                <a:ext uri="{FF2B5EF4-FFF2-40B4-BE49-F238E27FC236}">
                  <a16:creationId xmlns:a16="http://schemas.microsoft.com/office/drawing/2014/main" id="{F5EE9E20-BFA6-B3BE-BAFA-31FD561736DA}"/>
                </a:ext>
              </a:extLst>
            </p:cNvPr>
            <p:cNvSpPr/>
            <p:nvPr/>
          </p:nvSpPr>
          <p:spPr bwMode="gray">
            <a:xfrm>
              <a:off x="6529069" y="48895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89" name="Forme libre : forme 4388">
              <a:extLst>
                <a:ext uri="{FF2B5EF4-FFF2-40B4-BE49-F238E27FC236}">
                  <a16:creationId xmlns:a16="http://schemas.microsoft.com/office/drawing/2014/main" id="{DA7B0B44-1E16-A74D-8560-78C71F0E263C}"/>
                </a:ext>
              </a:extLst>
            </p:cNvPr>
            <p:cNvSpPr/>
            <p:nvPr/>
          </p:nvSpPr>
          <p:spPr bwMode="gray">
            <a:xfrm>
              <a:off x="4617720" y="48895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90" name="Forme libre : forme 4389">
              <a:extLst>
                <a:ext uri="{FF2B5EF4-FFF2-40B4-BE49-F238E27FC236}">
                  <a16:creationId xmlns:a16="http://schemas.microsoft.com/office/drawing/2014/main" id="{2E4DE896-EB9F-3133-4A93-ABC497A9099F}"/>
                </a:ext>
              </a:extLst>
            </p:cNvPr>
            <p:cNvSpPr/>
            <p:nvPr/>
          </p:nvSpPr>
          <p:spPr bwMode="gray">
            <a:xfrm>
              <a:off x="4568190" y="48895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91" name="Forme libre : forme 4390">
              <a:extLst>
                <a:ext uri="{FF2B5EF4-FFF2-40B4-BE49-F238E27FC236}">
                  <a16:creationId xmlns:a16="http://schemas.microsoft.com/office/drawing/2014/main" id="{04879652-1294-F7C8-58E0-489DBEE17E41}"/>
                </a:ext>
              </a:extLst>
            </p:cNvPr>
            <p:cNvSpPr/>
            <p:nvPr/>
          </p:nvSpPr>
          <p:spPr bwMode="gray">
            <a:xfrm>
              <a:off x="4518660" y="48895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92" name="Forme libre : forme 4391">
              <a:extLst>
                <a:ext uri="{FF2B5EF4-FFF2-40B4-BE49-F238E27FC236}">
                  <a16:creationId xmlns:a16="http://schemas.microsoft.com/office/drawing/2014/main" id="{2D7EF151-B51F-CBA9-9B66-C3B5A2663E49}"/>
                </a:ext>
              </a:extLst>
            </p:cNvPr>
            <p:cNvSpPr/>
            <p:nvPr/>
          </p:nvSpPr>
          <p:spPr bwMode="gray">
            <a:xfrm>
              <a:off x="4470400" y="48895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93" name="Forme libre : forme 4392">
              <a:extLst>
                <a:ext uri="{FF2B5EF4-FFF2-40B4-BE49-F238E27FC236}">
                  <a16:creationId xmlns:a16="http://schemas.microsoft.com/office/drawing/2014/main" id="{C6D44F8A-8F52-2566-9749-0AE8CB74F127}"/>
                </a:ext>
              </a:extLst>
            </p:cNvPr>
            <p:cNvSpPr/>
            <p:nvPr/>
          </p:nvSpPr>
          <p:spPr bwMode="gray">
            <a:xfrm>
              <a:off x="4420870" y="48895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94" name="Forme libre : forme 4393">
              <a:extLst>
                <a:ext uri="{FF2B5EF4-FFF2-40B4-BE49-F238E27FC236}">
                  <a16:creationId xmlns:a16="http://schemas.microsoft.com/office/drawing/2014/main" id="{38D692BC-1221-A059-14A4-07F3FC9FBA8E}"/>
                </a:ext>
              </a:extLst>
            </p:cNvPr>
            <p:cNvSpPr/>
            <p:nvPr/>
          </p:nvSpPr>
          <p:spPr bwMode="gray">
            <a:xfrm>
              <a:off x="4372610" y="48895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95" name="Forme libre : forme 4394">
              <a:extLst>
                <a:ext uri="{FF2B5EF4-FFF2-40B4-BE49-F238E27FC236}">
                  <a16:creationId xmlns:a16="http://schemas.microsoft.com/office/drawing/2014/main" id="{282726A6-1E34-09EC-F0A3-F1FDC0B3C5BE}"/>
                </a:ext>
              </a:extLst>
            </p:cNvPr>
            <p:cNvSpPr/>
            <p:nvPr/>
          </p:nvSpPr>
          <p:spPr bwMode="gray">
            <a:xfrm>
              <a:off x="4323080" y="48895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96" name="Forme libre : forme 4395">
              <a:extLst>
                <a:ext uri="{FF2B5EF4-FFF2-40B4-BE49-F238E27FC236}">
                  <a16:creationId xmlns:a16="http://schemas.microsoft.com/office/drawing/2014/main" id="{9A9C9FA5-66DD-BAAE-3720-72E5792C42CB}"/>
                </a:ext>
              </a:extLst>
            </p:cNvPr>
            <p:cNvSpPr/>
            <p:nvPr/>
          </p:nvSpPr>
          <p:spPr bwMode="gray">
            <a:xfrm>
              <a:off x="4273550" y="48895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97" name="Forme libre : forme 4396">
              <a:extLst>
                <a:ext uri="{FF2B5EF4-FFF2-40B4-BE49-F238E27FC236}">
                  <a16:creationId xmlns:a16="http://schemas.microsoft.com/office/drawing/2014/main" id="{69D18A76-343B-6819-28C5-68D4D284D5DB}"/>
                </a:ext>
              </a:extLst>
            </p:cNvPr>
            <p:cNvSpPr/>
            <p:nvPr/>
          </p:nvSpPr>
          <p:spPr bwMode="gray">
            <a:xfrm>
              <a:off x="4225290" y="48895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98" name="Forme libre : forme 4397">
              <a:extLst>
                <a:ext uri="{FF2B5EF4-FFF2-40B4-BE49-F238E27FC236}">
                  <a16:creationId xmlns:a16="http://schemas.microsoft.com/office/drawing/2014/main" id="{2E7B6282-20BC-DA22-B431-137C731A134B}"/>
                </a:ext>
              </a:extLst>
            </p:cNvPr>
            <p:cNvSpPr/>
            <p:nvPr/>
          </p:nvSpPr>
          <p:spPr bwMode="gray">
            <a:xfrm>
              <a:off x="2656840" y="48895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99" name="Forme libre : forme 4398">
              <a:extLst>
                <a:ext uri="{FF2B5EF4-FFF2-40B4-BE49-F238E27FC236}">
                  <a16:creationId xmlns:a16="http://schemas.microsoft.com/office/drawing/2014/main" id="{23E2E3A5-D93D-078A-6F56-D7DB85A3C7C9}"/>
                </a:ext>
              </a:extLst>
            </p:cNvPr>
            <p:cNvSpPr/>
            <p:nvPr/>
          </p:nvSpPr>
          <p:spPr bwMode="gray">
            <a:xfrm>
              <a:off x="2607310" y="48895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00" name="Forme libre : forme 4399">
              <a:extLst>
                <a:ext uri="{FF2B5EF4-FFF2-40B4-BE49-F238E27FC236}">
                  <a16:creationId xmlns:a16="http://schemas.microsoft.com/office/drawing/2014/main" id="{CF93B9AC-6998-5DE6-2D10-C87C50E896BC}"/>
                </a:ext>
              </a:extLst>
            </p:cNvPr>
            <p:cNvSpPr/>
            <p:nvPr/>
          </p:nvSpPr>
          <p:spPr bwMode="gray">
            <a:xfrm>
              <a:off x="2559050" y="48895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01" name="Forme libre : forme 4400">
              <a:extLst>
                <a:ext uri="{FF2B5EF4-FFF2-40B4-BE49-F238E27FC236}">
                  <a16:creationId xmlns:a16="http://schemas.microsoft.com/office/drawing/2014/main" id="{E68134A5-7C7A-2E66-4212-A1E35573AED9}"/>
                </a:ext>
              </a:extLst>
            </p:cNvPr>
            <p:cNvSpPr/>
            <p:nvPr/>
          </p:nvSpPr>
          <p:spPr bwMode="gray">
            <a:xfrm>
              <a:off x="2509520" y="48895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02" name="Forme libre : forme 4401">
              <a:extLst>
                <a:ext uri="{FF2B5EF4-FFF2-40B4-BE49-F238E27FC236}">
                  <a16:creationId xmlns:a16="http://schemas.microsoft.com/office/drawing/2014/main" id="{2C8764C2-5B8F-C647-3B21-0EB4ADF81594}"/>
                </a:ext>
              </a:extLst>
            </p:cNvPr>
            <p:cNvSpPr/>
            <p:nvPr/>
          </p:nvSpPr>
          <p:spPr bwMode="gray">
            <a:xfrm>
              <a:off x="2459990" y="48895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03" name="Forme libre : forme 4402">
              <a:extLst>
                <a:ext uri="{FF2B5EF4-FFF2-40B4-BE49-F238E27FC236}">
                  <a16:creationId xmlns:a16="http://schemas.microsoft.com/office/drawing/2014/main" id="{298626ED-A1D7-4B9F-8F03-EEBCE1D9BDC7}"/>
                </a:ext>
              </a:extLst>
            </p:cNvPr>
            <p:cNvSpPr/>
            <p:nvPr/>
          </p:nvSpPr>
          <p:spPr bwMode="gray">
            <a:xfrm>
              <a:off x="2411730" y="48895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04" name="Forme libre : forme 4403">
              <a:extLst>
                <a:ext uri="{FF2B5EF4-FFF2-40B4-BE49-F238E27FC236}">
                  <a16:creationId xmlns:a16="http://schemas.microsoft.com/office/drawing/2014/main" id="{9B7C25A2-4C63-FDB1-7615-17EE6F58D9AE}"/>
                </a:ext>
              </a:extLst>
            </p:cNvPr>
            <p:cNvSpPr/>
            <p:nvPr/>
          </p:nvSpPr>
          <p:spPr bwMode="gray">
            <a:xfrm>
              <a:off x="2362200" y="48895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05" name="Forme libre : forme 4404">
              <a:extLst>
                <a:ext uri="{FF2B5EF4-FFF2-40B4-BE49-F238E27FC236}">
                  <a16:creationId xmlns:a16="http://schemas.microsoft.com/office/drawing/2014/main" id="{D3BAA6EA-5CF6-B8FB-56A7-59DDB180D9E3}"/>
                </a:ext>
              </a:extLst>
            </p:cNvPr>
            <p:cNvSpPr/>
            <p:nvPr/>
          </p:nvSpPr>
          <p:spPr bwMode="gray">
            <a:xfrm>
              <a:off x="2313940" y="48895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06" name="Forme libre : forme 4405">
              <a:extLst>
                <a:ext uri="{FF2B5EF4-FFF2-40B4-BE49-F238E27FC236}">
                  <a16:creationId xmlns:a16="http://schemas.microsoft.com/office/drawing/2014/main" id="{07434696-666D-FA81-286C-E3751EDF7374}"/>
                </a:ext>
              </a:extLst>
            </p:cNvPr>
            <p:cNvSpPr/>
            <p:nvPr/>
          </p:nvSpPr>
          <p:spPr bwMode="gray">
            <a:xfrm>
              <a:off x="2264410" y="48895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07" name="Forme libre : forme 4406">
              <a:extLst>
                <a:ext uri="{FF2B5EF4-FFF2-40B4-BE49-F238E27FC236}">
                  <a16:creationId xmlns:a16="http://schemas.microsoft.com/office/drawing/2014/main" id="{D2ABEBDE-B7C7-6B4D-FEB1-7D49213F55CC}"/>
                </a:ext>
              </a:extLst>
            </p:cNvPr>
            <p:cNvSpPr/>
            <p:nvPr/>
          </p:nvSpPr>
          <p:spPr bwMode="gray">
            <a:xfrm>
              <a:off x="2214880" y="48895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08" name="Forme libre : forme 4407">
              <a:extLst>
                <a:ext uri="{FF2B5EF4-FFF2-40B4-BE49-F238E27FC236}">
                  <a16:creationId xmlns:a16="http://schemas.microsoft.com/office/drawing/2014/main" id="{28497A67-5C41-1FC7-382D-C7A255ADECA6}"/>
                </a:ext>
              </a:extLst>
            </p:cNvPr>
            <p:cNvSpPr/>
            <p:nvPr/>
          </p:nvSpPr>
          <p:spPr bwMode="gray">
            <a:xfrm>
              <a:off x="2166620" y="48895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09" name="Forme libre : forme 4408">
              <a:extLst>
                <a:ext uri="{FF2B5EF4-FFF2-40B4-BE49-F238E27FC236}">
                  <a16:creationId xmlns:a16="http://schemas.microsoft.com/office/drawing/2014/main" id="{AC34AA3F-C118-EB2A-2F96-D6C11543549C}"/>
                </a:ext>
              </a:extLst>
            </p:cNvPr>
            <p:cNvSpPr/>
            <p:nvPr/>
          </p:nvSpPr>
          <p:spPr bwMode="gray">
            <a:xfrm>
              <a:off x="7459980" y="48399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10" name="Forme libre : forme 4409">
              <a:extLst>
                <a:ext uri="{FF2B5EF4-FFF2-40B4-BE49-F238E27FC236}">
                  <a16:creationId xmlns:a16="http://schemas.microsoft.com/office/drawing/2014/main" id="{129F4D83-4D60-9499-7380-0AB8DB51FF6C}"/>
                </a:ext>
              </a:extLst>
            </p:cNvPr>
            <p:cNvSpPr/>
            <p:nvPr/>
          </p:nvSpPr>
          <p:spPr bwMode="gray">
            <a:xfrm>
              <a:off x="7410450" y="48399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11" name="Forme libre : forme 4410">
              <a:extLst>
                <a:ext uri="{FF2B5EF4-FFF2-40B4-BE49-F238E27FC236}">
                  <a16:creationId xmlns:a16="http://schemas.microsoft.com/office/drawing/2014/main" id="{852BEA93-9DC9-BA8C-4DC7-79FD5E7C13A7}"/>
                </a:ext>
              </a:extLst>
            </p:cNvPr>
            <p:cNvSpPr/>
            <p:nvPr/>
          </p:nvSpPr>
          <p:spPr bwMode="gray">
            <a:xfrm>
              <a:off x="7362189" y="48399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12" name="Forme libre : forme 4411">
              <a:extLst>
                <a:ext uri="{FF2B5EF4-FFF2-40B4-BE49-F238E27FC236}">
                  <a16:creationId xmlns:a16="http://schemas.microsoft.com/office/drawing/2014/main" id="{6EF4156D-611E-4C08-BBD5-CF279BF07625}"/>
                </a:ext>
              </a:extLst>
            </p:cNvPr>
            <p:cNvSpPr/>
            <p:nvPr/>
          </p:nvSpPr>
          <p:spPr bwMode="gray">
            <a:xfrm>
              <a:off x="7312659" y="48399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13" name="Forme libre : forme 4412">
              <a:extLst>
                <a:ext uri="{FF2B5EF4-FFF2-40B4-BE49-F238E27FC236}">
                  <a16:creationId xmlns:a16="http://schemas.microsoft.com/office/drawing/2014/main" id="{FE8EAFE2-B4A4-655D-CE45-01AE2DC1AE1D}"/>
                </a:ext>
              </a:extLst>
            </p:cNvPr>
            <p:cNvSpPr/>
            <p:nvPr/>
          </p:nvSpPr>
          <p:spPr bwMode="gray">
            <a:xfrm>
              <a:off x="7264400" y="48399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14" name="Forme libre : forme 4413">
              <a:extLst>
                <a:ext uri="{FF2B5EF4-FFF2-40B4-BE49-F238E27FC236}">
                  <a16:creationId xmlns:a16="http://schemas.microsoft.com/office/drawing/2014/main" id="{C691178F-795D-46EE-7D37-CD2B794FCEC6}"/>
                </a:ext>
              </a:extLst>
            </p:cNvPr>
            <p:cNvSpPr/>
            <p:nvPr/>
          </p:nvSpPr>
          <p:spPr bwMode="gray">
            <a:xfrm>
              <a:off x="7214869" y="48399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15" name="Forme libre : forme 4414">
              <a:extLst>
                <a:ext uri="{FF2B5EF4-FFF2-40B4-BE49-F238E27FC236}">
                  <a16:creationId xmlns:a16="http://schemas.microsoft.com/office/drawing/2014/main" id="{34869B50-49EC-0F45-BBAD-2FE90A68FE7E}"/>
                </a:ext>
              </a:extLst>
            </p:cNvPr>
            <p:cNvSpPr/>
            <p:nvPr/>
          </p:nvSpPr>
          <p:spPr bwMode="gray">
            <a:xfrm>
              <a:off x="7165339" y="48399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16" name="Forme libre : forme 4415">
              <a:extLst>
                <a:ext uri="{FF2B5EF4-FFF2-40B4-BE49-F238E27FC236}">
                  <a16:creationId xmlns:a16="http://schemas.microsoft.com/office/drawing/2014/main" id="{A28C66EF-3736-39B0-BD85-BB72707D5AA4}"/>
                </a:ext>
              </a:extLst>
            </p:cNvPr>
            <p:cNvSpPr/>
            <p:nvPr/>
          </p:nvSpPr>
          <p:spPr bwMode="gray">
            <a:xfrm>
              <a:off x="7117080" y="48399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17" name="Forme libre : forme 4416">
              <a:extLst>
                <a:ext uri="{FF2B5EF4-FFF2-40B4-BE49-F238E27FC236}">
                  <a16:creationId xmlns:a16="http://schemas.microsoft.com/office/drawing/2014/main" id="{968DE199-F551-CDA1-4CD9-603F4A9BEAF4}"/>
                </a:ext>
              </a:extLst>
            </p:cNvPr>
            <p:cNvSpPr/>
            <p:nvPr/>
          </p:nvSpPr>
          <p:spPr bwMode="gray">
            <a:xfrm>
              <a:off x="7067550" y="48399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18" name="Forme libre : forme 4417">
              <a:extLst>
                <a:ext uri="{FF2B5EF4-FFF2-40B4-BE49-F238E27FC236}">
                  <a16:creationId xmlns:a16="http://schemas.microsoft.com/office/drawing/2014/main" id="{1C6C4F66-187A-17C2-DC42-F8CB788E799F}"/>
                </a:ext>
              </a:extLst>
            </p:cNvPr>
            <p:cNvSpPr/>
            <p:nvPr/>
          </p:nvSpPr>
          <p:spPr bwMode="gray">
            <a:xfrm>
              <a:off x="7019289" y="48399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19" name="Forme libre : forme 4418">
              <a:extLst>
                <a:ext uri="{FF2B5EF4-FFF2-40B4-BE49-F238E27FC236}">
                  <a16:creationId xmlns:a16="http://schemas.microsoft.com/office/drawing/2014/main" id="{71D9E300-137B-DA69-6DBF-426CCEE8FBAC}"/>
                </a:ext>
              </a:extLst>
            </p:cNvPr>
            <p:cNvSpPr/>
            <p:nvPr/>
          </p:nvSpPr>
          <p:spPr bwMode="gray">
            <a:xfrm>
              <a:off x="6969759" y="48399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20" name="Forme libre : forme 4419">
              <a:extLst>
                <a:ext uri="{FF2B5EF4-FFF2-40B4-BE49-F238E27FC236}">
                  <a16:creationId xmlns:a16="http://schemas.microsoft.com/office/drawing/2014/main" id="{0F7331C1-04F4-0965-08B1-A09745F4EF0E}"/>
                </a:ext>
              </a:extLst>
            </p:cNvPr>
            <p:cNvSpPr/>
            <p:nvPr/>
          </p:nvSpPr>
          <p:spPr bwMode="gray">
            <a:xfrm>
              <a:off x="6920230" y="48399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21" name="Forme libre : forme 4420">
              <a:extLst>
                <a:ext uri="{FF2B5EF4-FFF2-40B4-BE49-F238E27FC236}">
                  <a16:creationId xmlns:a16="http://schemas.microsoft.com/office/drawing/2014/main" id="{43244F53-EA22-2255-107C-CD20111F0F7F}"/>
                </a:ext>
              </a:extLst>
            </p:cNvPr>
            <p:cNvSpPr/>
            <p:nvPr/>
          </p:nvSpPr>
          <p:spPr bwMode="gray">
            <a:xfrm>
              <a:off x="6871969" y="48399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22" name="Forme libre : forme 4421">
              <a:extLst>
                <a:ext uri="{FF2B5EF4-FFF2-40B4-BE49-F238E27FC236}">
                  <a16:creationId xmlns:a16="http://schemas.microsoft.com/office/drawing/2014/main" id="{5F192715-99A1-041B-8170-71BDE5BDA1D7}"/>
                </a:ext>
              </a:extLst>
            </p:cNvPr>
            <p:cNvSpPr/>
            <p:nvPr/>
          </p:nvSpPr>
          <p:spPr bwMode="gray">
            <a:xfrm>
              <a:off x="6822439" y="48399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23" name="Forme libre : forme 4422">
              <a:extLst>
                <a:ext uri="{FF2B5EF4-FFF2-40B4-BE49-F238E27FC236}">
                  <a16:creationId xmlns:a16="http://schemas.microsoft.com/office/drawing/2014/main" id="{0C285B19-8452-0A70-03F3-10C7FA5E0445}"/>
                </a:ext>
              </a:extLst>
            </p:cNvPr>
            <p:cNvSpPr/>
            <p:nvPr/>
          </p:nvSpPr>
          <p:spPr bwMode="gray">
            <a:xfrm>
              <a:off x="6774180" y="48399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24" name="Forme libre : forme 4423">
              <a:extLst>
                <a:ext uri="{FF2B5EF4-FFF2-40B4-BE49-F238E27FC236}">
                  <a16:creationId xmlns:a16="http://schemas.microsoft.com/office/drawing/2014/main" id="{143385E5-7A83-EC60-8FCE-6B9FAE3BB7BF}"/>
                </a:ext>
              </a:extLst>
            </p:cNvPr>
            <p:cNvSpPr/>
            <p:nvPr/>
          </p:nvSpPr>
          <p:spPr bwMode="gray">
            <a:xfrm>
              <a:off x="6724650" y="48399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25" name="Forme libre : forme 4424">
              <a:extLst>
                <a:ext uri="{FF2B5EF4-FFF2-40B4-BE49-F238E27FC236}">
                  <a16:creationId xmlns:a16="http://schemas.microsoft.com/office/drawing/2014/main" id="{C9B47D03-3D7F-5B80-885A-593FC302B26E}"/>
                </a:ext>
              </a:extLst>
            </p:cNvPr>
            <p:cNvSpPr/>
            <p:nvPr/>
          </p:nvSpPr>
          <p:spPr bwMode="gray">
            <a:xfrm>
              <a:off x="6675119" y="48399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26" name="Forme libre : forme 4425">
              <a:extLst>
                <a:ext uri="{FF2B5EF4-FFF2-40B4-BE49-F238E27FC236}">
                  <a16:creationId xmlns:a16="http://schemas.microsoft.com/office/drawing/2014/main" id="{89A858C8-EAC6-0FD3-6B79-0B9E3C9EC580}"/>
                </a:ext>
              </a:extLst>
            </p:cNvPr>
            <p:cNvSpPr/>
            <p:nvPr/>
          </p:nvSpPr>
          <p:spPr bwMode="gray">
            <a:xfrm>
              <a:off x="6626859" y="48399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27" name="Forme libre : forme 4426">
              <a:extLst>
                <a:ext uri="{FF2B5EF4-FFF2-40B4-BE49-F238E27FC236}">
                  <a16:creationId xmlns:a16="http://schemas.microsoft.com/office/drawing/2014/main" id="{3CEABC3C-3899-7C0E-D9FB-01BAE0FD92D0}"/>
                </a:ext>
              </a:extLst>
            </p:cNvPr>
            <p:cNvSpPr/>
            <p:nvPr/>
          </p:nvSpPr>
          <p:spPr bwMode="gray">
            <a:xfrm>
              <a:off x="6577330" y="48399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28" name="Forme libre : forme 4427">
              <a:extLst>
                <a:ext uri="{FF2B5EF4-FFF2-40B4-BE49-F238E27FC236}">
                  <a16:creationId xmlns:a16="http://schemas.microsoft.com/office/drawing/2014/main" id="{06BD4F92-A80E-0E6A-7259-B54F35B3C688}"/>
                </a:ext>
              </a:extLst>
            </p:cNvPr>
            <p:cNvSpPr/>
            <p:nvPr/>
          </p:nvSpPr>
          <p:spPr bwMode="gray">
            <a:xfrm>
              <a:off x="4960620" y="4839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29" name="Forme libre : forme 4428">
              <a:extLst>
                <a:ext uri="{FF2B5EF4-FFF2-40B4-BE49-F238E27FC236}">
                  <a16:creationId xmlns:a16="http://schemas.microsoft.com/office/drawing/2014/main" id="{066ED4D7-D6EB-9747-13AF-02626C18ADEF}"/>
                </a:ext>
              </a:extLst>
            </p:cNvPr>
            <p:cNvSpPr/>
            <p:nvPr/>
          </p:nvSpPr>
          <p:spPr bwMode="gray">
            <a:xfrm>
              <a:off x="4911090" y="4839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30" name="Forme libre : forme 4429">
              <a:extLst>
                <a:ext uri="{FF2B5EF4-FFF2-40B4-BE49-F238E27FC236}">
                  <a16:creationId xmlns:a16="http://schemas.microsoft.com/office/drawing/2014/main" id="{153C9A6F-AE99-6ECE-963D-1646E0123908}"/>
                </a:ext>
              </a:extLst>
            </p:cNvPr>
            <p:cNvSpPr/>
            <p:nvPr/>
          </p:nvSpPr>
          <p:spPr bwMode="gray">
            <a:xfrm>
              <a:off x="4665980" y="4839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31" name="Forme libre : forme 4430">
              <a:extLst>
                <a:ext uri="{FF2B5EF4-FFF2-40B4-BE49-F238E27FC236}">
                  <a16:creationId xmlns:a16="http://schemas.microsoft.com/office/drawing/2014/main" id="{9D325334-F341-35D9-CF3B-C65247FDF3D5}"/>
                </a:ext>
              </a:extLst>
            </p:cNvPr>
            <p:cNvSpPr/>
            <p:nvPr/>
          </p:nvSpPr>
          <p:spPr bwMode="gray">
            <a:xfrm>
              <a:off x="4617720" y="4839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32" name="Forme libre : forme 4431">
              <a:extLst>
                <a:ext uri="{FF2B5EF4-FFF2-40B4-BE49-F238E27FC236}">
                  <a16:creationId xmlns:a16="http://schemas.microsoft.com/office/drawing/2014/main" id="{B4EB89CB-55A9-5B86-257A-C468C615072B}"/>
                </a:ext>
              </a:extLst>
            </p:cNvPr>
            <p:cNvSpPr/>
            <p:nvPr/>
          </p:nvSpPr>
          <p:spPr bwMode="gray">
            <a:xfrm>
              <a:off x="4568190" y="4839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33" name="Forme libre : forme 4432">
              <a:extLst>
                <a:ext uri="{FF2B5EF4-FFF2-40B4-BE49-F238E27FC236}">
                  <a16:creationId xmlns:a16="http://schemas.microsoft.com/office/drawing/2014/main" id="{43B34E73-CBBE-5C16-48BB-53ADAFEBC012}"/>
                </a:ext>
              </a:extLst>
            </p:cNvPr>
            <p:cNvSpPr/>
            <p:nvPr/>
          </p:nvSpPr>
          <p:spPr bwMode="gray">
            <a:xfrm>
              <a:off x="4518660" y="4839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34" name="Forme libre : forme 4433">
              <a:extLst>
                <a:ext uri="{FF2B5EF4-FFF2-40B4-BE49-F238E27FC236}">
                  <a16:creationId xmlns:a16="http://schemas.microsoft.com/office/drawing/2014/main" id="{9810A7EB-53DF-4AD1-97EC-167064532414}"/>
                </a:ext>
              </a:extLst>
            </p:cNvPr>
            <p:cNvSpPr/>
            <p:nvPr/>
          </p:nvSpPr>
          <p:spPr bwMode="gray">
            <a:xfrm>
              <a:off x="4470400" y="4839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35" name="Forme libre : forme 4434">
              <a:extLst>
                <a:ext uri="{FF2B5EF4-FFF2-40B4-BE49-F238E27FC236}">
                  <a16:creationId xmlns:a16="http://schemas.microsoft.com/office/drawing/2014/main" id="{0B8E7D9C-7496-EDC7-844F-43D533D08E0E}"/>
                </a:ext>
              </a:extLst>
            </p:cNvPr>
            <p:cNvSpPr/>
            <p:nvPr/>
          </p:nvSpPr>
          <p:spPr bwMode="gray">
            <a:xfrm>
              <a:off x="4420870" y="4839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36" name="Forme libre : forme 4435">
              <a:extLst>
                <a:ext uri="{FF2B5EF4-FFF2-40B4-BE49-F238E27FC236}">
                  <a16:creationId xmlns:a16="http://schemas.microsoft.com/office/drawing/2014/main" id="{99FFB163-69C8-8365-5370-F39A6BD8F3DE}"/>
                </a:ext>
              </a:extLst>
            </p:cNvPr>
            <p:cNvSpPr/>
            <p:nvPr/>
          </p:nvSpPr>
          <p:spPr bwMode="gray">
            <a:xfrm>
              <a:off x="4372610" y="4839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37" name="Forme libre : forme 4436">
              <a:extLst>
                <a:ext uri="{FF2B5EF4-FFF2-40B4-BE49-F238E27FC236}">
                  <a16:creationId xmlns:a16="http://schemas.microsoft.com/office/drawing/2014/main" id="{8E8C2B52-D62A-9B38-52F5-3E0D013193A0}"/>
                </a:ext>
              </a:extLst>
            </p:cNvPr>
            <p:cNvSpPr/>
            <p:nvPr/>
          </p:nvSpPr>
          <p:spPr bwMode="gray">
            <a:xfrm>
              <a:off x="4323080" y="4839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38" name="Forme libre : forme 4437">
              <a:extLst>
                <a:ext uri="{FF2B5EF4-FFF2-40B4-BE49-F238E27FC236}">
                  <a16:creationId xmlns:a16="http://schemas.microsoft.com/office/drawing/2014/main" id="{7B302E91-B188-9DAD-B5CC-AF0753BD69D6}"/>
                </a:ext>
              </a:extLst>
            </p:cNvPr>
            <p:cNvSpPr/>
            <p:nvPr/>
          </p:nvSpPr>
          <p:spPr bwMode="gray">
            <a:xfrm>
              <a:off x="4273550" y="4839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39" name="Forme libre : forme 4438">
              <a:extLst>
                <a:ext uri="{FF2B5EF4-FFF2-40B4-BE49-F238E27FC236}">
                  <a16:creationId xmlns:a16="http://schemas.microsoft.com/office/drawing/2014/main" id="{76CC3E80-D064-5927-6DE4-A481B426D24B}"/>
                </a:ext>
              </a:extLst>
            </p:cNvPr>
            <p:cNvSpPr/>
            <p:nvPr/>
          </p:nvSpPr>
          <p:spPr bwMode="gray">
            <a:xfrm>
              <a:off x="4225290" y="4839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40" name="Forme libre : forme 4439">
              <a:extLst>
                <a:ext uri="{FF2B5EF4-FFF2-40B4-BE49-F238E27FC236}">
                  <a16:creationId xmlns:a16="http://schemas.microsoft.com/office/drawing/2014/main" id="{7ED2BAB9-D295-B47A-8FDB-B23E08228685}"/>
                </a:ext>
              </a:extLst>
            </p:cNvPr>
            <p:cNvSpPr/>
            <p:nvPr/>
          </p:nvSpPr>
          <p:spPr bwMode="gray">
            <a:xfrm>
              <a:off x="4175760" y="4839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41" name="Forme libre : forme 4440">
              <a:extLst>
                <a:ext uri="{FF2B5EF4-FFF2-40B4-BE49-F238E27FC236}">
                  <a16:creationId xmlns:a16="http://schemas.microsoft.com/office/drawing/2014/main" id="{C54BA7A7-A2F2-4EB2-A8C0-641AC2978E12}"/>
                </a:ext>
              </a:extLst>
            </p:cNvPr>
            <p:cNvSpPr/>
            <p:nvPr/>
          </p:nvSpPr>
          <p:spPr bwMode="gray">
            <a:xfrm>
              <a:off x="2705100" y="4839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42" name="Forme libre : forme 4441">
              <a:extLst>
                <a:ext uri="{FF2B5EF4-FFF2-40B4-BE49-F238E27FC236}">
                  <a16:creationId xmlns:a16="http://schemas.microsoft.com/office/drawing/2014/main" id="{59E2BF34-3232-3EE8-73DC-6367DAA44C1A}"/>
                </a:ext>
              </a:extLst>
            </p:cNvPr>
            <p:cNvSpPr/>
            <p:nvPr/>
          </p:nvSpPr>
          <p:spPr bwMode="gray">
            <a:xfrm>
              <a:off x="2656840" y="4839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43" name="Forme libre : forme 4442">
              <a:extLst>
                <a:ext uri="{FF2B5EF4-FFF2-40B4-BE49-F238E27FC236}">
                  <a16:creationId xmlns:a16="http://schemas.microsoft.com/office/drawing/2014/main" id="{A6C01F3E-C9A2-DF94-6761-83CCC108042D}"/>
                </a:ext>
              </a:extLst>
            </p:cNvPr>
            <p:cNvSpPr/>
            <p:nvPr/>
          </p:nvSpPr>
          <p:spPr bwMode="gray">
            <a:xfrm>
              <a:off x="2607310" y="4839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44" name="Forme libre : forme 4443">
              <a:extLst>
                <a:ext uri="{FF2B5EF4-FFF2-40B4-BE49-F238E27FC236}">
                  <a16:creationId xmlns:a16="http://schemas.microsoft.com/office/drawing/2014/main" id="{D518C8C0-31C7-5284-53EB-B637936F1DDB}"/>
                </a:ext>
              </a:extLst>
            </p:cNvPr>
            <p:cNvSpPr/>
            <p:nvPr/>
          </p:nvSpPr>
          <p:spPr bwMode="gray">
            <a:xfrm>
              <a:off x="2559050" y="4839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45" name="Forme libre : forme 4444">
              <a:extLst>
                <a:ext uri="{FF2B5EF4-FFF2-40B4-BE49-F238E27FC236}">
                  <a16:creationId xmlns:a16="http://schemas.microsoft.com/office/drawing/2014/main" id="{DBC65033-A34F-FC1B-E5A7-B23D44976038}"/>
                </a:ext>
              </a:extLst>
            </p:cNvPr>
            <p:cNvSpPr/>
            <p:nvPr/>
          </p:nvSpPr>
          <p:spPr bwMode="gray">
            <a:xfrm>
              <a:off x="2509520" y="4839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46" name="Forme libre : forme 4445">
              <a:extLst>
                <a:ext uri="{FF2B5EF4-FFF2-40B4-BE49-F238E27FC236}">
                  <a16:creationId xmlns:a16="http://schemas.microsoft.com/office/drawing/2014/main" id="{7A04F5C5-35DD-AA82-90A7-524EF8BA6337}"/>
                </a:ext>
              </a:extLst>
            </p:cNvPr>
            <p:cNvSpPr/>
            <p:nvPr/>
          </p:nvSpPr>
          <p:spPr bwMode="gray">
            <a:xfrm>
              <a:off x="2459990" y="4839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47" name="Forme libre : forme 4446">
              <a:extLst>
                <a:ext uri="{FF2B5EF4-FFF2-40B4-BE49-F238E27FC236}">
                  <a16:creationId xmlns:a16="http://schemas.microsoft.com/office/drawing/2014/main" id="{BD3CDB95-E553-3C22-9606-7DB9AB1C4734}"/>
                </a:ext>
              </a:extLst>
            </p:cNvPr>
            <p:cNvSpPr/>
            <p:nvPr/>
          </p:nvSpPr>
          <p:spPr bwMode="gray">
            <a:xfrm>
              <a:off x="2411730" y="4839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48" name="Forme libre : forme 4447">
              <a:extLst>
                <a:ext uri="{FF2B5EF4-FFF2-40B4-BE49-F238E27FC236}">
                  <a16:creationId xmlns:a16="http://schemas.microsoft.com/office/drawing/2014/main" id="{17E25EC4-8C51-E54D-65C1-E37D3D89E729}"/>
                </a:ext>
              </a:extLst>
            </p:cNvPr>
            <p:cNvSpPr/>
            <p:nvPr/>
          </p:nvSpPr>
          <p:spPr bwMode="gray">
            <a:xfrm>
              <a:off x="2362200" y="4839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49" name="Forme libre : forme 4448">
              <a:extLst>
                <a:ext uri="{FF2B5EF4-FFF2-40B4-BE49-F238E27FC236}">
                  <a16:creationId xmlns:a16="http://schemas.microsoft.com/office/drawing/2014/main" id="{290F1A7F-9C27-A78B-69FC-5A4985EAF4A4}"/>
                </a:ext>
              </a:extLst>
            </p:cNvPr>
            <p:cNvSpPr/>
            <p:nvPr/>
          </p:nvSpPr>
          <p:spPr bwMode="gray">
            <a:xfrm>
              <a:off x="2313940" y="4839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50" name="Forme libre : forme 4449">
              <a:extLst>
                <a:ext uri="{FF2B5EF4-FFF2-40B4-BE49-F238E27FC236}">
                  <a16:creationId xmlns:a16="http://schemas.microsoft.com/office/drawing/2014/main" id="{F853BD7C-6578-205B-46E8-1777A5D67230}"/>
                </a:ext>
              </a:extLst>
            </p:cNvPr>
            <p:cNvSpPr/>
            <p:nvPr/>
          </p:nvSpPr>
          <p:spPr bwMode="gray">
            <a:xfrm>
              <a:off x="2264410" y="4839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51" name="Forme libre : forme 4450">
              <a:extLst>
                <a:ext uri="{FF2B5EF4-FFF2-40B4-BE49-F238E27FC236}">
                  <a16:creationId xmlns:a16="http://schemas.microsoft.com/office/drawing/2014/main" id="{8A76CF6A-6AD2-F69D-CC77-A62191531818}"/>
                </a:ext>
              </a:extLst>
            </p:cNvPr>
            <p:cNvSpPr/>
            <p:nvPr/>
          </p:nvSpPr>
          <p:spPr bwMode="gray">
            <a:xfrm>
              <a:off x="2214880" y="4839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52" name="Forme libre : forme 4451">
              <a:extLst>
                <a:ext uri="{FF2B5EF4-FFF2-40B4-BE49-F238E27FC236}">
                  <a16:creationId xmlns:a16="http://schemas.microsoft.com/office/drawing/2014/main" id="{3349EBEE-02A3-5D11-B6DB-9EF231AC4DB5}"/>
                </a:ext>
              </a:extLst>
            </p:cNvPr>
            <p:cNvSpPr/>
            <p:nvPr/>
          </p:nvSpPr>
          <p:spPr bwMode="gray">
            <a:xfrm>
              <a:off x="2166620" y="4839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53" name="Forme libre : forme 4452">
              <a:extLst>
                <a:ext uri="{FF2B5EF4-FFF2-40B4-BE49-F238E27FC236}">
                  <a16:creationId xmlns:a16="http://schemas.microsoft.com/office/drawing/2014/main" id="{95C44EF5-8474-B466-DDF1-5FA3F1568A7D}"/>
                </a:ext>
              </a:extLst>
            </p:cNvPr>
            <p:cNvSpPr/>
            <p:nvPr/>
          </p:nvSpPr>
          <p:spPr bwMode="gray">
            <a:xfrm>
              <a:off x="7459980" y="47904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54" name="Forme libre : forme 4453">
              <a:extLst>
                <a:ext uri="{FF2B5EF4-FFF2-40B4-BE49-F238E27FC236}">
                  <a16:creationId xmlns:a16="http://schemas.microsoft.com/office/drawing/2014/main" id="{BC178E6E-7E75-551A-8740-EC086CD163C9}"/>
                </a:ext>
              </a:extLst>
            </p:cNvPr>
            <p:cNvSpPr/>
            <p:nvPr/>
          </p:nvSpPr>
          <p:spPr bwMode="gray">
            <a:xfrm>
              <a:off x="7410450" y="47904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55" name="Forme libre : forme 4454">
              <a:extLst>
                <a:ext uri="{FF2B5EF4-FFF2-40B4-BE49-F238E27FC236}">
                  <a16:creationId xmlns:a16="http://schemas.microsoft.com/office/drawing/2014/main" id="{7D65E450-51AB-A50F-2918-B320826A3C38}"/>
                </a:ext>
              </a:extLst>
            </p:cNvPr>
            <p:cNvSpPr/>
            <p:nvPr/>
          </p:nvSpPr>
          <p:spPr bwMode="gray">
            <a:xfrm>
              <a:off x="7362189" y="47904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56" name="Forme libre : forme 4455">
              <a:extLst>
                <a:ext uri="{FF2B5EF4-FFF2-40B4-BE49-F238E27FC236}">
                  <a16:creationId xmlns:a16="http://schemas.microsoft.com/office/drawing/2014/main" id="{441FE6F2-B79F-F36A-EE0F-8C3BD6F18232}"/>
                </a:ext>
              </a:extLst>
            </p:cNvPr>
            <p:cNvSpPr/>
            <p:nvPr/>
          </p:nvSpPr>
          <p:spPr bwMode="gray">
            <a:xfrm>
              <a:off x="7312659" y="47904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57" name="Forme libre : forme 4456">
              <a:extLst>
                <a:ext uri="{FF2B5EF4-FFF2-40B4-BE49-F238E27FC236}">
                  <a16:creationId xmlns:a16="http://schemas.microsoft.com/office/drawing/2014/main" id="{7A3C62B2-8889-036C-7E75-C7D265D7DF23}"/>
                </a:ext>
              </a:extLst>
            </p:cNvPr>
            <p:cNvSpPr/>
            <p:nvPr/>
          </p:nvSpPr>
          <p:spPr bwMode="gray">
            <a:xfrm>
              <a:off x="7264400" y="47904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58" name="Forme libre : forme 4457">
              <a:extLst>
                <a:ext uri="{FF2B5EF4-FFF2-40B4-BE49-F238E27FC236}">
                  <a16:creationId xmlns:a16="http://schemas.microsoft.com/office/drawing/2014/main" id="{4C87CA95-3B6B-98CF-7AB7-E2F5F49EB4BD}"/>
                </a:ext>
              </a:extLst>
            </p:cNvPr>
            <p:cNvSpPr/>
            <p:nvPr/>
          </p:nvSpPr>
          <p:spPr bwMode="gray">
            <a:xfrm>
              <a:off x="7214869" y="47904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59" name="Forme libre : forme 4458">
              <a:extLst>
                <a:ext uri="{FF2B5EF4-FFF2-40B4-BE49-F238E27FC236}">
                  <a16:creationId xmlns:a16="http://schemas.microsoft.com/office/drawing/2014/main" id="{D95CCD17-5550-1A6A-C59A-59D09E3BF719}"/>
                </a:ext>
              </a:extLst>
            </p:cNvPr>
            <p:cNvSpPr/>
            <p:nvPr/>
          </p:nvSpPr>
          <p:spPr bwMode="gray">
            <a:xfrm>
              <a:off x="7165339" y="47904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60" name="Forme libre : forme 4459">
              <a:extLst>
                <a:ext uri="{FF2B5EF4-FFF2-40B4-BE49-F238E27FC236}">
                  <a16:creationId xmlns:a16="http://schemas.microsoft.com/office/drawing/2014/main" id="{A664116C-41D7-301D-509B-34D67CEDA31A}"/>
                </a:ext>
              </a:extLst>
            </p:cNvPr>
            <p:cNvSpPr/>
            <p:nvPr/>
          </p:nvSpPr>
          <p:spPr bwMode="gray">
            <a:xfrm>
              <a:off x="7117080" y="47904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61" name="Forme libre : forme 4460">
              <a:extLst>
                <a:ext uri="{FF2B5EF4-FFF2-40B4-BE49-F238E27FC236}">
                  <a16:creationId xmlns:a16="http://schemas.microsoft.com/office/drawing/2014/main" id="{1086D30B-CF60-6DE1-98A6-8A1466D3855F}"/>
                </a:ext>
              </a:extLst>
            </p:cNvPr>
            <p:cNvSpPr/>
            <p:nvPr/>
          </p:nvSpPr>
          <p:spPr bwMode="gray">
            <a:xfrm>
              <a:off x="7067550" y="47904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62" name="Forme libre : forme 4461">
              <a:extLst>
                <a:ext uri="{FF2B5EF4-FFF2-40B4-BE49-F238E27FC236}">
                  <a16:creationId xmlns:a16="http://schemas.microsoft.com/office/drawing/2014/main" id="{E1C629D1-708F-1EB9-E145-783DF7859C00}"/>
                </a:ext>
              </a:extLst>
            </p:cNvPr>
            <p:cNvSpPr/>
            <p:nvPr/>
          </p:nvSpPr>
          <p:spPr bwMode="gray">
            <a:xfrm>
              <a:off x="7019289" y="47904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63" name="Forme libre : forme 4462">
              <a:extLst>
                <a:ext uri="{FF2B5EF4-FFF2-40B4-BE49-F238E27FC236}">
                  <a16:creationId xmlns:a16="http://schemas.microsoft.com/office/drawing/2014/main" id="{8A227D98-5169-1C58-7798-01B502A463A9}"/>
                </a:ext>
              </a:extLst>
            </p:cNvPr>
            <p:cNvSpPr/>
            <p:nvPr/>
          </p:nvSpPr>
          <p:spPr bwMode="gray">
            <a:xfrm>
              <a:off x="6969759" y="47904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64" name="Forme libre : forme 4463">
              <a:extLst>
                <a:ext uri="{FF2B5EF4-FFF2-40B4-BE49-F238E27FC236}">
                  <a16:creationId xmlns:a16="http://schemas.microsoft.com/office/drawing/2014/main" id="{AE64C25E-400B-B068-3723-84BF9529BD86}"/>
                </a:ext>
              </a:extLst>
            </p:cNvPr>
            <p:cNvSpPr/>
            <p:nvPr/>
          </p:nvSpPr>
          <p:spPr bwMode="gray">
            <a:xfrm>
              <a:off x="6920230" y="47904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65" name="Forme libre : forme 4464">
              <a:extLst>
                <a:ext uri="{FF2B5EF4-FFF2-40B4-BE49-F238E27FC236}">
                  <a16:creationId xmlns:a16="http://schemas.microsoft.com/office/drawing/2014/main" id="{5E1B152C-128D-BBA4-EE60-21AF7F220B07}"/>
                </a:ext>
              </a:extLst>
            </p:cNvPr>
            <p:cNvSpPr/>
            <p:nvPr/>
          </p:nvSpPr>
          <p:spPr bwMode="gray">
            <a:xfrm>
              <a:off x="6871969" y="47904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66" name="Forme libre : forme 4465">
              <a:extLst>
                <a:ext uri="{FF2B5EF4-FFF2-40B4-BE49-F238E27FC236}">
                  <a16:creationId xmlns:a16="http://schemas.microsoft.com/office/drawing/2014/main" id="{6BE2BADE-1DFF-E8CF-0CB9-B627FA48FA9E}"/>
                </a:ext>
              </a:extLst>
            </p:cNvPr>
            <p:cNvSpPr/>
            <p:nvPr/>
          </p:nvSpPr>
          <p:spPr bwMode="gray">
            <a:xfrm>
              <a:off x="6822439" y="47904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67" name="Forme libre : forme 4466">
              <a:extLst>
                <a:ext uri="{FF2B5EF4-FFF2-40B4-BE49-F238E27FC236}">
                  <a16:creationId xmlns:a16="http://schemas.microsoft.com/office/drawing/2014/main" id="{CBD6DC7D-1246-4336-7688-EE0B0DFC8B7B}"/>
                </a:ext>
              </a:extLst>
            </p:cNvPr>
            <p:cNvSpPr/>
            <p:nvPr/>
          </p:nvSpPr>
          <p:spPr bwMode="gray">
            <a:xfrm>
              <a:off x="6774180" y="47904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68" name="Forme libre : forme 4467">
              <a:extLst>
                <a:ext uri="{FF2B5EF4-FFF2-40B4-BE49-F238E27FC236}">
                  <a16:creationId xmlns:a16="http://schemas.microsoft.com/office/drawing/2014/main" id="{4C5B1A92-E675-8DE8-D327-D1DC02DF5DCB}"/>
                </a:ext>
              </a:extLst>
            </p:cNvPr>
            <p:cNvSpPr/>
            <p:nvPr/>
          </p:nvSpPr>
          <p:spPr bwMode="gray">
            <a:xfrm>
              <a:off x="6724650" y="47904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69" name="Forme libre : forme 4468">
              <a:extLst>
                <a:ext uri="{FF2B5EF4-FFF2-40B4-BE49-F238E27FC236}">
                  <a16:creationId xmlns:a16="http://schemas.microsoft.com/office/drawing/2014/main" id="{7036AA68-AE4A-C208-50CF-D95F3094C450}"/>
                </a:ext>
              </a:extLst>
            </p:cNvPr>
            <p:cNvSpPr/>
            <p:nvPr/>
          </p:nvSpPr>
          <p:spPr bwMode="gray">
            <a:xfrm>
              <a:off x="6675119" y="47904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70" name="Forme libre : forme 4469">
              <a:extLst>
                <a:ext uri="{FF2B5EF4-FFF2-40B4-BE49-F238E27FC236}">
                  <a16:creationId xmlns:a16="http://schemas.microsoft.com/office/drawing/2014/main" id="{56C62235-5460-35D6-7EA0-14F2939E1B91}"/>
                </a:ext>
              </a:extLst>
            </p:cNvPr>
            <p:cNvSpPr/>
            <p:nvPr/>
          </p:nvSpPr>
          <p:spPr bwMode="gray">
            <a:xfrm>
              <a:off x="6626859" y="47904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71" name="Forme libre : forme 4470">
              <a:extLst>
                <a:ext uri="{FF2B5EF4-FFF2-40B4-BE49-F238E27FC236}">
                  <a16:creationId xmlns:a16="http://schemas.microsoft.com/office/drawing/2014/main" id="{D26CE0FE-5F54-74D2-5AFE-290ED4F8FC08}"/>
                </a:ext>
              </a:extLst>
            </p:cNvPr>
            <p:cNvSpPr/>
            <p:nvPr/>
          </p:nvSpPr>
          <p:spPr bwMode="gray">
            <a:xfrm>
              <a:off x="6577330" y="47904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72" name="Forme libre : forme 4471">
              <a:extLst>
                <a:ext uri="{FF2B5EF4-FFF2-40B4-BE49-F238E27FC236}">
                  <a16:creationId xmlns:a16="http://schemas.microsoft.com/office/drawing/2014/main" id="{FB21F4BD-4808-5CEF-F62C-0B364536EAE7}"/>
                </a:ext>
              </a:extLst>
            </p:cNvPr>
            <p:cNvSpPr/>
            <p:nvPr/>
          </p:nvSpPr>
          <p:spPr bwMode="gray">
            <a:xfrm>
              <a:off x="4960620" y="4790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73" name="Forme libre : forme 4472">
              <a:extLst>
                <a:ext uri="{FF2B5EF4-FFF2-40B4-BE49-F238E27FC236}">
                  <a16:creationId xmlns:a16="http://schemas.microsoft.com/office/drawing/2014/main" id="{95FAB3D1-ADB1-9710-6510-C311340303E6}"/>
                </a:ext>
              </a:extLst>
            </p:cNvPr>
            <p:cNvSpPr/>
            <p:nvPr/>
          </p:nvSpPr>
          <p:spPr bwMode="gray">
            <a:xfrm>
              <a:off x="4911090" y="4790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74" name="Forme libre : forme 4473">
              <a:extLst>
                <a:ext uri="{FF2B5EF4-FFF2-40B4-BE49-F238E27FC236}">
                  <a16:creationId xmlns:a16="http://schemas.microsoft.com/office/drawing/2014/main" id="{1E3D46E7-33D0-0AD5-E8FF-A9E77E690458}"/>
                </a:ext>
              </a:extLst>
            </p:cNvPr>
            <p:cNvSpPr/>
            <p:nvPr/>
          </p:nvSpPr>
          <p:spPr bwMode="gray">
            <a:xfrm>
              <a:off x="4665980" y="4790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75" name="Forme libre : forme 4474">
              <a:extLst>
                <a:ext uri="{FF2B5EF4-FFF2-40B4-BE49-F238E27FC236}">
                  <a16:creationId xmlns:a16="http://schemas.microsoft.com/office/drawing/2014/main" id="{CFFA3DB3-EA47-8544-847E-B98DE7A8DF0A}"/>
                </a:ext>
              </a:extLst>
            </p:cNvPr>
            <p:cNvSpPr/>
            <p:nvPr/>
          </p:nvSpPr>
          <p:spPr bwMode="gray">
            <a:xfrm>
              <a:off x="4617720" y="4790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76" name="Forme libre : forme 4475">
              <a:extLst>
                <a:ext uri="{FF2B5EF4-FFF2-40B4-BE49-F238E27FC236}">
                  <a16:creationId xmlns:a16="http://schemas.microsoft.com/office/drawing/2014/main" id="{FB076E21-4064-60E8-10A2-552005EA1974}"/>
                </a:ext>
              </a:extLst>
            </p:cNvPr>
            <p:cNvSpPr/>
            <p:nvPr/>
          </p:nvSpPr>
          <p:spPr bwMode="gray">
            <a:xfrm>
              <a:off x="4568190" y="4790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77" name="Forme libre : forme 4476">
              <a:extLst>
                <a:ext uri="{FF2B5EF4-FFF2-40B4-BE49-F238E27FC236}">
                  <a16:creationId xmlns:a16="http://schemas.microsoft.com/office/drawing/2014/main" id="{0030D5A5-E5C9-F043-BB2B-A20D55D8FD26}"/>
                </a:ext>
              </a:extLst>
            </p:cNvPr>
            <p:cNvSpPr/>
            <p:nvPr/>
          </p:nvSpPr>
          <p:spPr bwMode="gray">
            <a:xfrm>
              <a:off x="4518660" y="4790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78" name="Forme libre : forme 4477">
              <a:extLst>
                <a:ext uri="{FF2B5EF4-FFF2-40B4-BE49-F238E27FC236}">
                  <a16:creationId xmlns:a16="http://schemas.microsoft.com/office/drawing/2014/main" id="{EAB2BBA2-EC04-467A-40A8-3D6F30C969C5}"/>
                </a:ext>
              </a:extLst>
            </p:cNvPr>
            <p:cNvSpPr/>
            <p:nvPr/>
          </p:nvSpPr>
          <p:spPr bwMode="gray">
            <a:xfrm>
              <a:off x="4470400" y="4790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79" name="Forme libre : forme 4478">
              <a:extLst>
                <a:ext uri="{FF2B5EF4-FFF2-40B4-BE49-F238E27FC236}">
                  <a16:creationId xmlns:a16="http://schemas.microsoft.com/office/drawing/2014/main" id="{CF8451D8-14CB-1033-5267-434237C26DEA}"/>
                </a:ext>
              </a:extLst>
            </p:cNvPr>
            <p:cNvSpPr/>
            <p:nvPr/>
          </p:nvSpPr>
          <p:spPr bwMode="gray">
            <a:xfrm>
              <a:off x="4420870" y="4790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80" name="Forme libre : forme 4479">
              <a:extLst>
                <a:ext uri="{FF2B5EF4-FFF2-40B4-BE49-F238E27FC236}">
                  <a16:creationId xmlns:a16="http://schemas.microsoft.com/office/drawing/2014/main" id="{4349B7BD-8722-5C81-2B9F-02E93EC84EF5}"/>
                </a:ext>
              </a:extLst>
            </p:cNvPr>
            <p:cNvSpPr/>
            <p:nvPr/>
          </p:nvSpPr>
          <p:spPr bwMode="gray">
            <a:xfrm>
              <a:off x="4372610" y="4790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81" name="Forme libre : forme 4480">
              <a:extLst>
                <a:ext uri="{FF2B5EF4-FFF2-40B4-BE49-F238E27FC236}">
                  <a16:creationId xmlns:a16="http://schemas.microsoft.com/office/drawing/2014/main" id="{331254C1-1452-67AB-10CB-816EE729BECF}"/>
                </a:ext>
              </a:extLst>
            </p:cNvPr>
            <p:cNvSpPr/>
            <p:nvPr/>
          </p:nvSpPr>
          <p:spPr bwMode="gray">
            <a:xfrm>
              <a:off x="4323080" y="4790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82" name="Forme libre : forme 4481">
              <a:extLst>
                <a:ext uri="{FF2B5EF4-FFF2-40B4-BE49-F238E27FC236}">
                  <a16:creationId xmlns:a16="http://schemas.microsoft.com/office/drawing/2014/main" id="{9A32B02C-B03F-B7EC-9874-B8A9532036EB}"/>
                </a:ext>
              </a:extLst>
            </p:cNvPr>
            <p:cNvSpPr/>
            <p:nvPr/>
          </p:nvSpPr>
          <p:spPr bwMode="gray">
            <a:xfrm>
              <a:off x="4273550" y="4790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83" name="Forme libre : forme 4482">
              <a:extLst>
                <a:ext uri="{FF2B5EF4-FFF2-40B4-BE49-F238E27FC236}">
                  <a16:creationId xmlns:a16="http://schemas.microsoft.com/office/drawing/2014/main" id="{1162D633-E763-D51F-39AC-7F7D1C7F6628}"/>
                </a:ext>
              </a:extLst>
            </p:cNvPr>
            <p:cNvSpPr/>
            <p:nvPr/>
          </p:nvSpPr>
          <p:spPr bwMode="gray">
            <a:xfrm>
              <a:off x="4225290" y="4790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84" name="Forme libre : forme 4483">
              <a:extLst>
                <a:ext uri="{FF2B5EF4-FFF2-40B4-BE49-F238E27FC236}">
                  <a16:creationId xmlns:a16="http://schemas.microsoft.com/office/drawing/2014/main" id="{C94F00C6-308A-7025-2894-6F79436A7F41}"/>
                </a:ext>
              </a:extLst>
            </p:cNvPr>
            <p:cNvSpPr/>
            <p:nvPr/>
          </p:nvSpPr>
          <p:spPr bwMode="gray">
            <a:xfrm>
              <a:off x="4175760" y="4790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85" name="Forme libre : forme 4484">
              <a:extLst>
                <a:ext uri="{FF2B5EF4-FFF2-40B4-BE49-F238E27FC236}">
                  <a16:creationId xmlns:a16="http://schemas.microsoft.com/office/drawing/2014/main" id="{A19A33DE-8542-1C0A-44F6-07085125CD28}"/>
                </a:ext>
              </a:extLst>
            </p:cNvPr>
            <p:cNvSpPr/>
            <p:nvPr/>
          </p:nvSpPr>
          <p:spPr bwMode="gray">
            <a:xfrm>
              <a:off x="2804160" y="4790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86" name="Forme libre : forme 4485">
              <a:extLst>
                <a:ext uri="{FF2B5EF4-FFF2-40B4-BE49-F238E27FC236}">
                  <a16:creationId xmlns:a16="http://schemas.microsoft.com/office/drawing/2014/main" id="{BAC4B1E9-A302-7398-8811-FE333EFA0731}"/>
                </a:ext>
              </a:extLst>
            </p:cNvPr>
            <p:cNvSpPr/>
            <p:nvPr/>
          </p:nvSpPr>
          <p:spPr bwMode="gray">
            <a:xfrm>
              <a:off x="2754630" y="4790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87" name="Forme libre : forme 4486">
              <a:extLst>
                <a:ext uri="{FF2B5EF4-FFF2-40B4-BE49-F238E27FC236}">
                  <a16:creationId xmlns:a16="http://schemas.microsoft.com/office/drawing/2014/main" id="{7B263497-7CF0-5333-2152-1054D20B8C15}"/>
                </a:ext>
              </a:extLst>
            </p:cNvPr>
            <p:cNvSpPr/>
            <p:nvPr/>
          </p:nvSpPr>
          <p:spPr bwMode="gray">
            <a:xfrm>
              <a:off x="2705100" y="4790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88" name="Forme libre : forme 4487">
              <a:extLst>
                <a:ext uri="{FF2B5EF4-FFF2-40B4-BE49-F238E27FC236}">
                  <a16:creationId xmlns:a16="http://schemas.microsoft.com/office/drawing/2014/main" id="{0F3CAF44-4FF2-F41C-5BDD-21CD1617C886}"/>
                </a:ext>
              </a:extLst>
            </p:cNvPr>
            <p:cNvSpPr/>
            <p:nvPr/>
          </p:nvSpPr>
          <p:spPr bwMode="gray">
            <a:xfrm>
              <a:off x="2656840" y="4790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89" name="Forme libre : forme 4488">
              <a:extLst>
                <a:ext uri="{FF2B5EF4-FFF2-40B4-BE49-F238E27FC236}">
                  <a16:creationId xmlns:a16="http://schemas.microsoft.com/office/drawing/2014/main" id="{B00E44CD-125E-E9C2-970C-EC08F2FD7B6C}"/>
                </a:ext>
              </a:extLst>
            </p:cNvPr>
            <p:cNvSpPr/>
            <p:nvPr/>
          </p:nvSpPr>
          <p:spPr bwMode="gray">
            <a:xfrm>
              <a:off x="2607310" y="4790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90" name="Forme libre : forme 4489">
              <a:extLst>
                <a:ext uri="{FF2B5EF4-FFF2-40B4-BE49-F238E27FC236}">
                  <a16:creationId xmlns:a16="http://schemas.microsoft.com/office/drawing/2014/main" id="{AC9F27FA-377A-1864-703C-F0CC6DAF5C48}"/>
                </a:ext>
              </a:extLst>
            </p:cNvPr>
            <p:cNvSpPr/>
            <p:nvPr/>
          </p:nvSpPr>
          <p:spPr bwMode="gray">
            <a:xfrm>
              <a:off x="2559050" y="4790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91" name="Forme libre : forme 4490">
              <a:extLst>
                <a:ext uri="{FF2B5EF4-FFF2-40B4-BE49-F238E27FC236}">
                  <a16:creationId xmlns:a16="http://schemas.microsoft.com/office/drawing/2014/main" id="{ECDA5501-03FE-BD90-FA69-A521957220A4}"/>
                </a:ext>
              </a:extLst>
            </p:cNvPr>
            <p:cNvSpPr/>
            <p:nvPr/>
          </p:nvSpPr>
          <p:spPr bwMode="gray">
            <a:xfrm>
              <a:off x="2509520" y="4790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92" name="Forme libre : forme 4491">
              <a:extLst>
                <a:ext uri="{FF2B5EF4-FFF2-40B4-BE49-F238E27FC236}">
                  <a16:creationId xmlns:a16="http://schemas.microsoft.com/office/drawing/2014/main" id="{5F07C236-5865-1360-670C-A0E28BD49A87}"/>
                </a:ext>
              </a:extLst>
            </p:cNvPr>
            <p:cNvSpPr/>
            <p:nvPr/>
          </p:nvSpPr>
          <p:spPr bwMode="gray">
            <a:xfrm>
              <a:off x="2459990" y="4790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93" name="Forme libre : forme 4492">
              <a:extLst>
                <a:ext uri="{FF2B5EF4-FFF2-40B4-BE49-F238E27FC236}">
                  <a16:creationId xmlns:a16="http://schemas.microsoft.com/office/drawing/2014/main" id="{ADF9ACFE-DB1B-5E7B-0B88-03E5D58F0B1C}"/>
                </a:ext>
              </a:extLst>
            </p:cNvPr>
            <p:cNvSpPr/>
            <p:nvPr/>
          </p:nvSpPr>
          <p:spPr bwMode="gray">
            <a:xfrm>
              <a:off x="2411730" y="4790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94" name="Forme libre : forme 4493">
              <a:extLst>
                <a:ext uri="{FF2B5EF4-FFF2-40B4-BE49-F238E27FC236}">
                  <a16:creationId xmlns:a16="http://schemas.microsoft.com/office/drawing/2014/main" id="{E1393B74-EFBC-44D6-1162-9BC5EBEA1F1D}"/>
                </a:ext>
              </a:extLst>
            </p:cNvPr>
            <p:cNvSpPr/>
            <p:nvPr/>
          </p:nvSpPr>
          <p:spPr bwMode="gray">
            <a:xfrm>
              <a:off x="2362200" y="4790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95" name="Forme libre : forme 4494">
              <a:extLst>
                <a:ext uri="{FF2B5EF4-FFF2-40B4-BE49-F238E27FC236}">
                  <a16:creationId xmlns:a16="http://schemas.microsoft.com/office/drawing/2014/main" id="{907698E2-84CB-1361-BDEB-76B7B3F86EE4}"/>
                </a:ext>
              </a:extLst>
            </p:cNvPr>
            <p:cNvSpPr/>
            <p:nvPr/>
          </p:nvSpPr>
          <p:spPr bwMode="gray">
            <a:xfrm>
              <a:off x="2313940" y="4790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96" name="Forme libre : forme 4495">
              <a:extLst>
                <a:ext uri="{FF2B5EF4-FFF2-40B4-BE49-F238E27FC236}">
                  <a16:creationId xmlns:a16="http://schemas.microsoft.com/office/drawing/2014/main" id="{AB9C3D28-F5A5-901C-07FE-7E4FA5E44869}"/>
                </a:ext>
              </a:extLst>
            </p:cNvPr>
            <p:cNvSpPr/>
            <p:nvPr/>
          </p:nvSpPr>
          <p:spPr bwMode="gray">
            <a:xfrm>
              <a:off x="2264410" y="4790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97" name="Forme libre : forme 4496">
              <a:extLst>
                <a:ext uri="{FF2B5EF4-FFF2-40B4-BE49-F238E27FC236}">
                  <a16:creationId xmlns:a16="http://schemas.microsoft.com/office/drawing/2014/main" id="{5338DE94-47F6-189E-B946-9DA89B475A00}"/>
                </a:ext>
              </a:extLst>
            </p:cNvPr>
            <p:cNvSpPr/>
            <p:nvPr/>
          </p:nvSpPr>
          <p:spPr bwMode="gray">
            <a:xfrm>
              <a:off x="2214880" y="4790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98" name="Forme libre : forme 4497">
              <a:extLst>
                <a:ext uri="{FF2B5EF4-FFF2-40B4-BE49-F238E27FC236}">
                  <a16:creationId xmlns:a16="http://schemas.microsoft.com/office/drawing/2014/main" id="{5EDE76D2-1C5F-01EC-14E2-1B93FC615B93}"/>
                </a:ext>
              </a:extLst>
            </p:cNvPr>
            <p:cNvSpPr/>
            <p:nvPr/>
          </p:nvSpPr>
          <p:spPr bwMode="gray">
            <a:xfrm>
              <a:off x="2166620" y="4790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99" name="Forme libre : forme 4498">
              <a:extLst>
                <a:ext uri="{FF2B5EF4-FFF2-40B4-BE49-F238E27FC236}">
                  <a16:creationId xmlns:a16="http://schemas.microsoft.com/office/drawing/2014/main" id="{A06DFFD1-F084-2F24-2EA4-5A6C26B2F1E5}"/>
                </a:ext>
              </a:extLst>
            </p:cNvPr>
            <p:cNvSpPr/>
            <p:nvPr/>
          </p:nvSpPr>
          <p:spPr bwMode="gray">
            <a:xfrm>
              <a:off x="7410450" y="47421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00" name="Forme libre : forme 4499">
              <a:extLst>
                <a:ext uri="{FF2B5EF4-FFF2-40B4-BE49-F238E27FC236}">
                  <a16:creationId xmlns:a16="http://schemas.microsoft.com/office/drawing/2014/main" id="{687A89C2-0C8B-6BC3-CB4E-C9C7196428C5}"/>
                </a:ext>
              </a:extLst>
            </p:cNvPr>
            <p:cNvSpPr/>
            <p:nvPr/>
          </p:nvSpPr>
          <p:spPr bwMode="gray">
            <a:xfrm>
              <a:off x="7362189" y="47421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01" name="Forme libre : forme 4500">
              <a:extLst>
                <a:ext uri="{FF2B5EF4-FFF2-40B4-BE49-F238E27FC236}">
                  <a16:creationId xmlns:a16="http://schemas.microsoft.com/office/drawing/2014/main" id="{1DE156AA-409B-1FEC-3476-CDA2BF6AE9BB}"/>
                </a:ext>
              </a:extLst>
            </p:cNvPr>
            <p:cNvSpPr/>
            <p:nvPr/>
          </p:nvSpPr>
          <p:spPr bwMode="gray">
            <a:xfrm>
              <a:off x="7312659" y="47421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02" name="Forme libre : forme 4501">
              <a:extLst>
                <a:ext uri="{FF2B5EF4-FFF2-40B4-BE49-F238E27FC236}">
                  <a16:creationId xmlns:a16="http://schemas.microsoft.com/office/drawing/2014/main" id="{8D11F59F-925D-072A-8F2F-851FD4C4ACDA}"/>
                </a:ext>
              </a:extLst>
            </p:cNvPr>
            <p:cNvSpPr/>
            <p:nvPr/>
          </p:nvSpPr>
          <p:spPr bwMode="gray">
            <a:xfrm>
              <a:off x="7264400" y="47421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03" name="Forme libre : forme 4502">
              <a:extLst>
                <a:ext uri="{FF2B5EF4-FFF2-40B4-BE49-F238E27FC236}">
                  <a16:creationId xmlns:a16="http://schemas.microsoft.com/office/drawing/2014/main" id="{7B2C05DD-D465-E6B8-B6DF-FBFE45D535CF}"/>
                </a:ext>
              </a:extLst>
            </p:cNvPr>
            <p:cNvSpPr/>
            <p:nvPr/>
          </p:nvSpPr>
          <p:spPr bwMode="gray">
            <a:xfrm>
              <a:off x="7214869" y="47421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04" name="Forme libre : forme 4503">
              <a:extLst>
                <a:ext uri="{FF2B5EF4-FFF2-40B4-BE49-F238E27FC236}">
                  <a16:creationId xmlns:a16="http://schemas.microsoft.com/office/drawing/2014/main" id="{68140385-ECE2-0CCC-DCE6-477CF2D42860}"/>
                </a:ext>
              </a:extLst>
            </p:cNvPr>
            <p:cNvSpPr/>
            <p:nvPr/>
          </p:nvSpPr>
          <p:spPr bwMode="gray">
            <a:xfrm>
              <a:off x="7165339" y="47421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05" name="Forme libre : forme 4504">
              <a:extLst>
                <a:ext uri="{FF2B5EF4-FFF2-40B4-BE49-F238E27FC236}">
                  <a16:creationId xmlns:a16="http://schemas.microsoft.com/office/drawing/2014/main" id="{1BCF4788-7AF5-B540-F7CD-B078AC0152C5}"/>
                </a:ext>
              </a:extLst>
            </p:cNvPr>
            <p:cNvSpPr/>
            <p:nvPr/>
          </p:nvSpPr>
          <p:spPr bwMode="gray">
            <a:xfrm>
              <a:off x="7117080" y="47421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06" name="Forme libre : forme 4505">
              <a:extLst>
                <a:ext uri="{FF2B5EF4-FFF2-40B4-BE49-F238E27FC236}">
                  <a16:creationId xmlns:a16="http://schemas.microsoft.com/office/drawing/2014/main" id="{9565F556-8ADF-51D7-2703-450E6700C5C4}"/>
                </a:ext>
              </a:extLst>
            </p:cNvPr>
            <p:cNvSpPr/>
            <p:nvPr/>
          </p:nvSpPr>
          <p:spPr bwMode="gray">
            <a:xfrm>
              <a:off x="7067550" y="47421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07" name="Forme libre : forme 4506">
              <a:extLst>
                <a:ext uri="{FF2B5EF4-FFF2-40B4-BE49-F238E27FC236}">
                  <a16:creationId xmlns:a16="http://schemas.microsoft.com/office/drawing/2014/main" id="{7692CF10-C29B-D01D-F8C4-966019D8F5F0}"/>
                </a:ext>
              </a:extLst>
            </p:cNvPr>
            <p:cNvSpPr/>
            <p:nvPr/>
          </p:nvSpPr>
          <p:spPr bwMode="gray">
            <a:xfrm>
              <a:off x="7019289" y="47421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08" name="Forme libre : forme 4507">
              <a:extLst>
                <a:ext uri="{FF2B5EF4-FFF2-40B4-BE49-F238E27FC236}">
                  <a16:creationId xmlns:a16="http://schemas.microsoft.com/office/drawing/2014/main" id="{5EECB20F-6398-8D07-B8F7-13737E7EB8DD}"/>
                </a:ext>
              </a:extLst>
            </p:cNvPr>
            <p:cNvSpPr/>
            <p:nvPr/>
          </p:nvSpPr>
          <p:spPr bwMode="gray">
            <a:xfrm>
              <a:off x="6969759" y="47421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09" name="Forme libre : forme 4508">
              <a:extLst>
                <a:ext uri="{FF2B5EF4-FFF2-40B4-BE49-F238E27FC236}">
                  <a16:creationId xmlns:a16="http://schemas.microsoft.com/office/drawing/2014/main" id="{B23AB081-7A75-B676-F693-7004D6058D72}"/>
                </a:ext>
              </a:extLst>
            </p:cNvPr>
            <p:cNvSpPr/>
            <p:nvPr/>
          </p:nvSpPr>
          <p:spPr bwMode="gray">
            <a:xfrm>
              <a:off x="6920230" y="47421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10" name="Forme libre : forme 4509">
              <a:extLst>
                <a:ext uri="{FF2B5EF4-FFF2-40B4-BE49-F238E27FC236}">
                  <a16:creationId xmlns:a16="http://schemas.microsoft.com/office/drawing/2014/main" id="{4D7F1BBB-57EA-A3E7-7014-F3F55C2B6E88}"/>
                </a:ext>
              </a:extLst>
            </p:cNvPr>
            <p:cNvSpPr/>
            <p:nvPr/>
          </p:nvSpPr>
          <p:spPr bwMode="gray">
            <a:xfrm>
              <a:off x="6871969" y="47421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11" name="Forme libre : forme 4510">
              <a:extLst>
                <a:ext uri="{FF2B5EF4-FFF2-40B4-BE49-F238E27FC236}">
                  <a16:creationId xmlns:a16="http://schemas.microsoft.com/office/drawing/2014/main" id="{EBBDDD7D-99CE-9648-D938-0CB9E4112275}"/>
                </a:ext>
              </a:extLst>
            </p:cNvPr>
            <p:cNvSpPr/>
            <p:nvPr/>
          </p:nvSpPr>
          <p:spPr bwMode="gray">
            <a:xfrm>
              <a:off x="6822439" y="47421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12" name="Forme libre : forme 4511">
              <a:extLst>
                <a:ext uri="{FF2B5EF4-FFF2-40B4-BE49-F238E27FC236}">
                  <a16:creationId xmlns:a16="http://schemas.microsoft.com/office/drawing/2014/main" id="{6D9DD43F-54A3-23AA-F60C-51FF4F94CBEA}"/>
                </a:ext>
              </a:extLst>
            </p:cNvPr>
            <p:cNvSpPr/>
            <p:nvPr/>
          </p:nvSpPr>
          <p:spPr bwMode="gray">
            <a:xfrm>
              <a:off x="6774180" y="47421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13" name="Forme libre : forme 4512">
              <a:extLst>
                <a:ext uri="{FF2B5EF4-FFF2-40B4-BE49-F238E27FC236}">
                  <a16:creationId xmlns:a16="http://schemas.microsoft.com/office/drawing/2014/main" id="{6873AD14-D1E6-CDE9-FCC4-A7A974CB9DC3}"/>
                </a:ext>
              </a:extLst>
            </p:cNvPr>
            <p:cNvSpPr/>
            <p:nvPr/>
          </p:nvSpPr>
          <p:spPr bwMode="gray">
            <a:xfrm>
              <a:off x="6724650" y="47421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14" name="Forme libre : forme 4513">
              <a:extLst>
                <a:ext uri="{FF2B5EF4-FFF2-40B4-BE49-F238E27FC236}">
                  <a16:creationId xmlns:a16="http://schemas.microsoft.com/office/drawing/2014/main" id="{47BEDCBE-B922-9DC6-257E-449FB97B08A0}"/>
                </a:ext>
              </a:extLst>
            </p:cNvPr>
            <p:cNvSpPr/>
            <p:nvPr/>
          </p:nvSpPr>
          <p:spPr bwMode="gray">
            <a:xfrm>
              <a:off x="6675119" y="47421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15" name="Forme libre : forme 4514">
              <a:extLst>
                <a:ext uri="{FF2B5EF4-FFF2-40B4-BE49-F238E27FC236}">
                  <a16:creationId xmlns:a16="http://schemas.microsoft.com/office/drawing/2014/main" id="{D022A5EB-3BC4-66E8-A3E3-CFD34D5C5157}"/>
                </a:ext>
              </a:extLst>
            </p:cNvPr>
            <p:cNvSpPr/>
            <p:nvPr/>
          </p:nvSpPr>
          <p:spPr bwMode="gray">
            <a:xfrm>
              <a:off x="6626859" y="47421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16" name="Forme libre : forme 4515">
              <a:extLst>
                <a:ext uri="{FF2B5EF4-FFF2-40B4-BE49-F238E27FC236}">
                  <a16:creationId xmlns:a16="http://schemas.microsoft.com/office/drawing/2014/main" id="{7325D15C-ECC0-1AF5-4B5B-C49E02F89C49}"/>
                </a:ext>
              </a:extLst>
            </p:cNvPr>
            <p:cNvSpPr/>
            <p:nvPr/>
          </p:nvSpPr>
          <p:spPr bwMode="gray">
            <a:xfrm>
              <a:off x="4960620" y="47421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17" name="Forme libre : forme 4516">
              <a:extLst>
                <a:ext uri="{FF2B5EF4-FFF2-40B4-BE49-F238E27FC236}">
                  <a16:creationId xmlns:a16="http://schemas.microsoft.com/office/drawing/2014/main" id="{F38601BD-ED80-A26F-FB75-75F9876CA7BF}"/>
                </a:ext>
              </a:extLst>
            </p:cNvPr>
            <p:cNvSpPr/>
            <p:nvPr/>
          </p:nvSpPr>
          <p:spPr bwMode="gray">
            <a:xfrm>
              <a:off x="4911090" y="47421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18" name="Forme libre : forme 4517">
              <a:extLst>
                <a:ext uri="{FF2B5EF4-FFF2-40B4-BE49-F238E27FC236}">
                  <a16:creationId xmlns:a16="http://schemas.microsoft.com/office/drawing/2014/main" id="{5694382B-8AAC-0E0D-E435-F80CD0B142B2}"/>
                </a:ext>
              </a:extLst>
            </p:cNvPr>
            <p:cNvSpPr/>
            <p:nvPr/>
          </p:nvSpPr>
          <p:spPr bwMode="gray">
            <a:xfrm>
              <a:off x="4665980" y="47421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19" name="Forme libre : forme 4518">
              <a:extLst>
                <a:ext uri="{FF2B5EF4-FFF2-40B4-BE49-F238E27FC236}">
                  <a16:creationId xmlns:a16="http://schemas.microsoft.com/office/drawing/2014/main" id="{8F65788C-20CD-029D-E2B7-D8A794881784}"/>
                </a:ext>
              </a:extLst>
            </p:cNvPr>
            <p:cNvSpPr/>
            <p:nvPr/>
          </p:nvSpPr>
          <p:spPr bwMode="gray">
            <a:xfrm>
              <a:off x="4617720" y="47421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20" name="Forme libre : forme 4519">
              <a:extLst>
                <a:ext uri="{FF2B5EF4-FFF2-40B4-BE49-F238E27FC236}">
                  <a16:creationId xmlns:a16="http://schemas.microsoft.com/office/drawing/2014/main" id="{6264BBD5-C8C0-105A-27F3-1702C2612D00}"/>
                </a:ext>
              </a:extLst>
            </p:cNvPr>
            <p:cNvSpPr/>
            <p:nvPr/>
          </p:nvSpPr>
          <p:spPr bwMode="gray">
            <a:xfrm>
              <a:off x="4568190" y="47421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21" name="Forme libre : forme 4520">
              <a:extLst>
                <a:ext uri="{FF2B5EF4-FFF2-40B4-BE49-F238E27FC236}">
                  <a16:creationId xmlns:a16="http://schemas.microsoft.com/office/drawing/2014/main" id="{440EDEEA-9FDE-6ACF-991A-6F550F445AE5}"/>
                </a:ext>
              </a:extLst>
            </p:cNvPr>
            <p:cNvSpPr/>
            <p:nvPr/>
          </p:nvSpPr>
          <p:spPr bwMode="gray">
            <a:xfrm>
              <a:off x="4518660" y="47421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22" name="Forme libre : forme 4521">
              <a:extLst>
                <a:ext uri="{FF2B5EF4-FFF2-40B4-BE49-F238E27FC236}">
                  <a16:creationId xmlns:a16="http://schemas.microsoft.com/office/drawing/2014/main" id="{4EA284A7-8C39-31E2-A9A3-60DAC44902EC}"/>
                </a:ext>
              </a:extLst>
            </p:cNvPr>
            <p:cNvSpPr/>
            <p:nvPr/>
          </p:nvSpPr>
          <p:spPr bwMode="gray">
            <a:xfrm>
              <a:off x="4470400" y="47421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23" name="Forme libre : forme 4522">
              <a:extLst>
                <a:ext uri="{FF2B5EF4-FFF2-40B4-BE49-F238E27FC236}">
                  <a16:creationId xmlns:a16="http://schemas.microsoft.com/office/drawing/2014/main" id="{ADAB1E24-FFAF-D785-F9D9-11CCA1C2B43B}"/>
                </a:ext>
              </a:extLst>
            </p:cNvPr>
            <p:cNvSpPr/>
            <p:nvPr/>
          </p:nvSpPr>
          <p:spPr bwMode="gray">
            <a:xfrm>
              <a:off x="4420870" y="47421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24" name="Forme libre : forme 4523">
              <a:extLst>
                <a:ext uri="{FF2B5EF4-FFF2-40B4-BE49-F238E27FC236}">
                  <a16:creationId xmlns:a16="http://schemas.microsoft.com/office/drawing/2014/main" id="{2A9BC84A-89AF-4746-B820-D7C8A668C744}"/>
                </a:ext>
              </a:extLst>
            </p:cNvPr>
            <p:cNvSpPr/>
            <p:nvPr/>
          </p:nvSpPr>
          <p:spPr bwMode="gray">
            <a:xfrm>
              <a:off x="4372610" y="47421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25" name="Forme libre : forme 4524">
              <a:extLst>
                <a:ext uri="{FF2B5EF4-FFF2-40B4-BE49-F238E27FC236}">
                  <a16:creationId xmlns:a16="http://schemas.microsoft.com/office/drawing/2014/main" id="{3BF78881-5813-9155-A607-3B3CFEED79AB}"/>
                </a:ext>
              </a:extLst>
            </p:cNvPr>
            <p:cNvSpPr/>
            <p:nvPr/>
          </p:nvSpPr>
          <p:spPr bwMode="gray">
            <a:xfrm>
              <a:off x="4323080" y="47421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26" name="Forme libre : forme 4525">
              <a:extLst>
                <a:ext uri="{FF2B5EF4-FFF2-40B4-BE49-F238E27FC236}">
                  <a16:creationId xmlns:a16="http://schemas.microsoft.com/office/drawing/2014/main" id="{ABF11DA5-166C-934B-F021-2AAB18A9ED5A}"/>
                </a:ext>
              </a:extLst>
            </p:cNvPr>
            <p:cNvSpPr/>
            <p:nvPr/>
          </p:nvSpPr>
          <p:spPr bwMode="gray">
            <a:xfrm>
              <a:off x="4273550" y="47421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27" name="Forme libre : forme 4526">
              <a:extLst>
                <a:ext uri="{FF2B5EF4-FFF2-40B4-BE49-F238E27FC236}">
                  <a16:creationId xmlns:a16="http://schemas.microsoft.com/office/drawing/2014/main" id="{A4043942-C41E-1C93-036B-8C7D1364EB91}"/>
                </a:ext>
              </a:extLst>
            </p:cNvPr>
            <p:cNvSpPr/>
            <p:nvPr/>
          </p:nvSpPr>
          <p:spPr bwMode="gray">
            <a:xfrm>
              <a:off x="4225290" y="47421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28" name="Forme libre : forme 4527">
              <a:extLst>
                <a:ext uri="{FF2B5EF4-FFF2-40B4-BE49-F238E27FC236}">
                  <a16:creationId xmlns:a16="http://schemas.microsoft.com/office/drawing/2014/main" id="{823A5978-7435-9352-632D-1F3DF1240880}"/>
                </a:ext>
              </a:extLst>
            </p:cNvPr>
            <p:cNvSpPr/>
            <p:nvPr/>
          </p:nvSpPr>
          <p:spPr bwMode="gray">
            <a:xfrm>
              <a:off x="4175760" y="47421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29" name="Forme libre : forme 4528">
              <a:extLst>
                <a:ext uri="{FF2B5EF4-FFF2-40B4-BE49-F238E27FC236}">
                  <a16:creationId xmlns:a16="http://schemas.microsoft.com/office/drawing/2014/main" id="{EE99823C-FB6F-C72F-BA90-D73EEC380D84}"/>
                </a:ext>
              </a:extLst>
            </p:cNvPr>
            <p:cNvSpPr/>
            <p:nvPr/>
          </p:nvSpPr>
          <p:spPr bwMode="gray">
            <a:xfrm>
              <a:off x="2852420" y="47421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30" name="Forme libre : forme 4529">
              <a:extLst>
                <a:ext uri="{FF2B5EF4-FFF2-40B4-BE49-F238E27FC236}">
                  <a16:creationId xmlns:a16="http://schemas.microsoft.com/office/drawing/2014/main" id="{3818F8B9-E6A7-B1B6-438D-8E31012B7CB3}"/>
                </a:ext>
              </a:extLst>
            </p:cNvPr>
            <p:cNvSpPr/>
            <p:nvPr/>
          </p:nvSpPr>
          <p:spPr bwMode="gray">
            <a:xfrm>
              <a:off x="2804160" y="47421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31" name="Forme libre : forme 4530">
              <a:extLst>
                <a:ext uri="{FF2B5EF4-FFF2-40B4-BE49-F238E27FC236}">
                  <a16:creationId xmlns:a16="http://schemas.microsoft.com/office/drawing/2014/main" id="{463FEC1B-9F5C-6C84-944B-38A81FFC8668}"/>
                </a:ext>
              </a:extLst>
            </p:cNvPr>
            <p:cNvSpPr/>
            <p:nvPr/>
          </p:nvSpPr>
          <p:spPr bwMode="gray">
            <a:xfrm>
              <a:off x="2754630" y="47421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32" name="Forme libre : forme 4531">
              <a:extLst>
                <a:ext uri="{FF2B5EF4-FFF2-40B4-BE49-F238E27FC236}">
                  <a16:creationId xmlns:a16="http://schemas.microsoft.com/office/drawing/2014/main" id="{F12C81C6-28C6-6FAA-2E66-3C78C6638568}"/>
                </a:ext>
              </a:extLst>
            </p:cNvPr>
            <p:cNvSpPr/>
            <p:nvPr/>
          </p:nvSpPr>
          <p:spPr bwMode="gray">
            <a:xfrm>
              <a:off x="2705100" y="47421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33" name="Forme libre : forme 4532">
              <a:extLst>
                <a:ext uri="{FF2B5EF4-FFF2-40B4-BE49-F238E27FC236}">
                  <a16:creationId xmlns:a16="http://schemas.microsoft.com/office/drawing/2014/main" id="{74F5EE22-4C05-8CBA-1BC5-DDAA9E586AF3}"/>
                </a:ext>
              </a:extLst>
            </p:cNvPr>
            <p:cNvSpPr/>
            <p:nvPr/>
          </p:nvSpPr>
          <p:spPr bwMode="gray">
            <a:xfrm>
              <a:off x="2656840" y="47421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34" name="Forme libre : forme 4533">
              <a:extLst>
                <a:ext uri="{FF2B5EF4-FFF2-40B4-BE49-F238E27FC236}">
                  <a16:creationId xmlns:a16="http://schemas.microsoft.com/office/drawing/2014/main" id="{080D50D0-653D-A1CE-7D12-9E5DA6902F94}"/>
                </a:ext>
              </a:extLst>
            </p:cNvPr>
            <p:cNvSpPr/>
            <p:nvPr/>
          </p:nvSpPr>
          <p:spPr bwMode="gray">
            <a:xfrm>
              <a:off x="2607310" y="47421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35" name="Forme libre : forme 4534">
              <a:extLst>
                <a:ext uri="{FF2B5EF4-FFF2-40B4-BE49-F238E27FC236}">
                  <a16:creationId xmlns:a16="http://schemas.microsoft.com/office/drawing/2014/main" id="{37C4DC77-2E67-1996-F252-B6122DC2D8AB}"/>
                </a:ext>
              </a:extLst>
            </p:cNvPr>
            <p:cNvSpPr/>
            <p:nvPr/>
          </p:nvSpPr>
          <p:spPr bwMode="gray">
            <a:xfrm>
              <a:off x="2559050" y="47421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36" name="Forme libre : forme 4535">
              <a:extLst>
                <a:ext uri="{FF2B5EF4-FFF2-40B4-BE49-F238E27FC236}">
                  <a16:creationId xmlns:a16="http://schemas.microsoft.com/office/drawing/2014/main" id="{92D41E7D-2D92-1F07-5FB5-C3D1F2874BB8}"/>
                </a:ext>
              </a:extLst>
            </p:cNvPr>
            <p:cNvSpPr/>
            <p:nvPr/>
          </p:nvSpPr>
          <p:spPr bwMode="gray">
            <a:xfrm>
              <a:off x="2509520" y="47421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37" name="Forme libre : forme 4536">
              <a:extLst>
                <a:ext uri="{FF2B5EF4-FFF2-40B4-BE49-F238E27FC236}">
                  <a16:creationId xmlns:a16="http://schemas.microsoft.com/office/drawing/2014/main" id="{19A186B8-4A17-CECD-9B1A-62F81C2BCE81}"/>
                </a:ext>
              </a:extLst>
            </p:cNvPr>
            <p:cNvSpPr/>
            <p:nvPr/>
          </p:nvSpPr>
          <p:spPr bwMode="gray">
            <a:xfrm>
              <a:off x="2459990" y="47421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38" name="Forme libre : forme 4537">
              <a:extLst>
                <a:ext uri="{FF2B5EF4-FFF2-40B4-BE49-F238E27FC236}">
                  <a16:creationId xmlns:a16="http://schemas.microsoft.com/office/drawing/2014/main" id="{D82EAC2E-D620-4004-40CC-2CB25848A733}"/>
                </a:ext>
              </a:extLst>
            </p:cNvPr>
            <p:cNvSpPr/>
            <p:nvPr/>
          </p:nvSpPr>
          <p:spPr bwMode="gray">
            <a:xfrm>
              <a:off x="2411730" y="47421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39" name="Forme libre : forme 4538">
              <a:extLst>
                <a:ext uri="{FF2B5EF4-FFF2-40B4-BE49-F238E27FC236}">
                  <a16:creationId xmlns:a16="http://schemas.microsoft.com/office/drawing/2014/main" id="{C6CB4188-183F-FB01-99BD-BD9DC30791E8}"/>
                </a:ext>
              </a:extLst>
            </p:cNvPr>
            <p:cNvSpPr/>
            <p:nvPr/>
          </p:nvSpPr>
          <p:spPr bwMode="gray">
            <a:xfrm>
              <a:off x="2362200" y="47421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40" name="Forme libre : forme 4539">
              <a:extLst>
                <a:ext uri="{FF2B5EF4-FFF2-40B4-BE49-F238E27FC236}">
                  <a16:creationId xmlns:a16="http://schemas.microsoft.com/office/drawing/2014/main" id="{DB158C58-31BC-5A2D-6824-43BD969008BA}"/>
                </a:ext>
              </a:extLst>
            </p:cNvPr>
            <p:cNvSpPr/>
            <p:nvPr/>
          </p:nvSpPr>
          <p:spPr bwMode="gray">
            <a:xfrm>
              <a:off x="2313940" y="47421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41" name="Forme libre : forme 4540">
              <a:extLst>
                <a:ext uri="{FF2B5EF4-FFF2-40B4-BE49-F238E27FC236}">
                  <a16:creationId xmlns:a16="http://schemas.microsoft.com/office/drawing/2014/main" id="{F8DF2521-EDD1-5DA9-9B42-C7AF8B5BB07B}"/>
                </a:ext>
              </a:extLst>
            </p:cNvPr>
            <p:cNvSpPr/>
            <p:nvPr/>
          </p:nvSpPr>
          <p:spPr bwMode="gray">
            <a:xfrm>
              <a:off x="2264410" y="47421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42" name="Forme libre : forme 4541">
              <a:extLst>
                <a:ext uri="{FF2B5EF4-FFF2-40B4-BE49-F238E27FC236}">
                  <a16:creationId xmlns:a16="http://schemas.microsoft.com/office/drawing/2014/main" id="{88831042-2580-4D7C-FA32-CD90E8D17C25}"/>
                </a:ext>
              </a:extLst>
            </p:cNvPr>
            <p:cNvSpPr/>
            <p:nvPr/>
          </p:nvSpPr>
          <p:spPr bwMode="gray">
            <a:xfrm>
              <a:off x="2214880" y="47421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43" name="Forme libre : forme 4542">
              <a:extLst>
                <a:ext uri="{FF2B5EF4-FFF2-40B4-BE49-F238E27FC236}">
                  <a16:creationId xmlns:a16="http://schemas.microsoft.com/office/drawing/2014/main" id="{B76F49A5-15A3-ADB1-A8E5-61FA6A3AD036}"/>
                </a:ext>
              </a:extLst>
            </p:cNvPr>
            <p:cNvSpPr/>
            <p:nvPr/>
          </p:nvSpPr>
          <p:spPr bwMode="gray">
            <a:xfrm>
              <a:off x="2166620" y="47421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44" name="Forme libre : forme 4543">
              <a:extLst>
                <a:ext uri="{FF2B5EF4-FFF2-40B4-BE49-F238E27FC236}">
                  <a16:creationId xmlns:a16="http://schemas.microsoft.com/office/drawing/2014/main" id="{2F6081F2-FFFF-9DB3-D5FE-0E42C96584D0}"/>
                </a:ext>
              </a:extLst>
            </p:cNvPr>
            <p:cNvSpPr/>
            <p:nvPr/>
          </p:nvSpPr>
          <p:spPr bwMode="gray">
            <a:xfrm>
              <a:off x="7410450" y="46926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45" name="Forme libre : forme 4544">
              <a:extLst>
                <a:ext uri="{FF2B5EF4-FFF2-40B4-BE49-F238E27FC236}">
                  <a16:creationId xmlns:a16="http://schemas.microsoft.com/office/drawing/2014/main" id="{7AC71E95-EBCA-9F44-1C19-C9302F8D9E1F}"/>
                </a:ext>
              </a:extLst>
            </p:cNvPr>
            <p:cNvSpPr/>
            <p:nvPr/>
          </p:nvSpPr>
          <p:spPr bwMode="gray">
            <a:xfrm>
              <a:off x="7362189" y="46926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46" name="Forme libre : forme 4545">
              <a:extLst>
                <a:ext uri="{FF2B5EF4-FFF2-40B4-BE49-F238E27FC236}">
                  <a16:creationId xmlns:a16="http://schemas.microsoft.com/office/drawing/2014/main" id="{EF743433-2F32-3DAF-3A26-A3129AA78189}"/>
                </a:ext>
              </a:extLst>
            </p:cNvPr>
            <p:cNvSpPr/>
            <p:nvPr/>
          </p:nvSpPr>
          <p:spPr bwMode="gray">
            <a:xfrm>
              <a:off x="7312659" y="46926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47" name="Forme libre : forme 4546">
              <a:extLst>
                <a:ext uri="{FF2B5EF4-FFF2-40B4-BE49-F238E27FC236}">
                  <a16:creationId xmlns:a16="http://schemas.microsoft.com/office/drawing/2014/main" id="{79819983-2BC5-0893-0EB3-FFAD4C2CC2B7}"/>
                </a:ext>
              </a:extLst>
            </p:cNvPr>
            <p:cNvSpPr/>
            <p:nvPr/>
          </p:nvSpPr>
          <p:spPr bwMode="gray">
            <a:xfrm>
              <a:off x="7264400" y="46926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48" name="Forme libre : forme 4547">
              <a:extLst>
                <a:ext uri="{FF2B5EF4-FFF2-40B4-BE49-F238E27FC236}">
                  <a16:creationId xmlns:a16="http://schemas.microsoft.com/office/drawing/2014/main" id="{41806D72-CD4B-14F2-7E26-BFE32FA24E6D}"/>
                </a:ext>
              </a:extLst>
            </p:cNvPr>
            <p:cNvSpPr/>
            <p:nvPr/>
          </p:nvSpPr>
          <p:spPr bwMode="gray">
            <a:xfrm>
              <a:off x="7214869" y="46926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49" name="Forme libre : forme 4548">
              <a:extLst>
                <a:ext uri="{FF2B5EF4-FFF2-40B4-BE49-F238E27FC236}">
                  <a16:creationId xmlns:a16="http://schemas.microsoft.com/office/drawing/2014/main" id="{98BC1BD0-B552-A5FD-C851-F7F9C00BDF36}"/>
                </a:ext>
              </a:extLst>
            </p:cNvPr>
            <p:cNvSpPr/>
            <p:nvPr/>
          </p:nvSpPr>
          <p:spPr bwMode="gray">
            <a:xfrm>
              <a:off x="7165339" y="46926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50" name="Forme libre : forme 4549">
              <a:extLst>
                <a:ext uri="{FF2B5EF4-FFF2-40B4-BE49-F238E27FC236}">
                  <a16:creationId xmlns:a16="http://schemas.microsoft.com/office/drawing/2014/main" id="{7AEBDAA1-1789-B3E5-1966-7467F2136C81}"/>
                </a:ext>
              </a:extLst>
            </p:cNvPr>
            <p:cNvSpPr/>
            <p:nvPr/>
          </p:nvSpPr>
          <p:spPr bwMode="gray">
            <a:xfrm>
              <a:off x="7117080" y="46926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51" name="Forme libre : forme 4550">
              <a:extLst>
                <a:ext uri="{FF2B5EF4-FFF2-40B4-BE49-F238E27FC236}">
                  <a16:creationId xmlns:a16="http://schemas.microsoft.com/office/drawing/2014/main" id="{FB566E21-1CBF-F5D9-E9E7-CE1C17D1C4C1}"/>
                </a:ext>
              </a:extLst>
            </p:cNvPr>
            <p:cNvSpPr/>
            <p:nvPr/>
          </p:nvSpPr>
          <p:spPr bwMode="gray">
            <a:xfrm>
              <a:off x="7067550" y="46926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52" name="Forme libre : forme 4551">
              <a:extLst>
                <a:ext uri="{FF2B5EF4-FFF2-40B4-BE49-F238E27FC236}">
                  <a16:creationId xmlns:a16="http://schemas.microsoft.com/office/drawing/2014/main" id="{CE4E15F7-3195-E524-747A-EA90EDD29330}"/>
                </a:ext>
              </a:extLst>
            </p:cNvPr>
            <p:cNvSpPr/>
            <p:nvPr/>
          </p:nvSpPr>
          <p:spPr bwMode="gray">
            <a:xfrm>
              <a:off x="7019289" y="46926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53" name="Forme libre : forme 4552">
              <a:extLst>
                <a:ext uri="{FF2B5EF4-FFF2-40B4-BE49-F238E27FC236}">
                  <a16:creationId xmlns:a16="http://schemas.microsoft.com/office/drawing/2014/main" id="{D0CF15D7-49A0-E018-8168-EF4AB283A2C6}"/>
                </a:ext>
              </a:extLst>
            </p:cNvPr>
            <p:cNvSpPr/>
            <p:nvPr/>
          </p:nvSpPr>
          <p:spPr bwMode="gray">
            <a:xfrm>
              <a:off x="6969759" y="46926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54" name="Forme libre : forme 4553">
              <a:extLst>
                <a:ext uri="{FF2B5EF4-FFF2-40B4-BE49-F238E27FC236}">
                  <a16:creationId xmlns:a16="http://schemas.microsoft.com/office/drawing/2014/main" id="{9E3D4F93-DFD4-61CB-4756-C9FC5BC61252}"/>
                </a:ext>
              </a:extLst>
            </p:cNvPr>
            <p:cNvSpPr/>
            <p:nvPr/>
          </p:nvSpPr>
          <p:spPr bwMode="gray">
            <a:xfrm>
              <a:off x="6920230" y="46926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55" name="Forme libre : forme 4554">
              <a:extLst>
                <a:ext uri="{FF2B5EF4-FFF2-40B4-BE49-F238E27FC236}">
                  <a16:creationId xmlns:a16="http://schemas.microsoft.com/office/drawing/2014/main" id="{797662EF-D426-EF3F-571A-4EBD039A3AB7}"/>
                </a:ext>
              </a:extLst>
            </p:cNvPr>
            <p:cNvSpPr/>
            <p:nvPr/>
          </p:nvSpPr>
          <p:spPr bwMode="gray">
            <a:xfrm>
              <a:off x="6871969" y="46926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56" name="Forme libre : forme 4555">
              <a:extLst>
                <a:ext uri="{FF2B5EF4-FFF2-40B4-BE49-F238E27FC236}">
                  <a16:creationId xmlns:a16="http://schemas.microsoft.com/office/drawing/2014/main" id="{1FB6BB6E-CB4B-0352-6375-728C48A300C0}"/>
                </a:ext>
              </a:extLst>
            </p:cNvPr>
            <p:cNvSpPr/>
            <p:nvPr/>
          </p:nvSpPr>
          <p:spPr bwMode="gray">
            <a:xfrm>
              <a:off x="6822439" y="46926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57" name="Forme libre : forme 4556">
              <a:extLst>
                <a:ext uri="{FF2B5EF4-FFF2-40B4-BE49-F238E27FC236}">
                  <a16:creationId xmlns:a16="http://schemas.microsoft.com/office/drawing/2014/main" id="{874F61C7-582F-AE00-51EA-D46C81E3255D}"/>
                </a:ext>
              </a:extLst>
            </p:cNvPr>
            <p:cNvSpPr/>
            <p:nvPr/>
          </p:nvSpPr>
          <p:spPr bwMode="gray">
            <a:xfrm>
              <a:off x="6774180" y="46926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58" name="Forme libre : forme 4557">
              <a:extLst>
                <a:ext uri="{FF2B5EF4-FFF2-40B4-BE49-F238E27FC236}">
                  <a16:creationId xmlns:a16="http://schemas.microsoft.com/office/drawing/2014/main" id="{07C0E7D7-4FDD-8331-86D0-9D7E60EA71DD}"/>
                </a:ext>
              </a:extLst>
            </p:cNvPr>
            <p:cNvSpPr/>
            <p:nvPr/>
          </p:nvSpPr>
          <p:spPr bwMode="gray">
            <a:xfrm>
              <a:off x="6724650" y="46926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59" name="Forme libre : forme 4558">
              <a:extLst>
                <a:ext uri="{FF2B5EF4-FFF2-40B4-BE49-F238E27FC236}">
                  <a16:creationId xmlns:a16="http://schemas.microsoft.com/office/drawing/2014/main" id="{33FD9B76-6821-DD37-3B59-74B17CEDF8EC}"/>
                </a:ext>
              </a:extLst>
            </p:cNvPr>
            <p:cNvSpPr/>
            <p:nvPr/>
          </p:nvSpPr>
          <p:spPr bwMode="gray">
            <a:xfrm>
              <a:off x="5008880" y="46926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60" name="Forme libre : forme 4559">
              <a:extLst>
                <a:ext uri="{FF2B5EF4-FFF2-40B4-BE49-F238E27FC236}">
                  <a16:creationId xmlns:a16="http://schemas.microsoft.com/office/drawing/2014/main" id="{8510D9FA-A894-FB7C-55CA-D2FACE022A36}"/>
                </a:ext>
              </a:extLst>
            </p:cNvPr>
            <p:cNvSpPr/>
            <p:nvPr/>
          </p:nvSpPr>
          <p:spPr bwMode="gray">
            <a:xfrm>
              <a:off x="4960620" y="46926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61" name="Forme libre : forme 4560">
              <a:extLst>
                <a:ext uri="{FF2B5EF4-FFF2-40B4-BE49-F238E27FC236}">
                  <a16:creationId xmlns:a16="http://schemas.microsoft.com/office/drawing/2014/main" id="{DB997238-4117-295C-92DB-6B68DD9EB78A}"/>
                </a:ext>
              </a:extLst>
            </p:cNvPr>
            <p:cNvSpPr/>
            <p:nvPr/>
          </p:nvSpPr>
          <p:spPr bwMode="gray">
            <a:xfrm>
              <a:off x="4911090" y="46926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62" name="Forme libre : forme 4561">
              <a:extLst>
                <a:ext uri="{FF2B5EF4-FFF2-40B4-BE49-F238E27FC236}">
                  <a16:creationId xmlns:a16="http://schemas.microsoft.com/office/drawing/2014/main" id="{AAA6BB51-0905-63C1-7FD3-A0B5AE4E5B7E}"/>
                </a:ext>
              </a:extLst>
            </p:cNvPr>
            <p:cNvSpPr/>
            <p:nvPr/>
          </p:nvSpPr>
          <p:spPr bwMode="gray">
            <a:xfrm>
              <a:off x="4665980" y="46926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63" name="Forme libre : forme 4562">
              <a:extLst>
                <a:ext uri="{FF2B5EF4-FFF2-40B4-BE49-F238E27FC236}">
                  <a16:creationId xmlns:a16="http://schemas.microsoft.com/office/drawing/2014/main" id="{DFBDE205-7F03-AD5B-6A56-A2D032912ED7}"/>
                </a:ext>
              </a:extLst>
            </p:cNvPr>
            <p:cNvSpPr/>
            <p:nvPr/>
          </p:nvSpPr>
          <p:spPr bwMode="gray">
            <a:xfrm>
              <a:off x="4617720" y="46926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64" name="Forme libre : forme 4563">
              <a:extLst>
                <a:ext uri="{FF2B5EF4-FFF2-40B4-BE49-F238E27FC236}">
                  <a16:creationId xmlns:a16="http://schemas.microsoft.com/office/drawing/2014/main" id="{A2C16BDE-9F28-99D7-00D8-E8B4C9B484AC}"/>
                </a:ext>
              </a:extLst>
            </p:cNvPr>
            <p:cNvSpPr/>
            <p:nvPr/>
          </p:nvSpPr>
          <p:spPr bwMode="gray">
            <a:xfrm>
              <a:off x="4568190" y="46926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65" name="Forme libre : forme 4564">
              <a:extLst>
                <a:ext uri="{FF2B5EF4-FFF2-40B4-BE49-F238E27FC236}">
                  <a16:creationId xmlns:a16="http://schemas.microsoft.com/office/drawing/2014/main" id="{ADD2BEF8-D515-F659-7182-9B0141DA998E}"/>
                </a:ext>
              </a:extLst>
            </p:cNvPr>
            <p:cNvSpPr/>
            <p:nvPr/>
          </p:nvSpPr>
          <p:spPr bwMode="gray">
            <a:xfrm>
              <a:off x="4518660" y="46926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66" name="Forme libre : forme 4565">
              <a:extLst>
                <a:ext uri="{FF2B5EF4-FFF2-40B4-BE49-F238E27FC236}">
                  <a16:creationId xmlns:a16="http://schemas.microsoft.com/office/drawing/2014/main" id="{864E39B0-217B-A3B1-28E1-2766B910EA1C}"/>
                </a:ext>
              </a:extLst>
            </p:cNvPr>
            <p:cNvSpPr/>
            <p:nvPr/>
          </p:nvSpPr>
          <p:spPr bwMode="gray">
            <a:xfrm>
              <a:off x="4470400" y="46926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67" name="Forme libre : forme 4566">
              <a:extLst>
                <a:ext uri="{FF2B5EF4-FFF2-40B4-BE49-F238E27FC236}">
                  <a16:creationId xmlns:a16="http://schemas.microsoft.com/office/drawing/2014/main" id="{A6D2B345-11BF-F9F0-6C06-F7E27DDBF6C8}"/>
                </a:ext>
              </a:extLst>
            </p:cNvPr>
            <p:cNvSpPr/>
            <p:nvPr/>
          </p:nvSpPr>
          <p:spPr bwMode="gray">
            <a:xfrm>
              <a:off x="4420870" y="46926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68" name="Forme libre : forme 4567">
              <a:extLst>
                <a:ext uri="{FF2B5EF4-FFF2-40B4-BE49-F238E27FC236}">
                  <a16:creationId xmlns:a16="http://schemas.microsoft.com/office/drawing/2014/main" id="{A0A6036E-6A40-CC0D-ADEE-E1ADAD03AC29}"/>
                </a:ext>
              </a:extLst>
            </p:cNvPr>
            <p:cNvSpPr/>
            <p:nvPr/>
          </p:nvSpPr>
          <p:spPr bwMode="gray">
            <a:xfrm>
              <a:off x="4372610" y="46926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69" name="Forme libre : forme 4568">
              <a:extLst>
                <a:ext uri="{FF2B5EF4-FFF2-40B4-BE49-F238E27FC236}">
                  <a16:creationId xmlns:a16="http://schemas.microsoft.com/office/drawing/2014/main" id="{EF0981A0-9862-AD0D-F2FF-AFA84F04538B}"/>
                </a:ext>
              </a:extLst>
            </p:cNvPr>
            <p:cNvSpPr/>
            <p:nvPr/>
          </p:nvSpPr>
          <p:spPr bwMode="gray">
            <a:xfrm>
              <a:off x="4323080" y="46926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70" name="Forme libre : forme 4569">
              <a:extLst>
                <a:ext uri="{FF2B5EF4-FFF2-40B4-BE49-F238E27FC236}">
                  <a16:creationId xmlns:a16="http://schemas.microsoft.com/office/drawing/2014/main" id="{5252F229-5E19-5BC7-8A93-2C6235B62741}"/>
                </a:ext>
              </a:extLst>
            </p:cNvPr>
            <p:cNvSpPr/>
            <p:nvPr/>
          </p:nvSpPr>
          <p:spPr bwMode="gray">
            <a:xfrm>
              <a:off x="4273550" y="46926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71" name="Forme libre : forme 4570">
              <a:extLst>
                <a:ext uri="{FF2B5EF4-FFF2-40B4-BE49-F238E27FC236}">
                  <a16:creationId xmlns:a16="http://schemas.microsoft.com/office/drawing/2014/main" id="{11578404-176D-70BB-1D64-AF651058184D}"/>
                </a:ext>
              </a:extLst>
            </p:cNvPr>
            <p:cNvSpPr/>
            <p:nvPr/>
          </p:nvSpPr>
          <p:spPr bwMode="gray">
            <a:xfrm>
              <a:off x="4225290" y="46926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72" name="Forme libre : forme 4571">
              <a:extLst>
                <a:ext uri="{FF2B5EF4-FFF2-40B4-BE49-F238E27FC236}">
                  <a16:creationId xmlns:a16="http://schemas.microsoft.com/office/drawing/2014/main" id="{C4EA2D01-7476-5245-1589-E36965429CAD}"/>
                </a:ext>
              </a:extLst>
            </p:cNvPr>
            <p:cNvSpPr/>
            <p:nvPr/>
          </p:nvSpPr>
          <p:spPr bwMode="gray">
            <a:xfrm>
              <a:off x="4175760" y="46926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73" name="Forme libre : forme 4572">
              <a:extLst>
                <a:ext uri="{FF2B5EF4-FFF2-40B4-BE49-F238E27FC236}">
                  <a16:creationId xmlns:a16="http://schemas.microsoft.com/office/drawing/2014/main" id="{6E991CF4-228A-F6FE-3C72-BC397933C6AA}"/>
                </a:ext>
              </a:extLst>
            </p:cNvPr>
            <p:cNvSpPr/>
            <p:nvPr/>
          </p:nvSpPr>
          <p:spPr bwMode="gray">
            <a:xfrm>
              <a:off x="4127500" y="46926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74" name="Forme libre : forme 4573">
              <a:extLst>
                <a:ext uri="{FF2B5EF4-FFF2-40B4-BE49-F238E27FC236}">
                  <a16:creationId xmlns:a16="http://schemas.microsoft.com/office/drawing/2014/main" id="{2187CBE5-6329-0911-F9D4-A6407499D6DE}"/>
                </a:ext>
              </a:extLst>
            </p:cNvPr>
            <p:cNvSpPr/>
            <p:nvPr/>
          </p:nvSpPr>
          <p:spPr bwMode="gray">
            <a:xfrm>
              <a:off x="2852420" y="46926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75" name="Forme libre : forme 4574">
              <a:extLst>
                <a:ext uri="{FF2B5EF4-FFF2-40B4-BE49-F238E27FC236}">
                  <a16:creationId xmlns:a16="http://schemas.microsoft.com/office/drawing/2014/main" id="{8C9DF4BA-221C-BB72-A19F-FF01E9FC2B41}"/>
                </a:ext>
              </a:extLst>
            </p:cNvPr>
            <p:cNvSpPr/>
            <p:nvPr/>
          </p:nvSpPr>
          <p:spPr bwMode="gray">
            <a:xfrm>
              <a:off x="2804160" y="46926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76" name="Forme libre : forme 4575">
              <a:extLst>
                <a:ext uri="{FF2B5EF4-FFF2-40B4-BE49-F238E27FC236}">
                  <a16:creationId xmlns:a16="http://schemas.microsoft.com/office/drawing/2014/main" id="{18444508-FB3A-95DB-0D11-83EE4E5A5938}"/>
                </a:ext>
              </a:extLst>
            </p:cNvPr>
            <p:cNvSpPr/>
            <p:nvPr/>
          </p:nvSpPr>
          <p:spPr bwMode="gray">
            <a:xfrm>
              <a:off x="2754630" y="46926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77" name="Forme libre : forme 4576">
              <a:extLst>
                <a:ext uri="{FF2B5EF4-FFF2-40B4-BE49-F238E27FC236}">
                  <a16:creationId xmlns:a16="http://schemas.microsoft.com/office/drawing/2014/main" id="{E33203AD-B17C-6E62-294E-59BA3ED91B0B}"/>
                </a:ext>
              </a:extLst>
            </p:cNvPr>
            <p:cNvSpPr/>
            <p:nvPr/>
          </p:nvSpPr>
          <p:spPr bwMode="gray">
            <a:xfrm>
              <a:off x="2705100" y="46926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78" name="Forme libre : forme 4577">
              <a:extLst>
                <a:ext uri="{FF2B5EF4-FFF2-40B4-BE49-F238E27FC236}">
                  <a16:creationId xmlns:a16="http://schemas.microsoft.com/office/drawing/2014/main" id="{BBF2303B-3BCD-B33C-FF3A-3B199E04E48A}"/>
                </a:ext>
              </a:extLst>
            </p:cNvPr>
            <p:cNvSpPr/>
            <p:nvPr/>
          </p:nvSpPr>
          <p:spPr bwMode="gray">
            <a:xfrm>
              <a:off x="2656840" y="46926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79" name="Forme libre : forme 4578">
              <a:extLst>
                <a:ext uri="{FF2B5EF4-FFF2-40B4-BE49-F238E27FC236}">
                  <a16:creationId xmlns:a16="http://schemas.microsoft.com/office/drawing/2014/main" id="{8476CDD8-3DF4-3D92-1756-F7BB7BA46A04}"/>
                </a:ext>
              </a:extLst>
            </p:cNvPr>
            <p:cNvSpPr/>
            <p:nvPr/>
          </p:nvSpPr>
          <p:spPr bwMode="gray">
            <a:xfrm>
              <a:off x="2607310" y="46926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80" name="Forme libre : forme 4579">
              <a:extLst>
                <a:ext uri="{FF2B5EF4-FFF2-40B4-BE49-F238E27FC236}">
                  <a16:creationId xmlns:a16="http://schemas.microsoft.com/office/drawing/2014/main" id="{26BB307E-9749-1D43-81ED-A16D33AB8912}"/>
                </a:ext>
              </a:extLst>
            </p:cNvPr>
            <p:cNvSpPr/>
            <p:nvPr/>
          </p:nvSpPr>
          <p:spPr bwMode="gray">
            <a:xfrm>
              <a:off x="2559050" y="46926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81" name="Forme libre : forme 4580">
              <a:extLst>
                <a:ext uri="{FF2B5EF4-FFF2-40B4-BE49-F238E27FC236}">
                  <a16:creationId xmlns:a16="http://schemas.microsoft.com/office/drawing/2014/main" id="{0D2446B9-CA41-1E51-D01B-FD81EC0EB4DE}"/>
                </a:ext>
              </a:extLst>
            </p:cNvPr>
            <p:cNvSpPr/>
            <p:nvPr/>
          </p:nvSpPr>
          <p:spPr bwMode="gray">
            <a:xfrm>
              <a:off x="2509520" y="46926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82" name="Forme libre : forme 4581">
              <a:extLst>
                <a:ext uri="{FF2B5EF4-FFF2-40B4-BE49-F238E27FC236}">
                  <a16:creationId xmlns:a16="http://schemas.microsoft.com/office/drawing/2014/main" id="{FED3DF08-DA65-643B-5EDF-3F1324959951}"/>
                </a:ext>
              </a:extLst>
            </p:cNvPr>
            <p:cNvSpPr/>
            <p:nvPr/>
          </p:nvSpPr>
          <p:spPr bwMode="gray">
            <a:xfrm>
              <a:off x="2459990" y="46926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83" name="Forme libre : forme 4582">
              <a:extLst>
                <a:ext uri="{FF2B5EF4-FFF2-40B4-BE49-F238E27FC236}">
                  <a16:creationId xmlns:a16="http://schemas.microsoft.com/office/drawing/2014/main" id="{99FC273D-907E-4BC7-98A6-667AFB66B4A3}"/>
                </a:ext>
              </a:extLst>
            </p:cNvPr>
            <p:cNvSpPr/>
            <p:nvPr/>
          </p:nvSpPr>
          <p:spPr bwMode="gray">
            <a:xfrm>
              <a:off x="2411730" y="46926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84" name="Forme libre : forme 4583">
              <a:extLst>
                <a:ext uri="{FF2B5EF4-FFF2-40B4-BE49-F238E27FC236}">
                  <a16:creationId xmlns:a16="http://schemas.microsoft.com/office/drawing/2014/main" id="{A6F3958E-8A53-AF05-D9D9-4C1262871399}"/>
                </a:ext>
              </a:extLst>
            </p:cNvPr>
            <p:cNvSpPr/>
            <p:nvPr/>
          </p:nvSpPr>
          <p:spPr bwMode="gray">
            <a:xfrm>
              <a:off x="2362200" y="46926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85" name="Forme libre : forme 4584">
              <a:extLst>
                <a:ext uri="{FF2B5EF4-FFF2-40B4-BE49-F238E27FC236}">
                  <a16:creationId xmlns:a16="http://schemas.microsoft.com/office/drawing/2014/main" id="{8660B683-7C69-99E8-5BBB-8F4FD70B2247}"/>
                </a:ext>
              </a:extLst>
            </p:cNvPr>
            <p:cNvSpPr/>
            <p:nvPr/>
          </p:nvSpPr>
          <p:spPr bwMode="gray">
            <a:xfrm>
              <a:off x="2313940" y="46926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86" name="Forme libre : forme 4585">
              <a:extLst>
                <a:ext uri="{FF2B5EF4-FFF2-40B4-BE49-F238E27FC236}">
                  <a16:creationId xmlns:a16="http://schemas.microsoft.com/office/drawing/2014/main" id="{71E9BA9A-DB07-0825-4D09-5D352E4236A3}"/>
                </a:ext>
              </a:extLst>
            </p:cNvPr>
            <p:cNvSpPr/>
            <p:nvPr/>
          </p:nvSpPr>
          <p:spPr bwMode="gray">
            <a:xfrm>
              <a:off x="2264410" y="46926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87" name="Forme libre : forme 4586">
              <a:extLst>
                <a:ext uri="{FF2B5EF4-FFF2-40B4-BE49-F238E27FC236}">
                  <a16:creationId xmlns:a16="http://schemas.microsoft.com/office/drawing/2014/main" id="{15E678A8-2038-57BE-F748-1E9EDD5814B1}"/>
                </a:ext>
              </a:extLst>
            </p:cNvPr>
            <p:cNvSpPr/>
            <p:nvPr/>
          </p:nvSpPr>
          <p:spPr bwMode="gray">
            <a:xfrm>
              <a:off x="2214880" y="46926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88" name="Forme libre : forme 4587">
              <a:extLst>
                <a:ext uri="{FF2B5EF4-FFF2-40B4-BE49-F238E27FC236}">
                  <a16:creationId xmlns:a16="http://schemas.microsoft.com/office/drawing/2014/main" id="{3C41D612-2CD2-AC6E-A456-5011A7A68152}"/>
                </a:ext>
              </a:extLst>
            </p:cNvPr>
            <p:cNvSpPr/>
            <p:nvPr/>
          </p:nvSpPr>
          <p:spPr bwMode="gray">
            <a:xfrm>
              <a:off x="2166620" y="46926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89" name="Forme libre : forme 4588">
              <a:extLst>
                <a:ext uri="{FF2B5EF4-FFF2-40B4-BE49-F238E27FC236}">
                  <a16:creationId xmlns:a16="http://schemas.microsoft.com/office/drawing/2014/main" id="{01752070-381B-9CB4-3D20-7F2DF5AB52CF}"/>
                </a:ext>
              </a:extLst>
            </p:cNvPr>
            <p:cNvSpPr/>
            <p:nvPr/>
          </p:nvSpPr>
          <p:spPr bwMode="gray">
            <a:xfrm>
              <a:off x="7362189" y="46431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90" name="Forme libre : forme 4589">
              <a:extLst>
                <a:ext uri="{FF2B5EF4-FFF2-40B4-BE49-F238E27FC236}">
                  <a16:creationId xmlns:a16="http://schemas.microsoft.com/office/drawing/2014/main" id="{D9AC3E13-07AF-7C7A-C533-CE184A2D8986}"/>
                </a:ext>
              </a:extLst>
            </p:cNvPr>
            <p:cNvSpPr/>
            <p:nvPr/>
          </p:nvSpPr>
          <p:spPr bwMode="gray">
            <a:xfrm>
              <a:off x="7312659" y="46431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91" name="Forme libre : forme 4590">
              <a:extLst>
                <a:ext uri="{FF2B5EF4-FFF2-40B4-BE49-F238E27FC236}">
                  <a16:creationId xmlns:a16="http://schemas.microsoft.com/office/drawing/2014/main" id="{0D21AFC6-564B-B4A8-BDC3-AEA33C2AE3B4}"/>
                </a:ext>
              </a:extLst>
            </p:cNvPr>
            <p:cNvSpPr/>
            <p:nvPr/>
          </p:nvSpPr>
          <p:spPr bwMode="gray">
            <a:xfrm>
              <a:off x="7264400" y="46431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92" name="Forme libre : forme 4591">
              <a:extLst>
                <a:ext uri="{FF2B5EF4-FFF2-40B4-BE49-F238E27FC236}">
                  <a16:creationId xmlns:a16="http://schemas.microsoft.com/office/drawing/2014/main" id="{F29DE6CC-D3E2-3AFC-5E3A-C0E63C33EDB1}"/>
                </a:ext>
              </a:extLst>
            </p:cNvPr>
            <p:cNvSpPr/>
            <p:nvPr/>
          </p:nvSpPr>
          <p:spPr bwMode="gray">
            <a:xfrm>
              <a:off x="7214869" y="46431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93" name="Forme libre : forme 4592">
              <a:extLst>
                <a:ext uri="{FF2B5EF4-FFF2-40B4-BE49-F238E27FC236}">
                  <a16:creationId xmlns:a16="http://schemas.microsoft.com/office/drawing/2014/main" id="{6067FF26-378C-8170-C732-4119AAFD389F}"/>
                </a:ext>
              </a:extLst>
            </p:cNvPr>
            <p:cNvSpPr/>
            <p:nvPr/>
          </p:nvSpPr>
          <p:spPr bwMode="gray">
            <a:xfrm>
              <a:off x="7165339" y="46431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94" name="Forme libre : forme 4593">
              <a:extLst>
                <a:ext uri="{FF2B5EF4-FFF2-40B4-BE49-F238E27FC236}">
                  <a16:creationId xmlns:a16="http://schemas.microsoft.com/office/drawing/2014/main" id="{5D7A8072-3E79-CB4F-51A3-1DD37D490062}"/>
                </a:ext>
              </a:extLst>
            </p:cNvPr>
            <p:cNvSpPr/>
            <p:nvPr/>
          </p:nvSpPr>
          <p:spPr bwMode="gray">
            <a:xfrm>
              <a:off x="7117080" y="46431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95" name="Forme libre : forme 4594">
              <a:extLst>
                <a:ext uri="{FF2B5EF4-FFF2-40B4-BE49-F238E27FC236}">
                  <a16:creationId xmlns:a16="http://schemas.microsoft.com/office/drawing/2014/main" id="{64D9BA5A-B9AE-25A5-E0F4-EE08F2DB5EC3}"/>
                </a:ext>
              </a:extLst>
            </p:cNvPr>
            <p:cNvSpPr/>
            <p:nvPr/>
          </p:nvSpPr>
          <p:spPr bwMode="gray">
            <a:xfrm>
              <a:off x="7067550" y="46431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96" name="Forme libre : forme 4595">
              <a:extLst>
                <a:ext uri="{FF2B5EF4-FFF2-40B4-BE49-F238E27FC236}">
                  <a16:creationId xmlns:a16="http://schemas.microsoft.com/office/drawing/2014/main" id="{162B60F2-AC97-7AC0-22F6-3BA4C187C0CA}"/>
                </a:ext>
              </a:extLst>
            </p:cNvPr>
            <p:cNvSpPr/>
            <p:nvPr/>
          </p:nvSpPr>
          <p:spPr bwMode="gray">
            <a:xfrm>
              <a:off x="7019289" y="46431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97" name="Forme libre : forme 4596">
              <a:extLst>
                <a:ext uri="{FF2B5EF4-FFF2-40B4-BE49-F238E27FC236}">
                  <a16:creationId xmlns:a16="http://schemas.microsoft.com/office/drawing/2014/main" id="{35824679-B192-6EC2-DC9E-EC074457D812}"/>
                </a:ext>
              </a:extLst>
            </p:cNvPr>
            <p:cNvSpPr/>
            <p:nvPr/>
          </p:nvSpPr>
          <p:spPr bwMode="gray">
            <a:xfrm>
              <a:off x="6969759" y="46431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98" name="Forme libre : forme 4597">
              <a:extLst>
                <a:ext uri="{FF2B5EF4-FFF2-40B4-BE49-F238E27FC236}">
                  <a16:creationId xmlns:a16="http://schemas.microsoft.com/office/drawing/2014/main" id="{DDABDD85-7039-A4AA-E7EC-87477C52D59E}"/>
                </a:ext>
              </a:extLst>
            </p:cNvPr>
            <p:cNvSpPr/>
            <p:nvPr/>
          </p:nvSpPr>
          <p:spPr bwMode="gray">
            <a:xfrm>
              <a:off x="6920230" y="46431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99" name="Forme libre : forme 4598">
              <a:extLst>
                <a:ext uri="{FF2B5EF4-FFF2-40B4-BE49-F238E27FC236}">
                  <a16:creationId xmlns:a16="http://schemas.microsoft.com/office/drawing/2014/main" id="{47DDBE3C-4C2F-FD67-14E8-E66FE7697583}"/>
                </a:ext>
              </a:extLst>
            </p:cNvPr>
            <p:cNvSpPr/>
            <p:nvPr/>
          </p:nvSpPr>
          <p:spPr bwMode="gray">
            <a:xfrm>
              <a:off x="6871969" y="46431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00" name="Forme libre : forme 4599">
              <a:extLst>
                <a:ext uri="{FF2B5EF4-FFF2-40B4-BE49-F238E27FC236}">
                  <a16:creationId xmlns:a16="http://schemas.microsoft.com/office/drawing/2014/main" id="{0925E7C3-331F-91E5-4112-C0882D184599}"/>
                </a:ext>
              </a:extLst>
            </p:cNvPr>
            <p:cNvSpPr/>
            <p:nvPr/>
          </p:nvSpPr>
          <p:spPr bwMode="gray">
            <a:xfrm>
              <a:off x="6822439" y="46431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01" name="Forme libre : forme 4600">
              <a:extLst>
                <a:ext uri="{FF2B5EF4-FFF2-40B4-BE49-F238E27FC236}">
                  <a16:creationId xmlns:a16="http://schemas.microsoft.com/office/drawing/2014/main" id="{FF21E802-31F9-D51A-7CC0-DB271BF29BCE}"/>
                </a:ext>
              </a:extLst>
            </p:cNvPr>
            <p:cNvSpPr/>
            <p:nvPr/>
          </p:nvSpPr>
          <p:spPr bwMode="gray">
            <a:xfrm>
              <a:off x="6774180" y="46431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02" name="Forme libre : forme 4601">
              <a:extLst>
                <a:ext uri="{FF2B5EF4-FFF2-40B4-BE49-F238E27FC236}">
                  <a16:creationId xmlns:a16="http://schemas.microsoft.com/office/drawing/2014/main" id="{03939C7D-9683-E57E-9F50-E57011B4CA5E}"/>
                </a:ext>
              </a:extLst>
            </p:cNvPr>
            <p:cNvSpPr/>
            <p:nvPr/>
          </p:nvSpPr>
          <p:spPr bwMode="gray">
            <a:xfrm>
              <a:off x="5008880" y="4643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03" name="Forme libre : forme 4602">
              <a:extLst>
                <a:ext uri="{FF2B5EF4-FFF2-40B4-BE49-F238E27FC236}">
                  <a16:creationId xmlns:a16="http://schemas.microsoft.com/office/drawing/2014/main" id="{AA971ED2-775F-10F1-F630-112ECF7276FF}"/>
                </a:ext>
              </a:extLst>
            </p:cNvPr>
            <p:cNvSpPr/>
            <p:nvPr/>
          </p:nvSpPr>
          <p:spPr bwMode="gray">
            <a:xfrm>
              <a:off x="4960620" y="4643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04" name="Forme libre : forme 4603">
              <a:extLst>
                <a:ext uri="{FF2B5EF4-FFF2-40B4-BE49-F238E27FC236}">
                  <a16:creationId xmlns:a16="http://schemas.microsoft.com/office/drawing/2014/main" id="{B856AF18-7AFA-216F-1215-B6CD4CF76FFC}"/>
                </a:ext>
              </a:extLst>
            </p:cNvPr>
            <p:cNvSpPr/>
            <p:nvPr/>
          </p:nvSpPr>
          <p:spPr bwMode="gray">
            <a:xfrm>
              <a:off x="4911090" y="4643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05" name="Forme libre : forme 4604">
              <a:extLst>
                <a:ext uri="{FF2B5EF4-FFF2-40B4-BE49-F238E27FC236}">
                  <a16:creationId xmlns:a16="http://schemas.microsoft.com/office/drawing/2014/main" id="{52ECB3A8-98E9-7E51-1A35-40EC43E4B1E4}"/>
                </a:ext>
              </a:extLst>
            </p:cNvPr>
            <p:cNvSpPr/>
            <p:nvPr/>
          </p:nvSpPr>
          <p:spPr bwMode="gray">
            <a:xfrm>
              <a:off x="4715510" y="4643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06" name="Forme libre : forme 4605">
              <a:extLst>
                <a:ext uri="{FF2B5EF4-FFF2-40B4-BE49-F238E27FC236}">
                  <a16:creationId xmlns:a16="http://schemas.microsoft.com/office/drawing/2014/main" id="{55650BE6-402B-037F-6E09-8D2214EE609D}"/>
                </a:ext>
              </a:extLst>
            </p:cNvPr>
            <p:cNvSpPr/>
            <p:nvPr/>
          </p:nvSpPr>
          <p:spPr bwMode="gray">
            <a:xfrm>
              <a:off x="4665980" y="4643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07" name="Forme libre : forme 4606">
              <a:extLst>
                <a:ext uri="{FF2B5EF4-FFF2-40B4-BE49-F238E27FC236}">
                  <a16:creationId xmlns:a16="http://schemas.microsoft.com/office/drawing/2014/main" id="{A2F84288-3120-B9BE-1C9C-09399382158C}"/>
                </a:ext>
              </a:extLst>
            </p:cNvPr>
            <p:cNvSpPr/>
            <p:nvPr/>
          </p:nvSpPr>
          <p:spPr bwMode="gray">
            <a:xfrm>
              <a:off x="4617720" y="4643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08" name="Forme libre : forme 4607">
              <a:extLst>
                <a:ext uri="{FF2B5EF4-FFF2-40B4-BE49-F238E27FC236}">
                  <a16:creationId xmlns:a16="http://schemas.microsoft.com/office/drawing/2014/main" id="{1AEF0B0B-23E9-EEE3-0448-63E6D7BF83AB}"/>
                </a:ext>
              </a:extLst>
            </p:cNvPr>
            <p:cNvSpPr/>
            <p:nvPr/>
          </p:nvSpPr>
          <p:spPr bwMode="gray">
            <a:xfrm>
              <a:off x="4568190" y="4643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09" name="Forme libre : forme 4608">
              <a:extLst>
                <a:ext uri="{FF2B5EF4-FFF2-40B4-BE49-F238E27FC236}">
                  <a16:creationId xmlns:a16="http://schemas.microsoft.com/office/drawing/2014/main" id="{F6D3D933-2E41-46FE-C658-85BBB4FC7E00}"/>
                </a:ext>
              </a:extLst>
            </p:cNvPr>
            <p:cNvSpPr/>
            <p:nvPr/>
          </p:nvSpPr>
          <p:spPr bwMode="gray">
            <a:xfrm>
              <a:off x="4518660" y="4643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10" name="Forme libre : forme 4609">
              <a:extLst>
                <a:ext uri="{FF2B5EF4-FFF2-40B4-BE49-F238E27FC236}">
                  <a16:creationId xmlns:a16="http://schemas.microsoft.com/office/drawing/2014/main" id="{5710223B-718D-1A0E-77DD-6E3AB5CF94F1}"/>
                </a:ext>
              </a:extLst>
            </p:cNvPr>
            <p:cNvSpPr/>
            <p:nvPr/>
          </p:nvSpPr>
          <p:spPr bwMode="gray">
            <a:xfrm>
              <a:off x="4470400" y="4643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11" name="Forme libre : forme 4610">
              <a:extLst>
                <a:ext uri="{FF2B5EF4-FFF2-40B4-BE49-F238E27FC236}">
                  <a16:creationId xmlns:a16="http://schemas.microsoft.com/office/drawing/2014/main" id="{0D8504D9-29E5-6F7E-2296-CD33EE7335AD}"/>
                </a:ext>
              </a:extLst>
            </p:cNvPr>
            <p:cNvSpPr/>
            <p:nvPr/>
          </p:nvSpPr>
          <p:spPr bwMode="gray">
            <a:xfrm>
              <a:off x="4420870" y="4643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12" name="Forme libre : forme 4611">
              <a:extLst>
                <a:ext uri="{FF2B5EF4-FFF2-40B4-BE49-F238E27FC236}">
                  <a16:creationId xmlns:a16="http://schemas.microsoft.com/office/drawing/2014/main" id="{7A412659-D55C-8281-B6DB-791997BC24C3}"/>
                </a:ext>
              </a:extLst>
            </p:cNvPr>
            <p:cNvSpPr/>
            <p:nvPr/>
          </p:nvSpPr>
          <p:spPr bwMode="gray">
            <a:xfrm>
              <a:off x="4372610" y="4643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13" name="Forme libre : forme 4612">
              <a:extLst>
                <a:ext uri="{FF2B5EF4-FFF2-40B4-BE49-F238E27FC236}">
                  <a16:creationId xmlns:a16="http://schemas.microsoft.com/office/drawing/2014/main" id="{DAAA0DA6-B3F0-754C-EF06-D5EC35B4F18D}"/>
                </a:ext>
              </a:extLst>
            </p:cNvPr>
            <p:cNvSpPr/>
            <p:nvPr/>
          </p:nvSpPr>
          <p:spPr bwMode="gray">
            <a:xfrm>
              <a:off x="4323080" y="4643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14" name="Forme libre : forme 4613">
              <a:extLst>
                <a:ext uri="{FF2B5EF4-FFF2-40B4-BE49-F238E27FC236}">
                  <a16:creationId xmlns:a16="http://schemas.microsoft.com/office/drawing/2014/main" id="{92693C9A-3E4D-FF8D-234D-A2DFE98E5C13}"/>
                </a:ext>
              </a:extLst>
            </p:cNvPr>
            <p:cNvSpPr/>
            <p:nvPr/>
          </p:nvSpPr>
          <p:spPr bwMode="gray">
            <a:xfrm>
              <a:off x="4273550" y="4643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15" name="Forme libre : forme 4614">
              <a:extLst>
                <a:ext uri="{FF2B5EF4-FFF2-40B4-BE49-F238E27FC236}">
                  <a16:creationId xmlns:a16="http://schemas.microsoft.com/office/drawing/2014/main" id="{3C0807CD-8490-0F2A-A9CC-3A2EE16824BF}"/>
                </a:ext>
              </a:extLst>
            </p:cNvPr>
            <p:cNvSpPr/>
            <p:nvPr/>
          </p:nvSpPr>
          <p:spPr bwMode="gray">
            <a:xfrm>
              <a:off x="4225290" y="4643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16" name="Forme libre : forme 4615">
              <a:extLst>
                <a:ext uri="{FF2B5EF4-FFF2-40B4-BE49-F238E27FC236}">
                  <a16:creationId xmlns:a16="http://schemas.microsoft.com/office/drawing/2014/main" id="{71A9AFF4-8A74-CB0D-8499-E4A01AB70AE0}"/>
                </a:ext>
              </a:extLst>
            </p:cNvPr>
            <p:cNvSpPr/>
            <p:nvPr/>
          </p:nvSpPr>
          <p:spPr bwMode="gray">
            <a:xfrm>
              <a:off x="4175760" y="4643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17" name="Forme libre : forme 4616">
              <a:extLst>
                <a:ext uri="{FF2B5EF4-FFF2-40B4-BE49-F238E27FC236}">
                  <a16:creationId xmlns:a16="http://schemas.microsoft.com/office/drawing/2014/main" id="{9C357C3F-16F6-E02D-6D1D-51D0B7F68A11}"/>
                </a:ext>
              </a:extLst>
            </p:cNvPr>
            <p:cNvSpPr/>
            <p:nvPr/>
          </p:nvSpPr>
          <p:spPr bwMode="gray">
            <a:xfrm>
              <a:off x="4127500" y="4643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18" name="Forme libre : forme 4617">
              <a:extLst>
                <a:ext uri="{FF2B5EF4-FFF2-40B4-BE49-F238E27FC236}">
                  <a16:creationId xmlns:a16="http://schemas.microsoft.com/office/drawing/2014/main" id="{89862159-A3A5-E4F1-D917-0ECBDC0268D2}"/>
                </a:ext>
              </a:extLst>
            </p:cNvPr>
            <p:cNvSpPr/>
            <p:nvPr/>
          </p:nvSpPr>
          <p:spPr bwMode="gray">
            <a:xfrm>
              <a:off x="2852420" y="4643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19" name="Forme libre : forme 4618">
              <a:extLst>
                <a:ext uri="{FF2B5EF4-FFF2-40B4-BE49-F238E27FC236}">
                  <a16:creationId xmlns:a16="http://schemas.microsoft.com/office/drawing/2014/main" id="{EE0308A3-8FDF-0FF8-CD53-ECC135EB2396}"/>
                </a:ext>
              </a:extLst>
            </p:cNvPr>
            <p:cNvSpPr/>
            <p:nvPr/>
          </p:nvSpPr>
          <p:spPr bwMode="gray">
            <a:xfrm>
              <a:off x="2804160" y="4643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20" name="Forme libre : forme 4619">
              <a:extLst>
                <a:ext uri="{FF2B5EF4-FFF2-40B4-BE49-F238E27FC236}">
                  <a16:creationId xmlns:a16="http://schemas.microsoft.com/office/drawing/2014/main" id="{6D3FC730-AEFC-FA6B-D0D7-B90AC1E3B274}"/>
                </a:ext>
              </a:extLst>
            </p:cNvPr>
            <p:cNvSpPr/>
            <p:nvPr/>
          </p:nvSpPr>
          <p:spPr bwMode="gray">
            <a:xfrm>
              <a:off x="2754630" y="4643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21" name="Forme libre : forme 4620">
              <a:extLst>
                <a:ext uri="{FF2B5EF4-FFF2-40B4-BE49-F238E27FC236}">
                  <a16:creationId xmlns:a16="http://schemas.microsoft.com/office/drawing/2014/main" id="{713686FD-8E59-7A83-9052-DFC82B599206}"/>
                </a:ext>
              </a:extLst>
            </p:cNvPr>
            <p:cNvSpPr/>
            <p:nvPr/>
          </p:nvSpPr>
          <p:spPr bwMode="gray">
            <a:xfrm>
              <a:off x="2705100" y="4643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22" name="Forme libre : forme 4621">
              <a:extLst>
                <a:ext uri="{FF2B5EF4-FFF2-40B4-BE49-F238E27FC236}">
                  <a16:creationId xmlns:a16="http://schemas.microsoft.com/office/drawing/2014/main" id="{7C6443B3-CD7F-E085-2936-C1784ABDDCAF}"/>
                </a:ext>
              </a:extLst>
            </p:cNvPr>
            <p:cNvSpPr/>
            <p:nvPr/>
          </p:nvSpPr>
          <p:spPr bwMode="gray">
            <a:xfrm>
              <a:off x="2656840" y="4643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23" name="Forme libre : forme 4622">
              <a:extLst>
                <a:ext uri="{FF2B5EF4-FFF2-40B4-BE49-F238E27FC236}">
                  <a16:creationId xmlns:a16="http://schemas.microsoft.com/office/drawing/2014/main" id="{C7D4886D-537F-4E79-D8F3-8B2BB94C9CF5}"/>
                </a:ext>
              </a:extLst>
            </p:cNvPr>
            <p:cNvSpPr/>
            <p:nvPr/>
          </p:nvSpPr>
          <p:spPr bwMode="gray">
            <a:xfrm>
              <a:off x="2607310" y="4643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24" name="Forme libre : forme 4623">
              <a:extLst>
                <a:ext uri="{FF2B5EF4-FFF2-40B4-BE49-F238E27FC236}">
                  <a16:creationId xmlns:a16="http://schemas.microsoft.com/office/drawing/2014/main" id="{E0785104-1ACE-DFF6-89AB-A8DFF1C641B7}"/>
                </a:ext>
              </a:extLst>
            </p:cNvPr>
            <p:cNvSpPr/>
            <p:nvPr/>
          </p:nvSpPr>
          <p:spPr bwMode="gray">
            <a:xfrm>
              <a:off x="2559050" y="4643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25" name="Forme libre : forme 4624">
              <a:extLst>
                <a:ext uri="{FF2B5EF4-FFF2-40B4-BE49-F238E27FC236}">
                  <a16:creationId xmlns:a16="http://schemas.microsoft.com/office/drawing/2014/main" id="{1DD1D3F3-1F41-1E19-4EB2-A41C834FF941}"/>
                </a:ext>
              </a:extLst>
            </p:cNvPr>
            <p:cNvSpPr/>
            <p:nvPr/>
          </p:nvSpPr>
          <p:spPr bwMode="gray">
            <a:xfrm>
              <a:off x="2509520" y="4643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26" name="Forme libre : forme 4625">
              <a:extLst>
                <a:ext uri="{FF2B5EF4-FFF2-40B4-BE49-F238E27FC236}">
                  <a16:creationId xmlns:a16="http://schemas.microsoft.com/office/drawing/2014/main" id="{EC950EE1-B2B0-9267-B2C9-90C264E8FEF2}"/>
                </a:ext>
              </a:extLst>
            </p:cNvPr>
            <p:cNvSpPr/>
            <p:nvPr/>
          </p:nvSpPr>
          <p:spPr bwMode="gray">
            <a:xfrm>
              <a:off x="2459990" y="4643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27" name="Forme libre : forme 4626">
              <a:extLst>
                <a:ext uri="{FF2B5EF4-FFF2-40B4-BE49-F238E27FC236}">
                  <a16:creationId xmlns:a16="http://schemas.microsoft.com/office/drawing/2014/main" id="{BB788ABB-0A52-F06B-EB7F-2FF1BF77E706}"/>
                </a:ext>
              </a:extLst>
            </p:cNvPr>
            <p:cNvSpPr/>
            <p:nvPr/>
          </p:nvSpPr>
          <p:spPr bwMode="gray">
            <a:xfrm>
              <a:off x="2411730" y="4643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28" name="Forme libre : forme 4627">
              <a:extLst>
                <a:ext uri="{FF2B5EF4-FFF2-40B4-BE49-F238E27FC236}">
                  <a16:creationId xmlns:a16="http://schemas.microsoft.com/office/drawing/2014/main" id="{0C45AD1C-8E19-557B-3989-AD7A158254F0}"/>
                </a:ext>
              </a:extLst>
            </p:cNvPr>
            <p:cNvSpPr/>
            <p:nvPr/>
          </p:nvSpPr>
          <p:spPr bwMode="gray">
            <a:xfrm>
              <a:off x="2362200" y="4643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29" name="Forme libre : forme 4628">
              <a:extLst>
                <a:ext uri="{FF2B5EF4-FFF2-40B4-BE49-F238E27FC236}">
                  <a16:creationId xmlns:a16="http://schemas.microsoft.com/office/drawing/2014/main" id="{D03C11D2-2027-2A7C-27CA-D3C5972D5538}"/>
                </a:ext>
              </a:extLst>
            </p:cNvPr>
            <p:cNvSpPr/>
            <p:nvPr/>
          </p:nvSpPr>
          <p:spPr bwMode="gray">
            <a:xfrm>
              <a:off x="2313940" y="4643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30" name="Forme libre : forme 4629">
              <a:extLst>
                <a:ext uri="{FF2B5EF4-FFF2-40B4-BE49-F238E27FC236}">
                  <a16:creationId xmlns:a16="http://schemas.microsoft.com/office/drawing/2014/main" id="{F474FFB9-5127-E159-4FAF-1BAD41142E3C}"/>
                </a:ext>
              </a:extLst>
            </p:cNvPr>
            <p:cNvSpPr/>
            <p:nvPr/>
          </p:nvSpPr>
          <p:spPr bwMode="gray">
            <a:xfrm>
              <a:off x="2264410" y="4643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31" name="Forme libre : forme 4630">
              <a:extLst>
                <a:ext uri="{FF2B5EF4-FFF2-40B4-BE49-F238E27FC236}">
                  <a16:creationId xmlns:a16="http://schemas.microsoft.com/office/drawing/2014/main" id="{1BBA2144-7A30-41CF-6751-FF4A4FB3C3A0}"/>
                </a:ext>
              </a:extLst>
            </p:cNvPr>
            <p:cNvSpPr/>
            <p:nvPr/>
          </p:nvSpPr>
          <p:spPr bwMode="gray">
            <a:xfrm>
              <a:off x="2214880" y="4643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32" name="Forme libre : forme 4631">
              <a:extLst>
                <a:ext uri="{FF2B5EF4-FFF2-40B4-BE49-F238E27FC236}">
                  <a16:creationId xmlns:a16="http://schemas.microsoft.com/office/drawing/2014/main" id="{2182888F-4772-6D2E-39D8-18FF1905DCB7}"/>
                </a:ext>
              </a:extLst>
            </p:cNvPr>
            <p:cNvSpPr/>
            <p:nvPr/>
          </p:nvSpPr>
          <p:spPr bwMode="gray">
            <a:xfrm>
              <a:off x="2166620" y="4643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33" name="Forme libre : forme 4632">
              <a:extLst>
                <a:ext uri="{FF2B5EF4-FFF2-40B4-BE49-F238E27FC236}">
                  <a16:creationId xmlns:a16="http://schemas.microsoft.com/office/drawing/2014/main" id="{AE6E95F9-8052-2805-FF4B-9C7F43C5B61D}"/>
                </a:ext>
              </a:extLst>
            </p:cNvPr>
            <p:cNvSpPr/>
            <p:nvPr/>
          </p:nvSpPr>
          <p:spPr bwMode="gray">
            <a:xfrm>
              <a:off x="2117090" y="4643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34" name="Forme libre : forme 4633">
              <a:extLst>
                <a:ext uri="{FF2B5EF4-FFF2-40B4-BE49-F238E27FC236}">
                  <a16:creationId xmlns:a16="http://schemas.microsoft.com/office/drawing/2014/main" id="{AD5BFBB0-5D32-A60F-DB1B-6532EBE372B1}"/>
                </a:ext>
              </a:extLst>
            </p:cNvPr>
            <p:cNvSpPr/>
            <p:nvPr/>
          </p:nvSpPr>
          <p:spPr bwMode="gray">
            <a:xfrm>
              <a:off x="7362189" y="45948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35" name="Forme libre : forme 4634">
              <a:extLst>
                <a:ext uri="{FF2B5EF4-FFF2-40B4-BE49-F238E27FC236}">
                  <a16:creationId xmlns:a16="http://schemas.microsoft.com/office/drawing/2014/main" id="{8AA9F6BD-AE4C-54A9-AE2D-59268B5BC67E}"/>
                </a:ext>
              </a:extLst>
            </p:cNvPr>
            <p:cNvSpPr/>
            <p:nvPr/>
          </p:nvSpPr>
          <p:spPr bwMode="gray">
            <a:xfrm>
              <a:off x="7312659" y="45948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36" name="Forme libre : forme 4635">
              <a:extLst>
                <a:ext uri="{FF2B5EF4-FFF2-40B4-BE49-F238E27FC236}">
                  <a16:creationId xmlns:a16="http://schemas.microsoft.com/office/drawing/2014/main" id="{C8CF1B5A-414E-79B0-D296-619A4EB432ED}"/>
                </a:ext>
              </a:extLst>
            </p:cNvPr>
            <p:cNvSpPr/>
            <p:nvPr/>
          </p:nvSpPr>
          <p:spPr bwMode="gray">
            <a:xfrm>
              <a:off x="7264400" y="45948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37" name="Forme libre : forme 4636">
              <a:extLst>
                <a:ext uri="{FF2B5EF4-FFF2-40B4-BE49-F238E27FC236}">
                  <a16:creationId xmlns:a16="http://schemas.microsoft.com/office/drawing/2014/main" id="{1DA2B2D6-1D4C-3D64-D5E5-E8E0EBD49181}"/>
                </a:ext>
              </a:extLst>
            </p:cNvPr>
            <p:cNvSpPr/>
            <p:nvPr/>
          </p:nvSpPr>
          <p:spPr bwMode="gray">
            <a:xfrm>
              <a:off x="7165339" y="45948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38" name="Forme libre : forme 4637">
              <a:extLst>
                <a:ext uri="{FF2B5EF4-FFF2-40B4-BE49-F238E27FC236}">
                  <a16:creationId xmlns:a16="http://schemas.microsoft.com/office/drawing/2014/main" id="{2C53673B-38CF-86BD-4699-2D7A402A6F8F}"/>
                </a:ext>
              </a:extLst>
            </p:cNvPr>
            <p:cNvSpPr/>
            <p:nvPr/>
          </p:nvSpPr>
          <p:spPr bwMode="gray">
            <a:xfrm>
              <a:off x="7117080" y="45948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39" name="Forme libre : forme 4638">
              <a:extLst>
                <a:ext uri="{FF2B5EF4-FFF2-40B4-BE49-F238E27FC236}">
                  <a16:creationId xmlns:a16="http://schemas.microsoft.com/office/drawing/2014/main" id="{557B6ED7-B0FF-ABC8-AF28-5B705291F883}"/>
                </a:ext>
              </a:extLst>
            </p:cNvPr>
            <p:cNvSpPr/>
            <p:nvPr/>
          </p:nvSpPr>
          <p:spPr bwMode="gray">
            <a:xfrm>
              <a:off x="7067550" y="45948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40" name="Forme libre : forme 4639">
              <a:extLst>
                <a:ext uri="{FF2B5EF4-FFF2-40B4-BE49-F238E27FC236}">
                  <a16:creationId xmlns:a16="http://schemas.microsoft.com/office/drawing/2014/main" id="{8B0D2D95-31D4-EBE3-DE3A-740C00F7573A}"/>
                </a:ext>
              </a:extLst>
            </p:cNvPr>
            <p:cNvSpPr/>
            <p:nvPr/>
          </p:nvSpPr>
          <p:spPr bwMode="gray">
            <a:xfrm>
              <a:off x="7019289" y="45948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41" name="Forme libre : forme 4640">
              <a:extLst>
                <a:ext uri="{FF2B5EF4-FFF2-40B4-BE49-F238E27FC236}">
                  <a16:creationId xmlns:a16="http://schemas.microsoft.com/office/drawing/2014/main" id="{CB812976-B9AB-7968-7912-841221BD97C1}"/>
                </a:ext>
              </a:extLst>
            </p:cNvPr>
            <p:cNvSpPr/>
            <p:nvPr/>
          </p:nvSpPr>
          <p:spPr bwMode="gray">
            <a:xfrm>
              <a:off x="6969759" y="45948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42" name="Forme libre : forme 4641">
              <a:extLst>
                <a:ext uri="{FF2B5EF4-FFF2-40B4-BE49-F238E27FC236}">
                  <a16:creationId xmlns:a16="http://schemas.microsoft.com/office/drawing/2014/main" id="{91DE3F3A-CD8F-FCFD-E5AF-5DBC6C19DE2A}"/>
                </a:ext>
              </a:extLst>
            </p:cNvPr>
            <p:cNvSpPr/>
            <p:nvPr/>
          </p:nvSpPr>
          <p:spPr bwMode="gray">
            <a:xfrm>
              <a:off x="6920230" y="45948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43" name="Forme libre : forme 4642">
              <a:extLst>
                <a:ext uri="{FF2B5EF4-FFF2-40B4-BE49-F238E27FC236}">
                  <a16:creationId xmlns:a16="http://schemas.microsoft.com/office/drawing/2014/main" id="{F6ECEB8E-5A41-E7F0-5120-63070E28A149}"/>
                </a:ext>
              </a:extLst>
            </p:cNvPr>
            <p:cNvSpPr/>
            <p:nvPr/>
          </p:nvSpPr>
          <p:spPr bwMode="gray">
            <a:xfrm>
              <a:off x="6871969" y="45948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44" name="Forme libre : forme 4643">
              <a:extLst>
                <a:ext uri="{FF2B5EF4-FFF2-40B4-BE49-F238E27FC236}">
                  <a16:creationId xmlns:a16="http://schemas.microsoft.com/office/drawing/2014/main" id="{55E90204-8B98-2162-AB17-E7A162FD4C77}"/>
                </a:ext>
              </a:extLst>
            </p:cNvPr>
            <p:cNvSpPr/>
            <p:nvPr/>
          </p:nvSpPr>
          <p:spPr bwMode="gray">
            <a:xfrm>
              <a:off x="6822439" y="45948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45" name="Forme libre : forme 4644">
              <a:extLst>
                <a:ext uri="{FF2B5EF4-FFF2-40B4-BE49-F238E27FC236}">
                  <a16:creationId xmlns:a16="http://schemas.microsoft.com/office/drawing/2014/main" id="{0C741E70-E28F-9B16-1A60-3ED8DB1F7558}"/>
                </a:ext>
              </a:extLst>
            </p:cNvPr>
            <p:cNvSpPr/>
            <p:nvPr/>
          </p:nvSpPr>
          <p:spPr bwMode="gray">
            <a:xfrm>
              <a:off x="5058410" y="45948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46" name="Forme libre : forme 4645">
              <a:extLst>
                <a:ext uri="{FF2B5EF4-FFF2-40B4-BE49-F238E27FC236}">
                  <a16:creationId xmlns:a16="http://schemas.microsoft.com/office/drawing/2014/main" id="{FF1A0DE7-B381-8C8C-40E6-9ABEA8534D19}"/>
                </a:ext>
              </a:extLst>
            </p:cNvPr>
            <p:cNvSpPr/>
            <p:nvPr/>
          </p:nvSpPr>
          <p:spPr bwMode="gray">
            <a:xfrm>
              <a:off x="5008880" y="45948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47" name="Forme libre : forme 4646">
              <a:extLst>
                <a:ext uri="{FF2B5EF4-FFF2-40B4-BE49-F238E27FC236}">
                  <a16:creationId xmlns:a16="http://schemas.microsoft.com/office/drawing/2014/main" id="{F86EC724-F3CF-8EB5-75A1-7E2EEF467E94}"/>
                </a:ext>
              </a:extLst>
            </p:cNvPr>
            <p:cNvSpPr/>
            <p:nvPr/>
          </p:nvSpPr>
          <p:spPr bwMode="gray">
            <a:xfrm>
              <a:off x="4960620" y="45948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48" name="Forme libre : forme 4647">
              <a:extLst>
                <a:ext uri="{FF2B5EF4-FFF2-40B4-BE49-F238E27FC236}">
                  <a16:creationId xmlns:a16="http://schemas.microsoft.com/office/drawing/2014/main" id="{1ED24157-354C-D458-1AE7-5085A40AE1E0}"/>
                </a:ext>
              </a:extLst>
            </p:cNvPr>
            <p:cNvSpPr/>
            <p:nvPr/>
          </p:nvSpPr>
          <p:spPr bwMode="gray">
            <a:xfrm>
              <a:off x="4763770" y="45948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49" name="Forme libre : forme 4648">
              <a:extLst>
                <a:ext uri="{FF2B5EF4-FFF2-40B4-BE49-F238E27FC236}">
                  <a16:creationId xmlns:a16="http://schemas.microsoft.com/office/drawing/2014/main" id="{3B59C91F-5ED1-5D54-5FAD-8B3D2253928A}"/>
                </a:ext>
              </a:extLst>
            </p:cNvPr>
            <p:cNvSpPr/>
            <p:nvPr/>
          </p:nvSpPr>
          <p:spPr bwMode="gray">
            <a:xfrm>
              <a:off x="4715510" y="45948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50" name="Forme libre : forme 4649">
              <a:extLst>
                <a:ext uri="{FF2B5EF4-FFF2-40B4-BE49-F238E27FC236}">
                  <a16:creationId xmlns:a16="http://schemas.microsoft.com/office/drawing/2014/main" id="{88A0B779-43D3-D40D-33D7-921623F3018A}"/>
                </a:ext>
              </a:extLst>
            </p:cNvPr>
            <p:cNvSpPr/>
            <p:nvPr/>
          </p:nvSpPr>
          <p:spPr bwMode="gray">
            <a:xfrm>
              <a:off x="4665980" y="45948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51" name="Forme libre : forme 4650">
              <a:extLst>
                <a:ext uri="{FF2B5EF4-FFF2-40B4-BE49-F238E27FC236}">
                  <a16:creationId xmlns:a16="http://schemas.microsoft.com/office/drawing/2014/main" id="{17A0371C-A53C-2520-A689-CDE19996ABAC}"/>
                </a:ext>
              </a:extLst>
            </p:cNvPr>
            <p:cNvSpPr/>
            <p:nvPr/>
          </p:nvSpPr>
          <p:spPr bwMode="gray">
            <a:xfrm>
              <a:off x="4617720" y="45948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52" name="Forme libre : forme 4651">
              <a:extLst>
                <a:ext uri="{FF2B5EF4-FFF2-40B4-BE49-F238E27FC236}">
                  <a16:creationId xmlns:a16="http://schemas.microsoft.com/office/drawing/2014/main" id="{53919E17-32B6-477B-8147-A386E2918CBE}"/>
                </a:ext>
              </a:extLst>
            </p:cNvPr>
            <p:cNvSpPr/>
            <p:nvPr/>
          </p:nvSpPr>
          <p:spPr bwMode="gray">
            <a:xfrm>
              <a:off x="4568190" y="45948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53" name="Forme libre : forme 4652">
              <a:extLst>
                <a:ext uri="{FF2B5EF4-FFF2-40B4-BE49-F238E27FC236}">
                  <a16:creationId xmlns:a16="http://schemas.microsoft.com/office/drawing/2014/main" id="{A237E114-F598-1A0E-95F7-5917BCF262A0}"/>
                </a:ext>
              </a:extLst>
            </p:cNvPr>
            <p:cNvSpPr/>
            <p:nvPr/>
          </p:nvSpPr>
          <p:spPr bwMode="gray">
            <a:xfrm>
              <a:off x="4518660" y="45948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54" name="Forme libre : forme 4653">
              <a:extLst>
                <a:ext uri="{FF2B5EF4-FFF2-40B4-BE49-F238E27FC236}">
                  <a16:creationId xmlns:a16="http://schemas.microsoft.com/office/drawing/2014/main" id="{C06569BC-0904-B7E6-B00F-2B801504A8DB}"/>
                </a:ext>
              </a:extLst>
            </p:cNvPr>
            <p:cNvSpPr/>
            <p:nvPr/>
          </p:nvSpPr>
          <p:spPr bwMode="gray">
            <a:xfrm>
              <a:off x="4470400" y="45948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55" name="Forme libre : forme 4654">
              <a:extLst>
                <a:ext uri="{FF2B5EF4-FFF2-40B4-BE49-F238E27FC236}">
                  <a16:creationId xmlns:a16="http://schemas.microsoft.com/office/drawing/2014/main" id="{22E21DC7-A754-6012-777F-9C0C657144A8}"/>
                </a:ext>
              </a:extLst>
            </p:cNvPr>
            <p:cNvSpPr/>
            <p:nvPr/>
          </p:nvSpPr>
          <p:spPr bwMode="gray">
            <a:xfrm>
              <a:off x="4420870" y="45948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56" name="Forme libre : forme 4655">
              <a:extLst>
                <a:ext uri="{FF2B5EF4-FFF2-40B4-BE49-F238E27FC236}">
                  <a16:creationId xmlns:a16="http://schemas.microsoft.com/office/drawing/2014/main" id="{5BA9E8CA-A934-5B93-6DAD-1CC592AD618D}"/>
                </a:ext>
              </a:extLst>
            </p:cNvPr>
            <p:cNvSpPr/>
            <p:nvPr/>
          </p:nvSpPr>
          <p:spPr bwMode="gray">
            <a:xfrm>
              <a:off x="4372610" y="45948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57" name="Forme libre : forme 4656">
              <a:extLst>
                <a:ext uri="{FF2B5EF4-FFF2-40B4-BE49-F238E27FC236}">
                  <a16:creationId xmlns:a16="http://schemas.microsoft.com/office/drawing/2014/main" id="{7CAF650F-9511-FA45-046C-37CBD38A60F2}"/>
                </a:ext>
              </a:extLst>
            </p:cNvPr>
            <p:cNvSpPr/>
            <p:nvPr/>
          </p:nvSpPr>
          <p:spPr bwMode="gray">
            <a:xfrm>
              <a:off x="4323080" y="45948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58" name="Forme libre : forme 4657">
              <a:extLst>
                <a:ext uri="{FF2B5EF4-FFF2-40B4-BE49-F238E27FC236}">
                  <a16:creationId xmlns:a16="http://schemas.microsoft.com/office/drawing/2014/main" id="{45806AF5-4C6D-018E-94D9-598F1E8DC5C2}"/>
                </a:ext>
              </a:extLst>
            </p:cNvPr>
            <p:cNvSpPr/>
            <p:nvPr/>
          </p:nvSpPr>
          <p:spPr bwMode="gray">
            <a:xfrm>
              <a:off x="4273550" y="45948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59" name="Forme libre : forme 4658">
              <a:extLst>
                <a:ext uri="{FF2B5EF4-FFF2-40B4-BE49-F238E27FC236}">
                  <a16:creationId xmlns:a16="http://schemas.microsoft.com/office/drawing/2014/main" id="{D58B3F55-1628-B61C-E4FA-B5A98D04DAA4}"/>
                </a:ext>
              </a:extLst>
            </p:cNvPr>
            <p:cNvSpPr/>
            <p:nvPr/>
          </p:nvSpPr>
          <p:spPr bwMode="gray">
            <a:xfrm>
              <a:off x="4225290" y="45948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60" name="Forme libre : forme 4659">
              <a:extLst>
                <a:ext uri="{FF2B5EF4-FFF2-40B4-BE49-F238E27FC236}">
                  <a16:creationId xmlns:a16="http://schemas.microsoft.com/office/drawing/2014/main" id="{40794B91-3FC0-803E-D66E-3F22A010059F}"/>
                </a:ext>
              </a:extLst>
            </p:cNvPr>
            <p:cNvSpPr/>
            <p:nvPr/>
          </p:nvSpPr>
          <p:spPr bwMode="gray">
            <a:xfrm>
              <a:off x="4175760" y="45948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61" name="Forme libre : forme 4660">
              <a:extLst>
                <a:ext uri="{FF2B5EF4-FFF2-40B4-BE49-F238E27FC236}">
                  <a16:creationId xmlns:a16="http://schemas.microsoft.com/office/drawing/2014/main" id="{FF04672D-807C-DC16-8A12-959142E9C14A}"/>
                </a:ext>
              </a:extLst>
            </p:cNvPr>
            <p:cNvSpPr/>
            <p:nvPr/>
          </p:nvSpPr>
          <p:spPr bwMode="gray">
            <a:xfrm>
              <a:off x="4127500" y="45948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62" name="Forme libre : forme 4661">
              <a:extLst>
                <a:ext uri="{FF2B5EF4-FFF2-40B4-BE49-F238E27FC236}">
                  <a16:creationId xmlns:a16="http://schemas.microsoft.com/office/drawing/2014/main" id="{E787D68F-1C09-CDCA-1A2D-D8B79D9777E1}"/>
                </a:ext>
              </a:extLst>
            </p:cNvPr>
            <p:cNvSpPr/>
            <p:nvPr/>
          </p:nvSpPr>
          <p:spPr bwMode="gray">
            <a:xfrm>
              <a:off x="2852420" y="45948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63" name="Forme libre : forme 4662">
              <a:extLst>
                <a:ext uri="{FF2B5EF4-FFF2-40B4-BE49-F238E27FC236}">
                  <a16:creationId xmlns:a16="http://schemas.microsoft.com/office/drawing/2014/main" id="{66519C03-74E0-679D-BFA2-0236E70FB2A3}"/>
                </a:ext>
              </a:extLst>
            </p:cNvPr>
            <p:cNvSpPr/>
            <p:nvPr/>
          </p:nvSpPr>
          <p:spPr bwMode="gray">
            <a:xfrm>
              <a:off x="2804160" y="45948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64" name="Forme libre : forme 4663">
              <a:extLst>
                <a:ext uri="{FF2B5EF4-FFF2-40B4-BE49-F238E27FC236}">
                  <a16:creationId xmlns:a16="http://schemas.microsoft.com/office/drawing/2014/main" id="{391F3E7B-9288-3360-88E1-9F26241EA9A1}"/>
                </a:ext>
              </a:extLst>
            </p:cNvPr>
            <p:cNvSpPr/>
            <p:nvPr/>
          </p:nvSpPr>
          <p:spPr bwMode="gray">
            <a:xfrm>
              <a:off x="2754630" y="45948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65" name="Forme libre : forme 4664">
              <a:extLst>
                <a:ext uri="{FF2B5EF4-FFF2-40B4-BE49-F238E27FC236}">
                  <a16:creationId xmlns:a16="http://schemas.microsoft.com/office/drawing/2014/main" id="{657FBAA7-00E3-9009-F604-6FED0D03D091}"/>
                </a:ext>
              </a:extLst>
            </p:cNvPr>
            <p:cNvSpPr/>
            <p:nvPr/>
          </p:nvSpPr>
          <p:spPr bwMode="gray">
            <a:xfrm>
              <a:off x="2705100" y="45948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66" name="Forme libre : forme 4665">
              <a:extLst>
                <a:ext uri="{FF2B5EF4-FFF2-40B4-BE49-F238E27FC236}">
                  <a16:creationId xmlns:a16="http://schemas.microsoft.com/office/drawing/2014/main" id="{DA12ADE8-1EBA-A1C1-AAAC-0E14D3F4C8D7}"/>
                </a:ext>
              </a:extLst>
            </p:cNvPr>
            <p:cNvSpPr/>
            <p:nvPr/>
          </p:nvSpPr>
          <p:spPr bwMode="gray">
            <a:xfrm>
              <a:off x="2656840" y="45948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67" name="Forme libre : forme 4666">
              <a:extLst>
                <a:ext uri="{FF2B5EF4-FFF2-40B4-BE49-F238E27FC236}">
                  <a16:creationId xmlns:a16="http://schemas.microsoft.com/office/drawing/2014/main" id="{83501FB5-C728-CCC0-2804-4573E8CAC5F1}"/>
                </a:ext>
              </a:extLst>
            </p:cNvPr>
            <p:cNvSpPr/>
            <p:nvPr/>
          </p:nvSpPr>
          <p:spPr bwMode="gray">
            <a:xfrm>
              <a:off x="2607310" y="45948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68" name="Forme libre : forme 4667">
              <a:extLst>
                <a:ext uri="{FF2B5EF4-FFF2-40B4-BE49-F238E27FC236}">
                  <a16:creationId xmlns:a16="http://schemas.microsoft.com/office/drawing/2014/main" id="{5C9635C6-2E01-9877-BBB6-7B1D5A9C6ED2}"/>
                </a:ext>
              </a:extLst>
            </p:cNvPr>
            <p:cNvSpPr/>
            <p:nvPr/>
          </p:nvSpPr>
          <p:spPr bwMode="gray">
            <a:xfrm>
              <a:off x="2559050" y="45948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69" name="Forme libre : forme 4668">
              <a:extLst>
                <a:ext uri="{FF2B5EF4-FFF2-40B4-BE49-F238E27FC236}">
                  <a16:creationId xmlns:a16="http://schemas.microsoft.com/office/drawing/2014/main" id="{41599950-B459-BAA0-71E4-DFBEF554569F}"/>
                </a:ext>
              </a:extLst>
            </p:cNvPr>
            <p:cNvSpPr/>
            <p:nvPr/>
          </p:nvSpPr>
          <p:spPr bwMode="gray">
            <a:xfrm>
              <a:off x="2509520" y="45948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70" name="Forme libre : forme 4669">
              <a:extLst>
                <a:ext uri="{FF2B5EF4-FFF2-40B4-BE49-F238E27FC236}">
                  <a16:creationId xmlns:a16="http://schemas.microsoft.com/office/drawing/2014/main" id="{54E2868D-7392-AAE1-CB0B-D76BBE78C5D2}"/>
                </a:ext>
              </a:extLst>
            </p:cNvPr>
            <p:cNvSpPr/>
            <p:nvPr/>
          </p:nvSpPr>
          <p:spPr bwMode="gray">
            <a:xfrm>
              <a:off x="2459990" y="45948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71" name="Forme libre : forme 4670">
              <a:extLst>
                <a:ext uri="{FF2B5EF4-FFF2-40B4-BE49-F238E27FC236}">
                  <a16:creationId xmlns:a16="http://schemas.microsoft.com/office/drawing/2014/main" id="{8B6D27E9-B433-2520-4E84-908EAA3F3F8E}"/>
                </a:ext>
              </a:extLst>
            </p:cNvPr>
            <p:cNvSpPr/>
            <p:nvPr/>
          </p:nvSpPr>
          <p:spPr bwMode="gray">
            <a:xfrm>
              <a:off x="2411730" y="45948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72" name="Forme libre : forme 4671">
              <a:extLst>
                <a:ext uri="{FF2B5EF4-FFF2-40B4-BE49-F238E27FC236}">
                  <a16:creationId xmlns:a16="http://schemas.microsoft.com/office/drawing/2014/main" id="{067FC6DD-37DE-2F9F-C77C-C2BD777952DD}"/>
                </a:ext>
              </a:extLst>
            </p:cNvPr>
            <p:cNvSpPr/>
            <p:nvPr/>
          </p:nvSpPr>
          <p:spPr bwMode="gray">
            <a:xfrm>
              <a:off x="2362200" y="45948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73" name="Forme libre : forme 4672">
              <a:extLst>
                <a:ext uri="{FF2B5EF4-FFF2-40B4-BE49-F238E27FC236}">
                  <a16:creationId xmlns:a16="http://schemas.microsoft.com/office/drawing/2014/main" id="{86A533BE-DF50-FD82-D8BD-101F66D98090}"/>
                </a:ext>
              </a:extLst>
            </p:cNvPr>
            <p:cNvSpPr/>
            <p:nvPr/>
          </p:nvSpPr>
          <p:spPr bwMode="gray">
            <a:xfrm>
              <a:off x="2313940" y="45948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74" name="Forme libre : forme 4673">
              <a:extLst>
                <a:ext uri="{FF2B5EF4-FFF2-40B4-BE49-F238E27FC236}">
                  <a16:creationId xmlns:a16="http://schemas.microsoft.com/office/drawing/2014/main" id="{81B5CCDB-579D-D2E4-98BD-CECF0C29F7A7}"/>
                </a:ext>
              </a:extLst>
            </p:cNvPr>
            <p:cNvSpPr/>
            <p:nvPr/>
          </p:nvSpPr>
          <p:spPr bwMode="gray">
            <a:xfrm>
              <a:off x="2264410" y="45948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75" name="Forme libre : forme 4674">
              <a:extLst>
                <a:ext uri="{FF2B5EF4-FFF2-40B4-BE49-F238E27FC236}">
                  <a16:creationId xmlns:a16="http://schemas.microsoft.com/office/drawing/2014/main" id="{F99DE45E-CFBD-0B1B-192B-5640855CC4BF}"/>
                </a:ext>
              </a:extLst>
            </p:cNvPr>
            <p:cNvSpPr/>
            <p:nvPr/>
          </p:nvSpPr>
          <p:spPr bwMode="gray">
            <a:xfrm>
              <a:off x="2214880" y="45948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76" name="Forme libre : forme 4675">
              <a:extLst>
                <a:ext uri="{FF2B5EF4-FFF2-40B4-BE49-F238E27FC236}">
                  <a16:creationId xmlns:a16="http://schemas.microsoft.com/office/drawing/2014/main" id="{E30222C7-EB63-8DDB-BCE6-44F8C35CA634}"/>
                </a:ext>
              </a:extLst>
            </p:cNvPr>
            <p:cNvSpPr/>
            <p:nvPr/>
          </p:nvSpPr>
          <p:spPr bwMode="gray">
            <a:xfrm>
              <a:off x="2166620" y="45948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77" name="Forme libre : forme 4676">
              <a:extLst>
                <a:ext uri="{FF2B5EF4-FFF2-40B4-BE49-F238E27FC236}">
                  <a16:creationId xmlns:a16="http://schemas.microsoft.com/office/drawing/2014/main" id="{71BB4B07-650B-9FF3-3FAC-796A9866CAC3}"/>
                </a:ext>
              </a:extLst>
            </p:cNvPr>
            <p:cNvSpPr/>
            <p:nvPr/>
          </p:nvSpPr>
          <p:spPr bwMode="gray">
            <a:xfrm>
              <a:off x="2117090" y="45948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78" name="Forme libre : forme 4677">
              <a:extLst>
                <a:ext uri="{FF2B5EF4-FFF2-40B4-BE49-F238E27FC236}">
                  <a16:creationId xmlns:a16="http://schemas.microsoft.com/office/drawing/2014/main" id="{DE4A2558-0B68-DA01-8694-A2DDC06C997C}"/>
                </a:ext>
              </a:extLst>
            </p:cNvPr>
            <p:cNvSpPr/>
            <p:nvPr/>
          </p:nvSpPr>
          <p:spPr bwMode="gray">
            <a:xfrm>
              <a:off x="2068830" y="45948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79" name="Forme libre : forme 4678">
              <a:extLst>
                <a:ext uri="{FF2B5EF4-FFF2-40B4-BE49-F238E27FC236}">
                  <a16:creationId xmlns:a16="http://schemas.microsoft.com/office/drawing/2014/main" id="{0B159CCE-BB41-8110-4F68-E84C877EB127}"/>
                </a:ext>
              </a:extLst>
            </p:cNvPr>
            <p:cNvSpPr/>
            <p:nvPr/>
          </p:nvSpPr>
          <p:spPr bwMode="gray">
            <a:xfrm>
              <a:off x="2019300" y="45948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80" name="Forme libre : forme 4679">
              <a:extLst>
                <a:ext uri="{FF2B5EF4-FFF2-40B4-BE49-F238E27FC236}">
                  <a16:creationId xmlns:a16="http://schemas.microsoft.com/office/drawing/2014/main" id="{69FC144D-2C06-68AE-A55E-B9541C7547D3}"/>
                </a:ext>
              </a:extLst>
            </p:cNvPr>
            <p:cNvSpPr/>
            <p:nvPr/>
          </p:nvSpPr>
          <p:spPr bwMode="gray">
            <a:xfrm>
              <a:off x="7362189" y="45453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81" name="Forme libre : forme 4680">
              <a:extLst>
                <a:ext uri="{FF2B5EF4-FFF2-40B4-BE49-F238E27FC236}">
                  <a16:creationId xmlns:a16="http://schemas.microsoft.com/office/drawing/2014/main" id="{519EC626-7103-33B7-434E-5BF1A862E1CE}"/>
                </a:ext>
              </a:extLst>
            </p:cNvPr>
            <p:cNvSpPr/>
            <p:nvPr/>
          </p:nvSpPr>
          <p:spPr bwMode="gray">
            <a:xfrm>
              <a:off x="7312659" y="45453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82" name="Forme libre : forme 4681">
              <a:extLst>
                <a:ext uri="{FF2B5EF4-FFF2-40B4-BE49-F238E27FC236}">
                  <a16:creationId xmlns:a16="http://schemas.microsoft.com/office/drawing/2014/main" id="{5289D0C0-25D7-D614-D573-3F52EDCDCD93}"/>
                </a:ext>
              </a:extLst>
            </p:cNvPr>
            <p:cNvSpPr/>
            <p:nvPr/>
          </p:nvSpPr>
          <p:spPr bwMode="gray">
            <a:xfrm>
              <a:off x="7264400" y="45453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83" name="Forme libre : forme 4682">
              <a:extLst>
                <a:ext uri="{FF2B5EF4-FFF2-40B4-BE49-F238E27FC236}">
                  <a16:creationId xmlns:a16="http://schemas.microsoft.com/office/drawing/2014/main" id="{7A9EB696-04EF-0C4B-14E5-6EC8C834EB1E}"/>
                </a:ext>
              </a:extLst>
            </p:cNvPr>
            <p:cNvSpPr/>
            <p:nvPr/>
          </p:nvSpPr>
          <p:spPr bwMode="gray">
            <a:xfrm>
              <a:off x="7117080" y="45453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84" name="Forme libre : forme 4683">
              <a:extLst>
                <a:ext uri="{FF2B5EF4-FFF2-40B4-BE49-F238E27FC236}">
                  <a16:creationId xmlns:a16="http://schemas.microsoft.com/office/drawing/2014/main" id="{F69F5229-5D86-0BB1-C255-9D5E1F311D89}"/>
                </a:ext>
              </a:extLst>
            </p:cNvPr>
            <p:cNvSpPr/>
            <p:nvPr/>
          </p:nvSpPr>
          <p:spPr bwMode="gray">
            <a:xfrm>
              <a:off x="7067550" y="45453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85" name="Forme libre : forme 4684">
              <a:extLst>
                <a:ext uri="{FF2B5EF4-FFF2-40B4-BE49-F238E27FC236}">
                  <a16:creationId xmlns:a16="http://schemas.microsoft.com/office/drawing/2014/main" id="{5C5CDBC8-135C-F65B-E92C-2A7C88BF3A8A}"/>
                </a:ext>
              </a:extLst>
            </p:cNvPr>
            <p:cNvSpPr/>
            <p:nvPr/>
          </p:nvSpPr>
          <p:spPr bwMode="gray">
            <a:xfrm>
              <a:off x="7019289" y="45453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86" name="Forme libre : forme 4685">
              <a:extLst>
                <a:ext uri="{FF2B5EF4-FFF2-40B4-BE49-F238E27FC236}">
                  <a16:creationId xmlns:a16="http://schemas.microsoft.com/office/drawing/2014/main" id="{89E1BFF3-5AAD-B90E-FBE5-7C422A157BB9}"/>
                </a:ext>
              </a:extLst>
            </p:cNvPr>
            <p:cNvSpPr/>
            <p:nvPr/>
          </p:nvSpPr>
          <p:spPr bwMode="gray">
            <a:xfrm>
              <a:off x="6969759" y="45453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87" name="Forme libre : forme 4686">
              <a:extLst>
                <a:ext uri="{FF2B5EF4-FFF2-40B4-BE49-F238E27FC236}">
                  <a16:creationId xmlns:a16="http://schemas.microsoft.com/office/drawing/2014/main" id="{458FAC84-C102-4032-A438-22D2A048546A}"/>
                </a:ext>
              </a:extLst>
            </p:cNvPr>
            <p:cNvSpPr/>
            <p:nvPr/>
          </p:nvSpPr>
          <p:spPr bwMode="gray">
            <a:xfrm>
              <a:off x="6920230" y="45453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88" name="Forme libre : forme 4687">
              <a:extLst>
                <a:ext uri="{FF2B5EF4-FFF2-40B4-BE49-F238E27FC236}">
                  <a16:creationId xmlns:a16="http://schemas.microsoft.com/office/drawing/2014/main" id="{0FF3A246-03AD-6CE0-3A58-58053D67D949}"/>
                </a:ext>
              </a:extLst>
            </p:cNvPr>
            <p:cNvSpPr/>
            <p:nvPr/>
          </p:nvSpPr>
          <p:spPr bwMode="gray">
            <a:xfrm>
              <a:off x="6871969" y="45453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89" name="Forme libre : forme 4688">
              <a:extLst>
                <a:ext uri="{FF2B5EF4-FFF2-40B4-BE49-F238E27FC236}">
                  <a16:creationId xmlns:a16="http://schemas.microsoft.com/office/drawing/2014/main" id="{CCE2E801-1BCA-7A49-A585-672E2CE1DD27}"/>
                </a:ext>
              </a:extLst>
            </p:cNvPr>
            <p:cNvSpPr/>
            <p:nvPr/>
          </p:nvSpPr>
          <p:spPr bwMode="gray">
            <a:xfrm>
              <a:off x="5058410" y="45453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90" name="Forme libre : forme 4689">
              <a:extLst>
                <a:ext uri="{FF2B5EF4-FFF2-40B4-BE49-F238E27FC236}">
                  <a16:creationId xmlns:a16="http://schemas.microsoft.com/office/drawing/2014/main" id="{53D2ED14-4F39-6577-E1FA-A919122C724D}"/>
                </a:ext>
              </a:extLst>
            </p:cNvPr>
            <p:cNvSpPr/>
            <p:nvPr/>
          </p:nvSpPr>
          <p:spPr bwMode="gray">
            <a:xfrm>
              <a:off x="5008880" y="45453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91" name="Forme libre : forme 4690">
              <a:extLst>
                <a:ext uri="{FF2B5EF4-FFF2-40B4-BE49-F238E27FC236}">
                  <a16:creationId xmlns:a16="http://schemas.microsoft.com/office/drawing/2014/main" id="{0F56F2EE-FA5D-45D8-AADE-DA2AC58C00E0}"/>
                </a:ext>
              </a:extLst>
            </p:cNvPr>
            <p:cNvSpPr/>
            <p:nvPr/>
          </p:nvSpPr>
          <p:spPr bwMode="gray">
            <a:xfrm>
              <a:off x="4763770" y="45453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92" name="Forme libre : forme 4691">
              <a:extLst>
                <a:ext uri="{FF2B5EF4-FFF2-40B4-BE49-F238E27FC236}">
                  <a16:creationId xmlns:a16="http://schemas.microsoft.com/office/drawing/2014/main" id="{32321645-D59D-D7A6-6029-36D6D59E0F12}"/>
                </a:ext>
              </a:extLst>
            </p:cNvPr>
            <p:cNvSpPr/>
            <p:nvPr/>
          </p:nvSpPr>
          <p:spPr bwMode="gray">
            <a:xfrm>
              <a:off x="4715510" y="45453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93" name="Forme libre : forme 4692">
              <a:extLst>
                <a:ext uri="{FF2B5EF4-FFF2-40B4-BE49-F238E27FC236}">
                  <a16:creationId xmlns:a16="http://schemas.microsoft.com/office/drawing/2014/main" id="{3E113A01-D656-8B12-BB18-9BCABA41DC05}"/>
                </a:ext>
              </a:extLst>
            </p:cNvPr>
            <p:cNvSpPr/>
            <p:nvPr/>
          </p:nvSpPr>
          <p:spPr bwMode="gray">
            <a:xfrm>
              <a:off x="4665980" y="45453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94" name="Forme libre : forme 4693">
              <a:extLst>
                <a:ext uri="{FF2B5EF4-FFF2-40B4-BE49-F238E27FC236}">
                  <a16:creationId xmlns:a16="http://schemas.microsoft.com/office/drawing/2014/main" id="{8C07D7FC-1E9A-3FAD-0284-5828EC4F62BA}"/>
                </a:ext>
              </a:extLst>
            </p:cNvPr>
            <p:cNvSpPr/>
            <p:nvPr/>
          </p:nvSpPr>
          <p:spPr bwMode="gray">
            <a:xfrm>
              <a:off x="4617720" y="45453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95" name="Forme libre : forme 4694">
              <a:extLst>
                <a:ext uri="{FF2B5EF4-FFF2-40B4-BE49-F238E27FC236}">
                  <a16:creationId xmlns:a16="http://schemas.microsoft.com/office/drawing/2014/main" id="{88268D11-6A5F-28D7-A36D-D99015A72E32}"/>
                </a:ext>
              </a:extLst>
            </p:cNvPr>
            <p:cNvSpPr/>
            <p:nvPr/>
          </p:nvSpPr>
          <p:spPr bwMode="gray">
            <a:xfrm>
              <a:off x="4568190" y="45453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96" name="Forme libre : forme 4695">
              <a:extLst>
                <a:ext uri="{FF2B5EF4-FFF2-40B4-BE49-F238E27FC236}">
                  <a16:creationId xmlns:a16="http://schemas.microsoft.com/office/drawing/2014/main" id="{0BE04D29-CD44-B377-5289-787CF303C266}"/>
                </a:ext>
              </a:extLst>
            </p:cNvPr>
            <p:cNvSpPr/>
            <p:nvPr/>
          </p:nvSpPr>
          <p:spPr bwMode="gray">
            <a:xfrm>
              <a:off x="4518660" y="45453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97" name="Forme libre : forme 4696">
              <a:extLst>
                <a:ext uri="{FF2B5EF4-FFF2-40B4-BE49-F238E27FC236}">
                  <a16:creationId xmlns:a16="http://schemas.microsoft.com/office/drawing/2014/main" id="{51A9C099-CF0D-151A-4124-143A13C90035}"/>
                </a:ext>
              </a:extLst>
            </p:cNvPr>
            <p:cNvSpPr/>
            <p:nvPr/>
          </p:nvSpPr>
          <p:spPr bwMode="gray">
            <a:xfrm>
              <a:off x="4470400" y="45453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98" name="Forme libre : forme 4697">
              <a:extLst>
                <a:ext uri="{FF2B5EF4-FFF2-40B4-BE49-F238E27FC236}">
                  <a16:creationId xmlns:a16="http://schemas.microsoft.com/office/drawing/2014/main" id="{F736C2C9-8918-3AA5-4AFD-D87A0A5433CC}"/>
                </a:ext>
              </a:extLst>
            </p:cNvPr>
            <p:cNvSpPr/>
            <p:nvPr/>
          </p:nvSpPr>
          <p:spPr bwMode="gray">
            <a:xfrm>
              <a:off x="4420870" y="45453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99" name="Forme libre : forme 4698">
              <a:extLst>
                <a:ext uri="{FF2B5EF4-FFF2-40B4-BE49-F238E27FC236}">
                  <a16:creationId xmlns:a16="http://schemas.microsoft.com/office/drawing/2014/main" id="{2D14AC58-136F-5599-82AD-0AA859C6A3D5}"/>
                </a:ext>
              </a:extLst>
            </p:cNvPr>
            <p:cNvSpPr/>
            <p:nvPr/>
          </p:nvSpPr>
          <p:spPr bwMode="gray">
            <a:xfrm>
              <a:off x="4372610" y="45453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00" name="Forme libre : forme 4699">
              <a:extLst>
                <a:ext uri="{FF2B5EF4-FFF2-40B4-BE49-F238E27FC236}">
                  <a16:creationId xmlns:a16="http://schemas.microsoft.com/office/drawing/2014/main" id="{3239C0D0-018F-1DB4-35B0-B4EA17E7C7F6}"/>
                </a:ext>
              </a:extLst>
            </p:cNvPr>
            <p:cNvSpPr/>
            <p:nvPr/>
          </p:nvSpPr>
          <p:spPr bwMode="gray">
            <a:xfrm>
              <a:off x="4323080" y="45453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01" name="Forme libre : forme 4700">
              <a:extLst>
                <a:ext uri="{FF2B5EF4-FFF2-40B4-BE49-F238E27FC236}">
                  <a16:creationId xmlns:a16="http://schemas.microsoft.com/office/drawing/2014/main" id="{7BFEB4DC-F646-938F-0C9C-B34014B53B55}"/>
                </a:ext>
              </a:extLst>
            </p:cNvPr>
            <p:cNvSpPr/>
            <p:nvPr/>
          </p:nvSpPr>
          <p:spPr bwMode="gray">
            <a:xfrm>
              <a:off x="4273550" y="45453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02" name="Forme libre : forme 4701">
              <a:extLst>
                <a:ext uri="{FF2B5EF4-FFF2-40B4-BE49-F238E27FC236}">
                  <a16:creationId xmlns:a16="http://schemas.microsoft.com/office/drawing/2014/main" id="{B1B9CBEA-6C69-DF42-DC6B-C5B19F5D7927}"/>
                </a:ext>
              </a:extLst>
            </p:cNvPr>
            <p:cNvSpPr/>
            <p:nvPr/>
          </p:nvSpPr>
          <p:spPr bwMode="gray">
            <a:xfrm>
              <a:off x="4225290" y="45453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03" name="Forme libre : forme 4702">
              <a:extLst>
                <a:ext uri="{FF2B5EF4-FFF2-40B4-BE49-F238E27FC236}">
                  <a16:creationId xmlns:a16="http://schemas.microsoft.com/office/drawing/2014/main" id="{FC1634CA-FEB9-97A5-CAF5-B7A8C709DAAC}"/>
                </a:ext>
              </a:extLst>
            </p:cNvPr>
            <p:cNvSpPr/>
            <p:nvPr/>
          </p:nvSpPr>
          <p:spPr bwMode="gray">
            <a:xfrm>
              <a:off x="4175760" y="45453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04" name="Forme libre : forme 4703">
              <a:extLst>
                <a:ext uri="{FF2B5EF4-FFF2-40B4-BE49-F238E27FC236}">
                  <a16:creationId xmlns:a16="http://schemas.microsoft.com/office/drawing/2014/main" id="{6E1CF038-43C0-385D-5A04-45459C08E290}"/>
                </a:ext>
              </a:extLst>
            </p:cNvPr>
            <p:cNvSpPr/>
            <p:nvPr/>
          </p:nvSpPr>
          <p:spPr bwMode="gray">
            <a:xfrm>
              <a:off x="4127500" y="45453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05" name="Forme libre : forme 4704">
              <a:extLst>
                <a:ext uri="{FF2B5EF4-FFF2-40B4-BE49-F238E27FC236}">
                  <a16:creationId xmlns:a16="http://schemas.microsoft.com/office/drawing/2014/main" id="{ACA0F330-4185-E9E5-8EFD-616B9CB98A47}"/>
                </a:ext>
              </a:extLst>
            </p:cNvPr>
            <p:cNvSpPr/>
            <p:nvPr/>
          </p:nvSpPr>
          <p:spPr bwMode="gray">
            <a:xfrm>
              <a:off x="2852420" y="45453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06" name="Forme libre : forme 4705">
              <a:extLst>
                <a:ext uri="{FF2B5EF4-FFF2-40B4-BE49-F238E27FC236}">
                  <a16:creationId xmlns:a16="http://schemas.microsoft.com/office/drawing/2014/main" id="{CB891930-D87D-0C5D-C6BA-C19B49B6B6D6}"/>
                </a:ext>
              </a:extLst>
            </p:cNvPr>
            <p:cNvSpPr/>
            <p:nvPr/>
          </p:nvSpPr>
          <p:spPr bwMode="gray">
            <a:xfrm>
              <a:off x="2804160" y="45453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07" name="Forme libre : forme 4706">
              <a:extLst>
                <a:ext uri="{FF2B5EF4-FFF2-40B4-BE49-F238E27FC236}">
                  <a16:creationId xmlns:a16="http://schemas.microsoft.com/office/drawing/2014/main" id="{496DF1DF-72FD-DA2C-9336-E4A63F889DDA}"/>
                </a:ext>
              </a:extLst>
            </p:cNvPr>
            <p:cNvSpPr/>
            <p:nvPr/>
          </p:nvSpPr>
          <p:spPr bwMode="gray">
            <a:xfrm>
              <a:off x="2754630" y="45453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08" name="Forme libre : forme 4707">
              <a:extLst>
                <a:ext uri="{FF2B5EF4-FFF2-40B4-BE49-F238E27FC236}">
                  <a16:creationId xmlns:a16="http://schemas.microsoft.com/office/drawing/2014/main" id="{FD326A23-578B-E2AA-2F93-0546C82E0E33}"/>
                </a:ext>
              </a:extLst>
            </p:cNvPr>
            <p:cNvSpPr/>
            <p:nvPr/>
          </p:nvSpPr>
          <p:spPr bwMode="gray">
            <a:xfrm>
              <a:off x="2705100" y="45453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09" name="Forme libre : forme 4708">
              <a:extLst>
                <a:ext uri="{FF2B5EF4-FFF2-40B4-BE49-F238E27FC236}">
                  <a16:creationId xmlns:a16="http://schemas.microsoft.com/office/drawing/2014/main" id="{7A536BFC-E445-7D49-879F-BC06C34D2031}"/>
                </a:ext>
              </a:extLst>
            </p:cNvPr>
            <p:cNvSpPr/>
            <p:nvPr/>
          </p:nvSpPr>
          <p:spPr bwMode="gray">
            <a:xfrm>
              <a:off x="2656840" y="45453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10" name="Forme libre : forme 4709">
              <a:extLst>
                <a:ext uri="{FF2B5EF4-FFF2-40B4-BE49-F238E27FC236}">
                  <a16:creationId xmlns:a16="http://schemas.microsoft.com/office/drawing/2014/main" id="{56345120-FAC6-8930-ED17-F34D6341C39D}"/>
                </a:ext>
              </a:extLst>
            </p:cNvPr>
            <p:cNvSpPr/>
            <p:nvPr/>
          </p:nvSpPr>
          <p:spPr bwMode="gray">
            <a:xfrm>
              <a:off x="2607310" y="45453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11" name="Forme libre : forme 4710">
              <a:extLst>
                <a:ext uri="{FF2B5EF4-FFF2-40B4-BE49-F238E27FC236}">
                  <a16:creationId xmlns:a16="http://schemas.microsoft.com/office/drawing/2014/main" id="{E126B2C5-49C1-E48A-0211-992303F1029D}"/>
                </a:ext>
              </a:extLst>
            </p:cNvPr>
            <p:cNvSpPr/>
            <p:nvPr/>
          </p:nvSpPr>
          <p:spPr bwMode="gray">
            <a:xfrm>
              <a:off x="2559050" y="45453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12" name="Forme libre : forme 4711">
              <a:extLst>
                <a:ext uri="{FF2B5EF4-FFF2-40B4-BE49-F238E27FC236}">
                  <a16:creationId xmlns:a16="http://schemas.microsoft.com/office/drawing/2014/main" id="{C62384E2-F140-531D-C1B9-41E7255B6F60}"/>
                </a:ext>
              </a:extLst>
            </p:cNvPr>
            <p:cNvSpPr/>
            <p:nvPr/>
          </p:nvSpPr>
          <p:spPr bwMode="gray">
            <a:xfrm>
              <a:off x="2509520" y="45453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13" name="Forme libre : forme 4712">
              <a:extLst>
                <a:ext uri="{FF2B5EF4-FFF2-40B4-BE49-F238E27FC236}">
                  <a16:creationId xmlns:a16="http://schemas.microsoft.com/office/drawing/2014/main" id="{6F28C7D4-5F3D-B0C9-FF2D-617354122DFD}"/>
                </a:ext>
              </a:extLst>
            </p:cNvPr>
            <p:cNvSpPr/>
            <p:nvPr/>
          </p:nvSpPr>
          <p:spPr bwMode="gray">
            <a:xfrm>
              <a:off x="2459990" y="45453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14" name="Forme libre : forme 4713">
              <a:extLst>
                <a:ext uri="{FF2B5EF4-FFF2-40B4-BE49-F238E27FC236}">
                  <a16:creationId xmlns:a16="http://schemas.microsoft.com/office/drawing/2014/main" id="{8DD3526B-F940-7963-A1D4-BF275055B08E}"/>
                </a:ext>
              </a:extLst>
            </p:cNvPr>
            <p:cNvSpPr/>
            <p:nvPr/>
          </p:nvSpPr>
          <p:spPr bwMode="gray">
            <a:xfrm>
              <a:off x="2411730" y="45453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15" name="Forme libre : forme 4714">
              <a:extLst>
                <a:ext uri="{FF2B5EF4-FFF2-40B4-BE49-F238E27FC236}">
                  <a16:creationId xmlns:a16="http://schemas.microsoft.com/office/drawing/2014/main" id="{FA94A3F8-4B8A-1FA1-6536-40E791360A00}"/>
                </a:ext>
              </a:extLst>
            </p:cNvPr>
            <p:cNvSpPr/>
            <p:nvPr/>
          </p:nvSpPr>
          <p:spPr bwMode="gray">
            <a:xfrm>
              <a:off x="2362200" y="45453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16" name="Forme libre : forme 4715">
              <a:extLst>
                <a:ext uri="{FF2B5EF4-FFF2-40B4-BE49-F238E27FC236}">
                  <a16:creationId xmlns:a16="http://schemas.microsoft.com/office/drawing/2014/main" id="{EB7F16E6-C496-25DB-41B2-55CF338D4C26}"/>
                </a:ext>
              </a:extLst>
            </p:cNvPr>
            <p:cNvSpPr/>
            <p:nvPr/>
          </p:nvSpPr>
          <p:spPr bwMode="gray">
            <a:xfrm>
              <a:off x="2313940" y="45453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17" name="Forme libre : forme 4716">
              <a:extLst>
                <a:ext uri="{FF2B5EF4-FFF2-40B4-BE49-F238E27FC236}">
                  <a16:creationId xmlns:a16="http://schemas.microsoft.com/office/drawing/2014/main" id="{8A60ADC9-B35D-2E4C-4001-906DF4B54E94}"/>
                </a:ext>
              </a:extLst>
            </p:cNvPr>
            <p:cNvSpPr/>
            <p:nvPr/>
          </p:nvSpPr>
          <p:spPr bwMode="gray">
            <a:xfrm>
              <a:off x="2264410" y="45453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18" name="Forme libre : forme 4717">
              <a:extLst>
                <a:ext uri="{FF2B5EF4-FFF2-40B4-BE49-F238E27FC236}">
                  <a16:creationId xmlns:a16="http://schemas.microsoft.com/office/drawing/2014/main" id="{FF4E0C71-8865-19C6-A2C4-ADD39C45D3D3}"/>
                </a:ext>
              </a:extLst>
            </p:cNvPr>
            <p:cNvSpPr/>
            <p:nvPr/>
          </p:nvSpPr>
          <p:spPr bwMode="gray">
            <a:xfrm>
              <a:off x="2214880" y="45453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19" name="Forme libre : forme 4718">
              <a:extLst>
                <a:ext uri="{FF2B5EF4-FFF2-40B4-BE49-F238E27FC236}">
                  <a16:creationId xmlns:a16="http://schemas.microsoft.com/office/drawing/2014/main" id="{C7398BE6-DF6F-0CB2-99AE-4BBA2F73946F}"/>
                </a:ext>
              </a:extLst>
            </p:cNvPr>
            <p:cNvSpPr/>
            <p:nvPr/>
          </p:nvSpPr>
          <p:spPr bwMode="gray">
            <a:xfrm>
              <a:off x="2166620" y="45453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20" name="Forme libre : forme 4719">
              <a:extLst>
                <a:ext uri="{FF2B5EF4-FFF2-40B4-BE49-F238E27FC236}">
                  <a16:creationId xmlns:a16="http://schemas.microsoft.com/office/drawing/2014/main" id="{0EA736C6-F8D7-21F7-D725-A91581AA9577}"/>
                </a:ext>
              </a:extLst>
            </p:cNvPr>
            <p:cNvSpPr/>
            <p:nvPr/>
          </p:nvSpPr>
          <p:spPr bwMode="gray">
            <a:xfrm>
              <a:off x="2117090" y="45453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21" name="Forme libre : forme 4720">
              <a:extLst>
                <a:ext uri="{FF2B5EF4-FFF2-40B4-BE49-F238E27FC236}">
                  <a16:creationId xmlns:a16="http://schemas.microsoft.com/office/drawing/2014/main" id="{A18AC0CC-DD21-06A3-D93D-368AF00E86A9}"/>
                </a:ext>
              </a:extLst>
            </p:cNvPr>
            <p:cNvSpPr/>
            <p:nvPr/>
          </p:nvSpPr>
          <p:spPr bwMode="gray">
            <a:xfrm>
              <a:off x="2068830" y="45453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22" name="Forme libre : forme 4721">
              <a:extLst>
                <a:ext uri="{FF2B5EF4-FFF2-40B4-BE49-F238E27FC236}">
                  <a16:creationId xmlns:a16="http://schemas.microsoft.com/office/drawing/2014/main" id="{9C43E317-2B36-7F90-6312-53707F9752E2}"/>
                </a:ext>
              </a:extLst>
            </p:cNvPr>
            <p:cNvSpPr/>
            <p:nvPr/>
          </p:nvSpPr>
          <p:spPr bwMode="gray">
            <a:xfrm>
              <a:off x="2019300" y="45453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23" name="Forme libre : forme 4722">
              <a:extLst>
                <a:ext uri="{FF2B5EF4-FFF2-40B4-BE49-F238E27FC236}">
                  <a16:creationId xmlns:a16="http://schemas.microsoft.com/office/drawing/2014/main" id="{7201B825-B9AC-C219-AD61-DC80EBF5F95F}"/>
                </a:ext>
              </a:extLst>
            </p:cNvPr>
            <p:cNvSpPr/>
            <p:nvPr/>
          </p:nvSpPr>
          <p:spPr bwMode="gray">
            <a:xfrm>
              <a:off x="1969770" y="45453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24" name="Forme libre : forme 4723">
              <a:extLst>
                <a:ext uri="{FF2B5EF4-FFF2-40B4-BE49-F238E27FC236}">
                  <a16:creationId xmlns:a16="http://schemas.microsoft.com/office/drawing/2014/main" id="{AE5DDE71-F917-4A65-A16D-4A9181293CF7}"/>
                </a:ext>
              </a:extLst>
            </p:cNvPr>
            <p:cNvSpPr/>
            <p:nvPr/>
          </p:nvSpPr>
          <p:spPr bwMode="gray">
            <a:xfrm>
              <a:off x="7312659" y="44958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25" name="Forme libre : forme 4724">
              <a:extLst>
                <a:ext uri="{FF2B5EF4-FFF2-40B4-BE49-F238E27FC236}">
                  <a16:creationId xmlns:a16="http://schemas.microsoft.com/office/drawing/2014/main" id="{BAE0B8E0-F1DD-8EB6-ECBE-16C51FE290A6}"/>
                </a:ext>
              </a:extLst>
            </p:cNvPr>
            <p:cNvSpPr/>
            <p:nvPr/>
          </p:nvSpPr>
          <p:spPr bwMode="gray">
            <a:xfrm>
              <a:off x="7165339" y="44958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26" name="Forme libre : forme 4725">
              <a:extLst>
                <a:ext uri="{FF2B5EF4-FFF2-40B4-BE49-F238E27FC236}">
                  <a16:creationId xmlns:a16="http://schemas.microsoft.com/office/drawing/2014/main" id="{95F509A7-6D1E-24AD-D451-DCA0B44C788C}"/>
                </a:ext>
              </a:extLst>
            </p:cNvPr>
            <p:cNvSpPr/>
            <p:nvPr/>
          </p:nvSpPr>
          <p:spPr bwMode="gray">
            <a:xfrm>
              <a:off x="7117080" y="44958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27" name="Forme libre : forme 4726">
              <a:extLst>
                <a:ext uri="{FF2B5EF4-FFF2-40B4-BE49-F238E27FC236}">
                  <a16:creationId xmlns:a16="http://schemas.microsoft.com/office/drawing/2014/main" id="{8A8A2886-DB25-1FA4-835F-1FD3D1CA7704}"/>
                </a:ext>
              </a:extLst>
            </p:cNvPr>
            <p:cNvSpPr/>
            <p:nvPr/>
          </p:nvSpPr>
          <p:spPr bwMode="gray">
            <a:xfrm>
              <a:off x="7067550" y="44958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28" name="Forme libre : forme 4727">
              <a:extLst>
                <a:ext uri="{FF2B5EF4-FFF2-40B4-BE49-F238E27FC236}">
                  <a16:creationId xmlns:a16="http://schemas.microsoft.com/office/drawing/2014/main" id="{A1BF9A78-2DCB-73E3-C944-89339BB448BC}"/>
                </a:ext>
              </a:extLst>
            </p:cNvPr>
            <p:cNvSpPr/>
            <p:nvPr/>
          </p:nvSpPr>
          <p:spPr bwMode="gray">
            <a:xfrm>
              <a:off x="7019289" y="44958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29" name="Forme libre : forme 4728">
              <a:extLst>
                <a:ext uri="{FF2B5EF4-FFF2-40B4-BE49-F238E27FC236}">
                  <a16:creationId xmlns:a16="http://schemas.microsoft.com/office/drawing/2014/main" id="{F4051B13-34C5-2DD5-BB5A-4D9D54065D49}"/>
                </a:ext>
              </a:extLst>
            </p:cNvPr>
            <p:cNvSpPr/>
            <p:nvPr/>
          </p:nvSpPr>
          <p:spPr bwMode="gray">
            <a:xfrm>
              <a:off x="5058410" y="44958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30" name="Forme libre : forme 4729">
              <a:extLst>
                <a:ext uri="{FF2B5EF4-FFF2-40B4-BE49-F238E27FC236}">
                  <a16:creationId xmlns:a16="http://schemas.microsoft.com/office/drawing/2014/main" id="{8ED3286B-E1E3-B1A9-AB36-730041B83BC1}"/>
                </a:ext>
              </a:extLst>
            </p:cNvPr>
            <p:cNvSpPr/>
            <p:nvPr/>
          </p:nvSpPr>
          <p:spPr bwMode="gray">
            <a:xfrm>
              <a:off x="5008880" y="44958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31" name="Forme libre : forme 4730">
              <a:extLst>
                <a:ext uri="{FF2B5EF4-FFF2-40B4-BE49-F238E27FC236}">
                  <a16:creationId xmlns:a16="http://schemas.microsoft.com/office/drawing/2014/main" id="{52D11B71-CF3C-95AA-F7F9-924D040F1B67}"/>
                </a:ext>
              </a:extLst>
            </p:cNvPr>
            <p:cNvSpPr/>
            <p:nvPr/>
          </p:nvSpPr>
          <p:spPr bwMode="gray">
            <a:xfrm>
              <a:off x="4813300" y="44958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32" name="Forme libre : forme 4731">
              <a:extLst>
                <a:ext uri="{FF2B5EF4-FFF2-40B4-BE49-F238E27FC236}">
                  <a16:creationId xmlns:a16="http://schemas.microsoft.com/office/drawing/2014/main" id="{3501F98D-3BA4-05BA-2B41-462620628B42}"/>
                </a:ext>
              </a:extLst>
            </p:cNvPr>
            <p:cNvSpPr/>
            <p:nvPr/>
          </p:nvSpPr>
          <p:spPr bwMode="gray">
            <a:xfrm>
              <a:off x="4763770" y="44958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33" name="Forme libre : forme 4732">
              <a:extLst>
                <a:ext uri="{FF2B5EF4-FFF2-40B4-BE49-F238E27FC236}">
                  <a16:creationId xmlns:a16="http://schemas.microsoft.com/office/drawing/2014/main" id="{D59E133A-C946-6F0D-127A-4F0E2149462B}"/>
                </a:ext>
              </a:extLst>
            </p:cNvPr>
            <p:cNvSpPr/>
            <p:nvPr/>
          </p:nvSpPr>
          <p:spPr bwMode="gray">
            <a:xfrm>
              <a:off x="4715510" y="44958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34" name="Forme libre : forme 4733">
              <a:extLst>
                <a:ext uri="{FF2B5EF4-FFF2-40B4-BE49-F238E27FC236}">
                  <a16:creationId xmlns:a16="http://schemas.microsoft.com/office/drawing/2014/main" id="{C1E54BE6-47B8-6DEB-8DB4-21EFE52D7884}"/>
                </a:ext>
              </a:extLst>
            </p:cNvPr>
            <p:cNvSpPr/>
            <p:nvPr/>
          </p:nvSpPr>
          <p:spPr bwMode="gray">
            <a:xfrm>
              <a:off x="4665980" y="44958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35" name="Forme libre : forme 4734">
              <a:extLst>
                <a:ext uri="{FF2B5EF4-FFF2-40B4-BE49-F238E27FC236}">
                  <a16:creationId xmlns:a16="http://schemas.microsoft.com/office/drawing/2014/main" id="{ACD1CF6E-F746-C4E4-F510-8E458EF0A100}"/>
                </a:ext>
              </a:extLst>
            </p:cNvPr>
            <p:cNvSpPr/>
            <p:nvPr/>
          </p:nvSpPr>
          <p:spPr bwMode="gray">
            <a:xfrm>
              <a:off x="4617720" y="44958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36" name="Forme libre : forme 4735">
              <a:extLst>
                <a:ext uri="{FF2B5EF4-FFF2-40B4-BE49-F238E27FC236}">
                  <a16:creationId xmlns:a16="http://schemas.microsoft.com/office/drawing/2014/main" id="{E876764A-8439-72FB-E379-5B8DD6034F53}"/>
                </a:ext>
              </a:extLst>
            </p:cNvPr>
            <p:cNvSpPr/>
            <p:nvPr/>
          </p:nvSpPr>
          <p:spPr bwMode="gray">
            <a:xfrm>
              <a:off x="4568190" y="44958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37" name="Forme libre : forme 4736">
              <a:extLst>
                <a:ext uri="{FF2B5EF4-FFF2-40B4-BE49-F238E27FC236}">
                  <a16:creationId xmlns:a16="http://schemas.microsoft.com/office/drawing/2014/main" id="{31CD43CA-DDAE-B3F6-EDC4-11B2003251B3}"/>
                </a:ext>
              </a:extLst>
            </p:cNvPr>
            <p:cNvSpPr/>
            <p:nvPr/>
          </p:nvSpPr>
          <p:spPr bwMode="gray">
            <a:xfrm>
              <a:off x="4518660" y="44958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38" name="Forme libre : forme 4737">
              <a:extLst>
                <a:ext uri="{FF2B5EF4-FFF2-40B4-BE49-F238E27FC236}">
                  <a16:creationId xmlns:a16="http://schemas.microsoft.com/office/drawing/2014/main" id="{CB47E15E-EB40-86EE-70CD-620D03E99793}"/>
                </a:ext>
              </a:extLst>
            </p:cNvPr>
            <p:cNvSpPr/>
            <p:nvPr/>
          </p:nvSpPr>
          <p:spPr bwMode="gray">
            <a:xfrm>
              <a:off x="4470400" y="44958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39" name="Forme libre : forme 4738">
              <a:extLst>
                <a:ext uri="{FF2B5EF4-FFF2-40B4-BE49-F238E27FC236}">
                  <a16:creationId xmlns:a16="http://schemas.microsoft.com/office/drawing/2014/main" id="{F06078FC-FAC9-C04E-EFEE-B0BFF387FEF3}"/>
                </a:ext>
              </a:extLst>
            </p:cNvPr>
            <p:cNvSpPr/>
            <p:nvPr/>
          </p:nvSpPr>
          <p:spPr bwMode="gray">
            <a:xfrm>
              <a:off x="4420870" y="44958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40" name="Forme libre : forme 4739">
              <a:extLst>
                <a:ext uri="{FF2B5EF4-FFF2-40B4-BE49-F238E27FC236}">
                  <a16:creationId xmlns:a16="http://schemas.microsoft.com/office/drawing/2014/main" id="{B4E416F2-CDAD-C8F9-F5E5-243D06F8C7D9}"/>
                </a:ext>
              </a:extLst>
            </p:cNvPr>
            <p:cNvSpPr/>
            <p:nvPr/>
          </p:nvSpPr>
          <p:spPr bwMode="gray">
            <a:xfrm>
              <a:off x="4372610" y="44958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41" name="Forme libre : forme 4740">
              <a:extLst>
                <a:ext uri="{FF2B5EF4-FFF2-40B4-BE49-F238E27FC236}">
                  <a16:creationId xmlns:a16="http://schemas.microsoft.com/office/drawing/2014/main" id="{718DE24E-FB39-5E36-AFD6-763DF060D48E}"/>
                </a:ext>
              </a:extLst>
            </p:cNvPr>
            <p:cNvSpPr/>
            <p:nvPr/>
          </p:nvSpPr>
          <p:spPr bwMode="gray">
            <a:xfrm>
              <a:off x="4323080" y="44958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42" name="Forme libre : forme 4741">
              <a:extLst>
                <a:ext uri="{FF2B5EF4-FFF2-40B4-BE49-F238E27FC236}">
                  <a16:creationId xmlns:a16="http://schemas.microsoft.com/office/drawing/2014/main" id="{9135B891-2129-407C-29F5-0E3D76276791}"/>
                </a:ext>
              </a:extLst>
            </p:cNvPr>
            <p:cNvSpPr/>
            <p:nvPr/>
          </p:nvSpPr>
          <p:spPr bwMode="gray">
            <a:xfrm>
              <a:off x="4273550" y="44958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43" name="Forme libre : forme 4742">
              <a:extLst>
                <a:ext uri="{FF2B5EF4-FFF2-40B4-BE49-F238E27FC236}">
                  <a16:creationId xmlns:a16="http://schemas.microsoft.com/office/drawing/2014/main" id="{AE8A94E5-21B3-CF07-4169-FEC038B8D199}"/>
                </a:ext>
              </a:extLst>
            </p:cNvPr>
            <p:cNvSpPr/>
            <p:nvPr/>
          </p:nvSpPr>
          <p:spPr bwMode="gray">
            <a:xfrm>
              <a:off x="4225290" y="44958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44" name="Forme libre : forme 4743">
              <a:extLst>
                <a:ext uri="{FF2B5EF4-FFF2-40B4-BE49-F238E27FC236}">
                  <a16:creationId xmlns:a16="http://schemas.microsoft.com/office/drawing/2014/main" id="{218F1394-A1C2-13D3-EF18-E7926E6A90F2}"/>
                </a:ext>
              </a:extLst>
            </p:cNvPr>
            <p:cNvSpPr/>
            <p:nvPr/>
          </p:nvSpPr>
          <p:spPr bwMode="gray">
            <a:xfrm>
              <a:off x="4175760" y="44958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45" name="Forme libre : forme 4744">
              <a:extLst>
                <a:ext uri="{FF2B5EF4-FFF2-40B4-BE49-F238E27FC236}">
                  <a16:creationId xmlns:a16="http://schemas.microsoft.com/office/drawing/2014/main" id="{244295D8-2EC0-B3ED-275B-9A6459D493B8}"/>
                </a:ext>
              </a:extLst>
            </p:cNvPr>
            <p:cNvSpPr/>
            <p:nvPr/>
          </p:nvSpPr>
          <p:spPr bwMode="gray">
            <a:xfrm>
              <a:off x="2901950" y="44958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46" name="Forme libre : forme 4745">
              <a:extLst>
                <a:ext uri="{FF2B5EF4-FFF2-40B4-BE49-F238E27FC236}">
                  <a16:creationId xmlns:a16="http://schemas.microsoft.com/office/drawing/2014/main" id="{D95E7AE1-6965-075A-8204-DFF61E281E8C}"/>
                </a:ext>
              </a:extLst>
            </p:cNvPr>
            <p:cNvSpPr/>
            <p:nvPr/>
          </p:nvSpPr>
          <p:spPr bwMode="gray">
            <a:xfrm>
              <a:off x="2852420" y="44958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47" name="Forme libre : forme 4746">
              <a:extLst>
                <a:ext uri="{FF2B5EF4-FFF2-40B4-BE49-F238E27FC236}">
                  <a16:creationId xmlns:a16="http://schemas.microsoft.com/office/drawing/2014/main" id="{3AD62DB0-A9BC-9B2E-26FD-86124CDDD46F}"/>
                </a:ext>
              </a:extLst>
            </p:cNvPr>
            <p:cNvSpPr/>
            <p:nvPr/>
          </p:nvSpPr>
          <p:spPr bwMode="gray">
            <a:xfrm>
              <a:off x="2804160" y="44958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48" name="Forme libre : forme 4747">
              <a:extLst>
                <a:ext uri="{FF2B5EF4-FFF2-40B4-BE49-F238E27FC236}">
                  <a16:creationId xmlns:a16="http://schemas.microsoft.com/office/drawing/2014/main" id="{C218DCC0-E24D-57C4-C65C-97D818CF49DE}"/>
                </a:ext>
              </a:extLst>
            </p:cNvPr>
            <p:cNvSpPr/>
            <p:nvPr/>
          </p:nvSpPr>
          <p:spPr bwMode="gray">
            <a:xfrm>
              <a:off x="2754630" y="44958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49" name="Forme libre : forme 4748">
              <a:extLst>
                <a:ext uri="{FF2B5EF4-FFF2-40B4-BE49-F238E27FC236}">
                  <a16:creationId xmlns:a16="http://schemas.microsoft.com/office/drawing/2014/main" id="{864215CA-1F94-367C-9089-F29EABEEEE94}"/>
                </a:ext>
              </a:extLst>
            </p:cNvPr>
            <p:cNvSpPr/>
            <p:nvPr/>
          </p:nvSpPr>
          <p:spPr bwMode="gray">
            <a:xfrm>
              <a:off x="2705100" y="44958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50" name="Forme libre : forme 4749">
              <a:extLst>
                <a:ext uri="{FF2B5EF4-FFF2-40B4-BE49-F238E27FC236}">
                  <a16:creationId xmlns:a16="http://schemas.microsoft.com/office/drawing/2014/main" id="{3B74450A-73DB-ED2A-D722-0FCF78A3C2D5}"/>
                </a:ext>
              </a:extLst>
            </p:cNvPr>
            <p:cNvSpPr/>
            <p:nvPr/>
          </p:nvSpPr>
          <p:spPr bwMode="gray">
            <a:xfrm>
              <a:off x="2656840" y="44958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51" name="Forme libre : forme 4750">
              <a:extLst>
                <a:ext uri="{FF2B5EF4-FFF2-40B4-BE49-F238E27FC236}">
                  <a16:creationId xmlns:a16="http://schemas.microsoft.com/office/drawing/2014/main" id="{BF131DAE-5A4B-6D8B-C79B-AE391E392462}"/>
                </a:ext>
              </a:extLst>
            </p:cNvPr>
            <p:cNvSpPr/>
            <p:nvPr/>
          </p:nvSpPr>
          <p:spPr bwMode="gray">
            <a:xfrm>
              <a:off x="2607310" y="44958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52" name="Forme libre : forme 4751">
              <a:extLst>
                <a:ext uri="{FF2B5EF4-FFF2-40B4-BE49-F238E27FC236}">
                  <a16:creationId xmlns:a16="http://schemas.microsoft.com/office/drawing/2014/main" id="{64F8EB25-E300-0A50-8534-D65FB285ABF5}"/>
                </a:ext>
              </a:extLst>
            </p:cNvPr>
            <p:cNvSpPr/>
            <p:nvPr/>
          </p:nvSpPr>
          <p:spPr bwMode="gray">
            <a:xfrm>
              <a:off x="2559050" y="44958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53" name="Forme libre : forme 4752">
              <a:extLst>
                <a:ext uri="{FF2B5EF4-FFF2-40B4-BE49-F238E27FC236}">
                  <a16:creationId xmlns:a16="http://schemas.microsoft.com/office/drawing/2014/main" id="{104EE3DD-8CD1-EE48-6571-7EAB997FE02B}"/>
                </a:ext>
              </a:extLst>
            </p:cNvPr>
            <p:cNvSpPr/>
            <p:nvPr/>
          </p:nvSpPr>
          <p:spPr bwMode="gray">
            <a:xfrm>
              <a:off x="2509520" y="44958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54" name="Forme libre : forme 4753">
              <a:extLst>
                <a:ext uri="{FF2B5EF4-FFF2-40B4-BE49-F238E27FC236}">
                  <a16:creationId xmlns:a16="http://schemas.microsoft.com/office/drawing/2014/main" id="{FB645CAB-CDB9-F0C2-C6CA-E92AB46A5D73}"/>
                </a:ext>
              </a:extLst>
            </p:cNvPr>
            <p:cNvSpPr/>
            <p:nvPr/>
          </p:nvSpPr>
          <p:spPr bwMode="gray">
            <a:xfrm>
              <a:off x="2459990" y="44958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55" name="Forme libre : forme 4754">
              <a:extLst>
                <a:ext uri="{FF2B5EF4-FFF2-40B4-BE49-F238E27FC236}">
                  <a16:creationId xmlns:a16="http://schemas.microsoft.com/office/drawing/2014/main" id="{B87F119B-E7C5-3CDF-F558-E410F8E16CCC}"/>
                </a:ext>
              </a:extLst>
            </p:cNvPr>
            <p:cNvSpPr/>
            <p:nvPr/>
          </p:nvSpPr>
          <p:spPr bwMode="gray">
            <a:xfrm>
              <a:off x="2411730" y="44958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56" name="Forme libre : forme 4755">
              <a:extLst>
                <a:ext uri="{FF2B5EF4-FFF2-40B4-BE49-F238E27FC236}">
                  <a16:creationId xmlns:a16="http://schemas.microsoft.com/office/drawing/2014/main" id="{BEE190FF-938E-A230-BC92-3641404059D6}"/>
                </a:ext>
              </a:extLst>
            </p:cNvPr>
            <p:cNvSpPr/>
            <p:nvPr/>
          </p:nvSpPr>
          <p:spPr bwMode="gray">
            <a:xfrm>
              <a:off x="2362200" y="44958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57" name="Forme libre : forme 4756">
              <a:extLst>
                <a:ext uri="{FF2B5EF4-FFF2-40B4-BE49-F238E27FC236}">
                  <a16:creationId xmlns:a16="http://schemas.microsoft.com/office/drawing/2014/main" id="{EDA5169F-ED95-E9C5-A242-A3B6C801D49D}"/>
                </a:ext>
              </a:extLst>
            </p:cNvPr>
            <p:cNvSpPr/>
            <p:nvPr/>
          </p:nvSpPr>
          <p:spPr bwMode="gray">
            <a:xfrm>
              <a:off x="2313940" y="44958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58" name="Forme libre : forme 4757">
              <a:extLst>
                <a:ext uri="{FF2B5EF4-FFF2-40B4-BE49-F238E27FC236}">
                  <a16:creationId xmlns:a16="http://schemas.microsoft.com/office/drawing/2014/main" id="{BFB9BCD6-1F36-117C-6B8E-2A328DAD2B5E}"/>
                </a:ext>
              </a:extLst>
            </p:cNvPr>
            <p:cNvSpPr/>
            <p:nvPr/>
          </p:nvSpPr>
          <p:spPr bwMode="gray">
            <a:xfrm>
              <a:off x="2264410" y="44958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59" name="Forme libre : forme 4758">
              <a:extLst>
                <a:ext uri="{FF2B5EF4-FFF2-40B4-BE49-F238E27FC236}">
                  <a16:creationId xmlns:a16="http://schemas.microsoft.com/office/drawing/2014/main" id="{111DDD6D-196D-C60C-2109-9436E3E40B61}"/>
                </a:ext>
              </a:extLst>
            </p:cNvPr>
            <p:cNvSpPr/>
            <p:nvPr/>
          </p:nvSpPr>
          <p:spPr bwMode="gray">
            <a:xfrm>
              <a:off x="2214880" y="44958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60" name="Forme libre : forme 4759">
              <a:extLst>
                <a:ext uri="{FF2B5EF4-FFF2-40B4-BE49-F238E27FC236}">
                  <a16:creationId xmlns:a16="http://schemas.microsoft.com/office/drawing/2014/main" id="{61E4F466-E6CA-1E8A-BDE4-68D04D0D9734}"/>
                </a:ext>
              </a:extLst>
            </p:cNvPr>
            <p:cNvSpPr/>
            <p:nvPr/>
          </p:nvSpPr>
          <p:spPr bwMode="gray">
            <a:xfrm>
              <a:off x="2166620" y="44958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61" name="Forme libre : forme 4760">
              <a:extLst>
                <a:ext uri="{FF2B5EF4-FFF2-40B4-BE49-F238E27FC236}">
                  <a16:creationId xmlns:a16="http://schemas.microsoft.com/office/drawing/2014/main" id="{240F4038-95B3-B884-4818-888645C4555A}"/>
                </a:ext>
              </a:extLst>
            </p:cNvPr>
            <p:cNvSpPr/>
            <p:nvPr/>
          </p:nvSpPr>
          <p:spPr bwMode="gray">
            <a:xfrm>
              <a:off x="2117090" y="44958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62" name="Forme libre : forme 4761">
              <a:extLst>
                <a:ext uri="{FF2B5EF4-FFF2-40B4-BE49-F238E27FC236}">
                  <a16:creationId xmlns:a16="http://schemas.microsoft.com/office/drawing/2014/main" id="{8BA3C0FE-FB02-A054-D3D7-7DA143F717AC}"/>
                </a:ext>
              </a:extLst>
            </p:cNvPr>
            <p:cNvSpPr/>
            <p:nvPr/>
          </p:nvSpPr>
          <p:spPr bwMode="gray">
            <a:xfrm>
              <a:off x="2068830" y="44958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63" name="Forme libre : forme 4762">
              <a:extLst>
                <a:ext uri="{FF2B5EF4-FFF2-40B4-BE49-F238E27FC236}">
                  <a16:creationId xmlns:a16="http://schemas.microsoft.com/office/drawing/2014/main" id="{9B71C025-A37D-70BF-231B-AD611E08134D}"/>
                </a:ext>
              </a:extLst>
            </p:cNvPr>
            <p:cNvSpPr/>
            <p:nvPr/>
          </p:nvSpPr>
          <p:spPr bwMode="gray">
            <a:xfrm>
              <a:off x="2019300" y="44958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64" name="Forme libre : forme 4763">
              <a:extLst>
                <a:ext uri="{FF2B5EF4-FFF2-40B4-BE49-F238E27FC236}">
                  <a16:creationId xmlns:a16="http://schemas.microsoft.com/office/drawing/2014/main" id="{0F74ABD3-C242-31F5-2E15-31F25C65A1E0}"/>
                </a:ext>
              </a:extLst>
            </p:cNvPr>
            <p:cNvSpPr/>
            <p:nvPr/>
          </p:nvSpPr>
          <p:spPr bwMode="gray">
            <a:xfrm>
              <a:off x="1969770" y="44958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65" name="Forme libre : forme 4764">
              <a:extLst>
                <a:ext uri="{FF2B5EF4-FFF2-40B4-BE49-F238E27FC236}">
                  <a16:creationId xmlns:a16="http://schemas.microsoft.com/office/drawing/2014/main" id="{82D073F3-5691-7FE3-D1B8-007FA83CB5FF}"/>
                </a:ext>
              </a:extLst>
            </p:cNvPr>
            <p:cNvSpPr/>
            <p:nvPr/>
          </p:nvSpPr>
          <p:spPr bwMode="gray">
            <a:xfrm>
              <a:off x="4813300" y="4446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66" name="Forme libre : forme 4765">
              <a:extLst>
                <a:ext uri="{FF2B5EF4-FFF2-40B4-BE49-F238E27FC236}">
                  <a16:creationId xmlns:a16="http://schemas.microsoft.com/office/drawing/2014/main" id="{A3408C06-EA4B-A2B2-EDEA-A2BA3E71D5B0}"/>
                </a:ext>
              </a:extLst>
            </p:cNvPr>
            <p:cNvSpPr/>
            <p:nvPr/>
          </p:nvSpPr>
          <p:spPr bwMode="gray">
            <a:xfrm>
              <a:off x="4763770" y="4446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67" name="Forme libre : forme 4766">
              <a:extLst>
                <a:ext uri="{FF2B5EF4-FFF2-40B4-BE49-F238E27FC236}">
                  <a16:creationId xmlns:a16="http://schemas.microsoft.com/office/drawing/2014/main" id="{A42CF99E-2D5A-5D80-3365-A8119247CDBD}"/>
                </a:ext>
              </a:extLst>
            </p:cNvPr>
            <p:cNvSpPr/>
            <p:nvPr/>
          </p:nvSpPr>
          <p:spPr bwMode="gray">
            <a:xfrm>
              <a:off x="4715510" y="4446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68" name="Forme libre : forme 4767">
              <a:extLst>
                <a:ext uri="{FF2B5EF4-FFF2-40B4-BE49-F238E27FC236}">
                  <a16:creationId xmlns:a16="http://schemas.microsoft.com/office/drawing/2014/main" id="{7FD7EA13-3834-5627-C60B-9FA23576EEE2}"/>
                </a:ext>
              </a:extLst>
            </p:cNvPr>
            <p:cNvSpPr/>
            <p:nvPr/>
          </p:nvSpPr>
          <p:spPr bwMode="gray">
            <a:xfrm>
              <a:off x="4665980" y="4446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69" name="Forme libre : forme 4768">
              <a:extLst>
                <a:ext uri="{FF2B5EF4-FFF2-40B4-BE49-F238E27FC236}">
                  <a16:creationId xmlns:a16="http://schemas.microsoft.com/office/drawing/2014/main" id="{03364DF6-5789-3387-DFD1-8E84B93812C5}"/>
                </a:ext>
              </a:extLst>
            </p:cNvPr>
            <p:cNvSpPr/>
            <p:nvPr/>
          </p:nvSpPr>
          <p:spPr bwMode="gray">
            <a:xfrm>
              <a:off x="4617720" y="4446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70" name="Forme libre : forme 4769">
              <a:extLst>
                <a:ext uri="{FF2B5EF4-FFF2-40B4-BE49-F238E27FC236}">
                  <a16:creationId xmlns:a16="http://schemas.microsoft.com/office/drawing/2014/main" id="{4E40F628-5B4B-C10C-E7C8-2F04CE18F30E}"/>
                </a:ext>
              </a:extLst>
            </p:cNvPr>
            <p:cNvSpPr/>
            <p:nvPr/>
          </p:nvSpPr>
          <p:spPr bwMode="gray">
            <a:xfrm>
              <a:off x="4568190" y="4446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71" name="Forme libre : forme 4770">
              <a:extLst>
                <a:ext uri="{FF2B5EF4-FFF2-40B4-BE49-F238E27FC236}">
                  <a16:creationId xmlns:a16="http://schemas.microsoft.com/office/drawing/2014/main" id="{D0E6B8D8-93B2-B08C-1F74-0EDE18F41D7C}"/>
                </a:ext>
              </a:extLst>
            </p:cNvPr>
            <p:cNvSpPr/>
            <p:nvPr/>
          </p:nvSpPr>
          <p:spPr bwMode="gray">
            <a:xfrm>
              <a:off x="4518660" y="4446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72" name="Forme libre : forme 4771">
              <a:extLst>
                <a:ext uri="{FF2B5EF4-FFF2-40B4-BE49-F238E27FC236}">
                  <a16:creationId xmlns:a16="http://schemas.microsoft.com/office/drawing/2014/main" id="{126CA52F-1C51-7F55-A496-7E0577915104}"/>
                </a:ext>
              </a:extLst>
            </p:cNvPr>
            <p:cNvSpPr/>
            <p:nvPr/>
          </p:nvSpPr>
          <p:spPr bwMode="gray">
            <a:xfrm>
              <a:off x="4470400" y="4446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73" name="Forme libre : forme 4772">
              <a:extLst>
                <a:ext uri="{FF2B5EF4-FFF2-40B4-BE49-F238E27FC236}">
                  <a16:creationId xmlns:a16="http://schemas.microsoft.com/office/drawing/2014/main" id="{CF0B6826-7E92-0C70-958F-EF5CF8891B96}"/>
                </a:ext>
              </a:extLst>
            </p:cNvPr>
            <p:cNvSpPr/>
            <p:nvPr/>
          </p:nvSpPr>
          <p:spPr bwMode="gray">
            <a:xfrm>
              <a:off x="4420870" y="4446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74" name="Forme libre : forme 4773">
              <a:extLst>
                <a:ext uri="{FF2B5EF4-FFF2-40B4-BE49-F238E27FC236}">
                  <a16:creationId xmlns:a16="http://schemas.microsoft.com/office/drawing/2014/main" id="{F0F36CB5-8D64-AF02-2DA0-E87D3E5DB169}"/>
                </a:ext>
              </a:extLst>
            </p:cNvPr>
            <p:cNvSpPr/>
            <p:nvPr/>
          </p:nvSpPr>
          <p:spPr bwMode="gray">
            <a:xfrm>
              <a:off x="4372610" y="4446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75" name="Forme libre : forme 4774">
              <a:extLst>
                <a:ext uri="{FF2B5EF4-FFF2-40B4-BE49-F238E27FC236}">
                  <a16:creationId xmlns:a16="http://schemas.microsoft.com/office/drawing/2014/main" id="{CF72A267-4978-87D8-17D3-62BA42BC0CB5}"/>
                </a:ext>
              </a:extLst>
            </p:cNvPr>
            <p:cNvSpPr/>
            <p:nvPr/>
          </p:nvSpPr>
          <p:spPr bwMode="gray">
            <a:xfrm>
              <a:off x="4323080" y="4446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76" name="Forme libre : forme 4775">
              <a:extLst>
                <a:ext uri="{FF2B5EF4-FFF2-40B4-BE49-F238E27FC236}">
                  <a16:creationId xmlns:a16="http://schemas.microsoft.com/office/drawing/2014/main" id="{FD80224B-36FE-F7FA-BA33-DE8F5CA2EAC4}"/>
                </a:ext>
              </a:extLst>
            </p:cNvPr>
            <p:cNvSpPr/>
            <p:nvPr/>
          </p:nvSpPr>
          <p:spPr bwMode="gray">
            <a:xfrm>
              <a:off x="4273550" y="4446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77" name="Forme libre : forme 4776">
              <a:extLst>
                <a:ext uri="{FF2B5EF4-FFF2-40B4-BE49-F238E27FC236}">
                  <a16:creationId xmlns:a16="http://schemas.microsoft.com/office/drawing/2014/main" id="{C1D9C077-D0EE-7968-58F0-39ED422ED8F2}"/>
                </a:ext>
              </a:extLst>
            </p:cNvPr>
            <p:cNvSpPr/>
            <p:nvPr/>
          </p:nvSpPr>
          <p:spPr bwMode="gray">
            <a:xfrm>
              <a:off x="4225290" y="4446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78" name="Forme libre : forme 4777">
              <a:extLst>
                <a:ext uri="{FF2B5EF4-FFF2-40B4-BE49-F238E27FC236}">
                  <a16:creationId xmlns:a16="http://schemas.microsoft.com/office/drawing/2014/main" id="{04F91380-89AC-0C1E-9E92-040DAEB26EA2}"/>
                </a:ext>
              </a:extLst>
            </p:cNvPr>
            <p:cNvSpPr/>
            <p:nvPr/>
          </p:nvSpPr>
          <p:spPr bwMode="gray">
            <a:xfrm>
              <a:off x="4175760" y="4446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79" name="Forme libre : forme 4778">
              <a:extLst>
                <a:ext uri="{FF2B5EF4-FFF2-40B4-BE49-F238E27FC236}">
                  <a16:creationId xmlns:a16="http://schemas.microsoft.com/office/drawing/2014/main" id="{E563CB1D-D95D-251A-D04D-1BB14CE9DB56}"/>
                </a:ext>
              </a:extLst>
            </p:cNvPr>
            <p:cNvSpPr/>
            <p:nvPr/>
          </p:nvSpPr>
          <p:spPr bwMode="gray">
            <a:xfrm>
              <a:off x="2901950" y="4446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80" name="Forme libre : forme 4779">
              <a:extLst>
                <a:ext uri="{FF2B5EF4-FFF2-40B4-BE49-F238E27FC236}">
                  <a16:creationId xmlns:a16="http://schemas.microsoft.com/office/drawing/2014/main" id="{8FCF8DFE-F699-F33B-398C-22CF832296FE}"/>
                </a:ext>
              </a:extLst>
            </p:cNvPr>
            <p:cNvSpPr/>
            <p:nvPr/>
          </p:nvSpPr>
          <p:spPr bwMode="gray">
            <a:xfrm>
              <a:off x="2852420" y="4446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81" name="Forme libre : forme 4780">
              <a:extLst>
                <a:ext uri="{FF2B5EF4-FFF2-40B4-BE49-F238E27FC236}">
                  <a16:creationId xmlns:a16="http://schemas.microsoft.com/office/drawing/2014/main" id="{5FC54F70-B99D-431F-69C4-62FC31D5F1ED}"/>
                </a:ext>
              </a:extLst>
            </p:cNvPr>
            <p:cNvSpPr/>
            <p:nvPr/>
          </p:nvSpPr>
          <p:spPr bwMode="gray">
            <a:xfrm>
              <a:off x="2804160" y="4446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82" name="Forme libre : forme 4781">
              <a:extLst>
                <a:ext uri="{FF2B5EF4-FFF2-40B4-BE49-F238E27FC236}">
                  <a16:creationId xmlns:a16="http://schemas.microsoft.com/office/drawing/2014/main" id="{FD2F86E7-7B7C-2D03-295D-EA0C60ADBF6C}"/>
                </a:ext>
              </a:extLst>
            </p:cNvPr>
            <p:cNvSpPr/>
            <p:nvPr/>
          </p:nvSpPr>
          <p:spPr bwMode="gray">
            <a:xfrm>
              <a:off x="2754630" y="4446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83" name="Forme libre : forme 4782">
              <a:extLst>
                <a:ext uri="{FF2B5EF4-FFF2-40B4-BE49-F238E27FC236}">
                  <a16:creationId xmlns:a16="http://schemas.microsoft.com/office/drawing/2014/main" id="{BAE56F07-1AFD-6FC5-0AA0-B7439C0D4785}"/>
                </a:ext>
              </a:extLst>
            </p:cNvPr>
            <p:cNvSpPr/>
            <p:nvPr/>
          </p:nvSpPr>
          <p:spPr bwMode="gray">
            <a:xfrm>
              <a:off x="2705100" y="4446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84" name="Forme libre : forme 4783">
              <a:extLst>
                <a:ext uri="{FF2B5EF4-FFF2-40B4-BE49-F238E27FC236}">
                  <a16:creationId xmlns:a16="http://schemas.microsoft.com/office/drawing/2014/main" id="{29357DA3-29CE-63B2-0319-1F0B8A2774E4}"/>
                </a:ext>
              </a:extLst>
            </p:cNvPr>
            <p:cNvSpPr/>
            <p:nvPr/>
          </p:nvSpPr>
          <p:spPr bwMode="gray">
            <a:xfrm>
              <a:off x="2656840" y="4446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85" name="Forme libre : forme 4784">
              <a:extLst>
                <a:ext uri="{FF2B5EF4-FFF2-40B4-BE49-F238E27FC236}">
                  <a16:creationId xmlns:a16="http://schemas.microsoft.com/office/drawing/2014/main" id="{2C4B252F-9530-B8D3-474B-DF59982D1A37}"/>
                </a:ext>
              </a:extLst>
            </p:cNvPr>
            <p:cNvSpPr/>
            <p:nvPr/>
          </p:nvSpPr>
          <p:spPr bwMode="gray">
            <a:xfrm>
              <a:off x="2607310" y="4446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86" name="Forme libre : forme 4785">
              <a:extLst>
                <a:ext uri="{FF2B5EF4-FFF2-40B4-BE49-F238E27FC236}">
                  <a16:creationId xmlns:a16="http://schemas.microsoft.com/office/drawing/2014/main" id="{A7FF865E-E15A-FF18-85D0-89DCEC7FCA5A}"/>
                </a:ext>
              </a:extLst>
            </p:cNvPr>
            <p:cNvSpPr/>
            <p:nvPr/>
          </p:nvSpPr>
          <p:spPr bwMode="gray">
            <a:xfrm>
              <a:off x="2559050" y="4446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87" name="Forme libre : forme 4786">
              <a:extLst>
                <a:ext uri="{FF2B5EF4-FFF2-40B4-BE49-F238E27FC236}">
                  <a16:creationId xmlns:a16="http://schemas.microsoft.com/office/drawing/2014/main" id="{1903D9F5-487C-1FA5-C414-F53D4E6C142D}"/>
                </a:ext>
              </a:extLst>
            </p:cNvPr>
            <p:cNvSpPr/>
            <p:nvPr/>
          </p:nvSpPr>
          <p:spPr bwMode="gray">
            <a:xfrm>
              <a:off x="2509520" y="4446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88" name="Forme libre : forme 4787">
              <a:extLst>
                <a:ext uri="{FF2B5EF4-FFF2-40B4-BE49-F238E27FC236}">
                  <a16:creationId xmlns:a16="http://schemas.microsoft.com/office/drawing/2014/main" id="{6C72D881-1806-B6B3-8450-19516B982C48}"/>
                </a:ext>
              </a:extLst>
            </p:cNvPr>
            <p:cNvSpPr/>
            <p:nvPr/>
          </p:nvSpPr>
          <p:spPr bwMode="gray">
            <a:xfrm>
              <a:off x="2459990" y="4446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89" name="Forme libre : forme 4788">
              <a:extLst>
                <a:ext uri="{FF2B5EF4-FFF2-40B4-BE49-F238E27FC236}">
                  <a16:creationId xmlns:a16="http://schemas.microsoft.com/office/drawing/2014/main" id="{FB0F9A6B-DFF8-AF8D-89CE-B8B5CBE9F92A}"/>
                </a:ext>
              </a:extLst>
            </p:cNvPr>
            <p:cNvSpPr/>
            <p:nvPr/>
          </p:nvSpPr>
          <p:spPr bwMode="gray">
            <a:xfrm>
              <a:off x="2411730" y="4446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90" name="Forme libre : forme 4789">
              <a:extLst>
                <a:ext uri="{FF2B5EF4-FFF2-40B4-BE49-F238E27FC236}">
                  <a16:creationId xmlns:a16="http://schemas.microsoft.com/office/drawing/2014/main" id="{AAB84943-C5E1-CB09-0004-3A4266DF1435}"/>
                </a:ext>
              </a:extLst>
            </p:cNvPr>
            <p:cNvSpPr/>
            <p:nvPr/>
          </p:nvSpPr>
          <p:spPr bwMode="gray">
            <a:xfrm>
              <a:off x="2362200" y="4446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91" name="Forme libre : forme 4790">
              <a:extLst>
                <a:ext uri="{FF2B5EF4-FFF2-40B4-BE49-F238E27FC236}">
                  <a16:creationId xmlns:a16="http://schemas.microsoft.com/office/drawing/2014/main" id="{305447E6-A181-2A36-ED5B-C134215DFB62}"/>
                </a:ext>
              </a:extLst>
            </p:cNvPr>
            <p:cNvSpPr/>
            <p:nvPr/>
          </p:nvSpPr>
          <p:spPr bwMode="gray">
            <a:xfrm>
              <a:off x="2313940" y="4446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92" name="Forme libre : forme 4791">
              <a:extLst>
                <a:ext uri="{FF2B5EF4-FFF2-40B4-BE49-F238E27FC236}">
                  <a16:creationId xmlns:a16="http://schemas.microsoft.com/office/drawing/2014/main" id="{54906867-365C-CEB2-F775-37169C47BF3C}"/>
                </a:ext>
              </a:extLst>
            </p:cNvPr>
            <p:cNvSpPr/>
            <p:nvPr/>
          </p:nvSpPr>
          <p:spPr bwMode="gray">
            <a:xfrm>
              <a:off x="2264410" y="4446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93" name="Forme libre : forme 4792">
              <a:extLst>
                <a:ext uri="{FF2B5EF4-FFF2-40B4-BE49-F238E27FC236}">
                  <a16:creationId xmlns:a16="http://schemas.microsoft.com/office/drawing/2014/main" id="{73752656-8512-5E20-8614-D0DFC4D3C412}"/>
                </a:ext>
              </a:extLst>
            </p:cNvPr>
            <p:cNvSpPr/>
            <p:nvPr/>
          </p:nvSpPr>
          <p:spPr bwMode="gray">
            <a:xfrm>
              <a:off x="2214880" y="4446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94" name="Forme libre : forme 4793">
              <a:extLst>
                <a:ext uri="{FF2B5EF4-FFF2-40B4-BE49-F238E27FC236}">
                  <a16:creationId xmlns:a16="http://schemas.microsoft.com/office/drawing/2014/main" id="{9E0ADC53-EFB3-A5A5-4A96-8D968335D30B}"/>
                </a:ext>
              </a:extLst>
            </p:cNvPr>
            <p:cNvSpPr/>
            <p:nvPr/>
          </p:nvSpPr>
          <p:spPr bwMode="gray">
            <a:xfrm>
              <a:off x="2166620" y="4446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95" name="Forme libre : forme 4794">
              <a:extLst>
                <a:ext uri="{FF2B5EF4-FFF2-40B4-BE49-F238E27FC236}">
                  <a16:creationId xmlns:a16="http://schemas.microsoft.com/office/drawing/2014/main" id="{C52737F9-DFD8-2315-1C2C-203E0C958028}"/>
                </a:ext>
              </a:extLst>
            </p:cNvPr>
            <p:cNvSpPr/>
            <p:nvPr/>
          </p:nvSpPr>
          <p:spPr bwMode="gray">
            <a:xfrm>
              <a:off x="2117090" y="4446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96" name="Forme libre : forme 4795">
              <a:extLst>
                <a:ext uri="{FF2B5EF4-FFF2-40B4-BE49-F238E27FC236}">
                  <a16:creationId xmlns:a16="http://schemas.microsoft.com/office/drawing/2014/main" id="{371AA8A8-F5E1-D929-0338-E10CF61A7AD3}"/>
                </a:ext>
              </a:extLst>
            </p:cNvPr>
            <p:cNvSpPr/>
            <p:nvPr/>
          </p:nvSpPr>
          <p:spPr bwMode="gray">
            <a:xfrm>
              <a:off x="2068830" y="4446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97" name="Forme libre : forme 4796">
              <a:extLst>
                <a:ext uri="{FF2B5EF4-FFF2-40B4-BE49-F238E27FC236}">
                  <a16:creationId xmlns:a16="http://schemas.microsoft.com/office/drawing/2014/main" id="{AD638860-30E4-ACE8-122D-5D4DA694E852}"/>
                </a:ext>
              </a:extLst>
            </p:cNvPr>
            <p:cNvSpPr/>
            <p:nvPr/>
          </p:nvSpPr>
          <p:spPr bwMode="gray">
            <a:xfrm>
              <a:off x="2019300" y="4446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98" name="Forme libre : forme 4797">
              <a:extLst>
                <a:ext uri="{FF2B5EF4-FFF2-40B4-BE49-F238E27FC236}">
                  <a16:creationId xmlns:a16="http://schemas.microsoft.com/office/drawing/2014/main" id="{9A06FC50-BA60-4701-D34B-991DBA1FC422}"/>
                </a:ext>
              </a:extLst>
            </p:cNvPr>
            <p:cNvSpPr/>
            <p:nvPr/>
          </p:nvSpPr>
          <p:spPr bwMode="gray">
            <a:xfrm>
              <a:off x="1969770" y="4446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99" name="Forme libre : forme 4798">
              <a:extLst>
                <a:ext uri="{FF2B5EF4-FFF2-40B4-BE49-F238E27FC236}">
                  <a16:creationId xmlns:a16="http://schemas.microsoft.com/office/drawing/2014/main" id="{2862B548-A134-22E2-3913-C7CF015827F5}"/>
                </a:ext>
              </a:extLst>
            </p:cNvPr>
            <p:cNvSpPr/>
            <p:nvPr/>
          </p:nvSpPr>
          <p:spPr bwMode="gray">
            <a:xfrm>
              <a:off x="1921510" y="4446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00" name="Forme libre : forme 4799">
              <a:extLst>
                <a:ext uri="{FF2B5EF4-FFF2-40B4-BE49-F238E27FC236}">
                  <a16:creationId xmlns:a16="http://schemas.microsoft.com/office/drawing/2014/main" id="{53603A71-D58D-856C-C05A-E5596A0F706B}"/>
                </a:ext>
              </a:extLst>
            </p:cNvPr>
            <p:cNvSpPr/>
            <p:nvPr/>
          </p:nvSpPr>
          <p:spPr bwMode="gray">
            <a:xfrm>
              <a:off x="7459980" y="43980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01" name="Forme libre : forme 4800">
              <a:extLst>
                <a:ext uri="{FF2B5EF4-FFF2-40B4-BE49-F238E27FC236}">
                  <a16:creationId xmlns:a16="http://schemas.microsoft.com/office/drawing/2014/main" id="{6B025CA6-7E47-D56D-72AB-913031483B18}"/>
                </a:ext>
              </a:extLst>
            </p:cNvPr>
            <p:cNvSpPr/>
            <p:nvPr/>
          </p:nvSpPr>
          <p:spPr bwMode="gray">
            <a:xfrm>
              <a:off x="7410450" y="43980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02" name="Forme libre : forme 4801">
              <a:extLst>
                <a:ext uri="{FF2B5EF4-FFF2-40B4-BE49-F238E27FC236}">
                  <a16:creationId xmlns:a16="http://schemas.microsoft.com/office/drawing/2014/main" id="{56A491A2-657F-7A42-6F78-CB94736674A8}"/>
                </a:ext>
              </a:extLst>
            </p:cNvPr>
            <p:cNvSpPr/>
            <p:nvPr/>
          </p:nvSpPr>
          <p:spPr bwMode="gray">
            <a:xfrm>
              <a:off x="7312659" y="43980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03" name="Forme libre : forme 4802">
              <a:extLst>
                <a:ext uri="{FF2B5EF4-FFF2-40B4-BE49-F238E27FC236}">
                  <a16:creationId xmlns:a16="http://schemas.microsoft.com/office/drawing/2014/main" id="{5D95DBA8-94A7-5018-E848-0D2CBF3E29D3}"/>
                </a:ext>
              </a:extLst>
            </p:cNvPr>
            <p:cNvSpPr/>
            <p:nvPr/>
          </p:nvSpPr>
          <p:spPr bwMode="gray">
            <a:xfrm>
              <a:off x="7264400" y="43980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04" name="Forme libre : forme 4803">
              <a:extLst>
                <a:ext uri="{FF2B5EF4-FFF2-40B4-BE49-F238E27FC236}">
                  <a16:creationId xmlns:a16="http://schemas.microsoft.com/office/drawing/2014/main" id="{A6B8CCFA-24B4-6AF4-24F0-BA259E0A8E59}"/>
                </a:ext>
              </a:extLst>
            </p:cNvPr>
            <p:cNvSpPr/>
            <p:nvPr/>
          </p:nvSpPr>
          <p:spPr bwMode="gray">
            <a:xfrm>
              <a:off x="4763770" y="43980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05" name="Forme libre : forme 4804">
              <a:extLst>
                <a:ext uri="{FF2B5EF4-FFF2-40B4-BE49-F238E27FC236}">
                  <a16:creationId xmlns:a16="http://schemas.microsoft.com/office/drawing/2014/main" id="{3C3A160B-2346-B4ED-7D60-CBEA030B70C6}"/>
                </a:ext>
              </a:extLst>
            </p:cNvPr>
            <p:cNvSpPr/>
            <p:nvPr/>
          </p:nvSpPr>
          <p:spPr bwMode="gray">
            <a:xfrm>
              <a:off x="4715510" y="43980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06" name="Forme libre : forme 4805">
              <a:extLst>
                <a:ext uri="{FF2B5EF4-FFF2-40B4-BE49-F238E27FC236}">
                  <a16:creationId xmlns:a16="http://schemas.microsoft.com/office/drawing/2014/main" id="{33D3A160-F056-AEA5-8EEA-2300DD8C5054}"/>
                </a:ext>
              </a:extLst>
            </p:cNvPr>
            <p:cNvSpPr/>
            <p:nvPr/>
          </p:nvSpPr>
          <p:spPr bwMode="gray">
            <a:xfrm>
              <a:off x="4665980" y="43980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07" name="Forme libre : forme 4806">
              <a:extLst>
                <a:ext uri="{FF2B5EF4-FFF2-40B4-BE49-F238E27FC236}">
                  <a16:creationId xmlns:a16="http://schemas.microsoft.com/office/drawing/2014/main" id="{3693F4EF-7CA9-50DD-E998-23CDA4BA8C72}"/>
                </a:ext>
              </a:extLst>
            </p:cNvPr>
            <p:cNvSpPr/>
            <p:nvPr/>
          </p:nvSpPr>
          <p:spPr bwMode="gray">
            <a:xfrm>
              <a:off x="4617720" y="43980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08" name="Forme libre : forme 4807">
              <a:extLst>
                <a:ext uri="{FF2B5EF4-FFF2-40B4-BE49-F238E27FC236}">
                  <a16:creationId xmlns:a16="http://schemas.microsoft.com/office/drawing/2014/main" id="{579AB88C-F1DE-F4CF-6BA9-8BF0D9B93576}"/>
                </a:ext>
              </a:extLst>
            </p:cNvPr>
            <p:cNvSpPr/>
            <p:nvPr/>
          </p:nvSpPr>
          <p:spPr bwMode="gray">
            <a:xfrm>
              <a:off x="4568190" y="43980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09" name="Forme libre : forme 4808">
              <a:extLst>
                <a:ext uri="{FF2B5EF4-FFF2-40B4-BE49-F238E27FC236}">
                  <a16:creationId xmlns:a16="http://schemas.microsoft.com/office/drawing/2014/main" id="{A3CD0618-50CD-5B02-270D-2F34F78FB5FA}"/>
                </a:ext>
              </a:extLst>
            </p:cNvPr>
            <p:cNvSpPr/>
            <p:nvPr/>
          </p:nvSpPr>
          <p:spPr bwMode="gray">
            <a:xfrm>
              <a:off x="4518660" y="43980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10" name="Forme libre : forme 4809">
              <a:extLst>
                <a:ext uri="{FF2B5EF4-FFF2-40B4-BE49-F238E27FC236}">
                  <a16:creationId xmlns:a16="http://schemas.microsoft.com/office/drawing/2014/main" id="{0FF2B40B-7DB3-27AC-1FB2-F1D572FFB8F0}"/>
                </a:ext>
              </a:extLst>
            </p:cNvPr>
            <p:cNvSpPr/>
            <p:nvPr/>
          </p:nvSpPr>
          <p:spPr bwMode="gray">
            <a:xfrm>
              <a:off x="4470400" y="43980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11" name="Forme libre : forme 4810">
              <a:extLst>
                <a:ext uri="{FF2B5EF4-FFF2-40B4-BE49-F238E27FC236}">
                  <a16:creationId xmlns:a16="http://schemas.microsoft.com/office/drawing/2014/main" id="{0A12598A-77E7-ABEE-91DA-0FF4CE1DFB61}"/>
                </a:ext>
              </a:extLst>
            </p:cNvPr>
            <p:cNvSpPr/>
            <p:nvPr/>
          </p:nvSpPr>
          <p:spPr bwMode="gray">
            <a:xfrm>
              <a:off x="4420870" y="43980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12" name="Forme libre : forme 4811">
              <a:extLst>
                <a:ext uri="{FF2B5EF4-FFF2-40B4-BE49-F238E27FC236}">
                  <a16:creationId xmlns:a16="http://schemas.microsoft.com/office/drawing/2014/main" id="{0AD2916F-BF1B-A4D6-3FD8-40E788322783}"/>
                </a:ext>
              </a:extLst>
            </p:cNvPr>
            <p:cNvSpPr/>
            <p:nvPr/>
          </p:nvSpPr>
          <p:spPr bwMode="gray">
            <a:xfrm>
              <a:off x="4372610" y="43980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13" name="Forme libre : forme 4812">
              <a:extLst>
                <a:ext uri="{FF2B5EF4-FFF2-40B4-BE49-F238E27FC236}">
                  <a16:creationId xmlns:a16="http://schemas.microsoft.com/office/drawing/2014/main" id="{DF180AFF-18B1-CBE3-8EE3-F93D34C0A0D2}"/>
                </a:ext>
              </a:extLst>
            </p:cNvPr>
            <p:cNvSpPr/>
            <p:nvPr/>
          </p:nvSpPr>
          <p:spPr bwMode="gray">
            <a:xfrm>
              <a:off x="4323080" y="43980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14" name="Forme libre : forme 4813">
              <a:extLst>
                <a:ext uri="{FF2B5EF4-FFF2-40B4-BE49-F238E27FC236}">
                  <a16:creationId xmlns:a16="http://schemas.microsoft.com/office/drawing/2014/main" id="{20DA903B-9960-9FC6-DD61-3DE4A1D0EB44}"/>
                </a:ext>
              </a:extLst>
            </p:cNvPr>
            <p:cNvSpPr/>
            <p:nvPr/>
          </p:nvSpPr>
          <p:spPr bwMode="gray">
            <a:xfrm>
              <a:off x="4273550" y="43980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15" name="Forme libre : forme 4814">
              <a:extLst>
                <a:ext uri="{FF2B5EF4-FFF2-40B4-BE49-F238E27FC236}">
                  <a16:creationId xmlns:a16="http://schemas.microsoft.com/office/drawing/2014/main" id="{AF6884A8-814F-B094-7E44-7848328AB90B}"/>
                </a:ext>
              </a:extLst>
            </p:cNvPr>
            <p:cNvSpPr/>
            <p:nvPr/>
          </p:nvSpPr>
          <p:spPr bwMode="gray">
            <a:xfrm>
              <a:off x="4225290" y="43980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16" name="Forme libre : forme 4815">
              <a:extLst>
                <a:ext uri="{FF2B5EF4-FFF2-40B4-BE49-F238E27FC236}">
                  <a16:creationId xmlns:a16="http://schemas.microsoft.com/office/drawing/2014/main" id="{5979B4A6-4A6A-55E9-884F-BFEFC2DAD323}"/>
                </a:ext>
              </a:extLst>
            </p:cNvPr>
            <p:cNvSpPr/>
            <p:nvPr/>
          </p:nvSpPr>
          <p:spPr bwMode="gray">
            <a:xfrm>
              <a:off x="4175760" y="43980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17" name="Forme libre : forme 4816">
              <a:extLst>
                <a:ext uri="{FF2B5EF4-FFF2-40B4-BE49-F238E27FC236}">
                  <a16:creationId xmlns:a16="http://schemas.microsoft.com/office/drawing/2014/main" id="{6EF55F30-1C68-5205-ED53-197E7183A223}"/>
                </a:ext>
              </a:extLst>
            </p:cNvPr>
            <p:cNvSpPr/>
            <p:nvPr/>
          </p:nvSpPr>
          <p:spPr bwMode="gray">
            <a:xfrm>
              <a:off x="2950210" y="43980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18" name="Forme libre : forme 4817">
              <a:extLst>
                <a:ext uri="{FF2B5EF4-FFF2-40B4-BE49-F238E27FC236}">
                  <a16:creationId xmlns:a16="http://schemas.microsoft.com/office/drawing/2014/main" id="{79469299-545D-73E6-55C7-AFD25008A010}"/>
                </a:ext>
              </a:extLst>
            </p:cNvPr>
            <p:cNvSpPr/>
            <p:nvPr/>
          </p:nvSpPr>
          <p:spPr bwMode="gray">
            <a:xfrm>
              <a:off x="2901950" y="43980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19" name="Forme libre : forme 4818">
              <a:extLst>
                <a:ext uri="{FF2B5EF4-FFF2-40B4-BE49-F238E27FC236}">
                  <a16:creationId xmlns:a16="http://schemas.microsoft.com/office/drawing/2014/main" id="{6F6681F9-39E1-1829-F6F2-087E7B211DAB}"/>
                </a:ext>
              </a:extLst>
            </p:cNvPr>
            <p:cNvSpPr/>
            <p:nvPr/>
          </p:nvSpPr>
          <p:spPr bwMode="gray">
            <a:xfrm>
              <a:off x="2852420" y="43980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20" name="Forme libre : forme 4819">
              <a:extLst>
                <a:ext uri="{FF2B5EF4-FFF2-40B4-BE49-F238E27FC236}">
                  <a16:creationId xmlns:a16="http://schemas.microsoft.com/office/drawing/2014/main" id="{0007279F-A8D4-F54B-478A-206A3989203D}"/>
                </a:ext>
              </a:extLst>
            </p:cNvPr>
            <p:cNvSpPr/>
            <p:nvPr/>
          </p:nvSpPr>
          <p:spPr bwMode="gray">
            <a:xfrm>
              <a:off x="2804160" y="43980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21" name="Forme libre : forme 4820">
              <a:extLst>
                <a:ext uri="{FF2B5EF4-FFF2-40B4-BE49-F238E27FC236}">
                  <a16:creationId xmlns:a16="http://schemas.microsoft.com/office/drawing/2014/main" id="{0E463B26-50B1-2AC0-BD91-BE39B01373AC}"/>
                </a:ext>
              </a:extLst>
            </p:cNvPr>
            <p:cNvSpPr/>
            <p:nvPr/>
          </p:nvSpPr>
          <p:spPr bwMode="gray">
            <a:xfrm>
              <a:off x="2754630" y="43980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22" name="Forme libre : forme 4821">
              <a:extLst>
                <a:ext uri="{FF2B5EF4-FFF2-40B4-BE49-F238E27FC236}">
                  <a16:creationId xmlns:a16="http://schemas.microsoft.com/office/drawing/2014/main" id="{F86D1120-6A03-CE29-FEBF-5CDB5937C115}"/>
                </a:ext>
              </a:extLst>
            </p:cNvPr>
            <p:cNvSpPr/>
            <p:nvPr/>
          </p:nvSpPr>
          <p:spPr bwMode="gray">
            <a:xfrm>
              <a:off x="2705100" y="43980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23" name="Forme libre : forme 4822">
              <a:extLst>
                <a:ext uri="{FF2B5EF4-FFF2-40B4-BE49-F238E27FC236}">
                  <a16:creationId xmlns:a16="http://schemas.microsoft.com/office/drawing/2014/main" id="{6FCCA2A6-8A51-2289-AC6F-44AE403A67A3}"/>
                </a:ext>
              </a:extLst>
            </p:cNvPr>
            <p:cNvSpPr/>
            <p:nvPr/>
          </p:nvSpPr>
          <p:spPr bwMode="gray">
            <a:xfrm>
              <a:off x="2656840" y="43980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24" name="Forme libre : forme 4823">
              <a:extLst>
                <a:ext uri="{FF2B5EF4-FFF2-40B4-BE49-F238E27FC236}">
                  <a16:creationId xmlns:a16="http://schemas.microsoft.com/office/drawing/2014/main" id="{74CD071A-D50C-24F4-04D0-94CBC452CA48}"/>
                </a:ext>
              </a:extLst>
            </p:cNvPr>
            <p:cNvSpPr/>
            <p:nvPr/>
          </p:nvSpPr>
          <p:spPr bwMode="gray">
            <a:xfrm>
              <a:off x="2607310" y="43980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25" name="Forme libre : forme 4824">
              <a:extLst>
                <a:ext uri="{FF2B5EF4-FFF2-40B4-BE49-F238E27FC236}">
                  <a16:creationId xmlns:a16="http://schemas.microsoft.com/office/drawing/2014/main" id="{60A22B7D-3E12-E9FE-FE31-3E7F11BB43C3}"/>
                </a:ext>
              </a:extLst>
            </p:cNvPr>
            <p:cNvSpPr/>
            <p:nvPr/>
          </p:nvSpPr>
          <p:spPr bwMode="gray">
            <a:xfrm>
              <a:off x="2559050" y="43980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26" name="Forme libre : forme 4825">
              <a:extLst>
                <a:ext uri="{FF2B5EF4-FFF2-40B4-BE49-F238E27FC236}">
                  <a16:creationId xmlns:a16="http://schemas.microsoft.com/office/drawing/2014/main" id="{3A48BE61-5A3B-151C-B255-A818EFB3CE17}"/>
                </a:ext>
              </a:extLst>
            </p:cNvPr>
            <p:cNvSpPr/>
            <p:nvPr/>
          </p:nvSpPr>
          <p:spPr bwMode="gray">
            <a:xfrm>
              <a:off x="2509520" y="43980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27" name="Forme libre : forme 4826">
              <a:extLst>
                <a:ext uri="{FF2B5EF4-FFF2-40B4-BE49-F238E27FC236}">
                  <a16:creationId xmlns:a16="http://schemas.microsoft.com/office/drawing/2014/main" id="{DCC89641-B6EF-4319-238D-D54E5DF3A0D5}"/>
                </a:ext>
              </a:extLst>
            </p:cNvPr>
            <p:cNvSpPr/>
            <p:nvPr/>
          </p:nvSpPr>
          <p:spPr bwMode="gray">
            <a:xfrm>
              <a:off x="2459990" y="43980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28" name="Forme libre : forme 4827">
              <a:extLst>
                <a:ext uri="{FF2B5EF4-FFF2-40B4-BE49-F238E27FC236}">
                  <a16:creationId xmlns:a16="http://schemas.microsoft.com/office/drawing/2014/main" id="{C4CAF06C-E475-633F-3CA8-1F5DE8AB1541}"/>
                </a:ext>
              </a:extLst>
            </p:cNvPr>
            <p:cNvSpPr/>
            <p:nvPr/>
          </p:nvSpPr>
          <p:spPr bwMode="gray">
            <a:xfrm>
              <a:off x="2411730" y="43980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29" name="Forme libre : forme 4828">
              <a:extLst>
                <a:ext uri="{FF2B5EF4-FFF2-40B4-BE49-F238E27FC236}">
                  <a16:creationId xmlns:a16="http://schemas.microsoft.com/office/drawing/2014/main" id="{EA7CAE83-AC05-0884-4888-FB26F444A89D}"/>
                </a:ext>
              </a:extLst>
            </p:cNvPr>
            <p:cNvSpPr/>
            <p:nvPr/>
          </p:nvSpPr>
          <p:spPr bwMode="gray">
            <a:xfrm>
              <a:off x="2362200" y="43980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30" name="Forme libre : forme 4829">
              <a:extLst>
                <a:ext uri="{FF2B5EF4-FFF2-40B4-BE49-F238E27FC236}">
                  <a16:creationId xmlns:a16="http://schemas.microsoft.com/office/drawing/2014/main" id="{B948C7A3-75E2-0BEB-B1A3-66BCDE0DCF68}"/>
                </a:ext>
              </a:extLst>
            </p:cNvPr>
            <p:cNvSpPr/>
            <p:nvPr/>
          </p:nvSpPr>
          <p:spPr bwMode="gray">
            <a:xfrm>
              <a:off x="2313940" y="43980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31" name="Forme libre : forme 4830">
              <a:extLst>
                <a:ext uri="{FF2B5EF4-FFF2-40B4-BE49-F238E27FC236}">
                  <a16:creationId xmlns:a16="http://schemas.microsoft.com/office/drawing/2014/main" id="{89793C23-4EDD-3426-8D6D-413FFB2599C7}"/>
                </a:ext>
              </a:extLst>
            </p:cNvPr>
            <p:cNvSpPr/>
            <p:nvPr/>
          </p:nvSpPr>
          <p:spPr bwMode="gray">
            <a:xfrm>
              <a:off x="2264410" y="43980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32" name="Forme libre : forme 4831">
              <a:extLst>
                <a:ext uri="{FF2B5EF4-FFF2-40B4-BE49-F238E27FC236}">
                  <a16:creationId xmlns:a16="http://schemas.microsoft.com/office/drawing/2014/main" id="{03D8E1C2-B8DF-DA2F-72C2-A736C73F547B}"/>
                </a:ext>
              </a:extLst>
            </p:cNvPr>
            <p:cNvSpPr/>
            <p:nvPr/>
          </p:nvSpPr>
          <p:spPr bwMode="gray">
            <a:xfrm>
              <a:off x="2214880" y="43980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33" name="Forme libre : forme 4832">
              <a:extLst>
                <a:ext uri="{FF2B5EF4-FFF2-40B4-BE49-F238E27FC236}">
                  <a16:creationId xmlns:a16="http://schemas.microsoft.com/office/drawing/2014/main" id="{30EE4894-B436-73C6-41EF-0F9D5E25F485}"/>
                </a:ext>
              </a:extLst>
            </p:cNvPr>
            <p:cNvSpPr/>
            <p:nvPr/>
          </p:nvSpPr>
          <p:spPr bwMode="gray">
            <a:xfrm>
              <a:off x="2166620" y="43980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34" name="Forme libre : forme 4833">
              <a:extLst>
                <a:ext uri="{FF2B5EF4-FFF2-40B4-BE49-F238E27FC236}">
                  <a16:creationId xmlns:a16="http://schemas.microsoft.com/office/drawing/2014/main" id="{39F77675-C4B0-30B3-59FC-BA5D32F8089D}"/>
                </a:ext>
              </a:extLst>
            </p:cNvPr>
            <p:cNvSpPr/>
            <p:nvPr/>
          </p:nvSpPr>
          <p:spPr bwMode="gray">
            <a:xfrm>
              <a:off x="2117090" y="43980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35" name="Forme libre : forme 4834">
              <a:extLst>
                <a:ext uri="{FF2B5EF4-FFF2-40B4-BE49-F238E27FC236}">
                  <a16:creationId xmlns:a16="http://schemas.microsoft.com/office/drawing/2014/main" id="{028647F5-DC41-2F8F-B6F7-C37FA761469D}"/>
                </a:ext>
              </a:extLst>
            </p:cNvPr>
            <p:cNvSpPr/>
            <p:nvPr/>
          </p:nvSpPr>
          <p:spPr bwMode="gray">
            <a:xfrm>
              <a:off x="2068830" y="43980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36" name="Forme libre : forme 4835">
              <a:extLst>
                <a:ext uri="{FF2B5EF4-FFF2-40B4-BE49-F238E27FC236}">
                  <a16:creationId xmlns:a16="http://schemas.microsoft.com/office/drawing/2014/main" id="{CE2570EC-41FD-718B-ABF2-FA6FA40724CA}"/>
                </a:ext>
              </a:extLst>
            </p:cNvPr>
            <p:cNvSpPr/>
            <p:nvPr/>
          </p:nvSpPr>
          <p:spPr bwMode="gray">
            <a:xfrm>
              <a:off x="2019300" y="43980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37" name="Forme libre : forme 4836">
              <a:extLst>
                <a:ext uri="{FF2B5EF4-FFF2-40B4-BE49-F238E27FC236}">
                  <a16:creationId xmlns:a16="http://schemas.microsoft.com/office/drawing/2014/main" id="{3B0B7B8E-09EE-1103-2946-BC1225B347E1}"/>
                </a:ext>
              </a:extLst>
            </p:cNvPr>
            <p:cNvSpPr/>
            <p:nvPr/>
          </p:nvSpPr>
          <p:spPr bwMode="gray">
            <a:xfrm>
              <a:off x="1969770" y="43980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38" name="Forme libre : forme 4837">
              <a:extLst>
                <a:ext uri="{FF2B5EF4-FFF2-40B4-BE49-F238E27FC236}">
                  <a16:creationId xmlns:a16="http://schemas.microsoft.com/office/drawing/2014/main" id="{1179BA4E-BEB0-E7E2-CC8F-3DB3B0B9137F}"/>
                </a:ext>
              </a:extLst>
            </p:cNvPr>
            <p:cNvSpPr/>
            <p:nvPr/>
          </p:nvSpPr>
          <p:spPr bwMode="gray">
            <a:xfrm>
              <a:off x="1921510" y="43980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39" name="Forme libre : forme 4838">
              <a:extLst>
                <a:ext uri="{FF2B5EF4-FFF2-40B4-BE49-F238E27FC236}">
                  <a16:creationId xmlns:a16="http://schemas.microsoft.com/office/drawing/2014/main" id="{32294D52-2D8E-8A8B-9A80-F588831868E8}"/>
                </a:ext>
              </a:extLst>
            </p:cNvPr>
            <p:cNvSpPr/>
            <p:nvPr/>
          </p:nvSpPr>
          <p:spPr bwMode="gray">
            <a:xfrm>
              <a:off x="7459980" y="43484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40" name="Forme libre : forme 4839">
              <a:extLst>
                <a:ext uri="{FF2B5EF4-FFF2-40B4-BE49-F238E27FC236}">
                  <a16:creationId xmlns:a16="http://schemas.microsoft.com/office/drawing/2014/main" id="{592FED8A-F0C5-30C7-36F5-C29583277134}"/>
                </a:ext>
              </a:extLst>
            </p:cNvPr>
            <p:cNvSpPr/>
            <p:nvPr/>
          </p:nvSpPr>
          <p:spPr bwMode="gray">
            <a:xfrm>
              <a:off x="7410450" y="43484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41" name="Forme libre : forme 4840">
              <a:extLst>
                <a:ext uri="{FF2B5EF4-FFF2-40B4-BE49-F238E27FC236}">
                  <a16:creationId xmlns:a16="http://schemas.microsoft.com/office/drawing/2014/main" id="{7CC62BBB-7561-2A58-FA80-393FC0F8071F}"/>
                </a:ext>
              </a:extLst>
            </p:cNvPr>
            <p:cNvSpPr/>
            <p:nvPr/>
          </p:nvSpPr>
          <p:spPr bwMode="gray">
            <a:xfrm>
              <a:off x="7362189" y="43484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42" name="Forme libre : forme 4841">
              <a:extLst>
                <a:ext uri="{FF2B5EF4-FFF2-40B4-BE49-F238E27FC236}">
                  <a16:creationId xmlns:a16="http://schemas.microsoft.com/office/drawing/2014/main" id="{9AA672C2-8D10-8A44-B11A-A6ED71C9F596}"/>
                </a:ext>
              </a:extLst>
            </p:cNvPr>
            <p:cNvSpPr/>
            <p:nvPr/>
          </p:nvSpPr>
          <p:spPr bwMode="gray">
            <a:xfrm>
              <a:off x="7312659" y="43484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43" name="Forme libre : forme 4842">
              <a:extLst>
                <a:ext uri="{FF2B5EF4-FFF2-40B4-BE49-F238E27FC236}">
                  <a16:creationId xmlns:a16="http://schemas.microsoft.com/office/drawing/2014/main" id="{3256BB7F-92E1-07BE-D55E-4A2333F1C4B5}"/>
                </a:ext>
              </a:extLst>
            </p:cNvPr>
            <p:cNvSpPr/>
            <p:nvPr/>
          </p:nvSpPr>
          <p:spPr bwMode="gray">
            <a:xfrm>
              <a:off x="7264400" y="43484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44" name="Forme libre : forme 4843">
              <a:extLst>
                <a:ext uri="{FF2B5EF4-FFF2-40B4-BE49-F238E27FC236}">
                  <a16:creationId xmlns:a16="http://schemas.microsoft.com/office/drawing/2014/main" id="{1324DA68-E632-6ECB-0EE9-086A8F9B98A6}"/>
                </a:ext>
              </a:extLst>
            </p:cNvPr>
            <p:cNvSpPr/>
            <p:nvPr/>
          </p:nvSpPr>
          <p:spPr bwMode="gray">
            <a:xfrm>
              <a:off x="7214869" y="43484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45" name="Forme libre : forme 4844">
              <a:extLst>
                <a:ext uri="{FF2B5EF4-FFF2-40B4-BE49-F238E27FC236}">
                  <a16:creationId xmlns:a16="http://schemas.microsoft.com/office/drawing/2014/main" id="{7673E6CA-FD75-91A8-D52C-393001D74AC5}"/>
                </a:ext>
              </a:extLst>
            </p:cNvPr>
            <p:cNvSpPr/>
            <p:nvPr/>
          </p:nvSpPr>
          <p:spPr bwMode="gray">
            <a:xfrm>
              <a:off x="6626859" y="43484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46" name="Forme libre : forme 4845">
              <a:extLst>
                <a:ext uri="{FF2B5EF4-FFF2-40B4-BE49-F238E27FC236}">
                  <a16:creationId xmlns:a16="http://schemas.microsoft.com/office/drawing/2014/main" id="{6F335BE4-5F9E-6222-8FEF-B9596F4D9C1B}"/>
                </a:ext>
              </a:extLst>
            </p:cNvPr>
            <p:cNvSpPr/>
            <p:nvPr/>
          </p:nvSpPr>
          <p:spPr bwMode="gray">
            <a:xfrm>
              <a:off x="6577330" y="43484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47" name="Forme libre : forme 4846">
              <a:extLst>
                <a:ext uri="{FF2B5EF4-FFF2-40B4-BE49-F238E27FC236}">
                  <a16:creationId xmlns:a16="http://schemas.microsoft.com/office/drawing/2014/main" id="{2272BBD9-CAD0-3611-8205-0C4603B50796}"/>
                </a:ext>
              </a:extLst>
            </p:cNvPr>
            <p:cNvSpPr/>
            <p:nvPr/>
          </p:nvSpPr>
          <p:spPr bwMode="gray">
            <a:xfrm>
              <a:off x="6529069" y="43484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48" name="Forme libre : forme 4847">
              <a:extLst>
                <a:ext uri="{FF2B5EF4-FFF2-40B4-BE49-F238E27FC236}">
                  <a16:creationId xmlns:a16="http://schemas.microsoft.com/office/drawing/2014/main" id="{3F7AA4F6-4657-5B60-AD64-7403B1A44F54}"/>
                </a:ext>
              </a:extLst>
            </p:cNvPr>
            <p:cNvSpPr/>
            <p:nvPr/>
          </p:nvSpPr>
          <p:spPr bwMode="gray">
            <a:xfrm>
              <a:off x="6479540" y="43484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49" name="Forme libre : forme 4848">
              <a:extLst>
                <a:ext uri="{FF2B5EF4-FFF2-40B4-BE49-F238E27FC236}">
                  <a16:creationId xmlns:a16="http://schemas.microsoft.com/office/drawing/2014/main" id="{91A1991B-ED0E-C876-E625-70E76E44959E}"/>
                </a:ext>
              </a:extLst>
            </p:cNvPr>
            <p:cNvSpPr/>
            <p:nvPr/>
          </p:nvSpPr>
          <p:spPr bwMode="gray">
            <a:xfrm>
              <a:off x="6430010" y="43484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50" name="Forme libre : forme 4849">
              <a:extLst>
                <a:ext uri="{FF2B5EF4-FFF2-40B4-BE49-F238E27FC236}">
                  <a16:creationId xmlns:a16="http://schemas.microsoft.com/office/drawing/2014/main" id="{13D91061-EBA4-82FF-1B8F-4C3E55CED6E9}"/>
                </a:ext>
              </a:extLst>
            </p:cNvPr>
            <p:cNvSpPr/>
            <p:nvPr/>
          </p:nvSpPr>
          <p:spPr bwMode="gray">
            <a:xfrm>
              <a:off x="4763770" y="43484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51" name="Forme libre : forme 4850">
              <a:extLst>
                <a:ext uri="{FF2B5EF4-FFF2-40B4-BE49-F238E27FC236}">
                  <a16:creationId xmlns:a16="http://schemas.microsoft.com/office/drawing/2014/main" id="{92EE1ED1-6097-836F-0C73-12AACA6DB64E}"/>
                </a:ext>
              </a:extLst>
            </p:cNvPr>
            <p:cNvSpPr/>
            <p:nvPr/>
          </p:nvSpPr>
          <p:spPr bwMode="gray">
            <a:xfrm>
              <a:off x="4715510" y="43484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52" name="Forme libre : forme 4851">
              <a:extLst>
                <a:ext uri="{FF2B5EF4-FFF2-40B4-BE49-F238E27FC236}">
                  <a16:creationId xmlns:a16="http://schemas.microsoft.com/office/drawing/2014/main" id="{BED4BE3D-9ACD-EC57-81FE-895B27687DE8}"/>
                </a:ext>
              </a:extLst>
            </p:cNvPr>
            <p:cNvSpPr/>
            <p:nvPr/>
          </p:nvSpPr>
          <p:spPr bwMode="gray">
            <a:xfrm>
              <a:off x="4665980" y="43484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53" name="Forme libre : forme 4852">
              <a:extLst>
                <a:ext uri="{FF2B5EF4-FFF2-40B4-BE49-F238E27FC236}">
                  <a16:creationId xmlns:a16="http://schemas.microsoft.com/office/drawing/2014/main" id="{0A11FD09-4012-9A91-1E04-48703290FBE9}"/>
                </a:ext>
              </a:extLst>
            </p:cNvPr>
            <p:cNvSpPr/>
            <p:nvPr/>
          </p:nvSpPr>
          <p:spPr bwMode="gray">
            <a:xfrm>
              <a:off x="4617720" y="43484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54" name="Forme libre : forme 4853">
              <a:extLst>
                <a:ext uri="{FF2B5EF4-FFF2-40B4-BE49-F238E27FC236}">
                  <a16:creationId xmlns:a16="http://schemas.microsoft.com/office/drawing/2014/main" id="{4576DF8F-5C92-36BE-96DC-FA84349357C9}"/>
                </a:ext>
              </a:extLst>
            </p:cNvPr>
            <p:cNvSpPr/>
            <p:nvPr/>
          </p:nvSpPr>
          <p:spPr bwMode="gray">
            <a:xfrm>
              <a:off x="4568190" y="43484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55" name="Forme libre : forme 4854">
              <a:extLst>
                <a:ext uri="{FF2B5EF4-FFF2-40B4-BE49-F238E27FC236}">
                  <a16:creationId xmlns:a16="http://schemas.microsoft.com/office/drawing/2014/main" id="{ED081CAE-ECA4-2DF6-77AC-BEF7730E7AEE}"/>
                </a:ext>
              </a:extLst>
            </p:cNvPr>
            <p:cNvSpPr/>
            <p:nvPr/>
          </p:nvSpPr>
          <p:spPr bwMode="gray">
            <a:xfrm>
              <a:off x="4518660" y="43484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56" name="Forme libre : forme 4855">
              <a:extLst>
                <a:ext uri="{FF2B5EF4-FFF2-40B4-BE49-F238E27FC236}">
                  <a16:creationId xmlns:a16="http://schemas.microsoft.com/office/drawing/2014/main" id="{9DBF65EF-553E-8886-9ADD-4F6334107C1B}"/>
                </a:ext>
              </a:extLst>
            </p:cNvPr>
            <p:cNvSpPr/>
            <p:nvPr/>
          </p:nvSpPr>
          <p:spPr bwMode="gray">
            <a:xfrm>
              <a:off x="4470400" y="43484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57" name="Forme libre : forme 4856">
              <a:extLst>
                <a:ext uri="{FF2B5EF4-FFF2-40B4-BE49-F238E27FC236}">
                  <a16:creationId xmlns:a16="http://schemas.microsoft.com/office/drawing/2014/main" id="{634A9351-5851-35EF-BF36-0B91B08F59E3}"/>
                </a:ext>
              </a:extLst>
            </p:cNvPr>
            <p:cNvSpPr/>
            <p:nvPr/>
          </p:nvSpPr>
          <p:spPr bwMode="gray">
            <a:xfrm>
              <a:off x="4420870" y="43484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58" name="Forme libre : forme 4857">
              <a:extLst>
                <a:ext uri="{FF2B5EF4-FFF2-40B4-BE49-F238E27FC236}">
                  <a16:creationId xmlns:a16="http://schemas.microsoft.com/office/drawing/2014/main" id="{E064DEA0-443A-62D8-C5E2-37F94AC6C485}"/>
                </a:ext>
              </a:extLst>
            </p:cNvPr>
            <p:cNvSpPr/>
            <p:nvPr/>
          </p:nvSpPr>
          <p:spPr bwMode="gray">
            <a:xfrm>
              <a:off x="4372610" y="43484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59" name="Forme libre : forme 4858">
              <a:extLst>
                <a:ext uri="{FF2B5EF4-FFF2-40B4-BE49-F238E27FC236}">
                  <a16:creationId xmlns:a16="http://schemas.microsoft.com/office/drawing/2014/main" id="{A9BF544B-A205-2D16-0142-5DEBBDC492A4}"/>
                </a:ext>
              </a:extLst>
            </p:cNvPr>
            <p:cNvSpPr/>
            <p:nvPr/>
          </p:nvSpPr>
          <p:spPr bwMode="gray">
            <a:xfrm>
              <a:off x="4323080" y="43484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60" name="Forme libre : forme 4859">
              <a:extLst>
                <a:ext uri="{FF2B5EF4-FFF2-40B4-BE49-F238E27FC236}">
                  <a16:creationId xmlns:a16="http://schemas.microsoft.com/office/drawing/2014/main" id="{EE5A7CE3-1915-02F4-4452-18F3C7D123B6}"/>
                </a:ext>
              </a:extLst>
            </p:cNvPr>
            <p:cNvSpPr/>
            <p:nvPr/>
          </p:nvSpPr>
          <p:spPr bwMode="gray">
            <a:xfrm>
              <a:off x="4273550" y="43484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61" name="Forme libre : forme 4860">
              <a:extLst>
                <a:ext uri="{FF2B5EF4-FFF2-40B4-BE49-F238E27FC236}">
                  <a16:creationId xmlns:a16="http://schemas.microsoft.com/office/drawing/2014/main" id="{12F36BFE-9837-EACD-8840-26420DB2B42E}"/>
                </a:ext>
              </a:extLst>
            </p:cNvPr>
            <p:cNvSpPr/>
            <p:nvPr/>
          </p:nvSpPr>
          <p:spPr bwMode="gray">
            <a:xfrm>
              <a:off x="4225290" y="43484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62" name="Forme libre : forme 4861">
              <a:extLst>
                <a:ext uri="{FF2B5EF4-FFF2-40B4-BE49-F238E27FC236}">
                  <a16:creationId xmlns:a16="http://schemas.microsoft.com/office/drawing/2014/main" id="{42793575-CC72-8EF7-626F-671CEA8D6A92}"/>
                </a:ext>
              </a:extLst>
            </p:cNvPr>
            <p:cNvSpPr/>
            <p:nvPr/>
          </p:nvSpPr>
          <p:spPr bwMode="gray">
            <a:xfrm>
              <a:off x="4175760" y="43484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63" name="Forme libre : forme 4862">
              <a:extLst>
                <a:ext uri="{FF2B5EF4-FFF2-40B4-BE49-F238E27FC236}">
                  <a16:creationId xmlns:a16="http://schemas.microsoft.com/office/drawing/2014/main" id="{F5E78425-CB68-ED7F-84E2-F927255771F6}"/>
                </a:ext>
              </a:extLst>
            </p:cNvPr>
            <p:cNvSpPr/>
            <p:nvPr/>
          </p:nvSpPr>
          <p:spPr bwMode="gray">
            <a:xfrm>
              <a:off x="2950210" y="43484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64" name="Forme libre : forme 4863">
              <a:extLst>
                <a:ext uri="{FF2B5EF4-FFF2-40B4-BE49-F238E27FC236}">
                  <a16:creationId xmlns:a16="http://schemas.microsoft.com/office/drawing/2014/main" id="{2FC1C2E7-7D98-97F2-BD51-409EFEC3F839}"/>
                </a:ext>
              </a:extLst>
            </p:cNvPr>
            <p:cNvSpPr/>
            <p:nvPr/>
          </p:nvSpPr>
          <p:spPr bwMode="gray">
            <a:xfrm>
              <a:off x="2901950" y="43484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65" name="Forme libre : forme 4864">
              <a:extLst>
                <a:ext uri="{FF2B5EF4-FFF2-40B4-BE49-F238E27FC236}">
                  <a16:creationId xmlns:a16="http://schemas.microsoft.com/office/drawing/2014/main" id="{BB5E7842-0850-57E7-6879-D71EB6F4A883}"/>
                </a:ext>
              </a:extLst>
            </p:cNvPr>
            <p:cNvSpPr/>
            <p:nvPr/>
          </p:nvSpPr>
          <p:spPr bwMode="gray">
            <a:xfrm>
              <a:off x="2852420" y="43484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66" name="Forme libre : forme 4865">
              <a:extLst>
                <a:ext uri="{FF2B5EF4-FFF2-40B4-BE49-F238E27FC236}">
                  <a16:creationId xmlns:a16="http://schemas.microsoft.com/office/drawing/2014/main" id="{C3C92996-65AA-C52F-8C07-60E19A92BD09}"/>
                </a:ext>
              </a:extLst>
            </p:cNvPr>
            <p:cNvSpPr/>
            <p:nvPr/>
          </p:nvSpPr>
          <p:spPr bwMode="gray">
            <a:xfrm>
              <a:off x="2804160" y="43484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67" name="Forme libre : forme 4866">
              <a:extLst>
                <a:ext uri="{FF2B5EF4-FFF2-40B4-BE49-F238E27FC236}">
                  <a16:creationId xmlns:a16="http://schemas.microsoft.com/office/drawing/2014/main" id="{2DAFFA4F-D305-3081-B917-CA960ECAA1E6}"/>
                </a:ext>
              </a:extLst>
            </p:cNvPr>
            <p:cNvSpPr/>
            <p:nvPr/>
          </p:nvSpPr>
          <p:spPr bwMode="gray">
            <a:xfrm>
              <a:off x="2754630" y="43484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68" name="Forme libre : forme 4867">
              <a:extLst>
                <a:ext uri="{FF2B5EF4-FFF2-40B4-BE49-F238E27FC236}">
                  <a16:creationId xmlns:a16="http://schemas.microsoft.com/office/drawing/2014/main" id="{4DD11EFE-3FFC-D3DD-28B6-DC96AB1938A0}"/>
                </a:ext>
              </a:extLst>
            </p:cNvPr>
            <p:cNvSpPr/>
            <p:nvPr/>
          </p:nvSpPr>
          <p:spPr bwMode="gray">
            <a:xfrm>
              <a:off x="2705100" y="43484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69" name="Forme libre : forme 4868">
              <a:extLst>
                <a:ext uri="{FF2B5EF4-FFF2-40B4-BE49-F238E27FC236}">
                  <a16:creationId xmlns:a16="http://schemas.microsoft.com/office/drawing/2014/main" id="{80B44653-6625-854B-1230-AFCADA77B0FC}"/>
                </a:ext>
              </a:extLst>
            </p:cNvPr>
            <p:cNvSpPr/>
            <p:nvPr/>
          </p:nvSpPr>
          <p:spPr bwMode="gray">
            <a:xfrm>
              <a:off x="2656840" y="43484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70" name="Forme libre : forme 4869">
              <a:extLst>
                <a:ext uri="{FF2B5EF4-FFF2-40B4-BE49-F238E27FC236}">
                  <a16:creationId xmlns:a16="http://schemas.microsoft.com/office/drawing/2014/main" id="{C8B8B1C2-EE4D-1B5B-4154-04DB5CFDD74D}"/>
                </a:ext>
              </a:extLst>
            </p:cNvPr>
            <p:cNvSpPr/>
            <p:nvPr/>
          </p:nvSpPr>
          <p:spPr bwMode="gray">
            <a:xfrm>
              <a:off x="2607310" y="43484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71" name="Forme libre : forme 4870">
              <a:extLst>
                <a:ext uri="{FF2B5EF4-FFF2-40B4-BE49-F238E27FC236}">
                  <a16:creationId xmlns:a16="http://schemas.microsoft.com/office/drawing/2014/main" id="{34ACE81D-F1A2-B077-8ACE-B74341048F1F}"/>
                </a:ext>
              </a:extLst>
            </p:cNvPr>
            <p:cNvSpPr/>
            <p:nvPr/>
          </p:nvSpPr>
          <p:spPr bwMode="gray">
            <a:xfrm>
              <a:off x="2559050" y="43484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72" name="Forme libre : forme 4871">
              <a:extLst>
                <a:ext uri="{FF2B5EF4-FFF2-40B4-BE49-F238E27FC236}">
                  <a16:creationId xmlns:a16="http://schemas.microsoft.com/office/drawing/2014/main" id="{77DB3E88-8AC3-C7F0-CDE9-6A848D1B04F1}"/>
                </a:ext>
              </a:extLst>
            </p:cNvPr>
            <p:cNvSpPr/>
            <p:nvPr/>
          </p:nvSpPr>
          <p:spPr bwMode="gray">
            <a:xfrm>
              <a:off x="2509520" y="43484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73" name="Forme libre : forme 4872">
              <a:extLst>
                <a:ext uri="{FF2B5EF4-FFF2-40B4-BE49-F238E27FC236}">
                  <a16:creationId xmlns:a16="http://schemas.microsoft.com/office/drawing/2014/main" id="{109D1A2A-CC95-1AAB-7605-99E02D99E6F9}"/>
                </a:ext>
              </a:extLst>
            </p:cNvPr>
            <p:cNvSpPr/>
            <p:nvPr/>
          </p:nvSpPr>
          <p:spPr bwMode="gray">
            <a:xfrm>
              <a:off x="2459990" y="43484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74" name="Forme libre : forme 4873">
              <a:extLst>
                <a:ext uri="{FF2B5EF4-FFF2-40B4-BE49-F238E27FC236}">
                  <a16:creationId xmlns:a16="http://schemas.microsoft.com/office/drawing/2014/main" id="{53E630A1-3E6D-6C0C-9D1A-627A1ECFB57B}"/>
                </a:ext>
              </a:extLst>
            </p:cNvPr>
            <p:cNvSpPr/>
            <p:nvPr/>
          </p:nvSpPr>
          <p:spPr bwMode="gray">
            <a:xfrm>
              <a:off x="2411730" y="43484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75" name="Forme libre : forme 4874">
              <a:extLst>
                <a:ext uri="{FF2B5EF4-FFF2-40B4-BE49-F238E27FC236}">
                  <a16:creationId xmlns:a16="http://schemas.microsoft.com/office/drawing/2014/main" id="{D79504FD-F1D0-F45F-A2E6-54036925D291}"/>
                </a:ext>
              </a:extLst>
            </p:cNvPr>
            <p:cNvSpPr/>
            <p:nvPr/>
          </p:nvSpPr>
          <p:spPr bwMode="gray">
            <a:xfrm>
              <a:off x="2362200" y="43484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76" name="Forme libre : forme 4875">
              <a:extLst>
                <a:ext uri="{FF2B5EF4-FFF2-40B4-BE49-F238E27FC236}">
                  <a16:creationId xmlns:a16="http://schemas.microsoft.com/office/drawing/2014/main" id="{F7E95354-6170-9961-2AEE-E4184651CD8B}"/>
                </a:ext>
              </a:extLst>
            </p:cNvPr>
            <p:cNvSpPr/>
            <p:nvPr/>
          </p:nvSpPr>
          <p:spPr bwMode="gray">
            <a:xfrm>
              <a:off x="2313940" y="43484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77" name="Forme libre : forme 4876">
              <a:extLst>
                <a:ext uri="{FF2B5EF4-FFF2-40B4-BE49-F238E27FC236}">
                  <a16:creationId xmlns:a16="http://schemas.microsoft.com/office/drawing/2014/main" id="{373F671C-07C0-6CA6-5E03-5A715BC57529}"/>
                </a:ext>
              </a:extLst>
            </p:cNvPr>
            <p:cNvSpPr/>
            <p:nvPr/>
          </p:nvSpPr>
          <p:spPr bwMode="gray">
            <a:xfrm>
              <a:off x="2264410" y="43484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78" name="Forme libre : forme 4877">
              <a:extLst>
                <a:ext uri="{FF2B5EF4-FFF2-40B4-BE49-F238E27FC236}">
                  <a16:creationId xmlns:a16="http://schemas.microsoft.com/office/drawing/2014/main" id="{74FAA54F-1EDB-68C1-DE9C-D005F4A56B50}"/>
                </a:ext>
              </a:extLst>
            </p:cNvPr>
            <p:cNvSpPr/>
            <p:nvPr/>
          </p:nvSpPr>
          <p:spPr bwMode="gray">
            <a:xfrm>
              <a:off x="2214880" y="43484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79" name="Forme libre : forme 4878">
              <a:extLst>
                <a:ext uri="{FF2B5EF4-FFF2-40B4-BE49-F238E27FC236}">
                  <a16:creationId xmlns:a16="http://schemas.microsoft.com/office/drawing/2014/main" id="{81CA03F6-BA5B-2838-1F98-FFD7CE4F7E30}"/>
                </a:ext>
              </a:extLst>
            </p:cNvPr>
            <p:cNvSpPr/>
            <p:nvPr/>
          </p:nvSpPr>
          <p:spPr bwMode="gray">
            <a:xfrm>
              <a:off x="2166620" y="43484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80" name="Forme libre : forme 4879">
              <a:extLst>
                <a:ext uri="{FF2B5EF4-FFF2-40B4-BE49-F238E27FC236}">
                  <a16:creationId xmlns:a16="http://schemas.microsoft.com/office/drawing/2014/main" id="{B65DC9CF-11AD-C5A8-BA35-BF0C5F7886F2}"/>
                </a:ext>
              </a:extLst>
            </p:cNvPr>
            <p:cNvSpPr/>
            <p:nvPr/>
          </p:nvSpPr>
          <p:spPr bwMode="gray">
            <a:xfrm>
              <a:off x="2117090" y="43484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81" name="Forme libre : forme 4880">
              <a:extLst>
                <a:ext uri="{FF2B5EF4-FFF2-40B4-BE49-F238E27FC236}">
                  <a16:creationId xmlns:a16="http://schemas.microsoft.com/office/drawing/2014/main" id="{8D2A1004-0BED-925C-BBDC-9C8DC86B1C8F}"/>
                </a:ext>
              </a:extLst>
            </p:cNvPr>
            <p:cNvSpPr/>
            <p:nvPr/>
          </p:nvSpPr>
          <p:spPr bwMode="gray">
            <a:xfrm>
              <a:off x="2068830" y="43484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82" name="Forme libre : forme 4881">
              <a:extLst>
                <a:ext uri="{FF2B5EF4-FFF2-40B4-BE49-F238E27FC236}">
                  <a16:creationId xmlns:a16="http://schemas.microsoft.com/office/drawing/2014/main" id="{421A8247-A34D-ADBF-969B-8BB5FE77909C}"/>
                </a:ext>
              </a:extLst>
            </p:cNvPr>
            <p:cNvSpPr/>
            <p:nvPr/>
          </p:nvSpPr>
          <p:spPr bwMode="gray">
            <a:xfrm>
              <a:off x="2019300" y="43484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83" name="Forme libre : forme 4882">
              <a:extLst>
                <a:ext uri="{FF2B5EF4-FFF2-40B4-BE49-F238E27FC236}">
                  <a16:creationId xmlns:a16="http://schemas.microsoft.com/office/drawing/2014/main" id="{6EDB4799-72BB-C052-A4B1-E1E4EF9C97A2}"/>
                </a:ext>
              </a:extLst>
            </p:cNvPr>
            <p:cNvSpPr/>
            <p:nvPr/>
          </p:nvSpPr>
          <p:spPr bwMode="gray">
            <a:xfrm>
              <a:off x="1969770" y="43484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84" name="Forme libre : forme 4883">
              <a:extLst>
                <a:ext uri="{FF2B5EF4-FFF2-40B4-BE49-F238E27FC236}">
                  <a16:creationId xmlns:a16="http://schemas.microsoft.com/office/drawing/2014/main" id="{21B86150-CC3B-4566-3059-DFF0571EC417}"/>
                </a:ext>
              </a:extLst>
            </p:cNvPr>
            <p:cNvSpPr/>
            <p:nvPr/>
          </p:nvSpPr>
          <p:spPr bwMode="gray">
            <a:xfrm>
              <a:off x="1921510" y="43484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85" name="Forme libre : forme 4884">
              <a:extLst>
                <a:ext uri="{FF2B5EF4-FFF2-40B4-BE49-F238E27FC236}">
                  <a16:creationId xmlns:a16="http://schemas.microsoft.com/office/drawing/2014/main" id="{8A52D07C-5BB1-0422-9C01-C04D8C76145D}"/>
                </a:ext>
              </a:extLst>
            </p:cNvPr>
            <p:cNvSpPr/>
            <p:nvPr/>
          </p:nvSpPr>
          <p:spPr bwMode="gray">
            <a:xfrm>
              <a:off x="1871980" y="43484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86" name="Forme libre : forme 4885">
              <a:extLst>
                <a:ext uri="{FF2B5EF4-FFF2-40B4-BE49-F238E27FC236}">
                  <a16:creationId xmlns:a16="http://schemas.microsoft.com/office/drawing/2014/main" id="{A917ED0C-5E3C-A9A8-930C-C159F9CD8528}"/>
                </a:ext>
              </a:extLst>
            </p:cNvPr>
            <p:cNvSpPr/>
            <p:nvPr/>
          </p:nvSpPr>
          <p:spPr bwMode="gray">
            <a:xfrm>
              <a:off x="7410450" y="42989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87" name="Forme libre : forme 4886">
              <a:extLst>
                <a:ext uri="{FF2B5EF4-FFF2-40B4-BE49-F238E27FC236}">
                  <a16:creationId xmlns:a16="http://schemas.microsoft.com/office/drawing/2014/main" id="{E2F1DBC1-D3CE-DA9B-9702-6D2394E0BD32}"/>
                </a:ext>
              </a:extLst>
            </p:cNvPr>
            <p:cNvSpPr/>
            <p:nvPr/>
          </p:nvSpPr>
          <p:spPr bwMode="gray">
            <a:xfrm>
              <a:off x="7362189" y="42989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88" name="Forme libre : forme 4887">
              <a:extLst>
                <a:ext uri="{FF2B5EF4-FFF2-40B4-BE49-F238E27FC236}">
                  <a16:creationId xmlns:a16="http://schemas.microsoft.com/office/drawing/2014/main" id="{9A2E7986-13D1-7A5A-FD62-654EA204923F}"/>
                </a:ext>
              </a:extLst>
            </p:cNvPr>
            <p:cNvSpPr/>
            <p:nvPr/>
          </p:nvSpPr>
          <p:spPr bwMode="gray">
            <a:xfrm>
              <a:off x="7312659" y="42989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89" name="Forme libre : forme 4888">
              <a:extLst>
                <a:ext uri="{FF2B5EF4-FFF2-40B4-BE49-F238E27FC236}">
                  <a16:creationId xmlns:a16="http://schemas.microsoft.com/office/drawing/2014/main" id="{01E7ECB9-5D7E-A57D-544F-9E3B2A892BE7}"/>
                </a:ext>
              </a:extLst>
            </p:cNvPr>
            <p:cNvSpPr/>
            <p:nvPr/>
          </p:nvSpPr>
          <p:spPr bwMode="gray">
            <a:xfrm>
              <a:off x="7264400" y="42989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90" name="Forme libre : forme 4889">
              <a:extLst>
                <a:ext uri="{FF2B5EF4-FFF2-40B4-BE49-F238E27FC236}">
                  <a16:creationId xmlns:a16="http://schemas.microsoft.com/office/drawing/2014/main" id="{3D29E3C4-4FE7-845D-FC17-9C1156942D1E}"/>
                </a:ext>
              </a:extLst>
            </p:cNvPr>
            <p:cNvSpPr/>
            <p:nvPr/>
          </p:nvSpPr>
          <p:spPr bwMode="gray">
            <a:xfrm>
              <a:off x="7214869" y="42989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91" name="Forme libre : forme 4890">
              <a:extLst>
                <a:ext uri="{FF2B5EF4-FFF2-40B4-BE49-F238E27FC236}">
                  <a16:creationId xmlns:a16="http://schemas.microsoft.com/office/drawing/2014/main" id="{DC1B1ED1-5B2C-0BB0-02D5-9E1C8723F26D}"/>
                </a:ext>
              </a:extLst>
            </p:cNvPr>
            <p:cNvSpPr/>
            <p:nvPr/>
          </p:nvSpPr>
          <p:spPr bwMode="gray">
            <a:xfrm>
              <a:off x="6822439" y="42989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92" name="Forme libre : forme 4891">
              <a:extLst>
                <a:ext uri="{FF2B5EF4-FFF2-40B4-BE49-F238E27FC236}">
                  <a16:creationId xmlns:a16="http://schemas.microsoft.com/office/drawing/2014/main" id="{69728AB6-7582-BAB6-1315-058C6DFF0927}"/>
                </a:ext>
              </a:extLst>
            </p:cNvPr>
            <p:cNvSpPr/>
            <p:nvPr/>
          </p:nvSpPr>
          <p:spPr bwMode="gray">
            <a:xfrm>
              <a:off x="6774180" y="42989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93" name="Forme libre : forme 4892">
              <a:extLst>
                <a:ext uri="{FF2B5EF4-FFF2-40B4-BE49-F238E27FC236}">
                  <a16:creationId xmlns:a16="http://schemas.microsoft.com/office/drawing/2014/main" id="{2A4B1686-FF24-3A43-0033-BC9B74627899}"/>
                </a:ext>
              </a:extLst>
            </p:cNvPr>
            <p:cNvSpPr/>
            <p:nvPr/>
          </p:nvSpPr>
          <p:spPr bwMode="gray">
            <a:xfrm>
              <a:off x="6430010" y="4298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94" name="Forme libre : forme 4893">
              <a:extLst>
                <a:ext uri="{FF2B5EF4-FFF2-40B4-BE49-F238E27FC236}">
                  <a16:creationId xmlns:a16="http://schemas.microsoft.com/office/drawing/2014/main" id="{B4C92D0F-8CE7-568E-69B8-BCBA800D50CF}"/>
                </a:ext>
              </a:extLst>
            </p:cNvPr>
            <p:cNvSpPr/>
            <p:nvPr/>
          </p:nvSpPr>
          <p:spPr bwMode="gray">
            <a:xfrm>
              <a:off x="6381750" y="4298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95" name="Forme libre : forme 4894">
              <a:extLst>
                <a:ext uri="{FF2B5EF4-FFF2-40B4-BE49-F238E27FC236}">
                  <a16:creationId xmlns:a16="http://schemas.microsoft.com/office/drawing/2014/main" id="{67FFFD36-5732-2FF1-FE26-A24E0E9213A6}"/>
                </a:ext>
              </a:extLst>
            </p:cNvPr>
            <p:cNvSpPr/>
            <p:nvPr/>
          </p:nvSpPr>
          <p:spPr bwMode="gray">
            <a:xfrm>
              <a:off x="4763770" y="4298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96" name="Forme libre : forme 4895">
              <a:extLst>
                <a:ext uri="{FF2B5EF4-FFF2-40B4-BE49-F238E27FC236}">
                  <a16:creationId xmlns:a16="http://schemas.microsoft.com/office/drawing/2014/main" id="{58964567-BAC4-7252-ECC0-13735AE9666D}"/>
                </a:ext>
              </a:extLst>
            </p:cNvPr>
            <p:cNvSpPr/>
            <p:nvPr/>
          </p:nvSpPr>
          <p:spPr bwMode="gray">
            <a:xfrm>
              <a:off x="4715510" y="4298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97" name="Forme libre : forme 4896">
              <a:extLst>
                <a:ext uri="{FF2B5EF4-FFF2-40B4-BE49-F238E27FC236}">
                  <a16:creationId xmlns:a16="http://schemas.microsoft.com/office/drawing/2014/main" id="{91572BB4-8F74-0119-9A09-DAA3940BFF2C}"/>
                </a:ext>
              </a:extLst>
            </p:cNvPr>
            <p:cNvSpPr/>
            <p:nvPr/>
          </p:nvSpPr>
          <p:spPr bwMode="gray">
            <a:xfrm>
              <a:off x="4665980" y="4298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98" name="Forme libre : forme 4897">
              <a:extLst>
                <a:ext uri="{FF2B5EF4-FFF2-40B4-BE49-F238E27FC236}">
                  <a16:creationId xmlns:a16="http://schemas.microsoft.com/office/drawing/2014/main" id="{D9B4CB3C-E670-FC67-F99C-76868A586AC9}"/>
                </a:ext>
              </a:extLst>
            </p:cNvPr>
            <p:cNvSpPr/>
            <p:nvPr/>
          </p:nvSpPr>
          <p:spPr bwMode="gray">
            <a:xfrm>
              <a:off x="4617720" y="4298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99" name="Forme libre : forme 4898">
              <a:extLst>
                <a:ext uri="{FF2B5EF4-FFF2-40B4-BE49-F238E27FC236}">
                  <a16:creationId xmlns:a16="http://schemas.microsoft.com/office/drawing/2014/main" id="{C429C4E3-063A-1BCF-1F35-44E92EE9A9C5}"/>
                </a:ext>
              </a:extLst>
            </p:cNvPr>
            <p:cNvSpPr/>
            <p:nvPr/>
          </p:nvSpPr>
          <p:spPr bwMode="gray">
            <a:xfrm>
              <a:off x="4568190" y="4298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00" name="Forme libre : forme 4899">
              <a:extLst>
                <a:ext uri="{FF2B5EF4-FFF2-40B4-BE49-F238E27FC236}">
                  <a16:creationId xmlns:a16="http://schemas.microsoft.com/office/drawing/2014/main" id="{924CD85E-E2F5-E341-2D13-A55CE0A8DA3A}"/>
                </a:ext>
              </a:extLst>
            </p:cNvPr>
            <p:cNvSpPr/>
            <p:nvPr/>
          </p:nvSpPr>
          <p:spPr bwMode="gray">
            <a:xfrm>
              <a:off x="4518660" y="4298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01" name="Forme libre : forme 4900">
              <a:extLst>
                <a:ext uri="{FF2B5EF4-FFF2-40B4-BE49-F238E27FC236}">
                  <a16:creationId xmlns:a16="http://schemas.microsoft.com/office/drawing/2014/main" id="{2E156E76-3DF5-98EC-DBB7-14981105DE25}"/>
                </a:ext>
              </a:extLst>
            </p:cNvPr>
            <p:cNvSpPr/>
            <p:nvPr/>
          </p:nvSpPr>
          <p:spPr bwMode="gray">
            <a:xfrm>
              <a:off x="4470400" y="4298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02" name="Forme libre : forme 4901">
              <a:extLst>
                <a:ext uri="{FF2B5EF4-FFF2-40B4-BE49-F238E27FC236}">
                  <a16:creationId xmlns:a16="http://schemas.microsoft.com/office/drawing/2014/main" id="{311F429F-C7F5-E1E5-49B6-09B441F3A861}"/>
                </a:ext>
              </a:extLst>
            </p:cNvPr>
            <p:cNvSpPr/>
            <p:nvPr/>
          </p:nvSpPr>
          <p:spPr bwMode="gray">
            <a:xfrm>
              <a:off x="4420870" y="4298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03" name="Forme libre : forme 4902">
              <a:extLst>
                <a:ext uri="{FF2B5EF4-FFF2-40B4-BE49-F238E27FC236}">
                  <a16:creationId xmlns:a16="http://schemas.microsoft.com/office/drawing/2014/main" id="{E608A4D0-A4EA-C455-364C-9E1A95FF3532}"/>
                </a:ext>
              </a:extLst>
            </p:cNvPr>
            <p:cNvSpPr/>
            <p:nvPr/>
          </p:nvSpPr>
          <p:spPr bwMode="gray">
            <a:xfrm>
              <a:off x="4372610" y="4298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04" name="Forme libre : forme 4903">
              <a:extLst>
                <a:ext uri="{FF2B5EF4-FFF2-40B4-BE49-F238E27FC236}">
                  <a16:creationId xmlns:a16="http://schemas.microsoft.com/office/drawing/2014/main" id="{58A3A77E-C51F-ACE5-A51C-2679796AEFDD}"/>
                </a:ext>
              </a:extLst>
            </p:cNvPr>
            <p:cNvSpPr/>
            <p:nvPr/>
          </p:nvSpPr>
          <p:spPr bwMode="gray">
            <a:xfrm>
              <a:off x="4323080" y="4298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05" name="Forme libre : forme 4904">
              <a:extLst>
                <a:ext uri="{FF2B5EF4-FFF2-40B4-BE49-F238E27FC236}">
                  <a16:creationId xmlns:a16="http://schemas.microsoft.com/office/drawing/2014/main" id="{252CC340-A2DA-36DB-82A7-57C29724FC0B}"/>
                </a:ext>
              </a:extLst>
            </p:cNvPr>
            <p:cNvSpPr/>
            <p:nvPr/>
          </p:nvSpPr>
          <p:spPr bwMode="gray">
            <a:xfrm>
              <a:off x="4273550" y="4298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06" name="Forme libre : forme 4905">
              <a:extLst>
                <a:ext uri="{FF2B5EF4-FFF2-40B4-BE49-F238E27FC236}">
                  <a16:creationId xmlns:a16="http://schemas.microsoft.com/office/drawing/2014/main" id="{8E822452-8595-C8C9-DAFD-F3ABA0B2A889}"/>
                </a:ext>
              </a:extLst>
            </p:cNvPr>
            <p:cNvSpPr/>
            <p:nvPr/>
          </p:nvSpPr>
          <p:spPr bwMode="gray">
            <a:xfrm>
              <a:off x="4225290" y="4298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07" name="Forme libre : forme 4906">
              <a:extLst>
                <a:ext uri="{FF2B5EF4-FFF2-40B4-BE49-F238E27FC236}">
                  <a16:creationId xmlns:a16="http://schemas.microsoft.com/office/drawing/2014/main" id="{4CC3F656-BCC9-1229-4F3B-031EC5CEA2B1}"/>
                </a:ext>
              </a:extLst>
            </p:cNvPr>
            <p:cNvSpPr/>
            <p:nvPr/>
          </p:nvSpPr>
          <p:spPr bwMode="gray">
            <a:xfrm>
              <a:off x="4175760" y="4298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08" name="Forme libre : forme 4907">
              <a:extLst>
                <a:ext uri="{FF2B5EF4-FFF2-40B4-BE49-F238E27FC236}">
                  <a16:creationId xmlns:a16="http://schemas.microsoft.com/office/drawing/2014/main" id="{362E0955-C7B6-7492-0FF2-073770CD3E06}"/>
                </a:ext>
              </a:extLst>
            </p:cNvPr>
            <p:cNvSpPr/>
            <p:nvPr/>
          </p:nvSpPr>
          <p:spPr bwMode="gray">
            <a:xfrm>
              <a:off x="4127500" y="4298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09" name="Forme libre : forme 4908">
              <a:extLst>
                <a:ext uri="{FF2B5EF4-FFF2-40B4-BE49-F238E27FC236}">
                  <a16:creationId xmlns:a16="http://schemas.microsoft.com/office/drawing/2014/main" id="{871F8C99-FFC3-5E75-F4AB-09521DC493C3}"/>
                </a:ext>
              </a:extLst>
            </p:cNvPr>
            <p:cNvSpPr/>
            <p:nvPr/>
          </p:nvSpPr>
          <p:spPr bwMode="gray">
            <a:xfrm>
              <a:off x="2950210" y="4298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10" name="Forme libre : forme 4909">
              <a:extLst>
                <a:ext uri="{FF2B5EF4-FFF2-40B4-BE49-F238E27FC236}">
                  <a16:creationId xmlns:a16="http://schemas.microsoft.com/office/drawing/2014/main" id="{180516F1-FDED-1114-44A0-37B8F864BF1F}"/>
                </a:ext>
              </a:extLst>
            </p:cNvPr>
            <p:cNvSpPr/>
            <p:nvPr/>
          </p:nvSpPr>
          <p:spPr bwMode="gray">
            <a:xfrm>
              <a:off x="2901950" y="4298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11" name="Forme libre : forme 4910">
              <a:extLst>
                <a:ext uri="{FF2B5EF4-FFF2-40B4-BE49-F238E27FC236}">
                  <a16:creationId xmlns:a16="http://schemas.microsoft.com/office/drawing/2014/main" id="{5626AFD6-1CEF-9850-A2E6-BAD817DCEC79}"/>
                </a:ext>
              </a:extLst>
            </p:cNvPr>
            <p:cNvSpPr/>
            <p:nvPr/>
          </p:nvSpPr>
          <p:spPr bwMode="gray">
            <a:xfrm>
              <a:off x="2852420" y="4298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12" name="Forme libre : forme 4911">
              <a:extLst>
                <a:ext uri="{FF2B5EF4-FFF2-40B4-BE49-F238E27FC236}">
                  <a16:creationId xmlns:a16="http://schemas.microsoft.com/office/drawing/2014/main" id="{1DE86B06-4C90-13F5-23CE-781F6AEA6498}"/>
                </a:ext>
              </a:extLst>
            </p:cNvPr>
            <p:cNvSpPr/>
            <p:nvPr/>
          </p:nvSpPr>
          <p:spPr bwMode="gray">
            <a:xfrm>
              <a:off x="2804160" y="4298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13" name="Forme libre : forme 4912">
              <a:extLst>
                <a:ext uri="{FF2B5EF4-FFF2-40B4-BE49-F238E27FC236}">
                  <a16:creationId xmlns:a16="http://schemas.microsoft.com/office/drawing/2014/main" id="{22C5A549-A6E1-117C-A882-0B83C3D1886C}"/>
                </a:ext>
              </a:extLst>
            </p:cNvPr>
            <p:cNvSpPr/>
            <p:nvPr/>
          </p:nvSpPr>
          <p:spPr bwMode="gray">
            <a:xfrm>
              <a:off x="2754630" y="4298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14" name="Forme libre : forme 4913">
              <a:extLst>
                <a:ext uri="{FF2B5EF4-FFF2-40B4-BE49-F238E27FC236}">
                  <a16:creationId xmlns:a16="http://schemas.microsoft.com/office/drawing/2014/main" id="{36552A03-2505-8600-2665-4DF392019D85}"/>
                </a:ext>
              </a:extLst>
            </p:cNvPr>
            <p:cNvSpPr/>
            <p:nvPr/>
          </p:nvSpPr>
          <p:spPr bwMode="gray">
            <a:xfrm>
              <a:off x="2705100" y="4298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15" name="Forme libre : forme 4914">
              <a:extLst>
                <a:ext uri="{FF2B5EF4-FFF2-40B4-BE49-F238E27FC236}">
                  <a16:creationId xmlns:a16="http://schemas.microsoft.com/office/drawing/2014/main" id="{D2FBC994-A3E3-815D-31DD-5225BC38457C}"/>
                </a:ext>
              </a:extLst>
            </p:cNvPr>
            <p:cNvSpPr/>
            <p:nvPr/>
          </p:nvSpPr>
          <p:spPr bwMode="gray">
            <a:xfrm>
              <a:off x="2656840" y="4298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16" name="Forme libre : forme 4915">
              <a:extLst>
                <a:ext uri="{FF2B5EF4-FFF2-40B4-BE49-F238E27FC236}">
                  <a16:creationId xmlns:a16="http://schemas.microsoft.com/office/drawing/2014/main" id="{521B9300-8E1C-5CAC-70B9-F9F43BFDE681}"/>
                </a:ext>
              </a:extLst>
            </p:cNvPr>
            <p:cNvSpPr/>
            <p:nvPr/>
          </p:nvSpPr>
          <p:spPr bwMode="gray">
            <a:xfrm>
              <a:off x="2607310" y="4298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17" name="Forme libre : forme 4916">
              <a:extLst>
                <a:ext uri="{FF2B5EF4-FFF2-40B4-BE49-F238E27FC236}">
                  <a16:creationId xmlns:a16="http://schemas.microsoft.com/office/drawing/2014/main" id="{94A530FF-135C-D02C-7D6A-7FBD12F7A521}"/>
                </a:ext>
              </a:extLst>
            </p:cNvPr>
            <p:cNvSpPr/>
            <p:nvPr/>
          </p:nvSpPr>
          <p:spPr bwMode="gray">
            <a:xfrm>
              <a:off x="2559050" y="4298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18" name="Forme libre : forme 4917">
              <a:extLst>
                <a:ext uri="{FF2B5EF4-FFF2-40B4-BE49-F238E27FC236}">
                  <a16:creationId xmlns:a16="http://schemas.microsoft.com/office/drawing/2014/main" id="{A8C5211B-97BF-19C9-F589-67270C8CD1B7}"/>
                </a:ext>
              </a:extLst>
            </p:cNvPr>
            <p:cNvSpPr/>
            <p:nvPr/>
          </p:nvSpPr>
          <p:spPr bwMode="gray">
            <a:xfrm>
              <a:off x="2509520" y="4298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19" name="Forme libre : forme 4918">
              <a:extLst>
                <a:ext uri="{FF2B5EF4-FFF2-40B4-BE49-F238E27FC236}">
                  <a16:creationId xmlns:a16="http://schemas.microsoft.com/office/drawing/2014/main" id="{03AD1404-5291-6EEC-57DA-01C222BDDF90}"/>
                </a:ext>
              </a:extLst>
            </p:cNvPr>
            <p:cNvSpPr/>
            <p:nvPr/>
          </p:nvSpPr>
          <p:spPr bwMode="gray">
            <a:xfrm>
              <a:off x="2459990" y="4298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20" name="Forme libre : forme 4919">
              <a:extLst>
                <a:ext uri="{FF2B5EF4-FFF2-40B4-BE49-F238E27FC236}">
                  <a16:creationId xmlns:a16="http://schemas.microsoft.com/office/drawing/2014/main" id="{EB87DB16-D3D5-C4E5-338C-E5EA1C214FD2}"/>
                </a:ext>
              </a:extLst>
            </p:cNvPr>
            <p:cNvSpPr/>
            <p:nvPr/>
          </p:nvSpPr>
          <p:spPr bwMode="gray">
            <a:xfrm>
              <a:off x="2411730" y="4298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21" name="Forme libre : forme 4920">
              <a:extLst>
                <a:ext uri="{FF2B5EF4-FFF2-40B4-BE49-F238E27FC236}">
                  <a16:creationId xmlns:a16="http://schemas.microsoft.com/office/drawing/2014/main" id="{CE6B7CA5-2671-068D-48C2-E805CDBB1CED}"/>
                </a:ext>
              </a:extLst>
            </p:cNvPr>
            <p:cNvSpPr/>
            <p:nvPr/>
          </p:nvSpPr>
          <p:spPr bwMode="gray">
            <a:xfrm>
              <a:off x="2362200" y="4298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22" name="Forme libre : forme 4921">
              <a:extLst>
                <a:ext uri="{FF2B5EF4-FFF2-40B4-BE49-F238E27FC236}">
                  <a16:creationId xmlns:a16="http://schemas.microsoft.com/office/drawing/2014/main" id="{0E816833-F0C6-7C6D-820B-6917F01A4427}"/>
                </a:ext>
              </a:extLst>
            </p:cNvPr>
            <p:cNvSpPr/>
            <p:nvPr/>
          </p:nvSpPr>
          <p:spPr bwMode="gray">
            <a:xfrm>
              <a:off x="2313940" y="4298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23" name="Forme libre : forme 4922">
              <a:extLst>
                <a:ext uri="{FF2B5EF4-FFF2-40B4-BE49-F238E27FC236}">
                  <a16:creationId xmlns:a16="http://schemas.microsoft.com/office/drawing/2014/main" id="{B40CF2DF-AAAA-3BAC-65E6-A0085306B977}"/>
                </a:ext>
              </a:extLst>
            </p:cNvPr>
            <p:cNvSpPr/>
            <p:nvPr/>
          </p:nvSpPr>
          <p:spPr bwMode="gray">
            <a:xfrm>
              <a:off x="2264410" y="4298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24" name="Forme libre : forme 4923">
              <a:extLst>
                <a:ext uri="{FF2B5EF4-FFF2-40B4-BE49-F238E27FC236}">
                  <a16:creationId xmlns:a16="http://schemas.microsoft.com/office/drawing/2014/main" id="{DFBECB67-773A-81E4-E0B6-0CCA1ADC7130}"/>
                </a:ext>
              </a:extLst>
            </p:cNvPr>
            <p:cNvSpPr/>
            <p:nvPr/>
          </p:nvSpPr>
          <p:spPr bwMode="gray">
            <a:xfrm>
              <a:off x="2214880" y="4298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25" name="Forme libre : forme 4924">
              <a:extLst>
                <a:ext uri="{FF2B5EF4-FFF2-40B4-BE49-F238E27FC236}">
                  <a16:creationId xmlns:a16="http://schemas.microsoft.com/office/drawing/2014/main" id="{C547EF9E-7FC0-544F-CBE0-9203664FB9EF}"/>
                </a:ext>
              </a:extLst>
            </p:cNvPr>
            <p:cNvSpPr/>
            <p:nvPr/>
          </p:nvSpPr>
          <p:spPr bwMode="gray">
            <a:xfrm>
              <a:off x="2166620" y="4298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26" name="Forme libre : forme 4925">
              <a:extLst>
                <a:ext uri="{FF2B5EF4-FFF2-40B4-BE49-F238E27FC236}">
                  <a16:creationId xmlns:a16="http://schemas.microsoft.com/office/drawing/2014/main" id="{15F4AC23-D9F9-D6C8-58D7-616E4C28952A}"/>
                </a:ext>
              </a:extLst>
            </p:cNvPr>
            <p:cNvSpPr/>
            <p:nvPr/>
          </p:nvSpPr>
          <p:spPr bwMode="gray">
            <a:xfrm>
              <a:off x="2117090" y="4298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27" name="Forme libre : forme 4926">
              <a:extLst>
                <a:ext uri="{FF2B5EF4-FFF2-40B4-BE49-F238E27FC236}">
                  <a16:creationId xmlns:a16="http://schemas.microsoft.com/office/drawing/2014/main" id="{065259A0-1FFD-12D2-EA1E-BFB49870C8DB}"/>
                </a:ext>
              </a:extLst>
            </p:cNvPr>
            <p:cNvSpPr/>
            <p:nvPr/>
          </p:nvSpPr>
          <p:spPr bwMode="gray">
            <a:xfrm>
              <a:off x="2068830" y="4298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28" name="Forme libre : forme 4927">
              <a:extLst>
                <a:ext uri="{FF2B5EF4-FFF2-40B4-BE49-F238E27FC236}">
                  <a16:creationId xmlns:a16="http://schemas.microsoft.com/office/drawing/2014/main" id="{7FDB2A70-C316-8796-80C4-4AB47766F7CA}"/>
                </a:ext>
              </a:extLst>
            </p:cNvPr>
            <p:cNvSpPr/>
            <p:nvPr/>
          </p:nvSpPr>
          <p:spPr bwMode="gray">
            <a:xfrm>
              <a:off x="2019300" y="4298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29" name="Forme libre : forme 4928">
              <a:extLst>
                <a:ext uri="{FF2B5EF4-FFF2-40B4-BE49-F238E27FC236}">
                  <a16:creationId xmlns:a16="http://schemas.microsoft.com/office/drawing/2014/main" id="{EC81BFE4-2C2F-BF56-67E1-4A689384EC38}"/>
                </a:ext>
              </a:extLst>
            </p:cNvPr>
            <p:cNvSpPr/>
            <p:nvPr/>
          </p:nvSpPr>
          <p:spPr bwMode="gray">
            <a:xfrm>
              <a:off x="1969770" y="4298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30" name="Forme libre : forme 4929">
              <a:extLst>
                <a:ext uri="{FF2B5EF4-FFF2-40B4-BE49-F238E27FC236}">
                  <a16:creationId xmlns:a16="http://schemas.microsoft.com/office/drawing/2014/main" id="{8B9A5D37-2F82-3A2A-1163-EE7BC681FEF1}"/>
                </a:ext>
              </a:extLst>
            </p:cNvPr>
            <p:cNvSpPr/>
            <p:nvPr/>
          </p:nvSpPr>
          <p:spPr bwMode="gray">
            <a:xfrm>
              <a:off x="1921510" y="4298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31" name="Forme libre : forme 4930">
              <a:extLst>
                <a:ext uri="{FF2B5EF4-FFF2-40B4-BE49-F238E27FC236}">
                  <a16:creationId xmlns:a16="http://schemas.microsoft.com/office/drawing/2014/main" id="{914A1E3D-808E-9B9B-EFE4-6AC9653BCA95}"/>
                </a:ext>
              </a:extLst>
            </p:cNvPr>
            <p:cNvSpPr/>
            <p:nvPr/>
          </p:nvSpPr>
          <p:spPr bwMode="gray">
            <a:xfrm>
              <a:off x="1871980" y="4298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32" name="Forme libre : forme 4931">
              <a:extLst>
                <a:ext uri="{FF2B5EF4-FFF2-40B4-BE49-F238E27FC236}">
                  <a16:creationId xmlns:a16="http://schemas.microsoft.com/office/drawing/2014/main" id="{6BDD00B2-62B7-1226-5B9E-96EC7398173A}"/>
                </a:ext>
              </a:extLst>
            </p:cNvPr>
            <p:cNvSpPr/>
            <p:nvPr/>
          </p:nvSpPr>
          <p:spPr bwMode="gray">
            <a:xfrm>
              <a:off x="1823720" y="4298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33" name="Forme libre : forme 4932">
              <a:extLst>
                <a:ext uri="{FF2B5EF4-FFF2-40B4-BE49-F238E27FC236}">
                  <a16:creationId xmlns:a16="http://schemas.microsoft.com/office/drawing/2014/main" id="{31ACF292-CB96-AA8A-7B48-FB3CD476E469}"/>
                </a:ext>
              </a:extLst>
            </p:cNvPr>
            <p:cNvSpPr/>
            <p:nvPr/>
          </p:nvSpPr>
          <p:spPr bwMode="gray">
            <a:xfrm>
              <a:off x="7362189" y="42494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34" name="Forme libre : forme 4933">
              <a:extLst>
                <a:ext uri="{FF2B5EF4-FFF2-40B4-BE49-F238E27FC236}">
                  <a16:creationId xmlns:a16="http://schemas.microsoft.com/office/drawing/2014/main" id="{1BE0299A-3168-BB11-8C1B-73CAC2942CFE}"/>
                </a:ext>
              </a:extLst>
            </p:cNvPr>
            <p:cNvSpPr/>
            <p:nvPr/>
          </p:nvSpPr>
          <p:spPr bwMode="gray">
            <a:xfrm>
              <a:off x="7312659" y="42494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35" name="Forme libre : forme 4934">
              <a:extLst>
                <a:ext uri="{FF2B5EF4-FFF2-40B4-BE49-F238E27FC236}">
                  <a16:creationId xmlns:a16="http://schemas.microsoft.com/office/drawing/2014/main" id="{94E2DFBB-BF5D-6855-1F79-117CEF70CCFC}"/>
                </a:ext>
              </a:extLst>
            </p:cNvPr>
            <p:cNvSpPr/>
            <p:nvPr/>
          </p:nvSpPr>
          <p:spPr bwMode="gray">
            <a:xfrm>
              <a:off x="7264400" y="42494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36" name="Forme libre : forme 4935">
              <a:extLst>
                <a:ext uri="{FF2B5EF4-FFF2-40B4-BE49-F238E27FC236}">
                  <a16:creationId xmlns:a16="http://schemas.microsoft.com/office/drawing/2014/main" id="{50F2F079-0BA1-BF62-5826-29EE8EDF2070}"/>
                </a:ext>
              </a:extLst>
            </p:cNvPr>
            <p:cNvSpPr/>
            <p:nvPr/>
          </p:nvSpPr>
          <p:spPr bwMode="gray">
            <a:xfrm>
              <a:off x="7214869" y="42494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37" name="Forme libre : forme 4936">
              <a:extLst>
                <a:ext uri="{FF2B5EF4-FFF2-40B4-BE49-F238E27FC236}">
                  <a16:creationId xmlns:a16="http://schemas.microsoft.com/office/drawing/2014/main" id="{925D9906-7792-27E7-5E27-C699EA478552}"/>
                </a:ext>
              </a:extLst>
            </p:cNvPr>
            <p:cNvSpPr/>
            <p:nvPr/>
          </p:nvSpPr>
          <p:spPr bwMode="gray">
            <a:xfrm>
              <a:off x="7165339" y="42494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38" name="Forme libre : forme 4937">
              <a:extLst>
                <a:ext uri="{FF2B5EF4-FFF2-40B4-BE49-F238E27FC236}">
                  <a16:creationId xmlns:a16="http://schemas.microsoft.com/office/drawing/2014/main" id="{25262E90-B6D1-8CF3-BEAB-D2C030CE29BA}"/>
                </a:ext>
              </a:extLst>
            </p:cNvPr>
            <p:cNvSpPr/>
            <p:nvPr/>
          </p:nvSpPr>
          <p:spPr bwMode="gray">
            <a:xfrm>
              <a:off x="7117080" y="42494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39" name="Forme libre : forme 4938">
              <a:extLst>
                <a:ext uri="{FF2B5EF4-FFF2-40B4-BE49-F238E27FC236}">
                  <a16:creationId xmlns:a16="http://schemas.microsoft.com/office/drawing/2014/main" id="{D31C34F4-734F-EB16-187B-F58D3300045D}"/>
                </a:ext>
              </a:extLst>
            </p:cNvPr>
            <p:cNvSpPr/>
            <p:nvPr/>
          </p:nvSpPr>
          <p:spPr bwMode="gray">
            <a:xfrm>
              <a:off x="6822439" y="42494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40" name="Forme libre : forme 4939">
              <a:extLst>
                <a:ext uri="{FF2B5EF4-FFF2-40B4-BE49-F238E27FC236}">
                  <a16:creationId xmlns:a16="http://schemas.microsoft.com/office/drawing/2014/main" id="{DB5FF6FC-7DA2-97CF-7064-086CD80FCEBA}"/>
                </a:ext>
              </a:extLst>
            </p:cNvPr>
            <p:cNvSpPr/>
            <p:nvPr/>
          </p:nvSpPr>
          <p:spPr bwMode="gray">
            <a:xfrm>
              <a:off x="6774180" y="42494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41" name="Forme libre : forme 4940">
              <a:extLst>
                <a:ext uri="{FF2B5EF4-FFF2-40B4-BE49-F238E27FC236}">
                  <a16:creationId xmlns:a16="http://schemas.microsoft.com/office/drawing/2014/main" id="{64111F01-57E9-76B0-C8C7-18EBB69D4768}"/>
                </a:ext>
              </a:extLst>
            </p:cNvPr>
            <p:cNvSpPr/>
            <p:nvPr/>
          </p:nvSpPr>
          <p:spPr bwMode="gray">
            <a:xfrm>
              <a:off x="6675119" y="42494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42" name="Forme libre : forme 4941">
              <a:extLst>
                <a:ext uri="{FF2B5EF4-FFF2-40B4-BE49-F238E27FC236}">
                  <a16:creationId xmlns:a16="http://schemas.microsoft.com/office/drawing/2014/main" id="{8AE7C2DC-10CC-3574-69DD-BDB8B44020F9}"/>
                </a:ext>
              </a:extLst>
            </p:cNvPr>
            <p:cNvSpPr/>
            <p:nvPr/>
          </p:nvSpPr>
          <p:spPr bwMode="gray">
            <a:xfrm>
              <a:off x="6626859" y="42494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43" name="Forme libre : forme 4942">
              <a:extLst>
                <a:ext uri="{FF2B5EF4-FFF2-40B4-BE49-F238E27FC236}">
                  <a16:creationId xmlns:a16="http://schemas.microsoft.com/office/drawing/2014/main" id="{4281E0D2-22EA-984F-1BF7-4D6F91678982}"/>
                </a:ext>
              </a:extLst>
            </p:cNvPr>
            <p:cNvSpPr/>
            <p:nvPr/>
          </p:nvSpPr>
          <p:spPr bwMode="gray">
            <a:xfrm>
              <a:off x="6577330" y="42494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44" name="Forme libre : forme 4943">
              <a:extLst>
                <a:ext uri="{FF2B5EF4-FFF2-40B4-BE49-F238E27FC236}">
                  <a16:creationId xmlns:a16="http://schemas.microsoft.com/office/drawing/2014/main" id="{2EE9D0E2-3F2F-01C2-EF3F-1C4F2BA04BCD}"/>
                </a:ext>
              </a:extLst>
            </p:cNvPr>
            <p:cNvSpPr/>
            <p:nvPr/>
          </p:nvSpPr>
          <p:spPr bwMode="gray">
            <a:xfrm>
              <a:off x="6430010" y="4249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45" name="Forme libre : forme 4944">
              <a:extLst>
                <a:ext uri="{FF2B5EF4-FFF2-40B4-BE49-F238E27FC236}">
                  <a16:creationId xmlns:a16="http://schemas.microsoft.com/office/drawing/2014/main" id="{084D12F8-E85C-C91F-4C7E-26A4BD64F775}"/>
                </a:ext>
              </a:extLst>
            </p:cNvPr>
            <p:cNvSpPr/>
            <p:nvPr/>
          </p:nvSpPr>
          <p:spPr bwMode="gray">
            <a:xfrm>
              <a:off x="6381750" y="4249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46" name="Forme libre : forme 4945">
              <a:extLst>
                <a:ext uri="{FF2B5EF4-FFF2-40B4-BE49-F238E27FC236}">
                  <a16:creationId xmlns:a16="http://schemas.microsoft.com/office/drawing/2014/main" id="{2435B59D-6098-C25A-6238-379B5D84A7F5}"/>
                </a:ext>
              </a:extLst>
            </p:cNvPr>
            <p:cNvSpPr/>
            <p:nvPr/>
          </p:nvSpPr>
          <p:spPr bwMode="gray">
            <a:xfrm>
              <a:off x="4763770" y="4249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47" name="Forme libre : forme 4946">
              <a:extLst>
                <a:ext uri="{FF2B5EF4-FFF2-40B4-BE49-F238E27FC236}">
                  <a16:creationId xmlns:a16="http://schemas.microsoft.com/office/drawing/2014/main" id="{E73B4D95-0842-AF46-447B-B1EE82E3F176}"/>
                </a:ext>
              </a:extLst>
            </p:cNvPr>
            <p:cNvSpPr/>
            <p:nvPr/>
          </p:nvSpPr>
          <p:spPr bwMode="gray">
            <a:xfrm>
              <a:off x="4715510" y="4249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48" name="Forme libre : forme 4947">
              <a:extLst>
                <a:ext uri="{FF2B5EF4-FFF2-40B4-BE49-F238E27FC236}">
                  <a16:creationId xmlns:a16="http://schemas.microsoft.com/office/drawing/2014/main" id="{0B005C02-7FC1-933E-73B4-157BC6A76B42}"/>
                </a:ext>
              </a:extLst>
            </p:cNvPr>
            <p:cNvSpPr/>
            <p:nvPr/>
          </p:nvSpPr>
          <p:spPr bwMode="gray">
            <a:xfrm>
              <a:off x="4665980" y="4249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49" name="Forme libre : forme 4948">
              <a:extLst>
                <a:ext uri="{FF2B5EF4-FFF2-40B4-BE49-F238E27FC236}">
                  <a16:creationId xmlns:a16="http://schemas.microsoft.com/office/drawing/2014/main" id="{D21CDA05-FE7A-D562-5859-8A207DD1AB0A}"/>
                </a:ext>
              </a:extLst>
            </p:cNvPr>
            <p:cNvSpPr/>
            <p:nvPr/>
          </p:nvSpPr>
          <p:spPr bwMode="gray">
            <a:xfrm>
              <a:off x="4617720" y="4249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50" name="Forme libre : forme 4949">
              <a:extLst>
                <a:ext uri="{FF2B5EF4-FFF2-40B4-BE49-F238E27FC236}">
                  <a16:creationId xmlns:a16="http://schemas.microsoft.com/office/drawing/2014/main" id="{7751BA68-A083-ECAD-257C-E57C72592DD9}"/>
                </a:ext>
              </a:extLst>
            </p:cNvPr>
            <p:cNvSpPr/>
            <p:nvPr/>
          </p:nvSpPr>
          <p:spPr bwMode="gray">
            <a:xfrm>
              <a:off x="4568190" y="4249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51" name="Forme libre : forme 4950">
              <a:extLst>
                <a:ext uri="{FF2B5EF4-FFF2-40B4-BE49-F238E27FC236}">
                  <a16:creationId xmlns:a16="http://schemas.microsoft.com/office/drawing/2014/main" id="{7EFE4C70-F0D8-1C3F-46D2-6EBAF61C89DD}"/>
                </a:ext>
              </a:extLst>
            </p:cNvPr>
            <p:cNvSpPr/>
            <p:nvPr/>
          </p:nvSpPr>
          <p:spPr bwMode="gray">
            <a:xfrm>
              <a:off x="4518660" y="4249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52" name="Forme libre : forme 4951">
              <a:extLst>
                <a:ext uri="{FF2B5EF4-FFF2-40B4-BE49-F238E27FC236}">
                  <a16:creationId xmlns:a16="http://schemas.microsoft.com/office/drawing/2014/main" id="{53B50005-1729-5233-443A-91C3D66F8FA6}"/>
                </a:ext>
              </a:extLst>
            </p:cNvPr>
            <p:cNvSpPr/>
            <p:nvPr/>
          </p:nvSpPr>
          <p:spPr bwMode="gray">
            <a:xfrm>
              <a:off x="4470400" y="4249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53" name="Forme libre : forme 4952">
              <a:extLst>
                <a:ext uri="{FF2B5EF4-FFF2-40B4-BE49-F238E27FC236}">
                  <a16:creationId xmlns:a16="http://schemas.microsoft.com/office/drawing/2014/main" id="{B0C27AAF-572F-A7E5-ACC1-19063692B9F1}"/>
                </a:ext>
              </a:extLst>
            </p:cNvPr>
            <p:cNvSpPr/>
            <p:nvPr/>
          </p:nvSpPr>
          <p:spPr bwMode="gray">
            <a:xfrm>
              <a:off x="4420870" y="4249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54" name="Forme libre : forme 4953">
              <a:extLst>
                <a:ext uri="{FF2B5EF4-FFF2-40B4-BE49-F238E27FC236}">
                  <a16:creationId xmlns:a16="http://schemas.microsoft.com/office/drawing/2014/main" id="{65BBD0C8-CC92-735E-738D-DFE8C4855960}"/>
                </a:ext>
              </a:extLst>
            </p:cNvPr>
            <p:cNvSpPr/>
            <p:nvPr/>
          </p:nvSpPr>
          <p:spPr bwMode="gray">
            <a:xfrm>
              <a:off x="4372610" y="4249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55" name="Forme libre : forme 4954">
              <a:extLst>
                <a:ext uri="{FF2B5EF4-FFF2-40B4-BE49-F238E27FC236}">
                  <a16:creationId xmlns:a16="http://schemas.microsoft.com/office/drawing/2014/main" id="{6B6D004A-9EEA-4BD7-A649-B9859109C986}"/>
                </a:ext>
              </a:extLst>
            </p:cNvPr>
            <p:cNvSpPr/>
            <p:nvPr/>
          </p:nvSpPr>
          <p:spPr bwMode="gray">
            <a:xfrm>
              <a:off x="4323080" y="4249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56" name="Forme libre : forme 4955">
              <a:extLst>
                <a:ext uri="{FF2B5EF4-FFF2-40B4-BE49-F238E27FC236}">
                  <a16:creationId xmlns:a16="http://schemas.microsoft.com/office/drawing/2014/main" id="{D74B962F-9668-70FE-5B68-F1556E4E0A54}"/>
                </a:ext>
              </a:extLst>
            </p:cNvPr>
            <p:cNvSpPr/>
            <p:nvPr/>
          </p:nvSpPr>
          <p:spPr bwMode="gray">
            <a:xfrm>
              <a:off x="4273550" y="4249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57" name="Forme libre : forme 4956">
              <a:extLst>
                <a:ext uri="{FF2B5EF4-FFF2-40B4-BE49-F238E27FC236}">
                  <a16:creationId xmlns:a16="http://schemas.microsoft.com/office/drawing/2014/main" id="{880CBDC6-541E-0861-8F8D-0A7C52465771}"/>
                </a:ext>
              </a:extLst>
            </p:cNvPr>
            <p:cNvSpPr/>
            <p:nvPr/>
          </p:nvSpPr>
          <p:spPr bwMode="gray">
            <a:xfrm>
              <a:off x="4225290" y="4249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58" name="Forme libre : forme 4957">
              <a:extLst>
                <a:ext uri="{FF2B5EF4-FFF2-40B4-BE49-F238E27FC236}">
                  <a16:creationId xmlns:a16="http://schemas.microsoft.com/office/drawing/2014/main" id="{BEBF72E9-B2C4-6CAC-5D1A-5F94FA1EAAFF}"/>
                </a:ext>
              </a:extLst>
            </p:cNvPr>
            <p:cNvSpPr/>
            <p:nvPr/>
          </p:nvSpPr>
          <p:spPr bwMode="gray">
            <a:xfrm>
              <a:off x="4175760" y="4249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59" name="Forme libre : forme 4958">
              <a:extLst>
                <a:ext uri="{FF2B5EF4-FFF2-40B4-BE49-F238E27FC236}">
                  <a16:creationId xmlns:a16="http://schemas.microsoft.com/office/drawing/2014/main" id="{C714C2C8-A8C6-73F0-1624-B3250567802F}"/>
                </a:ext>
              </a:extLst>
            </p:cNvPr>
            <p:cNvSpPr/>
            <p:nvPr/>
          </p:nvSpPr>
          <p:spPr bwMode="gray">
            <a:xfrm>
              <a:off x="4127500" y="4249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60" name="Forme libre : forme 4959">
              <a:extLst>
                <a:ext uri="{FF2B5EF4-FFF2-40B4-BE49-F238E27FC236}">
                  <a16:creationId xmlns:a16="http://schemas.microsoft.com/office/drawing/2014/main" id="{D2D60EA0-396F-28D5-FFFD-FEBE56424CE3}"/>
                </a:ext>
              </a:extLst>
            </p:cNvPr>
            <p:cNvSpPr/>
            <p:nvPr/>
          </p:nvSpPr>
          <p:spPr bwMode="gray">
            <a:xfrm>
              <a:off x="2901950" y="4249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61" name="Forme libre : forme 4960">
              <a:extLst>
                <a:ext uri="{FF2B5EF4-FFF2-40B4-BE49-F238E27FC236}">
                  <a16:creationId xmlns:a16="http://schemas.microsoft.com/office/drawing/2014/main" id="{E09C229D-691A-A1FD-5471-5B5023444C50}"/>
                </a:ext>
              </a:extLst>
            </p:cNvPr>
            <p:cNvSpPr/>
            <p:nvPr/>
          </p:nvSpPr>
          <p:spPr bwMode="gray">
            <a:xfrm>
              <a:off x="2852420" y="4249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62" name="Forme libre : forme 4961">
              <a:extLst>
                <a:ext uri="{FF2B5EF4-FFF2-40B4-BE49-F238E27FC236}">
                  <a16:creationId xmlns:a16="http://schemas.microsoft.com/office/drawing/2014/main" id="{AB715673-1073-6C4B-AE2A-B40C7BF4B9E0}"/>
                </a:ext>
              </a:extLst>
            </p:cNvPr>
            <p:cNvSpPr/>
            <p:nvPr/>
          </p:nvSpPr>
          <p:spPr bwMode="gray">
            <a:xfrm>
              <a:off x="2804160" y="4249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63" name="Forme libre : forme 4962">
              <a:extLst>
                <a:ext uri="{FF2B5EF4-FFF2-40B4-BE49-F238E27FC236}">
                  <a16:creationId xmlns:a16="http://schemas.microsoft.com/office/drawing/2014/main" id="{46EA81EA-6CF7-9D7A-0DE3-B99D65AA4DA5}"/>
                </a:ext>
              </a:extLst>
            </p:cNvPr>
            <p:cNvSpPr/>
            <p:nvPr/>
          </p:nvSpPr>
          <p:spPr bwMode="gray">
            <a:xfrm>
              <a:off x="2754630" y="4249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64" name="Forme libre : forme 4963">
              <a:extLst>
                <a:ext uri="{FF2B5EF4-FFF2-40B4-BE49-F238E27FC236}">
                  <a16:creationId xmlns:a16="http://schemas.microsoft.com/office/drawing/2014/main" id="{17C2145E-17C0-3DE5-576F-7EA31001F8FE}"/>
                </a:ext>
              </a:extLst>
            </p:cNvPr>
            <p:cNvSpPr/>
            <p:nvPr/>
          </p:nvSpPr>
          <p:spPr bwMode="gray">
            <a:xfrm>
              <a:off x="2705100" y="4249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65" name="Forme libre : forme 4964">
              <a:extLst>
                <a:ext uri="{FF2B5EF4-FFF2-40B4-BE49-F238E27FC236}">
                  <a16:creationId xmlns:a16="http://schemas.microsoft.com/office/drawing/2014/main" id="{087037A1-6BBB-7BEE-93AD-FDE7FF69F26C}"/>
                </a:ext>
              </a:extLst>
            </p:cNvPr>
            <p:cNvSpPr/>
            <p:nvPr/>
          </p:nvSpPr>
          <p:spPr bwMode="gray">
            <a:xfrm>
              <a:off x="2656840" y="4249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66" name="Forme libre : forme 4965">
              <a:extLst>
                <a:ext uri="{FF2B5EF4-FFF2-40B4-BE49-F238E27FC236}">
                  <a16:creationId xmlns:a16="http://schemas.microsoft.com/office/drawing/2014/main" id="{D5E52CDE-6EB6-4445-6F5A-BC29EE20B166}"/>
                </a:ext>
              </a:extLst>
            </p:cNvPr>
            <p:cNvSpPr/>
            <p:nvPr/>
          </p:nvSpPr>
          <p:spPr bwMode="gray">
            <a:xfrm>
              <a:off x="2607310" y="4249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67" name="Forme libre : forme 4966">
              <a:extLst>
                <a:ext uri="{FF2B5EF4-FFF2-40B4-BE49-F238E27FC236}">
                  <a16:creationId xmlns:a16="http://schemas.microsoft.com/office/drawing/2014/main" id="{9AFA8A48-DE74-6345-BD16-49F609FEBF49}"/>
                </a:ext>
              </a:extLst>
            </p:cNvPr>
            <p:cNvSpPr/>
            <p:nvPr/>
          </p:nvSpPr>
          <p:spPr bwMode="gray">
            <a:xfrm>
              <a:off x="2559050" y="4249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68" name="Forme libre : forme 4967">
              <a:extLst>
                <a:ext uri="{FF2B5EF4-FFF2-40B4-BE49-F238E27FC236}">
                  <a16:creationId xmlns:a16="http://schemas.microsoft.com/office/drawing/2014/main" id="{D8965689-1DC2-EBD3-0B48-19AF563815C2}"/>
                </a:ext>
              </a:extLst>
            </p:cNvPr>
            <p:cNvSpPr/>
            <p:nvPr/>
          </p:nvSpPr>
          <p:spPr bwMode="gray">
            <a:xfrm>
              <a:off x="2509520" y="4249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69" name="Forme libre : forme 4968">
              <a:extLst>
                <a:ext uri="{FF2B5EF4-FFF2-40B4-BE49-F238E27FC236}">
                  <a16:creationId xmlns:a16="http://schemas.microsoft.com/office/drawing/2014/main" id="{448808E9-2CB7-09CD-57A6-D85F4150D878}"/>
                </a:ext>
              </a:extLst>
            </p:cNvPr>
            <p:cNvSpPr/>
            <p:nvPr/>
          </p:nvSpPr>
          <p:spPr bwMode="gray">
            <a:xfrm>
              <a:off x="2459990" y="4249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70" name="Forme libre : forme 4969">
              <a:extLst>
                <a:ext uri="{FF2B5EF4-FFF2-40B4-BE49-F238E27FC236}">
                  <a16:creationId xmlns:a16="http://schemas.microsoft.com/office/drawing/2014/main" id="{69364AA5-FFFD-1E4B-1903-36B40A56EEEA}"/>
                </a:ext>
              </a:extLst>
            </p:cNvPr>
            <p:cNvSpPr/>
            <p:nvPr/>
          </p:nvSpPr>
          <p:spPr bwMode="gray">
            <a:xfrm>
              <a:off x="2411730" y="4249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71" name="Forme libre : forme 4970">
              <a:extLst>
                <a:ext uri="{FF2B5EF4-FFF2-40B4-BE49-F238E27FC236}">
                  <a16:creationId xmlns:a16="http://schemas.microsoft.com/office/drawing/2014/main" id="{8989A907-4517-31D8-ED06-A289681A2452}"/>
                </a:ext>
              </a:extLst>
            </p:cNvPr>
            <p:cNvSpPr/>
            <p:nvPr/>
          </p:nvSpPr>
          <p:spPr bwMode="gray">
            <a:xfrm>
              <a:off x="2362200" y="4249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72" name="Forme libre : forme 4971">
              <a:extLst>
                <a:ext uri="{FF2B5EF4-FFF2-40B4-BE49-F238E27FC236}">
                  <a16:creationId xmlns:a16="http://schemas.microsoft.com/office/drawing/2014/main" id="{72E4CCD9-65FE-182D-16C3-460E6E14439B}"/>
                </a:ext>
              </a:extLst>
            </p:cNvPr>
            <p:cNvSpPr/>
            <p:nvPr/>
          </p:nvSpPr>
          <p:spPr bwMode="gray">
            <a:xfrm>
              <a:off x="2313940" y="4249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73" name="Forme libre : forme 4972">
              <a:extLst>
                <a:ext uri="{FF2B5EF4-FFF2-40B4-BE49-F238E27FC236}">
                  <a16:creationId xmlns:a16="http://schemas.microsoft.com/office/drawing/2014/main" id="{7D2DCDBD-DBA9-0732-F2E0-7D7D8C5478AD}"/>
                </a:ext>
              </a:extLst>
            </p:cNvPr>
            <p:cNvSpPr/>
            <p:nvPr/>
          </p:nvSpPr>
          <p:spPr bwMode="gray">
            <a:xfrm>
              <a:off x="2264410" y="4249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74" name="Forme libre : forme 4973">
              <a:extLst>
                <a:ext uri="{FF2B5EF4-FFF2-40B4-BE49-F238E27FC236}">
                  <a16:creationId xmlns:a16="http://schemas.microsoft.com/office/drawing/2014/main" id="{053EA5C5-7FB9-22F5-DF36-2DADAD92E725}"/>
                </a:ext>
              </a:extLst>
            </p:cNvPr>
            <p:cNvSpPr/>
            <p:nvPr/>
          </p:nvSpPr>
          <p:spPr bwMode="gray">
            <a:xfrm>
              <a:off x="2214880" y="4249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75" name="Forme libre : forme 4974">
              <a:extLst>
                <a:ext uri="{FF2B5EF4-FFF2-40B4-BE49-F238E27FC236}">
                  <a16:creationId xmlns:a16="http://schemas.microsoft.com/office/drawing/2014/main" id="{4F332E7C-943B-6C42-47C9-572E963C3E5E}"/>
                </a:ext>
              </a:extLst>
            </p:cNvPr>
            <p:cNvSpPr/>
            <p:nvPr/>
          </p:nvSpPr>
          <p:spPr bwMode="gray">
            <a:xfrm>
              <a:off x="2166620" y="4249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76" name="Forme libre : forme 4975">
              <a:extLst>
                <a:ext uri="{FF2B5EF4-FFF2-40B4-BE49-F238E27FC236}">
                  <a16:creationId xmlns:a16="http://schemas.microsoft.com/office/drawing/2014/main" id="{FFA801B2-E377-9494-4002-48E5229A80D8}"/>
                </a:ext>
              </a:extLst>
            </p:cNvPr>
            <p:cNvSpPr/>
            <p:nvPr/>
          </p:nvSpPr>
          <p:spPr bwMode="gray">
            <a:xfrm>
              <a:off x="2117090" y="4249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77" name="Forme libre : forme 4976">
              <a:extLst>
                <a:ext uri="{FF2B5EF4-FFF2-40B4-BE49-F238E27FC236}">
                  <a16:creationId xmlns:a16="http://schemas.microsoft.com/office/drawing/2014/main" id="{F9AA5B0C-0696-EAF8-429E-4B569F9DEAC2}"/>
                </a:ext>
              </a:extLst>
            </p:cNvPr>
            <p:cNvSpPr/>
            <p:nvPr/>
          </p:nvSpPr>
          <p:spPr bwMode="gray">
            <a:xfrm>
              <a:off x="2068830" y="4249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78" name="Forme libre : forme 4977">
              <a:extLst>
                <a:ext uri="{FF2B5EF4-FFF2-40B4-BE49-F238E27FC236}">
                  <a16:creationId xmlns:a16="http://schemas.microsoft.com/office/drawing/2014/main" id="{E0982994-E2BB-BEF9-A82D-99BA5CAC0E29}"/>
                </a:ext>
              </a:extLst>
            </p:cNvPr>
            <p:cNvSpPr/>
            <p:nvPr/>
          </p:nvSpPr>
          <p:spPr bwMode="gray">
            <a:xfrm>
              <a:off x="2019300" y="4249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79" name="Forme libre : forme 4978">
              <a:extLst>
                <a:ext uri="{FF2B5EF4-FFF2-40B4-BE49-F238E27FC236}">
                  <a16:creationId xmlns:a16="http://schemas.microsoft.com/office/drawing/2014/main" id="{058D806C-AC4C-EE5A-587B-62AEAE25FB62}"/>
                </a:ext>
              </a:extLst>
            </p:cNvPr>
            <p:cNvSpPr/>
            <p:nvPr/>
          </p:nvSpPr>
          <p:spPr bwMode="gray">
            <a:xfrm>
              <a:off x="1969770" y="4249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80" name="Forme libre : forme 4979">
              <a:extLst>
                <a:ext uri="{FF2B5EF4-FFF2-40B4-BE49-F238E27FC236}">
                  <a16:creationId xmlns:a16="http://schemas.microsoft.com/office/drawing/2014/main" id="{AF25704D-7786-708A-7070-751049C83879}"/>
                </a:ext>
              </a:extLst>
            </p:cNvPr>
            <p:cNvSpPr/>
            <p:nvPr/>
          </p:nvSpPr>
          <p:spPr bwMode="gray">
            <a:xfrm>
              <a:off x="1921510" y="4249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81" name="Forme libre : forme 4980">
              <a:extLst>
                <a:ext uri="{FF2B5EF4-FFF2-40B4-BE49-F238E27FC236}">
                  <a16:creationId xmlns:a16="http://schemas.microsoft.com/office/drawing/2014/main" id="{F96DA757-D6E3-C32A-8B84-4E92CB22301D}"/>
                </a:ext>
              </a:extLst>
            </p:cNvPr>
            <p:cNvSpPr/>
            <p:nvPr/>
          </p:nvSpPr>
          <p:spPr bwMode="gray">
            <a:xfrm>
              <a:off x="1871980" y="4249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82" name="Forme libre : forme 4981">
              <a:extLst>
                <a:ext uri="{FF2B5EF4-FFF2-40B4-BE49-F238E27FC236}">
                  <a16:creationId xmlns:a16="http://schemas.microsoft.com/office/drawing/2014/main" id="{426DB85B-A9F5-C63E-2D09-B4A33072A651}"/>
                </a:ext>
              </a:extLst>
            </p:cNvPr>
            <p:cNvSpPr/>
            <p:nvPr/>
          </p:nvSpPr>
          <p:spPr bwMode="gray">
            <a:xfrm>
              <a:off x="7264400" y="42011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83" name="Forme libre : forme 4982">
              <a:extLst>
                <a:ext uri="{FF2B5EF4-FFF2-40B4-BE49-F238E27FC236}">
                  <a16:creationId xmlns:a16="http://schemas.microsoft.com/office/drawing/2014/main" id="{6010CF6D-D473-D5DB-D8E4-257534C1B077}"/>
                </a:ext>
              </a:extLst>
            </p:cNvPr>
            <p:cNvSpPr/>
            <p:nvPr/>
          </p:nvSpPr>
          <p:spPr bwMode="gray">
            <a:xfrm>
              <a:off x="7214869" y="42011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84" name="Forme libre : forme 4983">
              <a:extLst>
                <a:ext uri="{FF2B5EF4-FFF2-40B4-BE49-F238E27FC236}">
                  <a16:creationId xmlns:a16="http://schemas.microsoft.com/office/drawing/2014/main" id="{3E641CC6-83B8-2D8C-14ED-69B8EB174210}"/>
                </a:ext>
              </a:extLst>
            </p:cNvPr>
            <p:cNvSpPr/>
            <p:nvPr/>
          </p:nvSpPr>
          <p:spPr bwMode="gray">
            <a:xfrm>
              <a:off x="7165339" y="42011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85" name="Forme libre : forme 4984">
              <a:extLst>
                <a:ext uri="{FF2B5EF4-FFF2-40B4-BE49-F238E27FC236}">
                  <a16:creationId xmlns:a16="http://schemas.microsoft.com/office/drawing/2014/main" id="{D2BA716A-91BE-0713-2D11-F741C0353EC0}"/>
                </a:ext>
              </a:extLst>
            </p:cNvPr>
            <p:cNvSpPr/>
            <p:nvPr/>
          </p:nvSpPr>
          <p:spPr bwMode="gray">
            <a:xfrm>
              <a:off x="7117080" y="42011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86" name="Forme libre : forme 4985">
              <a:extLst>
                <a:ext uri="{FF2B5EF4-FFF2-40B4-BE49-F238E27FC236}">
                  <a16:creationId xmlns:a16="http://schemas.microsoft.com/office/drawing/2014/main" id="{76C4F12A-4108-629B-39BB-13BF70B6C40A}"/>
                </a:ext>
              </a:extLst>
            </p:cNvPr>
            <p:cNvSpPr/>
            <p:nvPr/>
          </p:nvSpPr>
          <p:spPr bwMode="gray">
            <a:xfrm>
              <a:off x="7067550" y="42011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87" name="Forme libre : forme 4986">
              <a:extLst>
                <a:ext uri="{FF2B5EF4-FFF2-40B4-BE49-F238E27FC236}">
                  <a16:creationId xmlns:a16="http://schemas.microsoft.com/office/drawing/2014/main" id="{B4493468-EC78-414E-746C-4371DE0DA7FE}"/>
                </a:ext>
              </a:extLst>
            </p:cNvPr>
            <p:cNvSpPr/>
            <p:nvPr/>
          </p:nvSpPr>
          <p:spPr bwMode="gray">
            <a:xfrm>
              <a:off x="6822439" y="42011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88" name="Forme libre : forme 4987">
              <a:extLst>
                <a:ext uri="{FF2B5EF4-FFF2-40B4-BE49-F238E27FC236}">
                  <a16:creationId xmlns:a16="http://schemas.microsoft.com/office/drawing/2014/main" id="{35E9A299-F6E4-3B02-38C6-C8D9D3D100D7}"/>
                </a:ext>
              </a:extLst>
            </p:cNvPr>
            <p:cNvSpPr/>
            <p:nvPr/>
          </p:nvSpPr>
          <p:spPr bwMode="gray">
            <a:xfrm>
              <a:off x="6774180" y="42011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89" name="Forme libre : forme 4988">
              <a:extLst>
                <a:ext uri="{FF2B5EF4-FFF2-40B4-BE49-F238E27FC236}">
                  <a16:creationId xmlns:a16="http://schemas.microsoft.com/office/drawing/2014/main" id="{EF9005DC-357E-A9CB-395F-EB13FA5E0A72}"/>
                </a:ext>
              </a:extLst>
            </p:cNvPr>
            <p:cNvSpPr/>
            <p:nvPr/>
          </p:nvSpPr>
          <p:spPr bwMode="gray">
            <a:xfrm>
              <a:off x="6675119" y="42011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90" name="Forme libre : forme 4989">
              <a:extLst>
                <a:ext uri="{FF2B5EF4-FFF2-40B4-BE49-F238E27FC236}">
                  <a16:creationId xmlns:a16="http://schemas.microsoft.com/office/drawing/2014/main" id="{865E3FDC-DF0D-FA49-BB89-962060410580}"/>
                </a:ext>
              </a:extLst>
            </p:cNvPr>
            <p:cNvSpPr/>
            <p:nvPr/>
          </p:nvSpPr>
          <p:spPr bwMode="gray">
            <a:xfrm>
              <a:off x="6626859" y="42011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91" name="Forme libre : forme 4990">
              <a:extLst>
                <a:ext uri="{FF2B5EF4-FFF2-40B4-BE49-F238E27FC236}">
                  <a16:creationId xmlns:a16="http://schemas.microsoft.com/office/drawing/2014/main" id="{F93643B1-B055-BB4A-B782-A1F9E584AB73}"/>
                </a:ext>
              </a:extLst>
            </p:cNvPr>
            <p:cNvSpPr/>
            <p:nvPr/>
          </p:nvSpPr>
          <p:spPr bwMode="gray">
            <a:xfrm>
              <a:off x="6577330" y="42011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92" name="Forme libre : forme 4991">
              <a:extLst>
                <a:ext uri="{FF2B5EF4-FFF2-40B4-BE49-F238E27FC236}">
                  <a16:creationId xmlns:a16="http://schemas.microsoft.com/office/drawing/2014/main" id="{D73F6BFF-DAAC-5231-35B3-55A46B3CE26C}"/>
                </a:ext>
              </a:extLst>
            </p:cNvPr>
            <p:cNvSpPr/>
            <p:nvPr/>
          </p:nvSpPr>
          <p:spPr bwMode="gray">
            <a:xfrm>
              <a:off x="6529069" y="42011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93" name="Forme libre : forme 4992">
              <a:extLst>
                <a:ext uri="{FF2B5EF4-FFF2-40B4-BE49-F238E27FC236}">
                  <a16:creationId xmlns:a16="http://schemas.microsoft.com/office/drawing/2014/main" id="{C9038D3C-49D5-5058-4234-5DBB91588D88}"/>
                </a:ext>
              </a:extLst>
            </p:cNvPr>
            <p:cNvSpPr/>
            <p:nvPr/>
          </p:nvSpPr>
          <p:spPr bwMode="gray">
            <a:xfrm>
              <a:off x="6381750" y="42011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94" name="Forme libre : forme 4993">
              <a:extLst>
                <a:ext uri="{FF2B5EF4-FFF2-40B4-BE49-F238E27FC236}">
                  <a16:creationId xmlns:a16="http://schemas.microsoft.com/office/drawing/2014/main" id="{AB0020C3-F8B5-8F68-BFE3-5C6D0853037E}"/>
                </a:ext>
              </a:extLst>
            </p:cNvPr>
            <p:cNvSpPr/>
            <p:nvPr/>
          </p:nvSpPr>
          <p:spPr bwMode="gray">
            <a:xfrm>
              <a:off x="6332220" y="42011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95" name="Forme libre : forme 4994">
              <a:extLst>
                <a:ext uri="{FF2B5EF4-FFF2-40B4-BE49-F238E27FC236}">
                  <a16:creationId xmlns:a16="http://schemas.microsoft.com/office/drawing/2014/main" id="{ADDDB68F-73C2-54F3-4845-82EA351C19C1}"/>
                </a:ext>
              </a:extLst>
            </p:cNvPr>
            <p:cNvSpPr/>
            <p:nvPr/>
          </p:nvSpPr>
          <p:spPr bwMode="gray">
            <a:xfrm>
              <a:off x="4763770" y="42011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96" name="Forme libre : forme 4995">
              <a:extLst>
                <a:ext uri="{FF2B5EF4-FFF2-40B4-BE49-F238E27FC236}">
                  <a16:creationId xmlns:a16="http://schemas.microsoft.com/office/drawing/2014/main" id="{754B23A0-F8E9-A76E-FD9C-29BF542C38DB}"/>
                </a:ext>
              </a:extLst>
            </p:cNvPr>
            <p:cNvSpPr/>
            <p:nvPr/>
          </p:nvSpPr>
          <p:spPr bwMode="gray">
            <a:xfrm>
              <a:off x="4715510" y="42011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97" name="Forme libre : forme 4996">
              <a:extLst>
                <a:ext uri="{FF2B5EF4-FFF2-40B4-BE49-F238E27FC236}">
                  <a16:creationId xmlns:a16="http://schemas.microsoft.com/office/drawing/2014/main" id="{2273E15B-43E4-1AC6-1688-6E48C5201F9A}"/>
                </a:ext>
              </a:extLst>
            </p:cNvPr>
            <p:cNvSpPr/>
            <p:nvPr/>
          </p:nvSpPr>
          <p:spPr bwMode="gray">
            <a:xfrm>
              <a:off x="4665980" y="42011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98" name="Forme libre : forme 4997">
              <a:extLst>
                <a:ext uri="{FF2B5EF4-FFF2-40B4-BE49-F238E27FC236}">
                  <a16:creationId xmlns:a16="http://schemas.microsoft.com/office/drawing/2014/main" id="{81F54D39-1208-37C2-FA0F-ABC272BA5933}"/>
                </a:ext>
              </a:extLst>
            </p:cNvPr>
            <p:cNvSpPr/>
            <p:nvPr/>
          </p:nvSpPr>
          <p:spPr bwMode="gray">
            <a:xfrm>
              <a:off x="4617720" y="42011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99" name="Forme libre : forme 4998">
              <a:extLst>
                <a:ext uri="{FF2B5EF4-FFF2-40B4-BE49-F238E27FC236}">
                  <a16:creationId xmlns:a16="http://schemas.microsoft.com/office/drawing/2014/main" id="{A8406ECE-CCAC-083D-7114-9B8F18293B55}"/>
                </a:ext>
              </a:extLst>
            </p:cNvPr>
            <p:cNvSpPr/>
            <p:nvPr/>
          </p:nvSpPr>
          <p:spPr bwMode="gray">
            <a:xfrm>
              <a:off x="4568190" y="42011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00" name="Forme libre : forme 4999">
              <a:extLst>
                <a:ext uri="{FF2B5EF4-FFF2-40B4-BE49-F238E27FC236}">
                  <a16:creationId xmlns:a16="http://schemas.microsoft.com/office/drawing/2014/main" id="{1114E612-8792-D429-C359-38DE209BC9BC}"/>
                </a:ext>
              </a:extLst>
            </p:cNvPr>
            <p:cNvSpPr/>
            <p:nvPr/>
          </p:nvSpPr>
          <p:spPr bwMode="gray">
            <a:xfrm>
              <a:off x="4518660" y="42011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01" name="Forme libre : forme 5000">
              <a:extLst>
                <a:ext uri="{FF2B5EF4-FFF2-40B4-BE49-F238E27FC236}">
                  <a16:creationId xmlns:a16="http://schemas.microsoft.com/office/drawing/2014/main" id="{D7969EC5-6B15-0266-12B1-0FEF99E9F7C4}"/>
                </a:ext>
              </a:extLst>
            </p:cNvPr>
            <p:cNvSpPr/>
            <p:nvPr/>
          </p:nvSpPr>
          <p:spPr bwMode="gray">
            <a:xfrm>
              <a:off x="4470400" y="42011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02" name="Forme libre : forme 5001">
              <a:extLst>
                <a:ext uri="{FF2B5EF4-FFF2-40B4-BE49-F238E27FC236}">
                  <a16:creationId xmlns:a16="http://schemas.microsoft.com/office/drawing/2014/main" id="{7CA25F8E-2A1D-8548-0901-AC4E63B88387}"/>
                </a:ext>
              </a:extLst>
            </p:cNvPr>
            <p:cNvSpPr/>
            <p:nvPr/>
          </p:nvSpPr>
          <p:spPr bwMode="gray">
            <a:xfrm>
              <a:off x="4420870" y="42011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03" name="Forme libre : forme 5002">
              <a:extLst>
                <a:ext uri="{FF2B5EF4-FFF2-40B4-BE49-F238E27FC236}">
                  <a16:creationId xmlns:a16="http://schemas.microsoft.com/office/drawing/2014/main" id="{53D80B72-A711-1812-6E00-4ABBF11C675D}"/>
                </a:ext>
              </a:extLst>
            </p:cNvPr>
            <p:cNvSpPr/>
            <p:nvPr/>
          </p:nvSpPr>
          <p:spPr bwMode="gray">
            <a:xfrm>
              <a:off x="4372610" y="42011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04" name="Forme libre : forme 5003">
              <a:extLst>
                <a:ext uri="{FF2B5EF4-FFF2-40B4-BE49-F238E27FC236}">
                  <a16:creationId xmlns:a16="http://schemas.microsoft.com/office/drawing/2014/main" id="{092C58E9-FA41-CF57-42EA-86CF192F80B5}"/>
                </a:ext>
              </a:extLst>
            </p:cNvPr>
            <p:cNvSpPr/>
            <p:nvPr/>
          </p:nvSpPr>
          <p:spPr bwMode="gray">
            <a:xfrm>
              <a:off x="4323080" y="42011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05" name="Forme libre : forme 5004">
              <a:extLst>
                <a:ext uri="{FF2B5EF4-FFF2-40B4-BE49-F238E27FC236}">
                  <a16:creationId xmlns:a16="http://schemas.microsoft.com/office/drawing/2014/main" id="{03BF8947-EB1E-6F7E-7406-D591B787412E}"/>
                </a:ext>
              </a:extLst>
            </p:cNvPr>
            <p:cNvSpPr/>
            <p:nvPr/>
          </p:nvSpPr>
          <p:spPr bwMode="gray">
            <a:xfrm>
              <a:off x="4273550" y="42011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06" name="Forme libre : forme 5005">
              <a:extLst>
                <a:ext uri="{FF2B5EF4-FFF2-40B4-BE49-F238E27FC236}">
                  <a16:creationId xmlns:a16="http://schemas.microsoft.com/office/drawing/2014/main" id="{7EE32374-5436-6E1A-C692-A6E74DE5A8C5}"/>
                </a:ext>
              </a:extLst>
            </p:cNvPr>
            <p:cNvSpPr/>
            <p:nvPr/>
          </p:nvSpPr>
          <p:spPr bwMode="gray">
            <a:xfrm>
              <a:off x="4225290" y="42011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07" name="Forme libre : forme 5006">
              <a:extLst>
                <a:ext uri="{FF2B5EF4-FFF2-40B4-BE49-F238E27FC236}">
                  <a16:creationId xmlns:a16="http://schemas.microsoft.com/office/drawing/2014/main" id="{90B87C08-9323-8392-156D-82EAE5361045}"/>
                </a:ext>
              </a:extLst>
            </p:cNvPr>
            <p:cNvSpPr/>
            <p:nvPr/>
          </p:nvSpPr>
          <p:spPr bwMode="gray">
            <a:xfrm>
              <a:off x="4175760" y="42011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08" name="Forme libre : forme 5007">
              <a:extLst>
                <a:ext uri="{FF2B5EF4-FFF2-40B4-BE49-F238E27FC236}">
                  <a16:creationId xmlns:a16="http://schemas.microsoft.com/office/drawing/2014/main" id="{EFACAFBB-DA4D-6E60-6DE3-E59A3323E45D}"/>
                </a:ext>
              </a:extLst>
            </p:cNvPr>
            <p:cNvSpPr/>
            <p:nvPr/>
          </p:nvSpPr>
          <p:spPr bwMode="gray">
            <a:xfrm>
              <a:off x="4127500" y="42011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09" name="Forme libre : forme 5008">
              <a:extLst>
                <a:ext uri="{FF2B5EF4-FFF2-40B4-BE49-F238E27FC236}">
                  <a16:creationId xmlns:a16="http://schemas.microsoft.com/office/drawing/2014/main" id="{0482C45F-F277-ABBC-F57E-6F2DBEFD7C73}"/>
                </a:ext>
              </a:extLst>
            </p:cNvPr>
            <p:cNvSpPr/>
            <p:nvPr/>
          </p:nvSpPr>
          <p:spPr bwMode="gray">
            <a:xfrm>
              <a:off x="4077970" y="42011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10" name="Forme libre : forme 5009">
              <a:extLst>
                <a:ext uri="{FF2B5EF4-FFF2-40B4-BE49-F238E27FC236}">
                  <a16:creationId xmlns:a16="http://schemas.microsoft.com/office/drawing/2014/main" id="{A769EA6D-ECBF-D1D4-27FC-76AF6213B6F6}"/>
                </a:ext>
              </a:extLst>
            </p:cNvPr>
            <p:cNvSpPr/>
            <p:nvPr/>
          </p:nvSpPr>
          <p:spPr bwMode="gray">
            <a:xfrm>
              <a:off x="2754630" y="42011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11" name="Forme libre : forme 5010">
              <a:extLst>
                <a:ext uri="{FF2B5EF4-FFF2-40B4-BE49-F238E27FC236}">
                  <a16:creationId xmlns:a16="http://schemas.microsoft.com/office/drawing/2014/main" id="{399DE20C-EA72-D238-D1DD-FD0C7B5CD3CB}"/>
                </a:ext>
              </a:extLst>
            </p:cNvPr>
            <p:cNvSpPr/>
            <p:nvPr/>
          </p:nvSpPr>
          <p:spPr bwMode="gray">
            <a:xfrm>
              <a:off x="2705100" y="42011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12" name="Forme libre : forme 5011">
              <a:extLst>
                <a:ext uri="{FF2B5EF4-FFF2-40B4-BE49-F238E27FC236}">
                  <a16:creationId xmlns:a16="http://schemas.microsoft.com/office/drawing/2014/main" id="{C7CBE609-FD2D-20F0-EC83-B43B384E679F}"/>
                </a:ext>
              </a:extLst>
            </p:cNvPr>
            <p:cNvSpPr/>
            <p:nvPr/>
          </p:nvSpPr>
          <p:spPr bwMode="gray">
            <a:xfrm>
              <a:off x="2656840" y="42011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13" name="Forme libre : forme 5012">
              <a:extLst>
                <a:ext uri="{FF2B5EF4-FFF2-40B4-BE49-F238E27FC236}">
                  <a16:creationId xmlns:a16="http://schemas.microsoft.com/office/drawing/2014/main" id="{BD144393-8399-CF5A-ECD1-75A8B60B7B46}"/>
                </a:ext>
              </a:extLst>
            </p:cNvPr>
            <p:cNvSpPr/>
            <p:nvPr/>
          </p:nvSpPr>
          <p:spPr bwMode="gray">
            <a:xfrm>
              <a:off x="2607310" y="42011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14" name="Forme libre : forme 5013">
              <a:extLst>
                <a:ext uri="{FF2B5EF4-FFF2-40B4-BE49-F238E27FC236}">
                  <a16:creationId xmlns:a16="http://schemas.microsoft.com/office/drawing/2014/main" id="{87E43A1F-2592-0F75-8865-CFC92252B5F8}"/>
                </a:ext>
              </a:extLst>
            </p:cNvPr>
            <p:cNvSpPr/>
            <p:nvPr/>
          </p:nvSpPr>
          <p:spPr bwMode="gray">
            <a:xfrm>
              <a:off x="2559050" y="42011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15" name="Forme libre : forme 5014">
              <a:extLst>
                <a:ext uri="{FF2B5EF4-FFF2-40B4-BE49-F238E27FC236}">
                  <a16:creationId xmlns:a16="http://schemas.microsoft.com/office/drawing/2014/main" id="{8B887279-1FD1-62FE-5A6A-A0F54916D7C8}"/>
                </a:ext>
              </a:extLst>
            </p:cNvPr>
            <p:cNvSpPr/>
            <p:nvPr/>
          </p:nvSpPr>
          <p:spPr bwMode="gray">
            <a:xfrm>
              <a:off x="2509520" y="42011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16" name="Forme libre : forme 5015">
              <a:extLst>
                <a:ext uri="{FF2B5EF4-FFF2-40B4-BE49-F238E27FC236}">
                  <a16:creationId xmlns:a16="http://schemas.microsoft.com/office/drawing/2014/main" id="{A4ED5172-6984-2978-52BC-294057BE86EC}"/>
                </a:ext>
              </a:extLst>
            </p:cNvPr>
            <p:cNvSpPr/>
            <p:nvPr/>
          </p:nvSpPr>
          <p:spPr bwMode="gray">
            <a:xfrm>
              <a:off x="2459990" y="42011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17" name="Forme libre : forme 5016">
              <a:extLst>
                <a:ext uri="{FF2B5EF4-FFF2-40B4-BE49-F238E27FC236}">
                  <a16:creationId xmlns:a16="http://schemas.microsoft.com/office/drawing/2014/main" id="{9AC13D32-F204-63BB-D550-8D10EFD370A6}"/>
                </a:ext>
              </a:extLst>
            </p:cNvPr>
            <p:cNvSpPr/>
            <p:nvPr/>
          </p:nvSpPr>
          <p:spPr bwMode="gray">
            <a:xfrm>
              <a:off x="2411730" y="42011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18" name="Forme libre : forme 5017">
              <a:extLst>
                <a:ext uri="{FF2B5EF4-FFF2-40B4-BE49-F238E27FC236}">
                  <a16:creationId xmlns:a16="http://schemas.microsoft.com/office/drawing/2014/main" id="{12C4C705-1995-F9FA-FCF6-19E4C23E9E8F}"/>
                </a:ext>
              </a:extLst>
            </p:cNvPr>
            <p:cNvSpPr/>
            <p:nvPr/>
          </p:nvSpPr>
          <p:spPr bwMode="gray">
            <a:xfrm>
              <a:off x="2362200" y="42011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19" name="Forme libre : forme 5018">
              <a:extLst>
                <a:ext uri="{FF2B5EF4-FFF2-40B4-BE49-F238E27FC236}">
                  <a16:creationId xmlns:a16="http://schemas.microsoft.com/office/drawing/2014/main" id="{D75A6D55-AC5E-9BE3-E6DC-FA875C347D82}"/>
                </a:ext>
              </a:extLst>
            </p:cNvPr>
            <p:cNvSpPr/>
            <p:nvPr/>
          </p:nvSpPr>
          <p:spPr bwMode="gray">
            <a:xfrm>
              <a:off x="2313940" y="42011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20" name="Forme libre : forme 5019">
              <a:extLst>
                <a:ext uri="{FF2B5EF4-FFF2-40B4-BE49-F238E27FC236}">
                  <a16:creationId xmlns:a16="http://schemas.microsoft.com/office/drawing/2014/main" id="{D00EDC17-1D39-17FD-6FF8-401867917720}"/>
                </a:ext>
              </a:extLst>
            </p:cNvPr>
            <p:cNvSpPr/>
            <p:nvPr/>
          </p:nvSpPr>
          <p:spPr bwMode="gray">
            <a:xfrm>
              <a:off x="2264410" y="42011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21" name="Forme libre : forme 5020">
              <a:extLst>
                <a:ext uri="{FF2B5EF4-FFF2-40B4-BE49-F238E27FC236}">
                  <a16:creationId xmlns:a16="http://schemas.microsoft.com/office/drawing/2014/main" id="{540C592E-F4D9-567D-E39F-0163E0A410B6}"/>
                </a:ext>
              </a:extLst>
            </p:cNvPr>
            <p:cNvSpPr/>
            <p:nvPr/>
          </p:nvSpPr>
          <p:spPr bwMode="gray">
            <a:xfrm>
              <a:off x="2214880" y="42011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22" name="Forme libre : forme 5021">
              <a:extLst>
                <a:ext uri="{FF2B5EF4-FFF2-40B4-BE49-F238E27FC236}">
                  <a16:creationId xmlns:a16="http://schemas.microsoft.com/office/drawing/2014/main" id="{CA90C14D-6C7D-B345-CEB0-DE2FD5B2ABEC}"/>
                </a:ext>
              </a:extLst>
            </p:cNvPr>
            <p:cNvSpPr/>
            <p:nvPr/>
          </p:nvSpPr>
          <p:spPr bwMode="gray">
            <a:xfrm>
              <a:off x="2166620" y="42011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23" name="Forme libre : forme 5022">
              <a:extLst>
                <a:ext uri="{FF2B5EF4-FFF2-40B4-BE49-F238E27FC236}">
                  <a16:creationId xmlns:a16="http://schemas.microsoft.com/office/drawing/2014/main" id="{745E3700-F2B8-E9D8-4D35-C35E9483F9FE}"/>
                </a:ext>
              </a:extLst>
            </p:cNvPr>
            <p:cNvSpPr/>
            <p:nvPr/>
          </p:nvSpPr>
          <p:spPr bwMode="gray">
            <a:xfrm>
              <a:off x="2117090" y="42011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24" name="Forme libre : forme 5023">
              <a:extLst>
                <a:ext uri="{FF2B5EF4-FFF2-40B4-BE49-F238E27FC236}">
                  <a16:creationId xmlns:a16="http://schemas.microsoft.com/office/drawing/2014/main" id="{3B11C72D-7AFC-5666-AB54-326BB374C17A}"/>
                </a:ext>
              </a:extLst>
            </p:cNvPr>
            <p:cNvSpPr/>
            <p:nvPr/>
          </p:nvSpPr>
          <p:spPr bwMode="gray">
            <a:xfrm>
              <a:off x="2068830" y="42011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25" name="Forme libre : forme 5024">
              <a:extLst>
                <a:ext uri="{FF2B5EF4-FFF2-40B4-BE49-F238E27FC236}">
                  <a16:creationId xmlns:a16="http://schemas.microsoft.com/office/drawing/2014/main" id="{8289F4FA-5FB1-BB63-1A70-A6B7DBE2F691}"/>
                </a:ext>
              </a:extLst>
            </p:cNvPr>
            <p:cNvSpPr/>
            <p:nvPr/>
          </p:nvSpPr>
          <p:spPr bwMode="gray">
            <a:xfrm>
              <a:off x="2019300" y="42011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26" name="Forme libre : forme 5025">
              <a:extLst>
                <a:ext uri="{FF2B5EF4-FFF2-40B4-BE49-F238E27FC236}">
                  <a16:creationId xmlns:a16="http://schemas.microsoft.com/office/drawing/2014/main" id="{29166606-A183-76D3-8D37-33A150A5353B}"/>
                </a:ext>
              </a:extLst>
            </p:cNvPr>
            <p:cNvSpPr/>
            <p:nvPr/>
          </p:nvSpPr>
          <p:spPr bwMode="gray">
            <a:xfrm>
              <a:off x="1969770" y="42011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27" name="Forme libre : forme 5026">
              <a:extLst>
                <a:ext uri="{FF2B5EF4-FFF2-40B4-BE49-F238E27FC236}">
                  <a16:creationId xmlns:a16="http://schemas.microsoft.com/office/drawing/2014/main" id="{0687ABD1-CDE5-08AF-FE89-217BD06FCEB6}"/>
                </a:ext>
              </a:extLst>
            </p:cNvPr>
            <p:cNvSpPr/>
            <p:nvPr/>
          </p:nvSpPr>
          <p:spPr bwMode="gray">
            <a:xfrm>
              <a:off x="1921510" y="42011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28" name="Forme libre : forme 5027">
              <a:extLst>
                <a:ext uri="{FF2B5EF4-FFF2-40B4-BE49-F238E27FC236}">
                  <a16:creationId xmlns:a16="http://schemas.microsoft.com/office/drawing/2014/main" id="{836EB86E-30D8-DDCF-3AB1-ABF3C611148C}"/>
                </a:ext>
              </a:extLst>
            </p:cNvPr>
            <p:cNvSpPr/>
            <p:nvPr/>
          </p:nvSpPr>
          <p:spPr bwMode="gray">
            <a:xfrm>
              <a:off x="1871980" y="42011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29" name="Forme libre : forme 5028">
              <a:extLst>
                <a:ext uri="{FF2B5EF4-FFF2-40B4-BE49-F238E27FC236}">
                  <a16:creationId xmlns:a16="http://schemas.microsoft.com/office/drawing/2014/main" id="{047B8CF5-A691-5772-DD19-147564A0743F}"/>
                </a:ext>
              </a:extLst>
            </p:cNvPr>
            <p:cNvSpPr/>
            <p:nvPr/>
          </p:nvSpPr>
          <p:spPr bwMode="gray">
            <a:xfrm>
              <a:off x="6871969" y="41516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30" name="Forme libre : forme 5029">
              <a:extLst>
                <a:ext uri="{FF2B5EF4-FFF2-40B4-BE49-F238E27FC236}">
                  <a16:creationId xmlns:a16="http://schemas.microsoft.com/office/drawing/2014/main" id="{940701E5-FC40-63F4-3329-3295D35464EE}"/>
                </a:ext>
              </a:extLst>
            </p:cNvPr>
            <p:cNvSpPr/>
            <p:nvPr/>
          </p:nvSpPr>
          <p:spPr bwMode="gray">
            <a:xfrm>
              <a:off x="6822439" y="41516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31" name="Forme libre : forme 5030">
              <a:extLst>
                <a:ext uri="{FF2B5EF4-FFF2-40B4-BE49-F238E27FC236}">
                  <a16:creationId xmlns:a16="http://schemas.microsoft.com/office/drawing/2014/main" id="{8AF7A5DD-4ED9-E51F-F703-2D7C44209AD8}"/>
                </a:ext>
              </a:extLst>
            </p:cNvPr>
            <p:cNvSpPr/>
            <p:nvPr/>
          </p:nvSpPr>
          <p:spPr bwMode="gray">
            <a:xfrm>
              <a:off x="6774180" y="41516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32" name="Forme libre : forme 5031">
              <a:extLst>
                <a:ext uri="{FF2B5EF4-FFF2-40B4-BE49-F238E27FC236}">
                  <a16:creationId xmlns:a16="http://schemas.microsoft.com/office/drawing/2014/main" id="{61C0D81C-5A15-1A16-21E9-740761D78F81}"/>
                </a:ext>
              </a:extLst>
            </p:cNvPr>
            <p:cNvSpPr/>
            <p:nvPr/>
          </p:nvSpPr>
          <p:spPr bwMode="gray">
            <a:xfrm>
              <a:off x="6724650" y="41516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33" name="Forme libre : forme 5032">
              <a:extLst>
                <a:ext uri="{FF2B5EF4-FFF2-40B4-BE49-F238E27FC236}">
                  <a16:creationId xmlns:a16="http://schemas.microsoft.com/office/drawing/2014/main" id="{A1DFE13D-D39D-5D46-79F7-90CAF3663302}"/>
                </a:ext>
              </a:extLst>
            </p:cNvPr>
            <p:cNvSpPr/>
            <p:nvPr/>
          </p:nvSpPr>
          <p:spPr bwMode="gray">
            <a:xfrm>
              <a:off x="6675119" y="41516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34" name="Forme libre : forme 5033">
              <a:extLst>
                <a:ext uri="{FF2B5EF4-FFF2-40B4-BE49-F238E27FC236}">
                  <a16:creationId xmlns:a16="http://schemas.microsoft.com/office/drawing/2014/main" id="{019C9F0B-B8A4-3C81-331E-BDE9800D0173}"/>
                </a:ext>
              </a:extLst>
            </p:cNvPr>
            <p:cNvSpPr/>
            <p:nvPr/>
          </p:nvSpPr>
          <p:spPr bwMode="gray">
            <a:xfrm>
              <a:off x="6626859" y="41516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35" name="Forme libre : forme 5034">
              <a:extLst>
                <a:ext uri="{FF2B5EF4-FFF2-40B4-BE49-F238E27FC236}">
                  <a16:creationId xmlns:a16="http://schemas.microsoft.com/office/drawing/2014/main" id="{167B393C-96DB-05DC-AE88-A284F64492F8}"/>
                </a:ext>
              </a:extLst>
            </p:cNvPr>
            <p:cNvSpPr/>
            <p:nvPr/>
          </p:nvSpPr>
          <p:spPr bwMode="gray">
            <a:xfrm>
              <a:off x="6577330" y="41516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36" name="Forme libre : forme 5035">
              <a:extLst>
                <a:ext uri="{FF2B5EF4-FFF2-40B4-BE49-F238E27FC236}">
                  <a16:creationId xmlns:a16="http://schemas.microsoft.com/office/drawing/2014/main" id="{48EE0DA9-EAA5-85E9-4B05-C4E4EC7EC83A}"/>
                </a:ext>
              </a:extLst>
            </p:cNvPr>
            <p:cNvSpPr/>
            <p:nvPr/>
          </p:nvSpPr>
          <p:spPr bwMode="gray">
            <a:xfrm>
              <a:off x="6529069" y="41516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37" name="Forme libre : forme 5036">
              <a:extLst>
                <a:ext uri="{FF2B5EF4-FFF2-40B4-BE49-F238E27FC236}">
                  <a16:creationId xmlns:a16="http://schemas.microsoft.com/office/drawing/2014/main" id="{C63DAB19-D577-6E87-AA6A-BA99619DF282}"/>
                </a:ext>
              </a:extLst>
            </p:cNvPr>
            <p:cNvSpPr/>
            <p:nvPr/>
          </p:nvSpPr>
          <p:spPr bwMode="gray">
            <a:xfrm>
              <a:off x="6381750" y="41516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38" name="Forme libre : forme 5037">
              <a:extLst>
                <a:ext uri="{FF2B5EF4-FFF2-40B4-BE49-F238E27FC236}">
                  <a16:creationId xmlns:a16="http://schemas.microsoft.com/office/drawing/2014/main" id="{33E9AC39-8D44-7D5E-80AF-B5E0D6E2A342}"/>
                </a:ext>
              </a:extLst>
            </p:cNvPr>
            <p:cNvSpPr/>
            <p:nvPr/>
          </p:nvSpPr>
          <p:spPr bwMode="gray">
            <a:xfrm>
              <a:off x="6332220" y="41516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39" name="Forme libre : forme 5038">
              <a:extLst>
                <a:ext uri="{FF2B5EF4-FFF2-40B4-BE49-F238E27FC236}">
                  <a16:creationId xmlns:a16="http://schemas.microsoft.com/office/drawing/2014/main" id="{E18B3136-0B0F-E857-3D1A-4A6EA160D9C0}"/>
                </a:ext>
              </a:extLst>
            </p:cNvPr>
            <p:cNvSpPr/>
            <p:nvPr/>
          </p:nvSpPr>
          <p:spPr bwMode="gray">
            <a:xfrm>
              <a:off x="6283960" y="41516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40" name="Forme libre : forme 5039">
              <a:extLst>
                <a:ext uri="{FF2B5EF4-FFF2-40B4-BE49-F238E27FC236}">
                  <a16:creationId xmlns:a16="http://schemas.microsoft.com/office/drawing/2014/main" id="{25674A8B-23CD-45E0-4215-E48345A921B5}"/>
                </a:ext>
              </a:extLst>
            </p:cNvPr>
            <p:cNvSpPr/>
            <p:nvPr/>
          </p:nvSpPr>
          <p:spPr bwMode="gray">
            <a:xfrm>
              <a:off x="4813300" y="41516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41" name="Forme libre : forme 5040">
              <a:extLst>
                <a:ext uri="{FF2B5EF4-FFF2-40B4-BE49-F238E27FC236}">
                  <a16:creationId xmlns:a16="http://schemas.microsoft.com/office/drawing/2014/main" id="{5DD80E3A-2855-789D-BA3E-B2FBB2A572ED}"/>
                </a:ext>
              </a:extLst>
            </p:cNvPr>
            <p:cNvSpPr/>
            <p:nvPr/>
          </p:nvSpPr>
          <p:spPr bwMode="gray">
            <a:xfrm>
              <a:off x="4763770" y="41516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42" name="Forme libre : forme 5041">
              <a:extLst>
                <a:ext uri="{FF2B5EF4-FFF2-40B4-BE49-F238E27FC236}">
                  <a16:creationId xmlns:a16="http://schemas.microsoft.com/office/drawing/2014/main" id="{6DC01ED3-F375-C4A4-74AB-0E959C570E10}"/>
                </a:ext>
              </a:extLst>
            </p:cNvPr>
            <p:cNvSpPr/>
            <p:nvPr/>
          </p:nvSpPr>
          <p:spPr bwMode="gray">
            <a:xfrm>
              <a:off x="4715510" y="41516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43" name="Forme libre : forme 5042">
              <a:extLst>
                <a:ext uri="{FF2B5EF4-FFF2-40B4-BE49-F238E27FC236}">
                  <a16:creationId xmlns:a16="http://schemas.microsoft.com/office/drawing/2014/main" id="{A8DE2F13-187F-F14E-2AE1-D8655B6591EB}"/>
                </a:ext>
              </a:extLst>
            </p:cNvPr>
            <p:cNvSpPr/>
            <p:nvPr/>
          </p:nvSpPr>
          <p:spPr bwMode="gray">
            <a:xfrm>
              <a:off x="4665980" y="41516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44" name="Forme libre : forme 5043">
              <a:extLst>
                <a:ext uri="{FF2B5EF4-FFF2-40B4-BE49-F238E27FC236}">
                  <a16:creationId xmlns:a16="http://schemas.microsoft.com/office/drawing/2014/main" id="{31F47594-180E-4036-ECDF-EF1E1A8DEE5C}"/>
                </a:ext>
              </a:extLst>
            </p:cNvPr>
            <p:cNvSpPr/>
            <p:nvPr/>
          </p:nvSpPr>
          <p:spPr bwMode="gray">
            <a:xfrm>
              <a:off x="4617720" y="41516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45" name="Forme libre : forme 5044">
              <a:extLst>
                <a:ext uri="{FF2B5EF4-FFF2-40B4-BE49-F238E27FC236}">
                  <a16:creationId xmlns:a16="http://schemas.microsoft.com/office/drawing/2014/main" id="{FBA4B62B-6663-B0B4-4CF8-0E36F8B5D92D}"/>
                </a:ext>
              </a:extLst>
            </p:cNvPr>
            <p:cNvSpPr/>
            <p:nvPr/>
          </p:nvSpPr>
          <p:spPr bwMode="gray">
            <a:xfrm>
              <a:off x="4568190" y="41516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46" name="Forme libre : forme 5045">
              <a:extLst>
                <a:ext uri="{FF2B5EF4-FFF2-40B4-BE49-F238E27FC236}">
                  <a16:creationId xmlns:a16="http://schemas.microsoft.com/office/drawing/2014/main" id="{F915457B-8B55-FD69-D9E1-78D6D6DA7348}"/>
                </a:ext>
              </a:extLst>
            </p:cNvPr>
            <p:cNvSpPr/>
            <p:nvPr/>
          </p:nvSpPr>
          <p:spPr bwMode="gray">
            <a:xfrm>
              <a:off x="4518660" y="41516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47" name="Forme libre : forme 5046">
              <a:extLst>
                <a:ext uri="{FF2B5EF4-FFF2-40B4-BE49-F238E27FC236}">
                  <a16:creationId xmlns:a16="http://schemas.microsoft.com/office/drawing/2014/main" id="{B1E09B39-B6F5-B206-B5D5-DD2677497A4A}"/>
                </a:ext>
              </a:extLst>
            </p:cNvPr>
            <p:cNvSpPr/>
            <p:nvPr/>
          </p:nvSpPr>
          <p:spPr bwMode="gray">
            <a:xfrm>
              <a:off x="4470400" y="41516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48" name="Forme libre : forme 5047">
              <a:extLst>
                <a:ext uri="{FF2B5EF4-FFF2-40B4-BE49-F238E27FC236}">
                  <a16:creationId xmlns:a16="http://schemas.microsoft.com/office/drawing/2014/main" id="{D975017D-2C78-C406-203B-2B6E95F1A292}"/>
                </a:ext>
              </a:extLst>
            </p:cNvPr>
            <p:cNvSpPr/>
            <p:nvPr/>
          </p:nvSpPr>
          <p:spPr bwMode="gray">
            <a:xfrm>
              <a:off x="4420870" y="41516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49" name="Forme libre : forme 5048">
              <a:extLst>
                <a:ext uri="{FF2B5EF4-FFF2-40B4-BE49-F238E27FC236}">
                  <a16:creationId xmlns:a16="http://schemas.microsoft.com/office/drawing/2014/main" id="{00654A35-64EE-9150-927E-6EC34D299464}"/>
                </a:ext>
              </a:extLst>
            </p:cNvPr>
            <p:cNvSpPr/>
            <p:nvPr/>
          </p:nvSpPr>
          <p:spPr bwMode="gray">
            <a:xfrm>
              <a:off x="4372610" y="41516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50" name="Forme libre : forme 5049">
              <a:extLst>
                <a:ext uri="{FF2B5EF4-FFF2-40B4-BE49-F238E27FC236}">
                  <a16:creationId xmlns:a16="http://schemas.microsoft.com/office/drawing/2014/main" id="{52D37170-BCD3-E583-6B78-DD289C59B1A7}"/>
                </a:ext>
              </a:extLst>
            </p:cNvPr>
            <p:cNvSpPr/>
            <p:nvPr/>
          </p:nvSpPr>
          <p:spPr bwMode="gray">
            <a:xfrm>
              <a:off x="4323080" y="41516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51" name="Forme libre : forme 5050">
              <a:extLst>
                <a:ext uri="{FF2B5EF4-FFF2-40B4-BE49-F238E27FC236}">
                  <a16:creationId xmlns:a16="http://schemas.microsoft.com/office/drawing/2014/main" id="{5914EC44-015E-11A0-F7DD-3ADD217E2345}"/>
                </a:ext>
              </a:extLst>
            </p:cNvPr>
            <p:cNvSpPr/>
            <p:nvPr/>
          </p:nvSpPr>
          <p:spPr bwMode="gray">
            <a:xfrm>
              <a:off x="4273550" y="41516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52" name="Forme libre : forme 5051">
              <a:extLst>
                <a:ext uri="{FF2B5EF4-FFF2-40B4-BE49-F238E27FC236}">
                  <a16:creationId xmlns:a16="http://schemas.microsoft.com/office/drawing/2014/main" id="{963A1E2D-F44D-0971-2BF8-35A64A64EAD1}"/>
                </a:ext>
              </a:extLst>
            </p:cNvPr>
            <p:cNvSpPr/>
            <p:nvPr/>
          </p:nvSpPr>
          <p:spPr bwMode="gray">
            <a:xfrm>
              <a:off x="4225290" y="41516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53" name="Forme libre : forme 5052">
              <a:extLst>
                <a:ext uri="{FF2B5EF4-FFF2-40B4-BE49-F238E27FC236}">
                  <a16:creationId xmlns:a16="http://schemas.microsoft.com/office/drawing/2014/main" id="{1EF90384-F1D3-F635-09EA-93AEC75A5EEC}"/>
                </a:ext>
              </a:extLst>
            </p:cNvPr>
            <p:cNvSpPr/>
            <p:nvPr/>
          </p:nvSpPr>
          <p:spPr bwMode="gray">
            <a:xfrm>
              <a:off x="4175760" y="41516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54" name="Forme libre : forme 5053">
              <a:extLst>
                <a:ext uri="{FF2B5EF4-FFF2-40B4-BE49-F238E27FC236}">
                  <a16:creationId xmlns:a16="http://schemas.microsoft.com/office/drawing/2014/main" id="{51F3C66F-3129-C5D6-A191-1A748E1B54BB}"/>
                </a:ext>
              </a:extLst>
            </p:cNvPr>
            <p:cNvSpPr/>
            <p:nvPr/>
          </p:nvSpPr>
          <p:spPr bwMode="gray">
            <a:xfrm>
              <a:off x="4127500" y="41516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55" name="Forme libre : forme 5054">
              <a:extLst>
                <a:ext uri="{FF2B5EF4-FFF2-40B4-BE49-F238E27FC236}">
                  <a16:creationId xmlns:a16="http://schemas.microsoft.com/office/drawing/2014/main" id="{C45A5D6A-D615-7396-28CD-80D7FA1A2A0C}"/>
                </a:ext>
              </a:extLst>
            </p:cNvPr>
            <p:cNvSpPr/>
            <p:nvPr/>
          </p:nvSpPr>
          <p:spPr bwMode="gray">
            <a:xfrm>
              <a:off x="4077970" y="41516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56" name="Forme libre : forme 5055">
              <a:extLst>
                <a:ext uri="{FF2B5EF4-FFF2-40B4-BE49-F238E27FC236}">
                  <a16:creationId xmlns:a16="http://schemas.microsoft.com/office/drawing/2014/main" id="{763065D4-61A4-7EF9-5173-32B5DE5C2EC8}"/>
                </a:ext>
              </a:extLst>
            </p:cNvPr>
            <p:cNvSpPr/>
            <p:nvPr/>
          </p:nvSpPr>
          <p:spPr bwMode="gray">
            <a:xfrm>
              <a:off x="4028440" y="41516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57" name="Forme libre : forme 5056">
              <a:extLst>
                <a:ext uri="{FF2B5EF4-FFF2-40B4-BE49-F238E27FC236}">
                  <a16:creationId xmlns:a16="http://schemas.microsoft.com/office/drawing/2014/main" id="{A8629FBD-F2C3-1305-6F98-61E9AD4D1B61}"/>
                </a:ext>
              </a:extLst>
            </p:cNvPr>
            <p:cNvSpPr/>
            <p:nvPr/>
          </p:nvSpPr>
          <p:spPr bwMode="gray">
            <a:xfrm>
              <a:off x="2607310" y="41516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58" name="Forme libre : forme 5057">
              <a:extLst>
                <a:ext uri="{FF2B5EF4-FFF2-40B4-BE49-F238E27FC236}">
                  <a16:creationId xmlns:a16="http://schemas.microsoft.com/office/drawing/2014/main" id="{F41121C0-E61F-793A-2964-5D3009D8370B}"/>
                </a:ext>
              </a:extLst>
            </p:cNvPr>
            <p:cNvSpPr/>
            <p:nvPr/>
          </p:nvSpPr>
          <p:spPr bwMode="gray">
            <a:xfrm>
              <a:off x="2559050" y="41516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59" name="Forme libre : forme 5058">
              <a:extLst>
                <a:ext uri="{FF2B5EF4-FFF2-40B4-BE49-F238E27FC236}">
                  <a16:creationId xmlns:a16="http://schemas.microsoft.com/office/drawing/2014/main" id="{F455502B-44F6-8394-B5F6-A6BB76BA20DD}"/>
                </a:ext>
              </a:extLst>
            </p:cNvPr>
            <p:cNvSpPr/>
            <p:nvPr/>
          </p:nvSpPr>
          <p:spPr bwMode="gray">
            <a:xfrm>
              <a:off x="2509520" y="41516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60" name="Forme libre : forme 5059">
              <a:extLst>
                <a:ext uri="{FF2B5EF4-FFF2-40B4-BE49-F238E27FC236}">
                  <a16:creationId xmlns:a16="http://schemas.microsoft.com/office/drawing/2014/main" id="{5565B36C-8DFD-FA35-B2A2-D57703B7825A}"/>
                </a:ext>
              </a:extLst>
            </p:cNvPr>
            <p:cNvSpPr/>
            <p:nvPr/>
          </p:nvSpPr>
          <p:spPr bwMode="gray">
            <a:xfrm>
              <a:off x="2459990" y="41516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61" name="Forme libre : forme 5060">
              <a:extLst>
                <a:ext uri="{FF2B5EF4-FFF2-40B4-BE49-F238E27FC236}">
                  <a16:creationId xmlns:a16="http://schemas.microsoft.com/office/drawing/2014/main" id="{EC13B4FB-A26F-E216-F2F2-68CDBDE5DEA1}"/>
                </a:ext>
              </a:extLst>
            </p:cNvPr>
            <p:cNvSpPr/>
            <p:nvPr/>
          </p:nvSpPr>
          <p:spPr bwMode="gray">
            <a:xfrm>
              <a:off x="2411730" y="41516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62" name="Forme libre : forme 5061">
              <a:extLst>
                <a:ext uri="{FF2B5EF4-FFF2-40B4-BE49-F238E27FC236}">
                  <a16:creationId xmlns:a16="http://schemas.microsoft.com/office/drawing/2014/main" id="{5A1412BF-E642-740F-F254-A457E69FE5FB}"/>
                </a:ext>
              </a:extLst>
            </p:cNvPr>
            <p:cNvSpPr/>
            <p:nvPr/>
          </p:nvSpPr>
          <p:spPr bwMode="gray">
            <a:xfrm>
              <a:off x="2362200" y="41516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63" name="Forme libre : forme 5062">
              <a:extLst>
                <a:ext uri="{FF2B5EF4-FFF2-40B4-BE49-F238E27FC236}">
                  <a16:creationId xmlns:a16="http://schemas.microsoft.com/office/drawing/2014/main" id="{8A7A390B-3F9D-71D9-0BE6-394DA82AAD04}"/>
                </a:ext>
              </a:extLst>
            </p:cNvPr>
            <p:cNvSpPr/>
            <p:nvPr/>
          </p:nvSpPr>
          <p:spPr bwMode="gray">
            <a:xfrm>
              <a:off x="2313940" y="41516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64" name="Forme libre : forme 5063">
              <a:extLst>
                <a:ext uri="{FF2B5EF4-FFF2-40B4-BE49-F238E27FC236}">
                  <a16:creationId xmlns:a16="http://schemas.microsoft.com/office/drawing/2014/main" id="{DBE69324-8CBD-828F-E848-D0B92F23CA9A}"/>
                </a:ext>
              </a:extLst>
            </p:cNvPr>
            <p:cNvSpPr/>
            <p:nvPr/>
          </p:nvSpPr>
          <p:spPr bwMode="gray">
            <a:xfrm>
              <a:off x="2264410" y="41516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65" name="Forme libre : forme 5064">
              <a:extLst>
                <a:ext uri="{FF2B5EF4-FFF2-40B4-BE49-F238E27FC236}">
                  <a16:creationId xmlns:a16="http://schemas.microsoft.com/office/drawing/2014/main" id="{5655E003-3209-2616-FF26-A035221BBDCD}"/>
                </a:ext>
              </a:extLst>
            </p:cNvPr>
            <p:cNvSpPr/>
            <p:nvPr/>
          </p:nvSpPr>
          <p:spPr bwMode="gray">
            <a:xfrm>
              <a:off x="2214880" y="41516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66" name="Forme libre : forme 5065">
              <a:extLst>
                <a:ext uri="{FF2B5EF4-FFF2-40B4-BE49-F238E27FC236}">
                  <a16:creationId xmlns:a16="http://schemas.microsoft.com/office/drawing/2014/main" id="{A261BFB3-93BA-3148-5CF7-B1D75AC6E751}"/>
                </a:ext>
              </a:extLst>
            </p:cNvPr>
            <p:cNvSpPr/>
            <p:nvPr/>
          </p:nvSpPr>
          <p:spPr bwMode="gray">
            <a:xfrm>
              <a:off x="2166620" y="41516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67" name="Forme libre : forme 5066">
              <a:extLst>
                <a:ext uri="{FF2B5EF4-FFF2-40B4-BE49-F238E27FC236}">
                  <a16:creationId xmlns:a16="http://schemas.microsoft.com/office/drawing/2014/main" id="{C8031D94-60CC-394A-8FFD-2AC9DE00056D}"/>
                </a:ext>
              </a:extLst>
            </p:cNvPr>
            <p:cNvSpPr/>
            <p:nvPr/>
          </p:nvSpPr>
          <p:spPr bwMode="gray">
            <a:xfrm>
              <a:off x="2117090" y="41516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68" name="Forme libre : forme 5067">
              <a:extLst>
                <a:ext uri="{FF2B5EF4-FFF2-40B4-BE49-F238E27FC236}">
                  <a16:creationId xmlns:a16="http://schemas.microsoft.com/office/drawing/2014/main" id="{87EEFA85-90CD-990B-8DCD-CDAC8B440291}"/>
                </a:ext>
              </a:extLst>
            </p:cNvPr>
            <p:cNvSpPr/>
            <p:nvPr/>
          </p:nvSpPr>
          <p:spPr bwMode="gray">
            <a:xfrm>
              <a:off x="2068830" y="41516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69" name="Forme libre : forme 5068">
              <a:extLst>
                <a:ext uri="{FF2B5EF4-FFF2-40B4-BE49-F238E27FC236}">
                  <a16:creationId xmlns:a16="http://schemas.microsoft.com/office/drawing/2014/main" id="{6E88C724-68C8-FFEE-9094-80AD7DFBB77B}"/>
                </a:ext>
              </a:extLst>
            </p:cNvPr>
            <p:cNvSpPr/>
            <p:nvPr/>
          </p:nvSpPr>
          <p:spPr bwMode="gray">
            <a:xfrm>
              <a:off x="2019300" y="41516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70" name="Forme libre : forme 5069">
              <a:extLst>
                <a:ext uri="{FF2B5EF4-FFF2-40B4-BE49-F238E27FC236}">
                  <a16:creationId xmlns:a16="http://schemas.microsoft.com/office/drawing/2014/main" id="{E312BF41-DB03-7785-AF27-C39D1732BA2D}"/>
                </a:ext>
              </a:extLst>
            </p:cNvPr>
            <p:cNvSpPr/>
            <p:nvPr/>
          </p:nvSpPr>
          <p:spPr bwMode="gray">
            <a:xfrm>
              <a:off x="1969770" y="41516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71" name="Forme libre : forme 5070">
              <a:extLst>
                <a:ext uri="{FF2B5EF4-FFF2-40B4-BE49-F238E27FC236}">
                  <a16:creationId xmlns:a16="http://schemas.microsoft.com/office/drawing/2014/main" id="{42ADD880-3A7C-328D-6997-4EE537AFA427}"/>
                </a:ext>
              </a:extLst>
            </p:cNvPr>
            <p:cNvSpPr/>
            <p:nvPr/>
          </p:nvSpPr>
          <p:spPr bwMode="gray">
            <a:xfrm>
              <a:off x="1921510" y="41516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72" name="Forme libre : forme 5071">
              <a:extLst>
                <a:ext uri="{FF2B5EF4-FFF2-40B4-BE49-F238E27FC236}">
                  <a16:creationId xmlns:a16="http://schemas.microsoft.com/office/drawing/2014/main" id="{E5D5B14C-58F3-0A81-8C66-196BC3077A35}"/>
                </a:ext>
              </a:extLst>
            </p:cNvPr>
            <p:cNvSpPr/>
            <p:nvPr/>
          </p:nvSpPr>
          <p:spPr bwMode="gray">
            <a:xfrm>
              <a:off x="1871980" y="41516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73" name="Forme libre : forme 5072">
              <a:extLst>
                <a:ext uri="{FF2B5EF4-FFF2-40B4-BE49-F238E27FC236}">
                  <a16:creationId xmlns:a16="http://schemas.microsoft.com/office/drawing/2014/main" id="{BA79E9DC-20CD-58B7-7011-6BEE186493B5}"/>
                </a:ext>
              </a:extLst>
            </p:cNvPr>
            <p:cNvSpPr/>
            <p:nvPr/>
          </p:nvSpPr>
          <p:spPr bwMode="gray">
            <a:xfrm>
              <a:off x="6871969" y="41021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74" name="Forme libre : forme 5073">
              <a:extLst>
                <a:ext uri="{FF2B5EF4-FFF2-40B4-BE49-F238E27FC236}">
                  <a16:creationId xmlns:a16="http://schemas.microsoft.com/office/drawing/2014/main" id="{1E95BC0A-C88E-E58F-7EE6-5777FB4672E9}"/>
                </a:ext>
              </a:extLst>
            </p:cNvPr>
            <p:cNvSpPr/>
            <p:nvPr/>
          </p:nvSpPr>
          <p:spPr bwMode="gray">
            <a:xfrm>
              <a:off x="6822439" y="41021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75" name="Forme libre : forme 5074">
              <a:extLst>
                <a:ext uri="{FF2B5EF4-FFF2-40B4-BE49-F238E27FC236}">
                  <a16:creationId xmlns:a16="http://schemas.microsoft.com/office/drawing/2014/main" id="{613303FC-5BD4-BD6F-3165-10FB0F3D95E4}"/>
                </a:ext>
              </a:extLst>
            </p:cNvPr>
            <p:cNvSpPr/>
            <p:nvPr/>
          </p:nvSpPr>
          <p:spPr bwMode="gray">
            <a:xfrm>
              <a:off x="6724650" y="41021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76" name="Forme libre : forme 5075">
              <a:extLst>
                <a:ext uri="{FF2B5EF4-FFF2-40B4-BE49-F238E27FC236}">
                  <a16:creationId xmlns:a16="http://schemas.microsoft.com/office/drawing/2014/main" id="{F9D310A4-8E41-F90B-6809-D984E813EC2B}"/>
                </a:ext>
              </a:extLst>
            </p:cNvPr>
            <p:cNvSpPr/>
            <p:nvPr/>
          </p:nvSpPr>
          <p:spPr bwMode="gray">
            <a:xfrm>
              <a:off x="6675119" y="41021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77" name="Forme libre : forme 5076">
              <a:extLst>
                <a:ext uri="{FF2B5EF4-FFF2-40B4-BE49-F238E27FC236}">
                  <a16:creationId xmlns:a16="http://schemas.microsoft.com/office/drawing/2014/main" id="{35A1B05A-FCCA-0453-E0A8-C982383E2A52}"/>
                </a:ext>
              </a:extLst>
            </p:cNvPr>
            <p:cNvSpPr/>
            <p:nvPr/>
          </p:nvSpPr>
          <p:spPr bwMode="gray">
            <a:xfrm>
              <a:off x="6626859" y="41021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78" name="Forme libre : forme 5077">
              <a:extLst>
                <a:ext uri="{FF2B5EF4-FFF2-40B4-BE49-F238E27FC236}">
                  <a16:creationId xmlns:a16="http://schemas.microsoft.com/office/drawing/2014/main" id="{FE3C57F0-BAF6-C801-04DE-4F0BC0B256FD}"/>
                </a:ext>
              </a:extLst>
            </p:cNvPr>
            <p:cNvSpPr/>
            <p:nvPr/>
          </p:nvSpPr>
          <p:spPr bwMode="gray">
            <a:xfrm>
              <a:off x="6577330" y="41021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79" name="Forme libre : forme 5078">
              <a:extLst>
                <a:ext uri="{FF2B5EF4-FFF2-40B4-BE49-F238E27FC236}">
                  <a16:creationId xmlns:a16="http://schemas.microsoft.com/office/drawing/2014/main" id="{A6BA7C1D-CAFF-2314-2DDA-71DDBDC4134E}"/>
                </a:ext>
              </a:extLst>
            </p:cNvPr>
            <p:cNvSpPr/>
            <p:nvPr/>
          </p:nvSpPr>
          <p:spPr bwMode="gray">
            <a:xfrm>
              <a:off x="6529069" y="41021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80" name="Forme libre : forme 5079">
              <a:extLst>
                <a:ext uri="{FF2B5EF4-FFF2-40B4-BE49-F238E27FC236}">
                  <a16:creationId xmlns:a16="http://schemas.microsoft.com/office/drawing/2014/main" id="{3CEB4B8F-5648-6A46-6134-5F6FD0E57122}"/>
                </a:ext>
              </a:extLst>
            </p:cNvPr>
            <p:cNvSpPr/>
            <p:nvPr/>
          </p:nvSpPr>
          <p:spPr bwMode="gray">
            <a:xfrm>
              <a:off x="6332220" y="4102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81" name="Forme libre : forme 5080">
              <a:extLst>
                <a:ext uri="{FF2B5EF4-FFF2-40B4-BE49-F238E27FC236}">
                  <a16:creationId xmlns:a16="http://schemas.microsoft.com/office/drawing/2014/main" id="{B377B77B-7C7D-5974-58C2-14A0AB1EC3B8}"/>
                </a:ext>
              </a:extLst>
            </p:cNvPr>
            <p:cNvSpPr/>
            <p:nvPr/>
          </p:nvSpPr>
          <p:spPr bwMode="gray">
            <a:xfrm>
              <a:off x="6283960" y="4102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82" name="Forme libre : forme 5081">
              <a:extLst>
                <a:ext uri="{FF2B5EF4-FFF2-40B4-BE49-F238E27FC236}">
                  <a16:creationId xmlns:a16="http://schemas.microsoft.com/office/drawing/2014/main" id="{2551ADC2-748E-7EE5-6911-1D203D75E063}"/>
                </a:ext>
              </a:extLst>
            </p:cNvPr>
            <p:cNvSpPr/>
            <p:nvPr/>
          </p:nvSpPr>
          <p:spPr bwMode="gray">
            <a:xfrm>
              <a:off x="4861560" y="4102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83" name="Forme libre : forme 5082">
              <a:extLst>
                <a:ext uri="{FF2B5EF4-FFF2-40B4-BE49-F238E27FC236}">
                  <a16:creationId xmlns:a16="http://schemas.microsoft.com/office/drawing/2014/main" id="{C446682B-E15D-5D81-C059-1E5928741757}"/>
                </a:ext>
              </a:extLst>
            </p:cNvPr>
            <p:cNvSpPr/>
            <p:nvPr/>
          </p:nvSpPr>
          <p:spPr bwMode="gray">
            <a:xfrm>
              <a:off x="4813300" y="4102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84" name="Forme libre : forme 5083">
              <a:extLst>
                <a:ext uri="{FF2B5EF4-FFF2-40B4-BE49-F238E27FC236}">
                  <a16:creationId xmlns:a16="http://schemas.microsoft.com/office/drawing/2014/main" id="{5F4A7CF4-FE48-4CC3-C278-5575494CE900}"/>
                </a:ext>
              </a:extLst>
            </p:cNvPr>
            <p:cNvSpPr/>
            <p:nvPr/>
          </p:nvSpPr>
          <p:spPr bwMode="gray">
            <a:xfrm>
              <a:off x="4763770" y="4102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85" name="Forme libre : forme 5084">
              <a:extLst>
                <a:ext uri="{FF2B5EF4-FFF2-40B4-BE49-F238E27FC236}">
                  <a16:creationId xmlns:a16="http://schemas.microsoft.com/office/drawing/2014/main" id="{F7731E03-54FE-F2A2-C13F-514E8EBBCB48}"/>
                </a:ext>
              </a:extLst>
            </p:cNvPr>
            <p:cNvSpPr/>
            <p:nvPr/>
          </p:nvSpPr>
          <p:spPr bwMode="gray">
            <a:xfrm>
              <a:off x="4715510" y="4102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86" name="Forme libre : forme 5085">
              <a:extLst>
                <a:ext uri="{FF2B5EF4-FFF2-40B4-BE49-F238E27FC236}">
                  <a16:creationId xmlns:a16="http://schemas.microsoft.com/office/drawing/2014/main" id="{E3348680-D8F1-D581-423F-E89DA4C47A07}"/>
                </a:ext>
              </a:extLst>
            </p:cNvPr>
            <p:cNvSpPr/>
            <p:nvPr/>
          </p:nvSpPr>
          <p:spPr bwMode="gray">
            <a:xfrm>
              <a:off x="4665980" y="4102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87" name="Forme libre : forme 5086">
              <a:extLst>
                <a:ext uri="{FF2B5EF4-FFF2-40B4-BE49-F238E27FC236}">
                  <a16:creationId xmlns:a16="http://schemas.microsoft.com/office/drawing/2014/main" id="{0E3864F9-6EED-799C-D31F-A27972CFC6B2}"/>
                </a:ext>
              </a:extLst>
            </p:cNvPr>
            <p:cNvSpPr/>
            <p:nvPr/>
          </p:nvSpPr>
          <p:spPr bwMode="gray">
            <a:xfrm>
              <a:off x="4617720" y="4102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88" name="Forme libre : forme 5087">
              <a:extLst>
                <a:ext uri="{FF2B5EF4-FFF2-40B4-BE49-F238E27FC236}">
                  <a16:creationId xmlns:a16="http://schemas.microsoft.com/office/drawing/2014/main" id="{765F7A28-6F43-FF97-000C-A6C233F03EC0}"/>
                </a:ext>
              </a:extLst>
            </p:cNvPr>
            <p:cNvSpPr/>
            <p:nvPr/>
          </p:nvSpPr>
          <p:spPr bwMode="gray">
            <a:xfrm>
              <a:off x="4568190" y="4102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89" name="Forme libre : forme 5088">
              <a:extLst>
                <a:ext uri="{FF2B5EF4-FFF2-40B4-BE49-F238E27FC236}">
                  <a16:creationId xmlns:a16="http://schemas.microsoft.com/office/drawing/2014/main" id="{1C3C196C-4633-C2E2-E703-5786832F94DA}"/>
                </a:ext>
              </a:extLst>
            </p:cNvPr>
            <p:cNvSpPr/>
            <p:nvPr/>
          </p:nvSpPr>
          <p:spPr bwMode="gray">
            <a:xfrm>
              <a:off x="4518660" y="4102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90" name="Forme libre : forme 5089">
              <a:extLst>
                <a:ext uri="{FF2B5EF4-FFF2-40B4-BE49-F238E27FC236}">
                  <a16:creationId xmlns:a16="http://schemas.microsoft.com/office/drawing/2014/main" id="{E2979828-AE00-C2F4-0F16-D91E6E334899}"/>
                </a:ext>
              </a:extLst>
            </p:cNvPr>
            <p:cNvSpPr/>
            <p:nvPr/>
          </p:nvSpPr>
          <p:spPr bwMode="gray">
            <a:xfrm>
              <a:off x="4470400" y="4102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91" name="Forme libre : forme 5090">
              <a:extLst>
                <a:ext uri="{FF2B5EF4-FFF2-40B4-BE49-F238E27FC236}">
                  <a16:creationId xmlns:a16="http://schemas.microsoft.com/office/drawing/2014/main" id="{6A3A45E9-03AD-639A-5D39-0E6033836C7E}"/>
                </a:ext>
              </a:extLst>
            </p:cNvPr>
            <p:cNvSpPr/>
            <p:nvPr/>
          </p:nvSpPr>
          <p:spPr bwMode="gray">
            <a:xfrm>
              <a:off x="4420870" y="4102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92" name="Forme libre : forme 5091">
              <a:extLst>
                <a:ext uri="{FF2B5EF4-FFF2-40B4-BE49-F238E27FC236}">
                  <a16:creationId xmlns:a16="http://schemas.microsoft.com/office/drawing/2014/main" id="{A25B832A-4C5C-98E4-E7F8-91418CF0CD01}"/>
                </a:ext>
              </a:extLst>
            </p:cNvPr>
            <p:cNvSpPr/>
            <p:nvPr/>
          </p:nvSpPr>
          <p:spPr bwMode="gray">
            <a:xfrm>
              <a:off x="4372610" y="4102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93" name="Forme libre : forme 5092">
              <a:extLst>
                <a:ext uri="{FF2B5EF4-FFF2-40B4-BE49-F238E27FC236}">
                  <a16:creationId xmlns:a16="http://schemas.microsoft.com/office/drawing/2014/main" id="{ADAAFFC9-D95C-00AD-C9DA-D849EAAF1C9C}"/>
                </a:ext>
              </a:extLst>
            </p:cNvPr>
            <p:cNvSpPr/>
            <p:nvPr/>
          </p:nvSpPr>
          <p:spPr bwMode="gray">
            <a:xfrm>
              <a:off x="4323080" y="4102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94" name="Forme libre : forme 5093">
              <a:extLst>
                <a:ext uri="{FF2B5EF4-FFF2-40B4-BE49-F238E27FC236}">
                  <a16:creationId xmlns:a16="http://schemas.microsoft.com/office/drawing/2014/main" id="{1E3F7876-46ED-29DC-0118-7314B39B36C4}"/>
                </a:ext>
              </a:extLst>
            </p:cNvPr>
            <p:cNvSpPr/>
            <p:nvPr/>
          </p:nvSpPr>
          <p:spPr bwMode="gray">
            <a:xfrm>
              <a:off x="4273550" y="4102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95" name="Forme libre : forme 5094">
              <a:extLst>
                <a:ext uri="{FF2B5EF4-FFF2-40B4-BE49-F238E27FC236}">
                  <a16:creationId xmlns:a16="http://schemas.microsoft.com/office/drawing/2014/main" id="{D296BCB0-D85B-CE7D-597C-54D213AAB436}"/>
                </a:ext>
              </a:extLst>
            </p:cNvPr>
            <p:cNvSpPr/>
            <p:nvPr/>
          </p:nvSpPr>
          <p:spPr bwMode="gray">
            <a:xfrm>
              <a:off x="4225290" y="4102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96" name="Forme libre : forme 5095">
              <a:extLst>
                <a:ext uri="{FF2B5EF4-FFF2-40B4-BE49-F238E27FC236}">
                  <a16:creationId xmlns:a16="http://schemas.microsoft.com/office/drawing/2014/main" id="{77FFA35B-D306-07FD-25AA-D7C1D277219C}"/>
                </a:ext>
              </a:extLst>
            </p:cNvPr>
            <p:cNvSpPr/>
            <p:nvPr/>
          </p:nvSpPr>
          <p:spPr bwMode="gray">
            <a:xfrm>
              <a:off x="4175760" y="4102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97" name="Forme libre : forme 5096">
              <a:extLst>
                <a:ext uri="{FF2B5EF4-FFF2-40B4-BE49-F238E27FC236}">
                  <a16:creationId xmlns:a16="http://schemas.microsoft.com/office/drawing/2014/main" id="{3A6E7D64-818B-2CED-03DB-F08875B41240}"/>
                </a:ext>
              </a:extLst>
            </p:cNvPr>
            <p:cNvSpPr/>
            <p:nvPr/>
          </p:nvSpPr>
          <p:spPr bwMode="gray">
            <a:xfrm>
              <a:off x="4127500" y="4102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98" name="Forme libre : forme 5097">
              <a:extLst>
                <a:ext uri="{FF2B5EF4-FFF2-40B4-BE49-F238E27FC236}">
                  <a16:creationId xmlns:a16="http://schemas.microsoft.com/office/drawing/2014/main" id="{AC948CF6-EB2A-0320-E964-7F8EFB9CCD91}"/>
                </a:ext>
              </a:extLst>
            </p:cNvPr>
            <p:cNvSpPr/>
            <p:nvPr/>
          </p:nvSpPr>
          <p:spPr bwMode="gray">
            <a:xfrm>
              <a:off x="4077970" y="4102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99" name="Forme libre : forme 5098">
              <a:extLst>
                <a:ext uri="{FF2B5EF4-FFF2-40B4-BE49-F238E27FC236}">
                  <a16:creationId xmlns:a16="http://schemas.microsoft.com/office/drawing/2014/main" id="{7BFE520B-7ADF-C36A-D998-C37B61706823}"/>
                </a:ext>
              </a:extLst>
            </p:cNvPr>
            <p:cNvSpPr/>
            <p:nvPr/>
          </p:nvSpPr>
          <p:spPr bwMode="gray">
            <a:xfrm>
              <a:off x="4028440" y="4102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00" name="Forme libre : forme 5099">
              <a:extLst>
                <a:ext uri="{FF2B5EF4-FFF2-40B4-BE49-F238E27FC236}">
                  <a16:creationId xmlns:a16="http://schemas.microsoft.com/office/drawing/2014/main" id="{D0E2891F-3AF0-7C79-0C85-1C9B9C6EBD31}"/>
                </a:ext>
              </a:extLst>
            </p:cNvPr>
            <p:cNvSpPr/>
            <p:nvPr/>
          </p:nvSpPr>
          <p:spPr bwMode="gray">
            <a:xfrm>
              <a:off x="2607310" y="4102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01" name="Forme libre : forme 5100">
              <a:extLst>
                <a:ext uri="{FF2B5EF4-FFF2-40B4-BE49-F238E27FC236}">
                  <a16:creationId xmlns:a16="http://schemas.microsoft.com/office/drawing/2014/main" id="{CBC5D565-7F08-8E64-9BF8-F6FA28C520E2}"/>
                </a:ext>
              </a:extLst>
            </p:cNvPr>
            <p:cNvSpPr/>
            <p:nvPr/>
          </p:nvSpPr>
          <p:spPr bwMode="gray">
            <a:xfrm>
              <a:off x="2559050" y="4102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02" name="Forme libre : forme 5101">
              <a:extLst>
                <a:ext uri="{FF2B5EF4-FFF2-40B4-BE49-F238E27FC236}">
                  <a16:creationId xmlns:a16="http://schemas.microsoft.com/office/drawing/2014/main" id="{6C25B1A3-413A-4C9B-1BAF-F09773CA1DF2}"/>
                </a:ext>
              </a:extLst>
            </p:cNvPr>
            <p:cNvSpPr/>
            <p:nvPr/>
          </p:nvSpPr>
          <p:spPr bwMode="gray">
            <a:xfrm>
              <a:off x="2509520" y="4102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03" name="Forme libre : forme 5102">
              <a:extLst>
                <a:ext uri="{FF2B5EF4-FFF2-40B4-BE49-F238E27FC236}">
                  <a16:creationId xmlns:a16="http://schemas.microsoft.com/office/drawing/2014/main" id="{44B07684-0446-2ADB-E2DB-CBE3855517F7}"/>
                </a:ext>
              </a:extLst>
            </p:cNvPr>
            <p:cNvSpPr/>
            <p:nvPr/>
          </p:nvSpPr>
          <p:spPr bwMode="gray">
            <a:xfrm>
              <a:off x="2459990" y="4102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04" name="Forme libre : forme 5103">
              <a:extLst>
                <a:ext uri="{FF2B5EF4-FFF2-40B4-BE49-F238E27FC236}">
                  <a16:creationId xmlns:a16="http://schemas.microsoft.com/office/drawing/2014/main" id="{91F90FF3-D68C-080C-BDBD-3D48A9C665A6}"/>
                </a:ext>
              </a:extLst>
            </p:cNvPr>
            <p:cNvSpPr/>
            <p:nvPr/>
          </p:nvSpPr>
          <p:spPr bwMode="gray">
            <a:xfrm>
              <a:off x="2411730" y="4102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05" name="Forme libre : forme 5104">
              <a:extLst>
                <a:ext uri="{FF2B5EF4-FFF2-40B4-BE49-F238E27FC236}">
                  <a16:creationId xmlns:a16="http://schemas.microsoft.com/office/drawing/2014/main" id="{94A7F810-1EAD-4BF9-3EAC-29C02C6C8D12}"/>
                </a:ext>
              </a:extLst>
            </p:cNvPr>
            <p:cNvSpPr/>
            <p:nvPr/>
          </p:nvSpPr>
          <p:spPr bwMode="gray">
            <a:xfrm>
              <a:off x="2362200" y="4102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06" name="Forme libre : forme 5105">
              <a:extLst>
                <a:ext uri="{FF2B5EF4-FFF2-40B4-BE49-F238E27FC236}">
                  <a16:creationId xmlns:a16="http://schemas.microsoft.com/office/drawing/2014/main" id="{B1E15DCE-0390-24AD-4575-89EBFC3BCB71}"/>
                </a:ext>
              </a:extLst>
            </p:cNvPr>
            <p:cNvSpPr/>
            <p:nvPr/>
          </p:nvSpPr>
          <p:spPr bwMode="gray">
            <a:xfrm>
              <a:off x="2313940" y="4102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07" name="Forme libre : forme 5106">
              <a:extLst>
                <a:ext uri="{FF2B5EF4-FFF2-40B4-BE49-F238E27FC236}">
                  <a16:creationId xmlns:a16="http://schemas.microsoft.com/office/drawing/2014/main" id="{48698AAB-6042-4623-3181-261EF73BA789}"/>
                </a:ext>
              </a:extLst>
            </p:cNvPr>
            <p:cNvSpPr/>
            <p:nvPr/>
          </p:nvSpPr>
          <p:spPr bwMode="gray">
            <a:xfrm>
              <a:off x="2264410" y="4102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08" name="Forme libre : forme 5107">
              <a:extLst>
                <a:ext uri="{FF2B5EF4-FFF2-40B4-BE49-F238E27FC236}">
                  <a16:creationId xmlns:a16="http://schemas.microsoft.com/office/drawing/2014/main" id="{8FFFC4E3-E8DC-2F8F-8EE4-8D2CDD68A8A5}"/>
                </a:ext>
              </a:extLst>
            </p:cNvPr>
            <p:cNvSpPr/>
            <p:nvPr/>
          </p:nvSpPr>
          <p:spPr bwMode="gray">
            <a:xfrm>
              <a:off x="2214880" y="4102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09" name="Forme libre : forme 5108">
              <a:extLst>
                <a:ext uri="{FF2B5EF4-FFF2-40B4-BE49-F238E27FC236}">
                  <a16:creationId xmlns:a16="http://schemas.microsoft.com/office/drawing/2014/main" id="{E0CFDF91-A95B-AA77-4D35-DA1B1353F12C}"/>
                </a:ext>
              </a:extLst>
            </p:cNvPr>
            <p:cNvSpPr/>
            <p:nvPr/>
          </p:nvSpPr>
          <p:spPr bwMode="gray">
            <a:xfrm>
              <a:off x="2166620" y="4102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10" name="Forme libre : forme 5109">
              <a:extLst>
                <a:ext uri="{FF2B5EF4-FFF2-40B4-BE49-F238E27FC236}">
                  <a16:creationId xmlns:a16="http://schemas.microsoft.com/office/drawing/2014/main" id="{97CA216A-5031-EA79-8E33-5ED1D73E7535}"/>
                </a:ext>
              </a:extLst>
            </p:cNvPr>
            <p:cNvSpPr/>
            <p:nvPr/>
          </p:nvSpPr>
          <p:spPr bwMode="gray">
            <a:xfrm>
              <a:off x="2117090" y="4102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11" name="Forme libre : forme 5110">
              <a:extLst>
                <a:ext uri="{FF2B5EF4-FFF2-40B4-BE49-F238E27FC236}">
                  <a16:creationId xmlns:a16="http://schemas.microsoft.com/office/drawing/2014/main" id="{9E8C410D-8465-5649-58F2-3A1297B8B73A}"/>
                </a:ext>
              </a:extLst>
            </p:cNvPr>
            <p:cNvSpPr/>
            <p:nvPr/>
          </p:nvSpPr>
          <p:spPr bwMode="gray">
            <a:xfrm>
              <a:off x="2068830" y="4102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12" name="Forme libre : forme 5111">
              <a:extLst>
                <a:ext uri="{FF2B5EF4-FFF2-40B4-BE49-F238E27FC236}">
                  <a16:creationId xmlns:a16="http://schemas.microsoft.com/office/drawing/2014/main" id="{E0F9855C-6FC8-3230-CC0C-D20E6B1B06DB}"/>
                </a:ext>
              </a:extLst>
            </p:cNvPr>
            <p:cNvSpPr/>
            <p:nvPr/>
          </p:nvSpPr>
          <p:spPr bwMode="gray">
            <a:xfrm>
              <a:off x="2019300" y="4102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13" name="Forme libre : forme 5112">
              <a:extLst>
                <a:ext uri="{FF2B5EF4-FFF2-40B4-BE49-F238E27FC236}">
                  <a16:creationId xmlns:a16="http://schemas.microsoft.com/office/drawing/2014/main" id="{0237703A-3927-3E7A-BDA0-60E0EAF81620}"/>
                </a:ext>
              </a:extLst>
            </p:cNvPr>
            <p:cNvSpPr/>
            <p:nvPr/>
          </p:nvSpPr>
          <p:spPr bwMode="gray">
            <a:xfrm>
              <a:off x="1969770" y="4102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14" name="Forme libre : forme 5113">
              <a:extLst>
                <a:ext uri="{FF2B5EF4-FFF2-40B4-BE49-F238E27FC236}">
                  <a16:creationId xmlns:a16="http://schemas.microsoft.com/office/drawing/2014/main" id="{B0D4E232-99E6-1558-56EF-54F5C6960FA6}"/>
                </a:ext>
              </a:extLst>
            </p:cNvPr>
            <p:cNvSpPr/>
            <p:nvPr/>
          </p:nvSpPr>
          <p:spPr bwMode="gray">
            <a:xfrm>
              <a:off x="1921510" y="4102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15" name="Forme libre : forme 5114">
              <a:extLst>
                <a:ext uri="{FF2B5EF4-FFF2-40B4-BE49-F238E27FC236}">
                  <a16:creationId xmlns:a16="http://schemas.microsoft.com/office/drawing/2014/main" id="{C6922A60-43E0-4BD1-D1B1-413765E5B44C}"/>
                </a:ext>
              </a:extLst>
            </p:cNvPr>
            <p:cNvSpPr/>
            <p:nvPr/>
          </p:nvSpPr>
          <p:spPr bwMode="gray">
            <a:xfrm>
              <a:off x="1871980" y="4102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16" name="Forme libre : forme 5115">
              <a:extLst>
                <a:ext uri="{FF2B5EF4-FFF2-40B4-BE49-F238E27FC236}">
                  <a16:creationId xmlns:a16="http://schemas.microsoft.com/office/drawing/2014/main" id="{1844C4A0-A2DA-FA1C-7AE6-3526DB876D78}"/>
                </a:ext>
              </a:extLst>
            </p:cNvPr>
            <p:cNvSpPr/>
            <p:nvPr/>
          </p:nvSpPr>
          <p:spPr bwMode="gray">
            <a:xfrm>
              <a:off x="6724650" y="40538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17" name="Forme libre : forme 5116">
              <a:extLst>
                <a:ext uri="{FF2B5EF4-FFF2-40B4-BE49-F238E27FC236}">
                  <a16:creationId xmlns:a16="http://schemas.microsoft.com/office/drawing/2014/main" id="{5570C60E-58D4-438A-1943-C68C194C98E0}"/>
                </a:ext>
              </a:extLst>
            </p:cNvPr>
            <p:cNvSpPr/>
            <p:nvPr/>
          </p:nvSpPr>
          <p:spPr bwMode="gray">
            <a:xfrm>
              <a:off x="6675119" y="40538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18" name="Forme libre : forme 5117">
              <a:extLst>
                <a:ext uri="{FF2B5EF4-FFF2-40B4-BE49-F238E27FC236}">
                  <a16:creationId xmlns:a16="http://schemas.microsoft.com/office/drawing/2014/main" id="{FC5C65A2-A819-6DA7-0C07-E904CA7041F6}"/>
                </a:ext>
              </a:extLst>
            </p:cNvPr>
            <p:cNvSpPr/>
            <p:nvPr/>
          </p:nvSpPr>
          <p:spPr bwMode="gray">
            <a:xfrm>
              <a:off x="6626859" y="40538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19" name="Forme libre : forme 5118">
              <a:extLst>
                <a:ext uri="{FF2B5EF4-FFF2-40B4-BE49-F238E27FC236}">
                  <a16:creationId xmlns:a16="http://schemas.microsoft.com/office/drawing/2014/main" id="{2DDFF49E-81CE-4FFD-0F18-0D62AEF8087F}"/>
                </a:ext>
              </a:extLst>
            </p:cNvPr>
            <p:cNvSpPr/>
            <p:nvPr/>
          </p:nvSpPr>
          <p:spPr bwMode="gray">
            <a:xfrm>
              <a:off x="6577330" y="40538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20" name="Forme libre : forme 5119">
              <a:extLst>
                <a:ext uri="{FF2B5EF4-FFF2-40B4-BE49-F238E27FC236}">
                  <a16:creationId xmlns:a16="http://schemas.microsoft.com/office/drawing/2014/main" id="{6D4E6CA5-CB7C-4F6F-542C-5EDF952C2436}"/>
                </a:ext>
              </a:extLst>
            </p:cNvPr>
            <p:cNvSpPr/>
            <p:nvPr/>
          </p:nvSpPr>
          <p:spPr bwMode="gray">
            <a:xfrm>
              <a:off x="6381750" y="40538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21" name="Forme libre : forme 5120">
              <a:extLst>
                <a:ext uri="{FF2B5EF4-FFF2-40B4-BE49-F238E27FC236}">
                  <a16:creationId xmlns:a16="http://schemas.microsoft.com/office/drawing/2014/main" id="{29D19A27-C463-09C6-99D6-567FBE533749}"/>
                </a:ext>
              </a:extLst>
            </p:cNvPr>
            <p:cNvSpPr/>
            <p:nvPr/>
          </p:nvSpPr>
          <p:spPr bwMode="gray">
            <a:xfrm>
              <a:off x="6332220" y="40538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22" name="Forme libre : forme 5121">
              <a:extLst>
                <a:ext uri="{FF2B5EF4-FFF2-40B4-BE49-F238E27FC236}">
                  <a16:creationId xmlns:a16="http://schemas.microsoft.com/office/drawing/2014/main" id="{7B2B213B-01A2-8772-BA98-7F18302A3C01}"/>
                </a:ext>
              </a:extLst>
            </p:cNvPr>
            <p:cNvSpPr/>
            <p:nvPr/>
          </p:nvSpPr>
          <p:spPr bwMode="gray">
            <a:xfrm>
              <a:off x="6283960" y="40538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23" name="Forme libre : forme 5122">
              <a:extLst>
                <a:ext uri="{FF2B5EF4-FFF2-40B4-BE49-F238E27FC236}">
                  <a16:creationId xmlns:a16="http://schemas.microsoft.com/office/drawing/2014/main" id="{E4C302DA-389C-BBCF-ACB5-4B5001F16DB5}"/>
                </a:ext>
              </a:extLst>
            </p:cNvPr>
            <p:cNvSpPr/>
            <p:nvPr/>
          </p:nvSpPr>
          <p:spPr bwMode="gray">
            <a:xfrm>
              <a:off x="6234430" y="40538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24" name="Forme libre : forme 5123">
              <a:extLst>
                <a:ext uri="{FF2B5EF4-FFF2-40B4-BE49-F238E27FC236}">
                  <a16:creationId xmlns:a16="http://schemas.microsoft.com/office/drawing/2014/main" id="{F8C36065-0EB7-EEB4-1FAF-C61AEB8F46A1}"/>
                </a:ext>
              </a:extLst>
            </p:cNvPr>
            <p:cNvSpPr/>
            <p:nvPr/>
          </p:nvSpPr>
          <p:spPr bwMode="gray">
            <a:xfrm>
              <a:off x="4911090" y="40538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25" name="Forme libre : forme 5124">
              <a:extLst>
                <a:ext uri="{FF2B5EF4-FFF2-40B4-BE49-F238E27FC236}">
                  <a16:creationId xmlns:a16="http://schemas.microsoft.com/office/drawing/2014/main" id="{E69DC134-C5F0-F2AE-942F-8F7E6233B491}"/>
                </a:ext>
              </a:extLst>
            </p:cNvPr>
            <p:cNvSpPr/>
            <p:nvPr/>
          </p:nvSpPr>
          <p:spPr bwMode="gray">
            <a:xfrm>
              <a:off x="4861560" y="40538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26" name="Forme libre : forme 5125">
              <a:extLst>
                <a:ext uri="{FF2B5EF4-FFF2-40B4-BE49-F238E27FC236}">
                  <a16:creationId xmlns:a16="http://schemas.microsoft.com/office/drawing/2014/main" id="{47833781-5FB8-E407-6B8E-2A4787ACA5F1}"/>
                </a:ext>
              </a:extLst>
            </p:cNvPr>
            <p:cNvSpPr/>
            <p:nvPr/>
          </p:nvSpPr>
          <p:spPr bwMode="gray">
            <a:xfrm>
              <a:off x="4813300" y="40538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27" name="Forme libre : forme 5126">
              <a:extLst>
                <a:ext uri="{FF2B5EF4-FFF2-40B4-BE49-F238E27FC236}">
                  <a16:creationId xmlns:a16="http://schemas.microsoft.com/office/drawing/2014/main" id="{19BFE085-46E5-2844-56DA-F76640AFB2BA}"/>
                </a:ext>
              </a:extLst>
            </p:cNvPr>
            <p:cNvSpPr/>
            <p:nvPr/>
          </p:nvSpPr>
          <p:spPr bwMode="gray">
            <a:xfrm>
              <a:off x="4763770" y="40538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28" name="Forme libre : forme 5127">
              <a:extLst>
                <a:ext uri="{FF2B5EF4-FFF2-40B4-BE49-F238E27FC236}">
                  <a16:creationId xmlns:a16="http://schemas.microsoft.com/office/drawing/2014/main" id="{0F641D64-BAF9-EFCA-475C-E56D937F4154}"/>
                </a:ext>
              </a:extLst>
            </p:cNvPr>
            <p:cNvSpPr/>
            <p:nvPr/>
          </p:nvSpPr>
          <p:spPr bwMode="gray">
            <a:xfrm>
              <a:off x="4715510" y="40538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29" name="Forme libre : forme 5128">
              <a:extLst>
                <a:ext uri="{FF2B5EF4-FFF2-40B4-BE49-F238E27FC236}">
                  <a16:creationId xmlns:a16="http://schemas.microsoft.com/office/drawing/2014/main" id="{AF643AE9-2E32-49CC-85A3-D4A1287CFCEA}"/>
                </a:ext>
              </a:extLst>
            </p:cNvPr>
            <p:cNvSpPr/>
            <p:nvPr/>
          </p:nvSpPr>
          <p:spPr bwMode="gray">
            <a:xfrm>
              <a:off x="4665980" y="40538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30" name="Forme libre : forme 5129">
              <a:extLst>
                <a:ext uri="{FF2B5EF4-FFF2-40B4-BE49-F238E27FC236}">
                  <a16:creationId xmlns:a16="http://schemas.microsoft.com/office/drawing/2014/main" id="{71A706E9-C4DB-D2C4-3FC1-1A4595078E38}"/>
                </a:ext>
              </a:extLst>
            </p:cNvPr>
            <p:cNvSpPr/>
            <p:nvPr/>
          </p:nvSpPr>
          <p:spPr bwMode="gray">
            <a:xfrm>
              <a:off x="4617720" y="40538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31" name="Forme libre : forme 5130">
              <a:extLst>
                <a:ext uri="{FF2B5EF4-FFF2-40B4-BE49-F238E27FC236}">
                  <a16:creationId xmlns:a16="http://schemas.microsoft.com/office/drawing/2014/main" id="{385C5AFC-8636-A389-CFC5-5FAC5639F53D}"/>
                </a:ext>
              </a:extLst>
            </p:cNvPr>
            <p:cNvSpPr/>
            <p:nvPr/>
          </p:nvSpPr>
          <p:spPr bwMode="gray">
            <a:xfrm>
              <a:off x="4568190" y="40538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32" name="Forme libre : forme 5131">
              <a:extLst>
                <a:ext uri="{FF2B5EF4-FFF2-40B4-BE49-F238E27FC236}">
                  <a16:creationId xmlns:a16="http://schemas.microsoft.com/office/drawing/2014/main" id="{87DBA7C0-D719-337F-64CE-012FBF0892E4}"/>
                </a:ext>
              </a:extLst>
            </p:cNvPr>
            <p:cNvSpPr/>
            <p:nvPr/>
          </p:nvSpPr>
          <p:spPr bwMode="gray">
            <a:xfrm>
              <a:off x="4518660" y="40538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33" name="Forme libre : forme 5132">
              <a:extLst>
                <a:ext uri="{FF2B5EF4-FFF2-40B4-BE49-F238E27FC236}">
                  <a16:creationId xmlns:a16="http://schemas.microsoft.com/office/drawing/2014/main" id="{D1473C5C-9D86-B8F6-66C0-6B161FCD1D92}"/>
                </a:ext>
              </a:extLst>
            </p:cNvPr>
            <p:cNvSpPr/>
            <p:nvPr/>
          </p:nvSpPr>
          <p:spPr bwMode="gray">
            <a:xfrm>
              <a:off x="4470400" y="40538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34" name="Forme libre : forme 5133">
              <a:extLst>
                <a:ext uri="{FF2B5EF4-FFF2-40B4-BE49-F238E27FC236}">
                  <a16:creationId xmlns:a16="http://schemas.microsoft.com/office/drawing/2014/main" id="{849D1A04-EDF7-F4E8-4155-3F46DF03E7CB}"/>
                </a:ext>
              </a:extLst>
            </p:cNvPr>
            <p:cNvSpPr/>
            <p:nvPr/>
          </p:nvSpPr>
          <p:spPr bwMode="gray">
            <a:xfrm>
              <a:off x="4420870" y="40538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35" name="Forme libre : forme 5134">
              <a:extLst>
                <a:ext uri="{FF2B5EF4-FFF2-40B4-BE49-F238E27FC236}">
                  <a16:creationId xmlns:a16="http://schemas.microsoft.com/office/drawing/2014/main" id="{7C7C414D-DDF1-7251-DFE4-AC5E39EAFBF2}"/>
                </a:ext>
              </a:extLst>
            </p:cNvPr>
            <p:cNvSpPr/>
            <p:nvPr/>
          </p:nvSpPr>
          <p:spPr bwMode="gray">
            <a:xfrm>
              <a:off x="4372610" y="40538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36" name="Forme libre : forme 5135">
              <a:extLst>
                <a:ext uri="{FF2B5EF4-FFF2-40B4-BE49-F238E27FC236}">
                  <a16:creationId xmlns:a16="http://schemas.microsoft.com/office/drawing/2014/main" id="{42FA4158-5FDC-0DD6-E50B-ED031AE342BF}"/>
                </a:ext>
              </a:extLst>
            </p:cNvPr>
            <p:cNvSpPr/>
            <p:nvPr/>
          </p:nvSpPr>
          <p:spPr bwMode="gray">
            <a:xfrm>
              <a:off x="4323080" y="40538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37" name="Forme libre : forme 5136">
              <a:extLst>
                <a:ext uri="{FF2B5EF4-FFF2-40B4-BE49-F238E27FC236}">
                  <a16:creationId xmlns:a16="http://schemas.microsoft.com/office/drawing/2014/main" id="{A4747AB7-7BFD-C0E9-4C98-FA004EA743A0}"/>
                </a:ext>
              </a:extLst>
            </p:cNvPr>
            <p:cNvSpPr/>
            <p:nvPr/>
          </p:nvSpPr>
          <p:spPr bwMode="gray">
            <a:xfrm>
              <a:off x="4273550" y="40538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38" name="Forme libre : forme 5137">
              <a:extLst>
                <a:ext uri="{FF2B5EF4-FFF2-40B4-BE49-F238E27FC236}">
                  <a16:creationId xmlns:a16="http://schemas.microsoft.com/office/drawing/2014/main" id="{D9A2BF32-2BE2-A8CE-623B-4B67151F1E2D}"/>
                </a:ext>
              </a:extLst>
            </p:cNvPr>
            <p:cNvSpPr/>
            <p:nvPr/>
          </p:nvSpPr>
          <p:spPr bwMode="gray">
            <a:xfrm>
              <a:off x="4225290" y="40538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39" name="Forme libre : forme 5138">
              <a:extLst>
                <a:ext uri="{FF2B5EF4-FFF2-40B4-BE49-F238E27FC236}">
                  <a16:creationId xmlns:a16="http://schemas.microsoft.com/office/drawing/2014/main" id="{5AD6CE6E-2E5E-6777-7539-0F89D7385E61}"/>
                </a:ext>
              </a:extLst>
            </p:cNvPr>
            <p:cNvSpPr/>
            <p:nvPr/>
          </p:nvSpPr>
          <p:spPr bwMode="gray">
            <a:xfrm>
              <a:off x="4175760" y="40538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40" name="Forme libre : forme 5139">
              <a:extLst>
                <a:ext uri="{FF2B5EF4-FFF2-40B4-BE49-F238E27FC236}">
                  <a16:creationId xmlns:a16="http://schemas.microsoft.com/office/drawing/2014/main" id="{B777F714-7D0A-0524-DEE2-90C528CB5F13}"/>
                </a:ext>
              </a:extLst>
            </p:cNvPr>
            <p:cNvSpPr/>
            <p:nvPr/>
          </p:nvSpPr>
          <p:spPr bwMode="gray">
            <a:xfrm>
              <a:off x="4127500" y="40538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41" name="Forme libre : forme 5140">
              <a:extLst>
                <a:ext uri="{FF2B5EF4-FFF2-40B4-BE49-F238E27FC236}">
                  <a16:creationId xmlns:a16="http://schemas.microsoft.com/office/drawing/2014/main" id="{3615283A-5C2D-1565-E8C3-291430CF9F5C}"/>
                </a:ext>
              </a:extLst>
            </p:cNvPr>
            <p:cNvSpPr/>
            <p:nvPr/>
          </p:nvSpPr>
          <p:spPr bwMode="gray">
            <a:xfrm>
              <a:off x="4077970" y="40538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42" name="Forme libre : forme 5141">
              <a:extLst>
                <a:ext uri="{FF2B5EF4-FFF2-40B4-BE49-F238E27FC236}">
                  <a16:creationId xmlns:a16="http://schemas.microsoft.com/office/drawing/2014/main" id="{3E3DAA3E-60ED-B142-03C0-67026C6462FD}"/>
                </a:ext>
              </a:extLst>
            </p:cNvPr>
            <p:cNvSpPr/>
            <p:nvPr/>
          </p:nvSpPr>
          <p:spPr bwMode="gray">
            <a:xfrm>
              <a:off x="2559050" y="40538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43" name="Forme libre : forme 5142">
              <a:extLst>
                <a:ext uri="{FF2B5EF4-FFF2-40B4-BE49-F238E27FC236}">
                  <a16:creationId xmlns:a16="http://schemas.microsoft.com/office/drawing/2014/main" id="{CE4DAECB-C497-C1AB-1D05-2F9007E23505}"/>
                </a:ext>
              </a:extLst>
            </p:cNvPr>
            <p:cNvSpPr/>
            <p:nvPr/>
          </p:nvSpPr>
          <p:spPr bwMode="gray">
            <a:xfrm>
              <a:off x="2509520" y="40538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44" name="Forme libre : forme 5143">
              <a:extLst>
                <a:ext uri="{FF2B5EF4-FFF2-40B4-BE49-F238E27FC236}">
                  <a16:creationId xmlns:a16="http://schemas.microsoft.com/office/drawing/2014/main" id="{9B792DB5-761E-E8DC-6431-466C62529A5A}"/>
                </a:ext>
              </a:extLst>
            </p:cNvPr>
            <p:cNvSpPr/>
            <p:nvPr/>
          </p:nvSpPr>
          <p:spPr bwMode="gray">
            <a:xfrm>
              <a:off x="2459990" y="40538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45" name="Forme libre : forme 5144">
              <a:extLst>
                <a:ext uri="{FF2B5EF4-FFF2-40B4-BE49-F238E27FC236}">
                  <a16:creationId xmlns:a16="http://schemas.microsoft.com/office/drawing/2014/main" id="{D463223E-8504-B637-8675-DFD744822C6F}"/>
                </a:ext>
              </a:extLst>
            </p:cNvPr>
            <p:cNvSpPr/>
            <p:nvPr/>
          </p:nvSpPr>
          <p:spPr bwMode="gray">
            <a:xfrm>
              <a:off x="2411730" y="40538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46" name="Forme libre : forme 5145">
              <a:extLst>
                <a:ext uri="{FF2B5EF4-FFF2-40B4-BE49-F238E27FC236}">
                  <a16:creationId xmlns:a16="http://schemas.microsoft.com/office/drawing/2014/main" id="{66EF778F-7337-882B-D05A-34B353626162}"/>
                </a:ext>
              </a:extLst>
            </p:cNvPr>
            <p:cNvSpPr/>
            <p:nvPr/>
          </p:nvSpPr>
          <p:spPr bwMode="gray">
            <a:xfrm>
              <a:off x="2362200" y="40538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47" name="Forme libre : forme 5146">
              <a:extLst>
                <a:ext uri="{FF2B5EF4-FFF2-40B4-BE49-F238E27FC236}">
                  <a16:creationId xmlns:a16="http://schemas.microsoft.com/office/drawing/2014/main" id="{8CD57A23-3653-2427-D4EF-FC3129160EB1}"/>
                </a:ext>
              </a:extLst>
            </p:cNvPr>
            <p:cNvSpPr/>
            <p:nvPr/>
          </p:nvSpPr>
          <p:spPr bwMode="gray">
            <a:xfrm>
              <a:off x="2313940" y="40538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48" name="Forme libre : forme 5147">
              <a:extLst>
                <a:ext uri="{FF2B5EF4-FFF2-40B4-BE49-F238E27FC236}">
                  <a16:creationId xmlns:a16="http://schemas.microsoft.com/office/drawing/2014/main" id="{8291ED0F-A4C3-B3B1-FBDA-4F71506F6B08}"/>
                </a:ext>
              </a:extLst>
            </p:cNvPr>
            <p:cNvSpPr/>
            <p:nvPr/>
          </p:nvSpPr>
          <p:spPr bwMode="gray">
            <a:xfrm>
              <a:off x="2264410" y="40538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49" name="Forme libre : forme 5148">
              <a:extLst>
                <a:ext uri="{FF2B5EF4-FFF2-40B4-BE49-F238E27FC236}">
                  <a16:creationId xmlns:a16="http://schemas.microsoft.com/office/drawing/2014/main" id="{639B022D-7F3B-9ACB-DA05-AAE133790473}"/>
                </a:ext>
              </a:extLst>
            </p:cNvPr>
            <p:cNvSpPr/>
            <p:nvPr/>
          </p:nvSpPr>
          <p:spPr bwMode="gray">
            <a:xfrm>
              <a:off x="2214880" y="40538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50" name="Forme libre : forme 5149">
              <a:extLst>
                <a:ext uri="{FF2B5EF4-FFF2-40B4-BE49-F238E27FC236}">
                  <a16:creationId xmlns:a16="http://schemas.microsoft.com/office/drawing/2014/main" id="{BB8835BA-307A-B300-0C21-98DA1699D0D4}"/>
                </a:ext>
              </a:extLst>
            </p:cNvPr>
            <p:cNvSpPr/>
            <p:nvPr/>
          </p:nvSpPr>
          <p:spPr bwMode="gray">
            <a:xfrm>
              <a:off x="2166620" y="40538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51" name="Forme libre : forme 5150">
              <a:extLst>
                <a:ext uri="{FF2B5EF4-FFF2-40B4-BE49-F238E27FC236}">
                  <a16:creationId xmlns:a16="http://schemas.microsoft.com/office/drawing/2014/main" id="{86F529B6-5E49-E999-F5A5-9B2B4BD2D77B}"/>
                </a:ext>
              </a:extLst>
            </p:cNvPr>
            <p:cNvSpPr/>
            <p:nvPr/>
          </p:nvSpPr>
          <p:spPr bwMode="gray">
            <a:xfrm>
              <a:off x="2117090" y="40538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52" name="Forme libre : forme 5151">
              <a:extLst>
                <a:ext uri="{FF2B5EF4-FFF2-40B4-BE49-F238E27FC236}">
                  <a16:creationId xmlns:a16="http://schemas.microsoft.com/office/drawing/2014/main" id="{35367464-E301-9745-6C90-F0825A0DF432}"/>
                </a:ext>
              </a:extLst>
            </p:cNvPr>
            <p:cNvSpPr/>
            <p:nvPr/>
          </p:nvSpPr>
          <p:spPr bwMode="gray">
            <a:xfrm>
              <a:off x="2068830" y="40538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53" name="Forme libre : forme 5152">
              <a:extLst>
                <a:ext uri="{FF2B5EF4-FFF2-40B4-BE49-F238E27FC236}">
                  <a16:creationId xmlns:a16="http://schemas.microsoft.com/office/drawing/2014/main" id="{8149889C-D3B3-FC14-6B65-2DCB3055A9E3}"/>
                </a:ext>
              </a:extLst>
            </p:cNvPr>
            <p:cNvSpPr/>
            <p:nvPr/>
          </p:nvSpPr>
          <p:spPr bwMode="gray">
            <a:xfrm>
              <a:off x="2019300" y="40538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54" name="Forme libre : forme 5153">
              <a:extLst>
                <a:ext uri="{FF2B5EF4-FFF2-40B4-BE49-F238E27FC236}">
                  <a16:creationId xmlns:a16="http://schemas.microsoft.com/office/drawing/2014/main" id="{280EC306-83D0-0FE8-6A9E-E5EF25D85B85}"/>
                </a:ext>
              </a:extLst>
            </p:cNvPr>
            <p:cNvSpPr/>
            <p:nvPr/>
          </p:nvSpPr>
          <p:spPr bwMode="gray">
            <a:xfrm>
              <a:off x="1969770" y="40538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55" name="Forme libre : forme 5154">
              <a:extLst>
                <a:ext uri="{FF2B5EF4-FFF2-40B4-BE49-F238E27FC236}">
                  <a16:creationId xmlns:a16="http://schemas.microsoft.com/office/drawing/2014/main" id="{C4C485CF-0CCD-28D7-F9F5-93B49FC276EF}"/>
                </a:ext>
              </a:extLst>
            </p:cNvPr>
            <p:cNvSpPr/>
            <p:nvPr/>
          </p:nvSpPr>
          <p:spPr bwMode="gray">
            <a:xfrm>
              <a:off x="1921510" y="40538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56" name="Forme libre : forme 5155">
              <a:extLst>
                <a:ext uri="{FF2B5EF4-FFF2-40B4-BE49-F238E27FC236}">
                  <a16:creationId xmlns:a16="http://schemas.microsoft.com/office/drawing/2014/main" id="{A0F10560-1749-4504-1DF1-9B2FD0F9CCE2}"/>
                </a:ext>
              </a:extLst>
            </p:cNvPr>
            <p:cNvSpPr/>
            <p:nvPr/>
          </p:nvSpPr>
          <p:spPr bwMode="gray">
            <a:xfrm>
              <a:off x="6724650" y="40043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57" name="Forme libre : forme 5156">
              <a:extLst>
                <a:ext uri="{FF2B5EF4-FFF2-40B4-BE49-F238E27FC236}">
                  <a16:creationId xmlns:a16="http://schemas.microsoft.com/office/drawing/2014/main" id="{A4FF63B2-811C-0A5B-4851-9243BE3F1A60}"/>
                </a:ext>
              </a:extLst>
            </p:cNvPr>
            <p:cNvSpPr/>
            <p:nvPr/>
          </p:nvSpPr>
          <p:spPr bwMode="gray">
            <a:xfrm>
              <a:off x="6675119" y="40043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58" name="Forme libre : forme 5157">
              <a:extLst>
                <a:ext uri="{FF2B5EF4-FFF2-40B4-BE49-F238E27FC236}">
                  <a16:creationId xmlns:a16="http://schemas.microsoft.com/office/drawing/2014/main" id="{37154148-0918-CD99-6212-23E951CAE56B}"/>
                </a:ext>
              </a:extLst>
            </p:cNvPr>
            <p:cNvSpPr/>
            <p:nvPr/>
          </p:nvSpPr>
          <p:spPr bwMode="gray">
            <a:xfrm>
              <a:off x="6626859" y="40043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59" name="Forme libre : forme 5158">
              <a:extLst>
                <a:ext uri="{FF2B5EF4-FFF2-40B4-BE49-F238E27FC236}">
                  <a16:creationId xmlns:a16="http://schemas.microsoft.com/office/drawing/2014/main" id="{36DF3302-729F-92CC-E514-4942E396F9AE}"/>
                </a:ext>
              </a:extLst>
            </p:cNvPr>
            <p:cNvSpPr/>
            <p:nvPr/>
          </p:nvSpPr>
          <p:spPr bwMode="gray">
            <a:xfrm>
              <a:off x="6381750" y="4004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60" name="Forme libre : forme 5159">
              <a:extLst>
                <a:ext uri="{FF2B5EF4-FFF2-40B4-BE49-F238E27FC236}">
                  <a16:creationId xmlns:a16="http://schemas.microsoft.com/office/drawing/2014/main" id="{80EF0A47-1163-1BD0-15CA-F15CFEAA6BFE}"/>
                </a:ext>
              </a:extLst>
            </p:cNvPr>
            <p:cNvSpPr/>
            <p:nvPr/>
          </p:nvSpPr>
          <p:spPr bwMode="gray">
            <a:xfrm>
              <a:off x="6332220" y="4004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61" name="Forme libre : forme 5160">
              <a:extLst>
                <a:ext uri="{FF2B5EF4-FFF2-40B4-BE49-F238E27FC236}">
                  <a16:creationId xmlns:a16="http://schemas.microsoft.com/office/drawing/2014/main" id="{1AE7F4D9-32D9-3533-80F3-D11D8DC29306}"/>
                </a:ext>
              </a:extLst>
            </p:cNvPr>
            <p:cNvSpPr/>
            <p:nvPr/>
          </p:nvSpPr>
          <p:spPr bwMode="gray">
            <a:xfrm>
              <a:off x="6234430" y="4004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62" name="Forme libre : forme 5161">
              <a:extLst>
                <a:ext uri="{FF2B5EF4-FFF2-40B4-BE49-F238E27FC236}">
                  <a16:creationId xmlns:a16="http://schemas.microsoft.com/office/drawing/2014/main" id="{C40F731F-AC20-47C2-3258-7A858E1D718B}"/>
                </a:ext>
              </a:extLst>
            </p:cNvPr>
            <p:cNvSpPr/>
            <p:nvPr/>
          </p:nvSpPr>
          <p:spPr bwMode="gray">
            <a:xfrm>
              <a:off x="6184900" y="4004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63" name="Forme libre : forme 5162">
              <a:extLst>
                <a:ext uri="{FF2B5EF4-FFF2-40B4-BE49-F238E27FC236}">
                  <a16:creationId xmlns:a16="http://schemas.microsoft.com/office/drawing/2014/main" id="{F5DE2ACA-F328-14E3-3556-600D648D7922}"/>
                </a:ext>
              </a:extLst>
            </p:cNvPr>
            <p:cNvSpPr/>
            <p:nvPr/>
          </p:nvSpPr>
          <p:spPr bwMode="gray">
            <a:xfrm>
              <a:off x="4960620" y="4004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64" name="Forme libre : forme 5163">
              <a:extLst>
                <a:ext uri="{FF2B5EF4-FFF2-40B4-BE49-F238E27FC236}">
                  <a16:creationId xmlns:a16="http://schemas.microsoft.com/office/drawing/2014/main" id="{AFD74A05-32CE-B0B8-6DCD-9EAFD82B12A2}"/>
                </a:ext>
              </a:extLst>
            </p:cNvPr>
            <p:cNvSpPr/>
            <p:nvPr/>
          </p:nvSpPr>
          <p:spPr bwMode="gray">
            <a:xfrm>
              <a:off x="4911090" y="4004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65" name="Forme libre : forme 5164">
              <a:extLst>
                <a:ext uri="{FF2B5EF4-FFF2-40B4-BE49-F238E27FC236}">
                  <a16:creationId xmlns:a16="http://schemas.microsoft.com/office/drawing/2014/main" id="{4147AF21-812C-72F9-534D-FBD6F6D4F8DC}"/>
                </a:ext>
              </a:extLst>
            </p:cNvPr>
            <p:cNvSpPr/>
            <p:nvPr/>
          </p:nvSpPr>
          <p:spPr bwMode="gray">
            <a:xfrm>
              <a:off x="4861560" y="4004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66" name="Forme libre : forme 5165">
              <a:extLst>
                <a:ext uri="{FF2B5EF4-FFF2-40B4-BE49-F238E27FC236}">
                  <a16:creationId xmlns:a16="http://schemas.microsoft.com/office/drawing/2014/main" id="{057BC9E0-BFDC-AB29-4EA4-818C5401B8BF}"/>
                </a:ext>
              </a:extLst>
            </p:cNvPr>
            <p:cNvSpPr/>
            <p:nvPr/>
          </p:nvSpPr>
          <p:spPr bwMode="gray">
            <a:xfrm>
              <a:off x="4813300" y="4004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67" name="Forme libre : forme 5166">
              <a:extLst>
                <a:ext uri="{FF2B5EF4-FFF2-40B4-BE49-F238E27FC236}">
                  <a16:creationId xmlns:a16="http://schemas.microsoft.com/office/drawing/2014/main" id="{EAF6E949-0277-B065-E8C4-D72D6A581B33}"/>
                </a:ext>
              </a:extLst>
            </p:cNvPr>
            <p:cNvSpPr/>
            <p:nvPr/>
          </p:nvSpPr>
          <p:spPr bwMode="gray">
            <a:xfrm>
              <a:off x="4763770" y="4004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8" name="Forme libre : forme 5167">
              <a:extLst>
                <a:ext uri="{FF2B5EF4-FFF2-40B4-BE49-F238E27FC236}">
                  <a16:creationId xmlns:a16="http://schemas.microsoft.com/office/drawing/2014/main" id="{C3B76A65-A26A-1DBA-8C49-132EC1B746AC}"/>
                </a:ext>
              </a:extLst>
            </p:cNvPr>
            <p:cNvSpPr/>
            <p:nvPr/>
          </p:nvSpPr>
          <p:spPr bwMode="gray">
            <a:xfrm>
              <a:off x="4715510" y="4004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9" name="Forme libre : forme 5168">
              <a:extLst>
                <a:ext uri="{FF2B5EF4-FFF2-40B4-BE49-F238E27FC236}">
                  <a16:creationId xmlns:a16="http://schemas.microsoft.com/office/drawing/2014/main" id="{758FDA7D-A152-AE33-AD2F-9C77E0792F0F}"/>
                </a:ext>
              </a:extLst>
            </p:cNvPr>
            <p:cNvSpPr/>
            <p:nvPr/>
          </p:nvSpPr>
          <p:spPr bwMode="gray">
            <a:xfrm>
              <a:off x="4665980" y="4004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0" name="Forme libre : forme 5169">
              <a:extLst>
                <a:ext uri="{FF2B5EF4-FFF2-40B4-BE49-F238E27FC236}">
                  <a16:creationId xmlns:a16="http://schemas.microsoft.com/office/drawing/2014/main" id="{F5CB2EBE-29EA-958F-D01E-E12E2E27FC52}"/>
                </a:ext>
              </a:extLst>
            </p:cNvPr>
            <p:cNvSpPr/>
            <p:nvPr/>
          </p:nvSpPr>
          <p:spPr bwMode="gray">
            <a:xfrm>
              <a:off x="4617720" y="4004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1" name="Forme libre : forme 5170">
              <a:extLst>
                <a:ext uri="{FF2B5EF4-FFF2-40B4-BE49-F238E27FC236}">
                  <a16:creationId xmlns:a16="http://schemas.microsoft.com/office/drawing/2014/main" id="{9F5BBE43-1087-0F27-DAC8-275ABC95717D}"/>
                </a:ext>
              </a:extLst>
            </p:cNvPr>
            <p:cNvSpPr/>
            <p:nvPr/>
          </p:nvSpPr>
          <p:spPr bwMode="gray">
            <a:xfrm>
              <a:off x="4568190" y="4004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2" name="Forme libre : forme 5171">
              <a:extLst>
                <a:ext uri="{FF2B5EF4-FFF2-40B4-BE49-F238E27FC236}">
                  <a16:creationId xmlns:a16="http://schemas.microsoft.com/office/drawing/2014/main" id="{254447FC-3E94-9E33-FAA2-5CFA1E14F6E9}"/>
                </a:ext>
              </a:extLst>
            </p:cNvPr>
            <p:cNvSpPr/>
            <p:nvPr/>
          </p:nvSpPr>
          <p:spPr bwMode="gray">
            <a:xfrm>
              <a:off x="4518660" y="4004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3" name="Forme libre : forme 5172">
              <a:extLst>
                <a:ext uri="{FF2B5EF4-FFF2-40B4-BE49-F238E27FC236}">
                  <a16:creationId xmlns:a16="http://schemas.microsoft.com/office/drawing/2014/main" id="{B846367F-0279-E6BD-6A72-6E0ADEE1319F}"/>
                </a:ext>
              </a:extLst>
            </p:cNvPr>
            <p:cNvSpPr/>
            <p:nvPr/>
          </p:nvSpPr>
          <p:spPr bwMode="gray">
            <a:xfrm>
              <a:off x="4470400" y="4004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4" name="Forme libre : forme 5173">
              <a:extLst>
                <a:ext uri="{FF2B5EF4-FFF2-40B4-BE49-F238E27FC236}">
                  <a16:creationId xmlns:a16="http://schemas.microsoft.com/office/drawing/2014/main" id="{F2FE6418-7F57-3B91-F846-D1797C0C50DB}"/>
                </a:ext>
              </a:extLst>
            </p:cNvPr>
            <p:cNvSpPr/>
            <p:nvPr/>
          </p:nvSpPr>
          <p:spPr bwMode="gray">
            <a:xfrm>
              <a:off x="4420870" y="4004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5" name="Forme libre : forme 5174">
              <a:extLst>
                <a:ext uri="{FF2B5EF4-FFF2-40B4-BE49-F238E27FC236}">
                  <a16:creationId xmlns:a16="http://schemas.microsoft.com/office/drawing/2014/main" id="{E3249375-648D-AFD7-6F06-96D15F9228A4}"/>
                </a:ext>
              </a:extLst>
            </p:cNvPr>
            <p:cNvSpPr/>
            <p:nvPr/>
          </p:nvSpPr>
          <p:spPr bwMode="gray">
            <a:xfrm>
              <a:off x="4372610" y="4004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6" name="Forme libre : forme 5175">
              <a:extLst>
                <a:ext uri="{FF2B5EF4-FFF2-40B4-BE49-F238E27FC236}">
                  <a16:creationId xmlns:a16="http://schemas.microsoft.com/office/drawing/2014/main" id="{57C3F5C0-7980-8455-BF6D-A3A754486128}"/>
                </a:ext>
              </a:extLst>
            </p:cNvPr>
            <p:cNvSpPr/>
            <p:nvPr/>
          </p:nvSpPr>
          <p:spPr bwMode="gray">
            <a:xfrm>
              <a:off x="4323080" y="4004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7" name="Forme libre : forme 5176">
              <a:extLst>
                <a:ext uri="{FF2B5EF4-FFF2-40B4-BE49-F238E27FC236}">
                  <a16:creationId xmlns:a16="http://schemas.microsoft.com/office/drawing/2014/main" id="{3920DC34-4D99-541B-68B0-B01411F8EB69}"/>
                </a:ext>
              </a:extLst>
            </p:cNvPr>
            <p:cNvSpPr/>
            <p:nvPr/>
          </p:nvSpPr>
          <p:spPr bwMode="gray">
            <a:xfrm>
              <a:off x="4273550" y="4004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8" name="Forme libre : forme 5177">
              <a:extLst>
                <a:ext uri="{FF2B5EF4-FFF2-40B4-BE49-F238E27FC236}">
                  <a16:creationId xmlns:a16="http://schemas.microsoft.com/office/drawing/2014/main" id="{5E93A849-7776-85D3-2693-D1632E9783AD}"/>
                </a:ext>
              </a:extLst>
            </p:cNvPr>
            <p:cNvSpPr/>
            <p:nvPr/>
          </p:nvSpPr>
          <p:spPr bwMode="gray">
            <a:xfrm>
              <a:off x="4225290" y="4004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9" name="Forme libre : forme 5178">
              <a:extLst>
                <a:ext uri="{FF2B5EF4-FFF2-40B4-BE49-F238E27FC236}">
                  <a16:creationId xmlns:a16="http://schemas.microsoft.com/office/drawing/2014/main" id="{BA730CE6-08E8-16C6-08AE-18F1EA17EF99}"/>
                </a:ext>
              </a:extLst>
            </p:cNvPr>
            <p:cNvSpPr/>
            <p:nvPr/>
          </p:nvSpPr>
          <p:spPr bwMode="gray">
            <a:xfrm>
              <a:off x="4175760" y="4004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0" name="Forme libre : forme 5179">
              <a:extLst>
                <a:ext uri="{FF2B5EF4-FFF2-40B4-BE49-F238E27FC236}">
                  <a16:creationId xmlns:a16="http://schemas.microsoft.com/office/drawing/2014/main" id="{9A13946F-0DD5-7FF7-ED7C-5DBC6EA828EB}"/>
                </a:ext>
              </a:extLst>
            </p:cNvPr>
            <p:cNvSpPr/>
            <p:nvPr/>
          </p:nvSpPr>
          <p:spPr bwMode="gray">
            <a:xfrm>
              <a:off x="4127500" y="4004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1" name="Forme libre : forme 5180">
              <a:extLst>
                <a:ext uri="{FF2B5EF4-FFF2-40B4-BE49-F238E27FC236}">
                  <a16:creationId xmlns:a16="http://schemas.microsoft.com/office/drawing/2014/main" id="{7216740E-21B3-4DAD-F98A-F8582649AD73}"/>
                </a:ext>
              </a:extLst>
            </p:cNvPr>
            <p:cNvSpPr/>
            <p:nvPr/>
          </p:nvSpPr>
          <p:spPr bwMode="gray">
            <a:xfrm>
              <a:off x="4077970" y="4004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2" name="Forme libre : forme 5181">
              <a:extLst>
                <a:ext uri="{FF2B5EF4-FFF2-40B4-BE49-F238E27FC236}">
                  <a16:creationId xmlns:a16="http://schemas.microsoft.com/office/drawing/2014/main" id="{96621C36-72A1-F0D7-E365-2F8CA9DAC1E0}"/>
                </a:ext>
              </a:extLst>
            </p:cNvPr>
            <p:cNvSpPr/>
            <p:nvPr/>
          </p:nvSpPr>
          <p:spPr bwMode="gray">
            <a:xfrm>
              <a:off x="4028440" y="4004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3" name="Forme libre : forme 5182">
              <a:extLst>
                <a:ext uri="{FF2B5EF4-FFF2-40B4-BE49-F238E27FC236}">
                  <a16:creationId xmlns:a16="http://schemas.microsoft.com/office/drawing/2014/main" id="{A3185F74-C52C-1AA6-C2C2-3C1146F27F24}"/>
                </a:ext>
              </a:extLst>
            </p:cNvPr>
            <p:cNvSpPr/>
            <p:nvPr/>
          </p:nvSpPr>
          <p:spPr bwMode="gray">
            <a:xfrm>
              <a:off x="3980180" y="4004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4" name="Forme libre : forme 5183">
              <a:extLst>
                <a:ext uri="{FF2B5EF4-FFF2-40B4-BE49-F238E27FC236}">
                  <a16:creationId xmlns:a16="http://schemas.microsoft.com/office/drawing/2014/main" id="{5DF1FE47-85E3-7614-C43D-8F2766A15C7A}"/>
                </a:ext>
              </a:extLst>
            </p:cNvPr>
            <p:cNvSpPr/>
            <p:nvPr/>
          </p:nvSpPr>
          <p:spPr bwMode="gray">
            <a:xfrm>
              <a:off x="3637280" y="4004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5" name="Forme libre : forme 5184">
              <a:extLst>
                <a:ext uri="{FF2B5EF4-FFF2-40B4-BE49-F238E27FC236}">
                  <a16:creationId xmlns:a16="http://schemas.microsoft.com/office/drawing/2014/main" id="{AD67069C-BA1D-B294-1C00-EDA073F31EB4}"/>
                </a:ext>
              </a:extLst>
            </p:cNvPr>
            <p:cNvSpPr/>
            <p:nvPr/>
          </p:nvSpPr>
          <p:spPr bwMode="gray">
            <a:xfrm>
              <a:off x="3587750" y="4004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6" name="Forme libre : forme 5185">
              <a:extLst>
                <a:ext uri="{FF2B5EF4-FFF2-40B4-BE49-F238E27FC236}">
                  <a16:creationId xmlns:a16="http://schemas.microsoft.com/office/drawing/2014/main" id="{0794F386-D3DB-603D-E9BF-28B6370B4D66}"/>
                </a:ext>
              </a:extLst>
            </p:cNvPr>
            <p:cNvSpPr/>
            <p:nvPr/>
          </p:nvSpPr>
          <p:spPr bwMode="gray">
            <a:xfrm>
              <a:off x="2559050" y="4004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7" name="Forme libre : forme 5186">
              <a:extLst>
                <a:ext uri="{FF2B5EF4-FFF2-40B4-BE49-F238E27FC236}">
                  <a16:creationId xmlns:a16="http://schemas.microsoft.com/office/drawing/2014/main" id="{23EE9E78-2D8D-E4C3-AD00-B2BC235D1150}"/>
                </a:ext>
              </a:extLst>
            </p:cNvPr>
            <p:cNvSpPr/>
            <p:nvPr/>
          </p:nvSpPr>
          <p:spPr bwMode="gray">
            <a:xfrm>
              <a:off x="2509520" y="4004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8" name="Forme libre : forme 5187">
              <a:extLst>
                <a:ext uri="{FF2B5EF4-FFF2-40B4-BE49-F238E27FC236}">
                  <a16:creationId xmlns:a16="http://schemas.microsoft.com/office/drawing/2014/main" id="{82C8FC4D-5A1B-63F5-A029-2C2CF8871A9E}"/>
                </a:ext>
              </a:extLst>
            </p:cNvPr>
            <p:cNvSpPr/>
            <p:nvPr/>
          </p:nvSpPr>
          <p:spPr bwMode="gray">
            <a:xfrm>
              <a:off x="2459990" y="4004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9" name="Forme libre : forme 5188">
              <a:extLst>
                <a:ext uri="{FF2B5EF4-FFF2-40B4-BE49-F238E27FC236}">
                  <a16:creationId xmlns:a16="http://schemas.microsoft.com/office/drawing/2014/main" id="{43EAC91C-2A3C-F4C8-92CD-B0FBAFE89AAD}"/>
                </a:ext>
              </a:extLst>
            </p:cNvPr>
            <p:cNvSpPr/>
            <p:nvPr/>
          </p:nvSpPr>
          <p:spPr bwMode="gray">
            <a:xfrm>
              <a:off x="2411730" y="4004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0" name="Forme libre : forme 5189">
              <a:extLst>
                <a:ext uri="{FF2B5EF4-FFF2-40B4-BE49-F238E27FC236}">
                  <a16:creationId xmlns:a16="http://schemas.microsoft.com/office/drawing/2014/main" id="{3D4EA0DB-C644-CF72-E1B5-7F10CE3F37A5}"/>
                </a:ext>
              </a:extLst>
            </p:cNvPr>
            <p:cNvSpPr/>
            <p:nvPr/>
          </p:nvSpPr>
          <p:spPr bwMode="gray">
            <a:xfrm>
              <a:off x="2362200" y="4004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1" name="Forme libre : forme 5190">
              <a:extLst>
                <a:ext uri="{FF2B5EF4-FFF2-40B4-BE49-F238E27FC236}">
                  <a16:creationId xmlns:a16="http://schemas.microsoft.com/office/drawing/2014/main" id="{B78E3861-BDA3-21E4-0F39-5CBF84D31151}"/>
                </a:ext>
              </a:extLst>
            </p:cNvPr>
            <p:cNvSpPr/>
            <p:nvPr/>
          </p:nvSpPr>
          <p:spPr bwMode="gray">
            <a:xfrm>
              <a:off x="2313940" y="4004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2" name="Forme libre : forme 5191">
              <a:extLst>
                <a:ext uri="{FF2B5EF4-FFF2-40B4-BE49-F238E27FC236}">
                  <a16:creationId xmlns:a16="http://schemas.microsoft.com/office/drawing/2014/main" id="{D54B6219-C656-70AE-5630-68F18BE4C6EF}"/>
                </a:ext>
              </a:extLst>
            </p:cNvPr>
            <p:cNvSpPr/>
            <p:nvPr/>
          </p:nvSpPr>
          <p:spPr bwMode="gray">
            <a:xfrm>
              <a:off x="2264410" y="4004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3" name="Forme libre : forme 5192">
              <a:extLst>
                <a:ext uri="{FF2B5EF4-FFF2-40B4-BE49-F238E27FC236}">
                  <a16:creationId xmlns:a16="http://schemas.microsoft.com/office/drawing/2014/main" id="{5DC7C185-DA59-88FA-0C75-7D86C5B01EA0}"/>
                </a:ext>
              </a:extLst>
            </p:cNvPr>
            <p:cNvSpPr/>
            <p:nvPr/>
          </p:nvSpPr>
          <p:spPr bwMode="gray">
            <a:xfrm>
              <a:off x="2214880" y="4004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4" name="Forme libre : forme 5193">
              <a:extLst>
                <a:ext uri="{FF2B5EF4-FFF2-40B4-BE49-F238E27FC236}">
                  <a16:creationId xmlns:a16="http://schemas.microsoft.com/office/drawing/2014/main" id="{4EF34179-5223-D4CF-D3E9-0816B312C1CC}"/>
                </a:ext>
              </a:extLst>
            </p:cNvPr>
            <p:cNvSpPr/>
            <p:nvPr/>
          </p:nvSpPr>
          <p:spPr bwMode="gray">
            <a:xfrm>
              <a:off x="2166620" y="4004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5" name="Forme libre : forme 5194">
              <a:extLst>
                <a:ext uri="{FF2B5EF4-FFF2-40B4-BE49-F238E27FC236}">
                  <a16:creationId xmlns:a16="http://schemas.microsoft.com/office/drawing/2014/main" id="{3AE69FB6-8D0A-99EA-7D47-BC772CA8AEFB}"/>
                </a:ext>
              </a:extLst>
            </p:cNvPr>
            <p:cNvSpPr/>
            <p:nvPr/>
          </p:nvSpPr>
          <p:spPr bwMode="gray">
            <a:xfrm>
              <a:off x="2117090" y="4004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6" name="Forme libre : forme 5195">
              <a:extLst>
                <a:ext uri="{FF2B5EF4-FFF2-40B4-BE49-F238E27FC236}">
                  <a16:creationId xmlns:a16="http://schemas.microsoft.com/office/drawing/2014/main" id="{D02A4117-F7E2-02C2-A810-113C29AD2696}"/>
                </a:ext>
              </a:extLst>
            </p:cNvPr>
            <p:cNvSpPr/>
            <p:nvPr/>
          </p:nvSpPr>
          <p:spPr bwMode="gray">
            <a:xfrm>
              <a:off x="2068830" y="4004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7" name="Forme libre : forme 5196">
              <a:extLst>
                <a:ext uri="{FF2B5EF4-FFF2-40B4-BE49-F238E27FC236}">
                  <a16:creationId xmlns:a16="http://schemas.microsoft.com/office/drawing/2014/main" id="{92EF02F5-206A-982F-D287-64F79567614B}"/>
                </a:ext>
              </a:extLst>
            </p:cNvPr>
            <p:cNvSpPr/>
            <p:nvPr/>
          </p:nvSpPr>
          <p:spPr bwMode="gray">
            <a:xfrm>
              <a:off x="2019300" y="4004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8" name="Forme libre : forme 5197">
              <a:extLst>
                <a:ext uri="{FF2B5EF4-FFF2-40B4-BE49-F238E27FC236}">
                  <a16:creationId xmlns:a16="http://schemas.microsoft.com/office/drawing/2014/main" id="{429368D3-B954-C1A2-DD44-183DB1EFE120}"/>
                </a:ext>
              </a:extLst>
            </p:cNvPr>
            <p:cNvSpPr/>
            <p:nvPr/>
          </p:nvSpPr>
          <p:spPr bwMode="gray">
            <a:xfrm>
              <a:off x="1969770" y="4004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9" name="Forme libre : forme 5198">
              <a:extLst>
                <a:ext uri="{FF2B5EF4-FFF2-40B4-BE49-F238E27FC236}">
                  <a16:creationId xmlns:a16="http://schemas.microsoft.com/office/drawing/2014/main" id="{50F30B27-24AF-01F8-8406-239D8AD49F6B}"/>
                </a:ext>
              </a:extLst>
            </p:cNvPr>
            <p:cNvSpPr/>
            <p:nvPr/>
          </p:nvSpPr>
          <p:spPr bwMode="gray">
            <a:xfrm>
              <a:off x="1921510" y="40043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0" name="Forme libre : forme 5199">
              <a:extLst>
                <a:ext uri="{FF2B5EF4-FFF2-40B4-BE49-F238E27FC236}">
                  <a16:creationId xmlns:a16="http://schemas.microsoft.com/office/drawing/2014/main" id="{1B431E7D-342F-92FD-5976-95F510A2994F}"/>
                </a:ext>
              </a:extLst>
            </p:cNvPr>
            <p:cNvSpPr/>
            <p:nvPr/>
          </p:nvSpPr>
          <p:spPr bwMode="gray">
            <a:xfrm>
              <a:off x="6724650" y="39547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1" name="Forme libre : forme 5200">
              <a:extLst>
                <a:ext uri="{FF2B5EF4-FFF2-40B4-BE49-F238E27FC236}">
                  <a16:creationId xmlns:a16="http://schemas.microsoft.com/office/drawing/2014/main" id="{2B88F9D2-F21D-C4AC-B297-AFD01EA7BD04}"/>
                </a:ext>
              </a:extLst>
            </p:cNvPr>
            <p:cNvSpPr/>
            <p:nvPr/>
          </p:nvSpPr>
          <p:spPr bwMode="gray">
            <a:xfrm>
              <a:off x="6332220" y="39547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2" name="Forme libre : forme 5201">
              <a:extLst>
                <a:ext uri="{FF2B5EF4-FFF2-40B4-BE49-F238E27FC236}">
                  <a16:creationId xmlns:a16="http://schemas.microsoft.com/office/drawing/2014/main" id="{7ED39505-807E-FD11-4ECA-98462566D57C}"/>
                </a:ext>
              </a:extLst>
            </p:cNvPr>
            <p:cNvSpPr/>
            <p:nvPr/>
          </p:nvSpPr>
          <p:spPr bwMode="gray">
            <a:xfrm>
              <a:off x="6283960" y="39547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3" name="Forme libre : forme 5202">
              <a:extLst>
                <a:ext uri="{FF2B5EF4-FFF2-40B4-BE49-F238E27FC236}">
                  <a16:creationId xmlns:a16="http://schemas.microsoft.com/office/drawing/2014/main" id="{0855522D-1A6C-0D91-C725-C92DDCF90489}"/>
                </a:ext>
              </a:extLst>
            </p:cNvPr>
            <p:cNvSpPr/>
            <p:nvPr/>
          </p:nvSpPr>
          <p:spPr bwMode="gray">
            <a:xfrm>
              <a:off x="5008880" y="39547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4" name="Forme libre : forme 5203">
              <a:extLst>
                <a:ext uri="{FF2B5EF4-FFF2-40B4-BE49-F238E27FC236}">
                  <a16:creationId xmlns:a16="http://schemas.microsoft.com/office/drawing/2014/main" id="{A58C48AA-EF90-AF6A-F468-1BCB3E1447DA}"/>
                </a:ext>
              </a:extLst>
            </p:cNvPr>
            <p:cNvSpPr/>
            <p:nvPr/>
          </p:nvSpPr>
          <p:spPr bwMode="gray">
            <a:xfrm>
              <a:off x="4960620" y="39547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5" name="Forme libre : forme 5204">
              <a:extLst>
                <a:ext uri="{FF2B5EF4-FFF2-40B4-BE49-F238E27FC236}">
                  <a16:creationId xmlns:a16="http://schemas.microsoft.com/office/drawing/2014/main" id="{1240CB48-3471-48DF-3241-0C375E91A049}"/>
                </a:ext>
              </a:extLst>
            </p:cNvPr>
            <p:cNvSpPr/>
            <p:nvPr/>
          </p:nvSpPr>
          <p:spPr bwMode="gray">
            <a:xfrm>
              <a:off x="4911090" y="39547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6" name="Forme libre : forme 5205">
              <a:extLst>
                <a:ext uri="{FF2B5EF4-FFF2-40B4-BE49-F238E27FC236}">
                  <a16:creationId xmlns:a16="http://schemas.microsoft.com/office/drawing/2014/main" id="{0C0A3F62-2705-6F76-7038-468EC04ED94D}"/>
                </a:ext>
              </a:extLst>
            </p:cNvPr>
            <p:cNvSpPr/>
            <p:nvPr/>
          </p:nvSpPr>
          <p:spPr bwMode="gray">
            <a:xfrm>
              <a:off x="4861560" y="39547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7" name="Forme libre : forme 5206">
              <a:extLst>
                <a:ext uri="{FF2B5EF4-FFF2-40B4-BE49-F238E27FC236}">
                  <a16:creationId xmlns:a16="http://schemas.microsoft.com/office/drawing/2014/main" id="{B1E0CFC2-1BB5-B4DD-1EC5-27F2F1B2483E}"/>
                </a:ext>
              </a:extLst>
            </p:cNvPr>
            <p:cNvSpPr/>
            <p:nvPr/>
          </p:nvSpPr>
          <p:spPr bwMode="gray">
            <a:xfrm>
              <a:off x="4813300" y="39547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8" name="Forme libre : forme 5207">
              <a:extLst>
                <a:ext uri="{FF2B5EF4-FFF2-40B4-BE49-F238E27FC236}">
                  <a16:creationId xmlns:a16="http://schemas.microsoft.com/office/drawing/2014/main" id="{1809AE53-5609-629F-43F1-1E0A45902538}"/>
                </a:ext>
              </a:extLst>
            </p:cNvPr>
            <p:cNvSpPr/>
            <p:nvPr/>
          </p:nvSpPr>
          <p:spPr bwMode="gray">
            <a:xfrm>
              <a:off x="4763770" y="39547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9" name="Forme libre : forme 5208">
              <a:extLst>
                <a:ext uri="{FF2B5EF4-FFF2-40B4-BE49-F238E27FC236}">
                  <a16:creationId xmlns:a16="http://schemas.microsoft.com/office/drawing/2014/main" id="{A3B7FBE1-9D29-D32F-7BE1-C80AAFE2BDB7}"/>
                </a:ext>
              </a:extLst>
            </p:cNvPr>
            <p:cNvSpPr/>
            <p:nvPr/>
          </p:nvSpPr>
          <p:spPr bwMode="gray">
            <a:xfrm>
              <a:off x="4715510" y="39547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0" name="Forme libre : forme 5209">
              <a:extLst>
                <a:ext uri="{FF2B5EF4-FFF2-40B4-BE49-F238E27FC236}">
                  <a16:creationId xmlns:a16="http://schemas.microsoft.com/office/drawing/2014/main" id="{1F4E2104-F2A7-F48A-5CCC-1B38104A8092}"/>
                </a:ext>
              </a:extLst>
            </p:cNvPr>
            <p:cNvSpPr/>
            <p:nvPr/>
          </p:nvSpPr>
          <p:spPr bwMode="gray">
            <a:xfrm>
              <a:off x="4665980" y="39547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1" name="Forme libre : forme 5210">
              <a:extLst>
                <a:ext uri="{FF2B5EF4-FFF2-40B4-BE49-F238E27FC236}">
                  <a16:creationId xmlns:a16="http://schemas.microsoft.com/office/drawing/2014/main" id="{B33576CC-CCC5-D95B-0731-7D86F6C5DB80}"/>
                </a:ext>
              </a:extLst>
            </p:cNvPr>
            <p:cNvSpPr/>
            <p:nvPr/>
          </p:nvSpPr>
          <p:spPr bwMode="gray">
            <a:xfrm>
              <a:off x="4617720" y="39547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2" name="Forme libre : forme 5211">
              <a:extLst>
                <a:ext uri="{FF2B5EF4-FFF2-40B4-BE49-F238E27FC236}">
                  <a16:creationId xmlns:a16="http://schemas.microsoft.com/office/drawing/2014/main" id="{2CA9E05D-BBCA-1DEC-BEFD-50C0260F081D}"/>
                </a:ext>
              </a:extLst>
            </p:cNvPr>
            <p:cNvSpPr/>
            <p:nvPr/>
          </p:nvSpPr>
          <p:spPr bwMode="gray">
            <a:xfrm>
              <a:off x="4568190" y="39547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3" name="Forme libre : forme 5212">
              <a:extLst>
                <a:ext uri="{FF2B5EF4-FFF2-40B4-BE49-F238E27FC236}">
                  <a16:creationId xmlns:a16="http://schemas.microsoft.com/office/drawing/2014/main" id="{3D19A93F-2F3B-3218-5B09-4DB3D9A1B06A}"/>
                </a:ext>
              </a:extLst>
            </p:cNvPr>
            <p:cNvSpPr/>
            <p:nvPr/>
          </p:nvSpPr>
          <p:spPr bwMode="gray">
            <a:xfrm>
              <a:off x="4518660" y="39547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4" name="Forme libre : forme 5213">
              <a:extLst>
                <a:ext uri="{FF2B5EF4-FFF2-40B4-BE49-F238E27FC236}">
                  <a16:creationId xmlns:a16="http://schemas.microsoft.com/office/drawing/2014/main" id="{5CDC401C-D3E7-6DB3-1CEE-2B07D2408D11}"/>
                </a:ext>
              </a:extLst>
            </p:cNvPr>
            <p:cNvSpPr/>
            <p:nvPr/>
          </p:nvSpPr>
          <p:spPr bwMode="gray">
            <a:xfrm>
              <a:off x="4470400" y="39547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5" name="Forme libre : forme 5214">
              <a:extLst>
                <a:ext uri="{FF2B5EF4-FFF2-40B4-BE49-F238E27FC236}">
                  <a16:creationId xmlns:a16="http://schemas.microsoft.com/office/drawing/2014/main" id="{7B4B13BC-410F-FB38-FBCD-52D112BC06EB}"/>
                </a:ext>
              </a:extLst>
            </p:cNvPr>
            <p:cNvSpPr/>
            <p:nvPr/>
          </p:nvSpPr>
          <p:spPr bwMode="gray">
            <a:xfrm>
              <a:off x="4420870" y="39547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6" name="Forme libre : forme 5215">
              <a:extLst>
                <a:ext uri="{FF2B5EF4-FFF2-40B4-BE49-F238E27FC236}">
                  <a16:creationId xmlns:a16="http://schemas.microsoft.com/office/drawing/2014/main" id="{0A724943-FEEC-8636-950C-F11147888420}"/>
                </a:ext>
              </a:extLst>
            </p:cNvPr>
            <p:cNvSpPr/>
            <p:nvPr/>
          </p:nvSpPr>
          <p:spPr bwMode="gray">
            <a:xfrm>
              <a:off x="4372610" y="39547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7" name="Forme libre : forme 5216">
              <a:extLst>
                <a:ext uri="{FF2B5EF4-FFF2-40B4-BE49-F238E27FC236}">
                  <a16:creationId xmlns:a16="http://schemas.microsoft.com/office/drawing/2014/main" id="{06CFC854-4BFB-F86A-15DA-9C9A393E1D06}"/>
                </a:ext>
              </a:extLst>
            </p:cNvPr>
            <p:cNvSpPr/>
            <p:nvPr/>
          </p:nvSpPr>
          <p:spPr bwMode="gray">
            <a:xfrm>
              <a:off x="4323080" y="39547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8" name="Forme libre : forme 5217">
              <a:extLst>
                <a:ext uri="{FF2B5EF4-FFF2-40B4-BE49-F238E27FC236}">
                  <a16:creationId xmlns:a16="http://schemas.microsoft.com/office/drawing/2014/main" id="{A9875409-D7BA-F8C2-A13A-045CE7EBCB6C}"/>
                </a:ext>
              </a:extLst>
            </p:cNvPr>
            <p:cNvSpPr/>
            <p:nvPr/>
          </p:nvSpPr>
          <p:spPr bwMode="gray">
            <a:xfrm>
              <a:off x="4273550" y="39547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9" name="Forme libre : forme 5218">
              <a:extLst>
                <a:ext uri="{FF2B5EF4-FFF2-40B4-BE49-F238E27FC236}">
                  <a16:creationId xmlns:a16="http://schemas.microsoft.com/office/drawing/2014/main" id="{6556D399-C852-4FEC-33C0-1DFF4366C624}"/>
                </a:ext>
              </a:extLst>
            </p:cNvPr>
            <p:cNvSpPr/>
            <p:nvPr/>
          </p:nvSpPr>
          <p:spPr bwMode="gray">
            <a:xfrm>
              <a:off x="4225290" y="39547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0" name="Forme libre : forme 5219">
              <a:extLst>
                <a:ext uri="{FF2B5EF4-FFF2-40B4-BE49-F238E27FC236}">
                  <a16:creationId xmlns:a16="http://schemas.microsoft.com/office/drawing/2014/main" id="{0DA7C225-A8AE-EF7A-561B-6ECFDEB43F4B}"/>
                </a:ext>
              </a:extLst>
            </p:cNvPr>
            <p:cNvSpPr/>
            <p:nvPr/>
          </p:nvSpPr>
          <p:spPr bwMode="gray">
            <a:xfrm>
              <a:off x="4175760" y="39547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1" name="Forme libre : forme 5220">
              <a:extLst>
                <a:ext uri="{FF2B5EF4-FFF2-40B4-BE49-F238E27FC236}">
                  <a16:creationId xmlns:a16="http://schemas.microsoft.com/office/drawing/2014/main" id="{1CDBDF45-D7C9-078F-4445-34F8310C0251}"/>
                </a:ext>
              </a:extLst>
            </p:cNvPr>
            <p:cNvSpPr/>
            <p:nvPr/>
          </p:nvSpPr>
          <p:spPr bwMode="gray">
            <a:xfrm>
              <a:off x="4127500" y="39547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2" name="Forme libre : forme 5221">
              <a:extLst>
                <a:ext uri="{FF2B5EF4-FFF2-40B4-BE49-F238E27FC236}">
                  <a16:creationId xmlns:a16="http://schemas.microsoft.com/office/drawing/2014/main" id="{D89E6EC0-F1EB-6B10-6909-EEB6FBE42F56}"/>
                </a:ext>
              </a:extLst>
            </p:cNvPr>
            <p:cNvSpPr/>
            <p:nvPr/>
          </p:nvSpPr>
          <p:spPr bwMode="gray">
            <a:xfrm>
              <a:off x="4077970" y="39547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3" name="Forme libre : forme 5222">
              <a:extLst>
                <a:ext uri="{FF2B5EF4-FFF2-40B4-BE49-F238E27FC236}">
                  <a16:creationId xmlns:a16="http://schemas.microsoft.com/office/drawing/2014/main" id="{092CAE3A-A877-1215-CD28-A0F7D3A54124}"/>
                </a:ext>
              </a:extLst>
            </p:cNvPr>
            <p:cNvSpPr/>
            <p:nvPr/>
          </p:nvSpPr>
          <p:spPr bwMode="gray">
            <a:xfrm>
              <a:off x="4028440" y="39547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4" name="Forme libre : forme 5223">
              <a:extLst>
                <a:ext uri="{FF2B5EF4-FFF2-40B4-BE49-F238E27FC236}">
                  <a16:creationId xmlns:a16="http://schemas.microsoft.com/office/drawing/2014/main" id="{497B1FC3-4670-F11F-61F7-FC7863759949}"/>
                </a:ext>
              </a:extLst>
            </p:cNvPr>
            <p:cNvSpPr/>
            <p:nvPr/>
          </p:nvSpPr>
          <p:spPr bwMode="gray">
            <a:xfrm>
              <a:off x="3980180" y="39547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5" name="Forme libre : forme 5224">
              <a:extLst>
                <a:ext uri="{FF2B5EF4-FFF2-40B4-BE49-F238E27FC236}">
                  <a16:creationId xmlns:a16="http://schemas.microsoft.com/office/drawing/2014/main" id="{DFF578EC-6583-E2B1-5E7E-2B6602A94268}"/>
                </a:ext>
              </a:extLst>
            </p:cNvPr>
            <p:cNvSpPr/>
            <p:nvPr/>
          </p:nvSpPr>
          <p:spPr bwMode="gray">
            <a:xfrm>
              <a:off x="3930650" y="39547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6" name="Forme libre : forme 5225">
              <a:extLst>
                <a:ext uri="{FF2B5EF4-FFF2-40B4-BE49-F238E27FC236}">
                  <a16:creationId xmlns:a16="http://schemas.microsoft.com/office/drawing/2014/main" id="{4D587DC9-7ED4-81E3-4365-608AF0BE4ADF}"/>
                </a:ext>
              </a:extLst>
            </p:cNvPr>
            <p:cNvSpPr/>
            <p:nvPr/>
          </p:nvSpPr>
          <p:spPr bwMode="gray">
            <a:xfrm>
              <a:off x="3882390" y="39547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7" name="Forme libre : forme 5226">
              <a:extLst>
                <a:ext uri="{FF2B5EF4-FFF2-40B4-BE49-F238E27FC236}">
                  <a16:creationId xmlns:a16="http://schemas.microsoft.com/office/drawing/2014/main" id="{8887DB0E-4BC3-27C6-3EAD-DA498D2E9EA5}"/>
                </a:ext>
              </a:extLst>
            </p:cNvPr>
            <p:cNvSpPr/>
            <p:nvPr/>
          </p:nvSpPr>
          <p:spPr bwMode="gray">
            <a:xfrm>
              <a:off x="3832860" y="39547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8" name="Forme libre : forme 5227">
              <a:extLst>
                <a:ext uri="{FF2B5EF4-FFF2-40B4-BE49-F238E27FC236}">
                  <a16:creationId xmlns:a16="http://schemas.microsoft.com/office/drawing/2014/main" id="{9BFA656E-5B30-CDD9-662D-8851F6A8B3B0}"/>
                </a:ext>
              </a:extLst>
            </p:cNvPr>
            <p:cNvSpPr/>
            <p:nvPr/>
          </p:nvSpPr>
          <p:spPr bwMode="gray">
            <a:xfrm>
              <a:off x="3783330" y="39547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9" name="Forme libre : forme 5228">
              <a:extLst>
                <a:ext uri="{FF2B5EF4-FFF2-40B4-BE49-F238E27FC236}">
                  <a16:creationId xmlns:a16="http://schemas.microsoft.com/office/drawing/2014/main" id="{ACF16C80-B595-408F-5AC5-80E2F613E5E5}"/>
                </a:ext>
              </a:extLst>
            </p:cNvPr>
            <p:cNvSpPr/>
            <p:nvPr/>
          </p:nvSpPr>
          <p:spPr bwMode="gray">
            <a:xfrm>
              <a:off x="3735070" y="39547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0" name="Forme libre : forme 5229">
              <a:extLst>
                <a:ext uri="{FF2B5EF4-FFF2-40B4-BE49-F238E27FC236}">
                  <a16:creationId xmlns:a16="http://schemas.microsoft.com/office/drawing/2014/main" id="{32677412-8558-80A3-B93E-54CAD61A53F3}"/>
                </a:ext>
              </a:extLst>
            </p:cNvPr>
            <p:cNvSpPr/>
            <p:nvPr/>
          </p:nvSpPr>
          <p:spPr bwMode="gray">
            <a:xfrm>
              <a:off x="3685540" y="39547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1" name="Forme libre : forme 5230">
              <a:extLst>
                <a:ext uri="{FF2B5EF4-FFF2-40B4-BE49-F238E27FC236}">
                  <a16:creationId xmlns:a16="http://schemas.microsoft.com/office/drawing/2014/main" id="{0A34095C-4C14-5B85-DE68-822C7E370F6F}"/>
                </a:ext>
              </a:extLst>
            </p:cNvPr>
            <p:cNvSpPr/>
            <p:nvPr/>
          </p:nvSpPr>
          <p:spPr bwMode="gray">
            <a:xfrm>
              <a:off x="3637280" y="39547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2" name="Forme libre : forme 5231">
              <a:extLst>
                <a:ext uri="{FF2B5EF4-FFF2-40B4-BE49-F238E27FC236}">
                  <a16:creationId xmlns:a16="http://schemas.microsoft.com/office/drawing/2014/main" id="{E08FA3F6-B3E5-22D7-1368-8561D4168F9C}"/>
                </a:ext>
              </a:extLst>
            </p:cNvPr>
            <p:cNvSpPr/>
            <p:nvPr/>
          </p:nvSpPr>
          <p:spPr bwMode="gray">
            <a:xfrm>
              <a:off x="3587750" y="39547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3" name="Forme libre : forme 5232">
              <a:extLst>
                <a:ext uri="{FF2B5EF4-FFF2-40B4-BE49-F238E27FC236}">
                  <a16:creationId xmlns:a16="http://schemas.microsoft.com/office/drawing/2014/main" id="{BBDBAAA2-3B2A-37B1-C8F7-CB4554312BD5}"/>
                </a:ext>
              </a:extLst>
            </p:cNvPr>
            <p:cNvSpPr/>
            <p:nvPr/>
          </p:nvSpPr>
          <p:spPr bwMode="gray">
            <a:xfrm>
              <a:off x="3538220" y="39547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4" name="Forme libre : forme 5233">
              <a:extLst>
                <a:ext uri="{FF2B5EF4-FFF2-40B4-BE49-F238E27FC236}">
                  <a16:creationId xmlns:a16="http://schemas.microsoft.com/office/drawing/2014/main" id="{5AC2C62E-970D-7D8A-0FD5-5FF23E25F10D}"/>
                </a:ext>
              </a:extLst>
            </p:cNvPr>
            <p:cNvSpPr/>
            <p:nvPr/>
          </p:nvSpPr>
          <p:spPr bwMode="gray">
            <a:xfrm>
              <a:off x="2411730" y="39547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5" name="Forme libre : forme 5234">
              <a:extLst>
                <a:ext uri="{FF2B5EF4-FFF2-40B4-BE49-F238E27FC236}">
                  <a16:creationId xmlns:a16="http://schemas.microsoft.com/office/drawing/2014/main" id="{22F82A29-372E-E0FC-5F17-F5C136F42523}"/>
                </a:ext>
              </a:extLst>
            </p:cNvPr>
            <p:cNvSpPr/>
            <p:nvPr/>
          </p:nvSpPr>
          <p:spPr bwMode="gray">
            <a:xfrm>
              <a:off x="2362200" y="39547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6" name="Forme libre : forme 5235">
              <a:extLst>
                <a:ext uri="{FF2B5EF4-FFF2-40B4-BE49-F238E27FC236}">
                  <a16:creationId xmlns:a16="http://schemas.microsoft.com/office/drawing/2014/main" id="{C6E2B9C9-0539-B0E4-4D63-3578C1955281}"/>
                </a:ext>
              </a:extLst>
            </p:cNvPr>
            <p:cNvSpPr/>
            <p:nvPr/>
          </p:nvSpPr>
          <p:spPr bwMode="gray">
            <a:xfrm>
              <a:off x="2313940" y="39547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7" name="Forme libre : forme 5236">
              <a:extLst>
                <a:ext uri="{FF2B5EF4-FFF2-40B4-BE49-F238E27FC236}">
                  <a16:creationId xmlns:a16="http://schemas.microsoft.com/office/drawing/2014/main" id="{7B0BDC7F-0B7C-280F-B5E1-1CDFF84E73AF}"/>
                </a:ext>
              </a:extLst>
            </p:cNvPr>
            <p:cNvSpPr/>
            <p:nvPr/>
          </p:nvSpPr>
          <p:spPr bwMode="gray">
            <a:xfrm>
              <a:off x="2264410" y="39547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8" name="Forme libre : forme 5237">
              <a:extLst>
                <a:ext uri="{FF2B5EF4-FFF2-40B4-BE49-F238E27FC236}">
                  <a16:creationId xmlns:a16="http://schemas.microsoft.com/office/drawing/2014/main" id="{663BD0A3-C05A-8BCF-7EBB-405716412733}"/>
                </a:ext>
              </a:extLst>
            </p:cNvPr>
            <p:cNvSpPr/>
            <p:nvPr/>
          </p:nvSpPr>
          <p:spPr bwMode="gray">
            <a:xfrm>
              <a:off x="2214880" y="39547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9" name="Forme libre : forme 5238">
              <a:extLst>
                <a:ext uri="{FF2B5EF4-FFF2-40B4-BE49-F238E27FC236}">
                  <a16:creationId xmlns:a16="http://schemas.microsoft.com/office/drawing/2014/main" id="{061C1CC2-C563-552E-643F-6470AFA96535}"/>
                </a:ext>
              </a:extLst>
            </p:cNvPr>
            <p:cNvSpPr/>
            <p:nvPr/>
          </p:nvSpPr>
          <p:spPr bwMode="gray">
            <a:xfrm>
              <a:off x="2166620" y="39547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0" name="Forme libre : forme 5239">
              <a:extLst>
                <a:ext uri="{FF2B5EF4-FFF2-40B4-BE49-F238E27FC236}">
                  <a16:creationId xmlns:a16="http://schemas.microsoft.com/office/drawing/2014/main" id="{C981E17E-8145-F241-77FB-72B6908E4708}"/>
                </a:ext>
              </a:extLst>
            </p:cNvPr>
            <p:cNvSpPr/>
            <p:nvPr/>
          </p:nvSpPr>
          <p:spPr bwMode="gray">
            <a:xfrm>
              <a:off x="2117090" y="39547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1" name="Forme libre : forme 5240">
              <a:extLst>
                <a:ext uri="{FF2B5EF4-FFF2-40B4-BE49-F238E27FC236}">
                  <a16:creationId xmlns:a16="http://schemas.microsoft.com/office/drawing/2014/main" id="{13857FAF-F526-CA6F-7654-96D70A888D5C}"/>
                </a:ext>
              </a:extLst>
            </p:cNvPr>
            <p:cNvSpPr/>
            <p:nvPr/>
          </p:nvSpPr>
          <p:spPr bwMode="gray">
            <a:xfrm>
              <a:off x="2068830" y="39547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2" name="Forme libre : forme 5241">
              <a:extLst>
                <a:ext uri="{FF2B5EF4-FFF2-40B4-BE49-F238E27FC236}">
                  <a16:creationId xmlns:a16="http://schemas.microsoft.com/office/drawing/2014/main" id="{B97177AF-CD39-A5AD-F6F3-5C755D71CDA3}"/>
                </a:ext>
              </a:extLst>
            </p:cNvPr>
            <p:cNvSpPr/>
            <p:nvPr/>
          </p:nvSpPr>
          <p:spPr bwMode="gray">
            <a:xfrm>
              <a:off x="2019300" y="39547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3" name="Forme libre : forme 5242">
              <a:extLst>
                <a:ext uri="{FF2B5EF4-FFF2-40B4-BE49-F238E27FC236}">
                  <a16:creationId xmlns:a16="http://schemas.microsoft.com/office/drawing/2014/main" id="{CA190BD2-3261-340D-3181-154E75F5E23B}"/>
                </a:ext>
              </a:extLst>
            </p:cNvPr>
            <p:cNvSpPr/>
            <p:nvPr/>
          </p:nvSpPr>
          <p:spPr bwMode="gray">
            <a:xfrm>
              <a:off x="1969770" y="39547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4" name="Forme libre : forme 5243">
              <a:extLst>
                <a:ext uri="{FF2B5EF4-FFF2-40B4-BE49-F238E27FC236}">
                  <a16:creationId xmlns:a16="http://schemas.microsoft.com/office/drawing/2014/main" id="{36030FCD-DB1D-29CF-B0E4-D908EF417673}"/>
                </a:ext>
              </a:extLst>
            </p:cNvPr>
            <p:cNvSpPr/>
            <p:nvPr/>
          </p:nvSpPr>
          <p:spPr bwMode="gray">
            <a:xfrm>
              <a:off x="1921510" y="39547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5" name="Forme libre : forme 5244">
              <a:extLst>
                <a:ext uri="{FF2B5EF4-FFF2-40B4-BE49-F238E27FC236}">
                  <a16:creationId xmlns:a16="http://schemas.microsoft.com/office/drawing/2014/main" id="{7C0E95EB-2ABC-5527-0A60-F7E62EE0D794}"/>
                </a:ext>
              </a:extLst>
            </p:cNvPr>
            <p:cNvSpPr/>
            <p:nvPr/>
          </p:nvSpPr>
          <p:spPr bwMode="gray">
            <a:xfrm>
              <a:off x="628396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6" name="Forme libre : forme 5245">
              <a:extLst>
                <a:ext uri="{FF2B5EF4-FFF2-40B4-BE49-F238E27FC236}">
                  <a16:creationId xmlns:a16="http://schemas.microsoft.com/office/drawing/2014/main" id="{E280F8EC-2145-DC9B-9544-14B290088CD1}"/>
                </a:ext>
              </a:extLst>
            </p:cNvPr>
            <p:cNvSpPr/>
            <p:nvPr/>
          </p:nvSpPr>
          <p:spPr bwMode="gray">
            <a:xfrm>
              <a:off x="574421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7" name="Forme libre : forme 5246">
              <a:extLst>
                <a:ext uri="{FF2B5EF4-FFF2-40B4-BE49-F238E27FC236}">
                  <a16:creationId xmlns:a16="http://schemas.microsoft.com/office/drawing/2014/main" id="{A6798875-C335-AE81-4267-05FFF2BD5174}"/>
                </a:ext>
              </a:extLst>
            </p:cNvPr>
            <p:cNvSpPr/>
            <p:nvPr/>
          </p:nvSpPr>
          <p:spPr bwMode="gray">
            <a:xfrm>
              <a:off x="505841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8" name="Forme libre : forme 5247">
              <a:extLst>
                <a:ext uri="{FF2B5EF4-FFF2-40B4-BE49-F238E27FC236}">
                  <a16:creationId xmlns:a16="http://schemas.microsoft.com/office/drawing/2014/main" id="{D0DA2066-6574-622B-6641-27592FFB9A73}"/>
                </a:ext>
              </a:extLst>
            </p:cNvPr>
            <p:cNvSpPr/>
            <p:nvPr/>
          </p:nvSpPr>
          <p:spPr bwMode="gray">
            <a:xfrm>
              <a:off x="500888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9" name="Forme libre : forme 5248">
              <a:extLst>
                <a:ext uri="{FF2B5EF4-FFF2-40B4-BE49-F238E27FC236}">
                  <a16:creationId xmlns:a16="http://schemas.microsoft.com/office/drawing/2014/main" id="{BC79CB19-20B0-EFE1-1EBE-16156DD3CF78}"/>
                </a:ext>
              </a:extLst>
            </p:cNvPr>
            <p:cNvSpPr/>
            <p:nvPr/>
          </p:nvSpPr>
          <p:spPr bwMode="gray">
            <a:xfrm>
              <a:off x="496062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0" name="Forme libre : forme 5249">
              <a:extLst>
                <a:ext uri="{FF2B5EF4-FFF2-40B4-BE49-F238E27FC236}">
                  <a16:creationId xmlns:a16="http://schemas.microsoft.com/office/drawing/2014/main" id="{CA06093A-D395-4E32-92A6-105CF4E96E9D}"/>
                </a:ext>
              </a:extLst>
            </p:cNvPr>
            <p:cNvSpPr/>
            <p:nvPr/>
          </p:nvSpPr>
          <p:spPr bwMode="gray">
            <a:xfrm>
              <a:off x="491109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1" name="Forme libre : forme 5250">
              <a:extLst>
                <a:ext uri="{FF2B5EF4-FFF2-40B4-BE49-F238E27FC236}">
                  <a16:creationId xmlns:a16="http://schemas.microsoft.com/office/drawing/2014/main" id="{21845527-70DB-3917-162C-AC5983733A14}"/>
                </a:ext>
              </a:extLst>
            </p:cNvPr>
            <p:cNvSpPr/>
            <p:nvPr/>
          </p:nvSpPr>
          <p:spPr bwMode="gray">
            <a:xfrm>
              <a:off x="486156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2" name="Forme libre : forme 5251">
              <a:extLst>
                <a:ext uri="{FF2B5EF4-FFF2-40B4-BE49-F238E27FC236}">
                  <a16:creationId xmlns:a16="http://schemas.microsoft.com/office/drawing/2014/main" id="{C6923EF3-8FA0-2CBB-C516-74F0510C33A7}"/>
                </a:ext>
              </a:extLst>
            </p:cNvPr>
            <p:cNvSpPr/>
            <p:nvPr/>
          </p:nvSpPr>
          <p:spPr bwMode="gray">
            <a:xfrm>
              <a:off x="481330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3" name="Forme libre : forme 5252">
              <a:extLst>
                <a:ext uri="{FF2B5EF4-FFF2-40B4-BE49-F238E27FC236}">
                  <a16:creationId xmlns:a16="http://schemas.microsoft.com/office/drawing/2014/main" id="{71EE4973-D65B-4333-F637-D59FE24B80E8}"/>
                </a:ext>
              </a:extLst>
            </p:cNvPr>
            <p:cNvSpPr/>
            <p:nvPr/>
          </p:nvSpPr>
          <p:spPr bwMode="gray">
            <a:xfrm>
              <a:off x="476377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4" name="Forme libre : forme 5253">
              <a:extLst>
                <a:ext uri="{FF2B5EF4-FFF2-40B4-BE49-F238E27FC236}">
                  <a16:creationId xmlns:a16="http://schemas.microsoft.com/office/drawing/2014/main" id="{40F0A9FA-9189-A70F-BF22-F987D98D3728}"/>
                </a:ext>
              </a:extLst>
            </p:cNvPr>
            <p:cNvSpPr/>
            <p:nvPr/>
          </p:nvSpPr>
          <p:spPr bwMode="gray">
            <a:xfrm>
              <a:off x="471551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5" name="Forme libre : forme 5254">
              <a:extLst>
                <a:ext uri="{FF2B5EF4-FFF2-40B4-BE49-F238E27FC236}">
                  <a16:creationId xmlns:a16="http://schemas.microsoft.com/office/drawing/2014/main" id="{FA7C54E9-668D-9602-377D-76C02D8D9A26}"/>
                </a:ext>
              </a:extLst>
            </p:cNvPr>
            <p:cNvSpPr/>
            <p:nvPr/>
          </p:nvSpPr>
          <p:spPr bwMode="gray">
            <a:xfrm>
              <a:off x="466598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6" name="Forme libre : forme 5255">
              <a:extLst>
                <a:ext uri="{FF2B5EF4-FFF2-40B4-BE49-F238E27FC236}">
                  <a16:creationId xmlns:a16="http://schemas.microsoft.com/office/drawing/2014/main" id="{CA1C86A2-AA59-9F2C-09C3-FD34CE519F3A}"/>
                </a:ext>
              </a:extLst>
            </p:cNvPr>
            <p:cNvSpPr/>
            <p:nvPr/>
          </p:nvSpPr>
          <p:spPr bwMode="gray">
            <a:xfrm>
              <a:off x="461772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7" name="Forme libre : forme 5256">
              <a:extLst>
                <a:ext uri="{FF2B5EF4-FFF2-40B4-BE49-F238E27FC236}">
                  <a16:creationId xmlns:a16="http://schemas.microsoft.com/office/drawing/2014/main" id="{9132E7FB-1096-3973-96BE-071D063607AF}"/>
                </a:ext>
              </a:extLst>
            </p:cNvPr>
            <p:cNvSpPr/>
            <p:nvPr/>
          </p:nvSpPr>
          <p:spPr bwMode="gray">
            <a:xfrm>
              <a:off x="456819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8" name="Forme libre : forme 5257">
              <a:extLst>
                <a:ext uri="{FF2B5EF4-FFF2-40B4-BE49-F238E27FC236}">
                  <a16:creationId xmlns:a16="http://schemas.microsoft.com/office/drawing/2014/main" id="{26E033AD-6D9A-09EA-DFE0-87FBE2606445}"/>
                </a:ext>
              </a:extLst>
            </p:cNvPr>
            <p:cNvSpPr/>
            <p:nvPr/>
          </p:nvSpPr>
          <p:spPr bwMode="gray">
            <a:xfrm>
              <a:off x="451866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9" name="Forme libre : forme 5258">
              <a:extLst>
                <a:ext uri="{FF2B5EF4-FFF2-40B4-BE49-F238E27FC236}">
                  <a16:creationId xmlns:a16="http://schemas.microsoft.com/office/drawing/2014/main" id="{21DB8242-F959-BEB4-16A8-EFF994457148}"/>
                </a:ext>
              </a:extLst>
            </p:cNvPr>
            <p:cNvSpPr/>
            <p:nvPr/>
          </p:nvSpPr>
          <p:spPr bwMode="gray">
            <a:xfrm>
              <a:off x="447040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0" name="Forme libre : forme 5259">
              <a:extLst>
                <a:ext uri="{FF2B5EF4-FFF2-40B4-BE49-F238E27FC236}">
                  <a16:creationId xmlns:a16="http://schemas.microsoft.com/office/drawing/2014/main" id="{8853927A-40C4-D570-DF1B-4999BF975FAD}"/>
                </a:ext>
              </a:extLst>
            </p:cNvPr>
            <p:cNvSpPr/>
            <p:nvPr/>
          </p:nvSpPr>
          <p:spPr bwMode="gray">
            <a:xfrm>
              <a:off x="442087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1" name="Forme libre : forme 5260">
              <a:extLst>
                <a:ext uri="{FF2B5EF4-FFF2-40B4-BE49-F238E27FC236}">
                  <a16:creationId xmlns:a16="http://schemas.microsoft.com/office/drawing/2014/main" id="{85CE3495-ED38-A297-4C03-039E26223350}"/>
                </a:ext>
              </a:extLst>
            </p:cNvPr>
            <p:cNvSpPr/>
            <p:nvPr/>
          </p:nvSpPr>
          <p:spPr bwMode="gray">
            <a:xfrm>
              <a:off x="437261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2" name="Forme libre : forme 5261">
              <a:extLst>
                <a:ext uri="{FF2B5EF4-FFF2-40B4-BE49-F238E27FC236}">
                  <a16:creationId xmlns:a16="http://schemas.microsoft.com/office/drawing/2014/main" id="{3DFC3F21-A919-0491-724A-6BA4F519DDAB}"/>
                </a:ext>
              </a:extLst>
            </p:cNvPr>
            <p:cNvSpPr/>
            <p:nvPr/>
          </p:nvSpPr>
          <p:spPr bwMode="gray">
            <a:xfrm>
              <a:off x="432308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3" name="Forme libre : forme 5262">
              <a:extLst>
                <a:ext uri="{FF2B5EF4-FFF2-40B4-BE49-F238E27FC236}">
                  <a16:creationId xmlns:a16="http://schemas.microsoft.com/office/drawing/2014/main" id="{4D237A44-9203-7392-5F56-6FC8DB0C7631}"/>
                </a:ext>
              </a:extLst>
            </p:cNvPr>
            <p:cNvSpPr/>
            <p:nvPr/>
          </p:nvSpPr>
          <p:spPr bwMode="gray">
            <a:xfrm>
              <a:off x="427355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4" name="Forme libre : forme 5263">
              <a:extLst>
                <a:ext uri="{FF2B5EF4-FFF2-40B4-BE49-F238E27FC236}">
                  <a16:creationId xmlns:a16="http://schemas.microsoft.com/office/drawing/2014/main" id="{DD34D6D2-0610-AD6D-B603-5E24D6F7F617}"/>
                </a:ext>
              </a:extLst>
            </p:cNvPr>
            <p:cNvSpPr/>
            <p:nvPr/>
          </p:nvSpPr>
          <p:spPr bwMode="gray">
            <a:xfrm>
              <a:off x="422529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5" name="Forme libre : forme 5264">
              <a:extLst>
                <a:ext uri="{FF2B5EF4-FFF2-40B4-BE49-F238E27FC236}">
                  <a16:creationId xmlns:a16="http://schemas.microsoft.com/office/drawing/2014/main" id="{FCFCA4A8-3D79-F883-F029-A0DC0C4C0289}"/>
                </a:ext>
              </a:extLst>
            </p:cNvPr>
            <p:cNvSpPr/>
            <p:nvPr/>
          </p:nvSpPr>
          <p:spPr bwMode="gray">
            <a:xfrm>
              <a:off x="417576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6" name="Forme libre : forme 5265">
              <a:extLst>
                <a:ext uri="{FF2B5EF4-FFF2-40B4-BE49-F238E27FC236}">
                  <a16:creationId xmlns:a16="http://schemas.microsoft.com/office/drawing/2014/main" id="{E4FD5092-B833-9EC2-29CF-288A36309061}"/>
                </a:ext>
              </a:extLst>
            </p:cNvPr>
            <p:cNvSpPr/>
            <p:nvPr/>
          </p:nvSpPr>
          <p:spPr bwMode="gray">
            <a:xfrm>
              <a:off x="412750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7" name="Forme libre : forme 5266">
              <a:extLst>
                <a:ext uri="{FF2B5EF4-FFF2-40B4-BE49-F238E27FC236}">
                  <a16:creationId xmlns:a16="http://schemas.microsoft.com/office/drawing/2014/main" id="{A3A3C1B7-7B73-624B-E26B-7BB540818550}"/>
                </a:ext>
              </a:extLst>
            </p:cNvPr>
            <p:cNvSpPr/>
            <p:nvPr/>
          </p:nvSpPr>
          <p:spPr bwMode="gray">
            <a:xfrm>
              <a:off x="407797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8" name="Forme libre : forme 5267">
              <a:extLst>
                <a:ext uri="{FF2B5EF4-FFF2-40B4-BE49-F238E27FC236}">
                  <a16:creationId xmlns:a16="http://schemas.microsoft.com/office/drawing/2014/main" id="{EC43EBE0-394A-255F-E274-26247A433026}"/>
                </a:ext>
              </a:extLst>
            </p:cNvPr>
            <p:cNvSpPr/>
            <p:nvPr/>
          </p:nvSpPr>
          <p:spPr bwMode="gray">
            <a:xfrm>
              <a:off x="402844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9" name="Forme libre : forme 5268">
              <a:extLst>
                <a:ext uri="{FF2B5EF4-FFF2-40B4-BE49-F238E27FC236}">
                  <a16:creationId xmlns:a16="http://schemas.microsoft.com/office/drawing/2014/main" id="{11EAF5B3-4655-B1BF-3C15-837FE207CFF7}"/>
                </a:ext>
              </a:extLst>
            </p:cNvPr>
            <p:cNvSpPr/>
            <p:nvPr/>
          </p:nvSpPr>
          <p:spPr bwMode="gray">
            <a:xfrm>
              <a:off x="398018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0" name="Forme libre : forme 5269">
              <a:extLst>
                <a:ext uri="{FF2B5EF4-FFF2-40B4-BE49-F238E27FC236}">
                  <a16:creationId xmlns:a16="http://schemas.microsoft.com/office/drawing/2014/main" id="{41C062E1-9D0A-60C5-BC19-11AFBCE992E0}"/>
                </a:ext>
              </a:extLst>
            </p:cNvPr>
            <p:cNvSpPr/>
            <p:nvPr/>
          </p:nvSpPr>
          <p:spPr bwMode="gray">
            <a:xfrm>
              <a:off x="393065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1" name="Forme libre : forme 5270">
              <a:extLst>
                <a:ext uri="{FF2B5EF4-FFF2-40B4-BE49-F238E27FC236}">
                  <a16:creationId xmlns:a16="http://schemas.microsoft.com/office/drawing/2014/main" id="{56FDDDE1-986B-ABE8-9483-E751D36626A3}"/>
                </a:ext>
              </a:extLst>
            </p:cNvPr>
            <p:cNvSpPr/>
            <p:nvPr/>
          </p:nvSpPr>
          <p:spPr bwMode="gray">
            <a:xfrm>
              <a:off x="388239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2" name="Forme libre : forme 5271">
              <a:extLst>
                <a:ext uri="{FF2B5EF4-FFF2-40B4-BE49-F238E27FC236}">
                  <a16:creationId xmlns:a16="http://schemas.microsoft.com/office/drawing/2014/main" id="{7411B782-62CA-17E5-1A51-310ABF531140}"/>
                </a:ext>
              </a:extLst>
            </p:cNvPr>
            <p:cNvSpPr/>
            <p:nvPr/>
          </p:nvSpPr>
          <p:spPr bwMode="gray">
            <a:xfrm>
              <a:off x="383286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3" name="Forme libre : forme 5272">
              <a:extLst>
                <a:ext uri="{FF2B5EF4-FFF2-40B4-BE49-F238E27FC236}">
                  <a16:creationId xmlns:a16="http://schemas.microsoft.com/office/drawing/2014/main" id="{40B519B0-2B89-CB03-089C-A82B6799A160}"/>
                </a:ext>
              </a:extLst>
            </p:cNvPr>
            <p:cNvSpPr/>
            <p:nvPr/>
          </p:nvSpPr>
          <p:spPr bwMode="gray">
            <a:xfrm>
              <a:off x="378333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4" name="Forme libre : forme 5273">
              <a:extLst>
                <a:ext uri="{FF2B5EF4-FFF2-40B4-BE49-F238E27FC236}">
                  <a16:creationId xmlns:a16="http://schemas.microsoft.com/office/drawing/2014/main" id="{CDCDEB95-E825-CD33-51DB-DBB06D9EFA44}"/>
                </a:ext>
              </a:extLst>
            </p:cNvPr>
            <p:cNvSpPr/>
            <p:nvPr/>
          </p:nvSpPr>
          <p:spPr bwMode="gray">
            <a:xfrm>
              <a:off x="373507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5" name="Forme libre : forme 5274">
              <a:extLst>
                <a:ext uri="{FF2B5EF4-FFF2-40B4-BE49-F238E27FC236}">
                  <a16:creationId xmlns:a16="http://schemas.microsoft.com/office/drawing/2014/main" id="{1C2D839B-6DD8-66BE-26D0-74E7D61B780D}"/>
                </a:ext>
              </a:extLst>
            </p:cNvPr>
            <p:cNvSpPr/>
            <p:nvPr/>
          </p:nvSpPr>
          <p:spPr bwMode="gray">
            <a:xfrm>
              <a:off x="368554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6" name="Forme libre : forme 5275">
              <a:extLst>
                <a:ext uri="{FF2B5EF4-FFF2-40B4-BE49-F238E27FC236}">
                  <a16:creationId xmlns:a16="http://schemas.microsoft.com/office/drawing/2014/main" id="{896D3C1B-3C71-B591-45EA-7AF450AAE6D7}"/>
                </a:ext>
              </a:extLst>
            </p:cNvPr>
            <p:cNvSpPr/>
            <p:nvPr/>
          </p:nvSpPr>
          <p:spPr bwMode="gray">
            <a:xfrm>
              <a:off x="363728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7" name="Forme libre : forme 5276">
              <a:extLst>
                <a:ext uri="{FF2B5EF4-FFF2-40B4-BE49-F238E27FC236}">
                  <a16:creationId xmlns:a16="http://schemas.microsoft.com/office/drawing/2014/main" id="{AD3707B2-F452-2961-F9A0-2AC3BF9AF86A}"/>
                </a:ext>
              </a:extLst>
            </p:cNvPr>
            <p:cNvSpPr/>
            <p:nvPr/>
          </p:nvSpPr>
          <p:spPr bwMode="gray">
            <a:xfrm>
              <a:off x="358775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8" name="Forme libre : forme 5277">
              <a:extLst>
                <a:ext uri="{FF2B5EF4-FFF2-40B4-BE49-F238E27FC236}">
                  <a16:creationId xmlns:a16="http://schemas.microsoft.com/office/drawing/2014/main" id="{6C9CA504-4A4A-7E64-3101-5F7C1BBB7F4B}"/>
                </a:ext>
              </a:extLst>
            </p:cNvPr>
            <p:cNvSpPr/>
            <p:nvPr/>
          </p:nvSpPr>
          <p:spPr bwMode="gray">
            <a:xfrm>
              <a:off x="353822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9" name="Forme libre : forme 5278">
              <a:extLst>
                <a:ext uri="{FF2B5EF4-FFF2-40B4-BE49-F238E27FC236}">
                  <a16:creationId xmlns:a16="http://schemas.microsoft.com/office/drawing/2014/main" id="{A47D0607-3C2E-6C5D-033C-0D6774C39B9C}"/>
                </a:ext>
              </a:extLst>
            </p:cNvPr>
            <p:cNvSpPr/>
            <p:nvPr/>
          </p:nvSpPr>
          <p:spPr bwMode="gray">
            <a:xfrm>
              <a:off x="236220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0" name="Forme libre : forme 5279">
              <a:extLst>
                <a:ext uri="{FF2B5EF4-FFF2-40B4-BE49-F238E27FC236}">
                  <a16:creationId xmlns:a16="http://schemas.microsoft.com/office/drawing/2014/main" id="{BC0D31C5-5CF8-A215-EE1F-12AC36FACDAB}"/>
                </a:ext>
              </a:extLst>
            </p:cNvPr>
            <p:cNvSpPr/>
            <p:nvPr/>
          </p:nvSpPr>
          <p:spPr bwMode="gray">
            <a:xfrm>
              <a:off x="231394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1" name="Forme libre : forme 5280">
              <a:extLst>
                <a:ext uri="{FF2B5EF4-FFF2-40B4-BE49-F238E27FC236}">
                  <a16:creationId xmlns:a16="http://schemas.microsoft.com/office/drawing/2014/main" id="{E521B666-C11C-3A81-5019-6B7EA9B6E3E4}"/>
                </a:ext>
              </a:extLst>
            </p:cNvPr>
            <p:cNvSpPr/>
            <p:nvPr/>
          </p:nvSpPr>
          <p:spPr bwMode="gray">
            <a:xfrm>
              <a:off x="226441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2" name="Forme libre : forme 5281">
              <a:extLst>
                <a:ext uri="{FF2B5EF4-FFF2-40B4-BE49-F238E27FC236}">
                  <a16:creationId xmlns:a16="http://schemas.microsoft.com/office/drawing/2014/main" id="{7C6E452B-8B4A-4F43-25B4-A2B59CD7CC3B}"/>
                </a:ext>
              </a:extLst>
            </p:cNvPr>
            <p:cNvSpPr/>
            <p:nvPr/>
          </p:nvSpPr>
          <p:spPr bwMode="gray">
            <a:xfrm>
              <a:off x="221488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3" name="Forme libre : forme 5282">
              <a:extLst>
                <a:ext uri="{FF2B5EF4-FFF2-40B4-BE49-F238E27FC236}">
                  <a16:creationId xmlns:a16="http://schemas.microsoft.com/office/drawing/2014/main" id="{EAB185EE-AF7C-5CAB-392A-F084BA359303}"/>
                </a:ext>
              </a:extLst>
            </p:cNvPr>
            <p:cNvSpPr/>
            <p:nvPr/>
          </p:nvSpPr>
          <p:spPr bwMode="gray">
            <a:xfrm>
              <a:off x="216662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4" name="Forme libre : forme 5283">
              <a:extLst>
                <a:ext uri="{FF2B5EF4-FFF2-40B4-BE49-F238E27FC236}">
                  <a16:creationId xmlns:a16="http://schemas.microsoft.com/office/drawing/2014/main" id="{93634583-8BCB-DA1F-9A87-2087EA55E554}"/>
                </a:ext>
              </a:extLst>
            </p:cNvPr>
            <p:cNvSpPr/>
            <p:nvPr/>
          </p:nvSpPr>
          <p:spPr bwMode="gray">
            <a:xfrm>
              <a:off x="211709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5" name="Forme libre : forme 5284">
              <a:extLst>
                <a:ext uri="{FF2B5EF4-FFF2-40B4-BE49-F238E27FC236}">
                  <a16:creationId xmlns:a16="http://schemas.microsoft.com/office/drawing/2014/main" id="{39737F42-CBD8-D96A-167C-265F43659E20}"/>
                </a:ext>
              </a:extLst>
            </p:cNvPr>
            <p:cNvSpPr/>
            <p:nvPr/>
          </p:nvSpPr>
          <p:spPr bwMode="gray">
            <a:xfrm>
              <a:off x="206883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6" name="Forme libre : forme 5285">
              <a:extLst>
                <a:ext uri="{FF2B5EF4-FFF2-40B4-BE49-F238E27FC236}">
                  <a16:creationId xmlns:a16="http://schemas.microsoft.com/office/drawing/2014/main" id="{28FA2C6B-0446-B87B-6729-43A4B0BB1D3A}"/>
                </a:ext>
              </a:extLst>
            </p:cNvPr>
            <p:cNvSpPr/>
            <p:nvPr/>
          </p:nvSpPr>
          <p:spPr bwMode="gray">
            <a:xfrm>
              <a:off x="201930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7" name="Forme libre : forme 5286">
              <a:extLst>
                <a:ext uri="{FF2B5EF4-FFF2-40B4-BE49-F238E27FC236}">
                  <a16:creationId xmlns:a16="http://schemas.microsoft.com/office/drawing/2014/main" id="{201CE0A1-0E80-C060-4D53-DB276A68A80A}"/>
                </a:ext>
              </a:extLst>
            </p:cNvPr>
            <p:cNvSpPr/>
            <p:nvPr/>
          </p:nvSpPr>
          <p:spPr bwMode="gray">
            <a:xfrm>
              <a:off x="196977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8" name="Forme libre : forme 5287">
              <a:extLst>
                <a:ext uri="{FF2B5EF4-FFF2-40B4-BE49-F238E27FC236}">
                  <a16:creationId xmlns:a16="http://schemas.microsoft.com/office/drawing/2014/main" id="{C8682971-C206-F82B-89FA-E177273D48FE}"/>
                </a:ext>
              </a:extLst>
            </p:cNvPr>
            <p:cNvSpPr/>
            <p:nvPr/>
          </p:nvSpPr>
          <p:spPr bwMode="gray">
            <a:xfrm>
              <a:off x="192151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9" name="Forme libre : forme 5288">
              <a:extLst>
                <a:ext uri="{FF2B5EF4-FFF2-40B4-BE49-F238E27FC236}">
                  <a16:creationId xmlns:a16="http://schemas.microsoft.com/office/drawing/2014/main" id="{8327B96C-82AA-1BBF-0CFF-9DD7293E0DC3}"/>
                </a:ext>
              </a:extLst>
            </p:cNvPr>
            <p:cNvSpPr/>
            <p:nvPr/>
          </p:nvSpPr>
          <p:spPr bwMode="gray">
            <a:xfrm>
              <a:off x="187198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0" name="Forme libre : forme 5289">
              <a:extLst>
                <a:ext uri="{FF2B5EF4-FFF2-40B4-BE49-F238E27FC236}">
                  <a16:creationId xmlns:a16="http://schemas.microsoft.com/office/drawing/2014/main" id="{A263EF52-B31A-A061-D75D-CB33400D452D}"/>
                </a:ext>
              </a:extLst>
            </p:cNvPr>
            <p:cNvSpPr/>
            <p:nvPr/>
          </p:nvSpPr>
          <p:spPr bwMode="gray">
            <a:xfrm>
              <a:off x="1823720" y="3905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1" name="Forme libre : forme 5290">
              <a:extLst>
                <a:ext uri="{FF2B5EF4-FFF2-40B4-BE49-F238E27FC236}">
                  <a16:creationId xmlns:a16="http://schemas.microsoft.com/office/drawing/2014/main" id="{E54B768A-7FD8-CFA7-F4F3-A78437921E8F}"/>
                </a:ext>
              </a:extLst>
            </p:cNvPr>
            <p:cNvSpPr/>
            <p:nvPr/>
          </p:nvSpPr>
          <p:spPr bwMode="gray">
            <a:xfrm>
              <a:off x="643001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2" name="Forme libre : forme 5291">
              <a:extLst>
                <a:ext uri="{FF2B5EF4-FFF2-40B4-BE49-F238E27FC236}">
                  <a16:creationId xmlns:a16="http://schemas.microsoft.com/office/drawing/2014/main" id="{C9459E3A-CA80-40D1-D946-7690FF7294FB}"/>
                </a:ext>
              </a:extLst>
            </p:cNvPr>
            <p:cNvSpPr/>
            <p:nvPr/>
          </p:nvSpPr>
          <p:spPr bwMode="gray">
            <a:xfrm>
              <a:off x="638175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3" name="Forme libre : forme 5292">
              <a:extLst>
                <a:ext uri="{FF2B5EF4-FFF2-40B4-BE49-F238E27FC236}">
                  <a16:creationId xmlns:a16="http://schemas.microsoft.com/office/drawing/2014/main" id="{0F8BFB45-1BBC-4FDC-E5B9-96C688D78793}"/>
                </a:ext>
              </a:extLst>
            </p:cNvPr>
            <p:cNvSpPr/>
            <p:nvPr/>
          </p:nvSpPr>
          <p:spPr bwMode="gray">
            <a:xfrm>
              <a:off x="623443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4" name="Forme libre : forme 5293">
              <a:extLst>
                <a:ext uri="{FF2B5EF4-FFF2-40B4-BE49-F238E27FC236}">
                  <a16:creationId xmlns:a16="http://schemas.microsoft.com/office/drawing/2014/main" id="{FC78904C-5EA0-E1EA-588D-6CB2B772DCF1}"/>
                </a:ext>
              </a:extLst>
            </p:cNvPr>
            <p:cNvSpPr/>
            <p:nvPr/>
          </p:nvSpPr>
          <p:spPr bwMode="gray">
            <a:xfrm>
              <a:off x="574421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5" name="Forme libre : forme 5294">
              <a:extLst>
                <a:ext uri="{FF2B5EF4-FFF2-40B4-BE49-F238E27FC236}">
                  <a16:creationId xmlns:a16="http://schemas.microsoft.com/office/drawing/2014/main" id="{E67D6A32-326A-6408-0972-003F4E832255}"/>
                </a:ext>
              </a:extLst>
            </p:cNvPr>
            <p:cNvSpPr/>
            <p:nvPr/>
          </p:nvSpPr>
          <p:spPr bwMode="gray">
            <a:xfrm>
              <a:off x="505841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6" name="Forme libre : forme 5295">
              <a:extLst>
                <a:ext uri="{FF2B5EF4-FFF2-40B4-BE49-F238E27FC236}">
                  <a16:creationId xmlns:a16="http://schemas.microsoft.com/office/drawing/2014/main" id="{CC470C3C-327E-92E5-84C6-8DC15EA4C295}"/>
                </a:ext>
              </a:extLst>
            </p:cNvPr>
            <p:cNvSpPr/>
            <p:nvPr/>
          </p:nvSpPr>
          <p:spPr bwMode="gray">
            <a:xfrm>
              <a:off x="500888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7" name="Forme libre : forme 5296">
              <a:extLst>
                <a:ext uri="{FF2B5EF4-FFF2-40B4-BE49-F238E27FC236}">
                  <a16:creationId xmlns:a16="http://schemas.microsoft.com/office/drawing/2014/main" id="{FEACEC69-157F-02E3-3BD9-4E23B05EF5CF}"/>
                </a:ext>
              </a:extLst>
            </p:cNvPr>
            <p:cNvSpPr/>
            <p:nvPr/>
          </p:nvSpPr>
          <p:spPr bwMode="gray">
            <a:xfrm>
              <a:off x="496062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8" name="Forme libre : forme 5297">
              <a:extLst>
                <a:ext uri="{FF2B5EF4-FFF2-40B4-BE49-F238E27FC236}">
                  <a16:creationId xmlns:a16="http://schemas.microsoft.com/office/drawing/2014/main" id="{D001710E-C454-1B00-E2F1-95B828B3D9EC}"/>
                </a:ext>
              </a:extLst>
            </p:cNvPr>
            <p:cNvSpPr/>
            <p:nvPr/>
          </p:nvSpPr>
          <p:spPr bwMode="gray">
            <a:xfrm>
              <a:off x="491109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9" name="Forme libre : forme 5298">
              <a:extLst>
                <a:ext uri="{FF2B5EF4-FFF2-40B4-BE49-F238E27FC236}">
                  <a16:creationId xmlns:a16="http://schemas.microsoft.com/office/drawing/2014/main" id="{2E0129D3-C8A5-C119-C17A-A49B85695A54}"/>
                </a:ext>
              </a:extLst>
            </p:cNvPr>
            <p:cNvSpPr/>
            <p:nvPr/>
          </p:nvSpPr>
          <p:spPr bwMode="gray">
            <a:xfrm>
              <a:off x="486156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00" name="Forme libre : forme 5299">
              <a:extLst>
                <a:ext uri="{FF2B5EF4-FFF2-40B4-BE49-F238E27FC236}">
                  <a16:creationId xmlns:a16="http://schemas.microsoft.com/office/drawing/2014/main" id="{2848CA31-2E09-6AE7-6764-A7E562818F74}"/>
                </a:ext>
              </a:extLst>
            </p:cNvPr>
            <p:cNvSpPr/>
            <p:nvPr/>
          </p:nvSpPr>
          <p:spPr bwMode="gray">
            <a:xfrm>
              <a:off x="481330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01" name="Forme libre : forme 5300">
              <a:extLst>
                <a:ext uri="{FF2B5EF4-FFF2-40B4-BE49-F238E27FC236}">
                  <a16:creationId xmlns:a16="http://schemas.microsoft.com/office/drawing/2014/main" id="{4E37224F-53B9-88F2-6E82-445CC6FDB6A0}"/>
                </a:ext>
              </a:extLst>
            </p:cNvPr>
            <p:cNvSpPr/>
            <p:nvPr/>
          </p:nvSpPr>
          <p:spPr bwMode="gray">
            <a:xfrm>
              <a:off x="476377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02" name="Forme libre : forme 5301">
              <a:extLst>
                <a:ext uri="{FF2B5EF4-FFF2-40B4-BE49-F238E27FC236}">
                  <a16:creationId xmlns:a16="http://schemas.microsoft.com/office/drawing/2014/main" id="{EB0A2E8E-8B23-4840-182A-78A35C8DA48C}"/>
                </a:ext>
              </a:extLst>
            </p:cNvPr>
            <p:cNvSpPr/>
            <p:nvPr/>
          </p:nvSpPr>
          <p:spPr bwMode="gray">
            <a:xfrm>
              <a:off x="471551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03" name="Forme libre : forme 5302">
              <a:extLst>
                <a:ext uri="{FF2B5EF4-FFF2-40B4-BE49-F238E27FC236}">
                  <a16:creationId xmlns:a16="http://schemas.microsoft.com/office/drawing/2014/main" id="{B0A85F0D-EA3E-8A42-9092-AFF24368FB2E}"/>
                </a:ext>
              </a:extLst>
            </p:cNvPr>
            <p:cNvSpPr/>
            <p:nvPr/>
          </p:nvSpPr>
          <p:spPr bwMode="gray">
            <a:xfrm>
              <a:off x="466598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04" name="Forme libre : forme 5303">
              <a:extLst>
                <a:ext uri="{FF2B5EF4-FFF2-40B4-BE49-F238E27FC236}">
                  <a16:creationId xmlns:a16="http://schemas.microsoft.com/office/drawing/2014/main" id="{556FE8AE-B470-4B25-16B6-897651E89DD0}"/>
                </a:ext>
              </a:extLst>
            </p:cNvPr>
            <p:cNvSpPr/>
            <p:nvPr/>
          </p:nvSpPr>
          <p:spPr bwMode="gray">
            <a:xfrm>
              <a:off x="461772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05" name="Forme libre : forme 5304">
              <a:extLst>
                <a:ext uri="{FF2B5EF4-FFF2-40B4-BE49-F238E27FC236}">
                  <a16:creationId xmlns:a16="http://schemas.microsoft.com/office/drawing/2014/main" id="{8D9C3AF7-B530-3DF1-DC1B-EAA6B14F9478}"/>
                </a:ext>
              </a:extLst>
            </p:cNvPr>
            <p:cNvSpPr/>
            <p:nvPr/>
          </p:nvSpPr>
          <p:spPr bwMode="gray">
            <a:xfrm>
              <a:off x="456819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06" name="Forme libre : forme 5305">
              <a:extLst>
                <a:ext uri="{FF2B5EF4-FFF2-40B4-BE49-F238E27FC236}">
                  <a16:creationId xmlns:a16="http://schemas.microsoft.com/office/drawing/2014/main" id="{C071B626-DE45-E53E-D078-44A1A36BBB23}"/>
                </a:ext>
              </a:extLst>
            </p:cNvPr>
            <p:cNvSpPr/>
            <p:nvPr/>
          </p:nvSpPr>
          <p:spPr bwMode="gray">
            <a:xfrm>
              <a:off x="451866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07" name="Forme libre : forme 5306">
              <a:extLst>
                <a:ext uri="{FF2B5EF4-FFF2-40B4-BE49-F238E27FC236}">
                  <a16:creationId xmlns:a16="http://schemas.microsoft.com/office/drawing/2014/main" id="{6804D40F-22CF-4A89-564C-8E903E42A4E8}"/>
                </a:ext>
              </a:extLst>
            </p:cNvPr>
            <p:cNvSpPr/>
            <p:nvPr/>
          </p:nvSpPr>
          <p:spPr bwMode="gray">
            <a:xfrm>
              <a:off x="447040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08" name="Forme libre : forme 5307">
              <a:extLst>
                <a:ext uri="{FF2B5EF4-FFF2-40B4-BE49-F238E27FC236}">
                  <a16:creationId xmlns:a16="http://schemas.microsoft.com/office/drawing/2014/main" id="{1EA5F4BE-CA55-2F29-21F0-D69F2AB94845}"/>
                </a:ext>
              </a:extLst>
            </p:cNvPr>
            <p:cNvSpPr/>
            <p:nvPr/>
          </p:nvSpPr>
          <p:spPr bwMode="gray">
            <a:xfrm>
              <a:off x="442087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09" name="Forme libre : forme 5308">
              <a:extLst>
                <a:ext uri="{FF2B5EF4-FFF2-40B4-BE49-F238E27FC236}">
                  <a16:creationId xmlns:a16="http://schemas.microsoft.com/office/drawing/2014/main" id="{B4FBCFA8-F568-C4EB-DF7F-5A3D45412AE7}"/>
                </a:ext>
              </a:extLst>
            </p:cNvPr>
            <p:cNvSpPr/>
            <p:nvPr/>
          </p:nvSpPr>
          <p:spPr bwMode="gray">
            <a:xfrm>
              <a:off x="437261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10" name="Forme libre : forme 5309">
              <a:extLst>
                <a:ext uri="{FF2B5EF4-FFF2-40B4-BE49-F238E27FC236}">
                  <a16:creationId xmlns:a16="http://schemas.microsoft.com/office/drawing/2014/main" id="{9F9E3CFB-9A46-0B7D-DBFC-497BAC801610}"/>
                </a:ext>
              </a:extLst>
            </p:cNvPr>
            <p:cNvSpPr/>
            <p:nvPr/>
          </p:nvSpPr>
          <p:spPr bwMode="gray">
            <a:xfrm>
              <a:off x="432308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11" name="Forme libre : forme 5310">
              <a:extLst>
                <a:ext uri="{FF2B5EF4-FFF2-40B4-BE49-F238E27FC236}">
                  <a16:creationId xmlns:a16="http://schemas.microsoft.com/office/drawing/2014/main" id="{F10AEB9C-AA34-4E99-19C8-0D7744C21BC3}"/>
                </a:ext>
              </a:extLst>
            </p:cNvPr>
            <p:cNvSpPr/>
            <p:nvPr/>
          </p:nvSpPr>
          <p:spPr bwMode="gray">
            <a:xfrm>
              <a:off x="427355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12" name="Forme libre : forme 5311">
              <a:extLst>
                <a:ext uri="{FF2B5EF4-FFF2-40B4-BE49-F238E27FC236}">
                  <a16:creationId xmlns:a16="http://schemas.microsoft.com/office/drawing/2014/main" id="{753C552C-AA82-9A23-D56E-04EB6D98ADB5}"/>
                </a:ext>
              </a:extLst>
            </p:cNvPr>
            <p:cNvSpPr/>
            <p:nvPr/>
          </p:nvSpPr>
          <p:spPr bwMode="gray">
            <a:xfrm>
              <a:off x="422529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13" name="Forme libre : forme 5312">
              <a:extLst>
                <a:ext uri="{FF2B5EF4-FFF2-40B4-BE49-F238E27FC236}">
                  <a16:creationId xmlns:a16="http://schemas.microsoft.com/office/drawing/2014/main" id="{66639133-9723-1799-B663-9AD233CA7986}"/>
                </a:ext>
              </a:extLst>
            </p:cNvPr>
            <p:cNvSpPr/>
            <p:nvPr/>
          </p:nvSpPr>
          <p:spPr bwMode="gray">
            <a:xfrm>
              <a:off x="417576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14" name="Forme libre : forme 5313">
              <a:extLst>
                <a:ext uri="{FF2B5EF4-FFF2-40B4-BE49-F238E27FC236}">
                  <a16:creationId xmlns:a16="http://schemas.microsoft.com/office/drawing/2014/main" id="{E749B787-06DA-0207-C1A5-528E73917A74}"/>
                </a:ext>
              </a:extLst>
            </p:cNvPr>
            <p:cNvSpPr/>
            <p:nvPr/>
          </p:nvSpPr>
          <p:spPr bwMode="gray">
            <a:xfrm>
              <a:off x="412750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15" name="Forme libre : forme 5314">
              <a:extLst>
                <a:ext uri="{FF2B5EF4-FFF2-40B4-BE49-F238E27FC236}">
                  <a16:creationId xmlns:a16="http://schemas.microsoft.com/office/drawing/2014/main" id="{82B7C178-6BD1-143F-3DB3-095BA9CBBFF3}"/>
                </a:ext>
              </a:extLst>
            </p:cNvPr>
            <p:cNvSpPr/>
            <p:nvPr/>
          </p:nvSpPr>
          <p:spPr bwMode="gray">
            <a:xfrm>
              <a:off x="407797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16" name="Forme libre : forme 5315">
              <a:extLst>
                <a:ext uri="{FF2B5EF4-FFF2-40B4-BE49-F238E27FC236}">
                  <a16:creationId xmlns:a16="http://schemas.microsoft.com/office/drawing/2014/main" id="{965685B7-E8AA-8CE3-2B48-7DFF1156C561}"/>
                </a:ext>
              </a:extLst>
            </p:cNvPr>
            <p:cNvSpPr/>
            <p:nvPr/>
          </p:nvSpPr>
          <p:spPr bwMode="gray">
            <a:xfrm>
              <a:off x="402844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17" name="Forme libre : forme 5316">
              <a:extLst>
                <a:ext uri="{FF2B5EF4-FFF2-40B4-BE49-F238E27FC236}">
                  <a16:creationId xmlns:a16="http://schemas.microsoft.com/office/drawing/2014/main" id="{A20273C4-31C6-FD88-57E6-93358DDB3CC7}"/>
                </a:ext>
              </a:extLst>
            </p:cNvPr>
            <p:cNvSpPr/>
            <p:nvPr/>
          </p:nvSpPr>
          <p:spPr bwMode="gray">
            <a:xfrm>
              <a:off x="398018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18" name="Forme libre : forme 5317">
              <a:extLst>
                <a:ext uri="{FF2B5EF4-FFF2-40B4-BE49-F238E27FC236}">
                  <a16:creationId xmlns:a16="http://schemas.microsoft.com/office/drawing/2014/main" id="{B2DCA118-D3AC-A72A-A4C5-025BE72CD90F}"/>
                </a:ext>
              </a:extLst>
            </p:cNvPr>
            <p:cNvSpPr/>
            <p:nvPr/>
          </p:nvSpPr>
          <p:spPr bwMode="gray">
            <a:xfrm>
              <a:off x="393065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19" name="Forme libre : forme 5318">
              <a:extLst>
                <a:ext uri="{FF2B5EF4-FFF2-40B4-BE49-F238E27FC236}">
                  <a16:creationId xmlns:a16="http://schemas.microsoft.com/office/drawing/2014/main" id="{BF0F76B8-71B8-0D7C-B84D-9BFA68ECC2DF}"/>
                </a:ext>
              </a:extLst>
            </p:cNvPr>
            <p:cNvSpPr/>
            <p:nvPr/>
          </p:nvSpPr>
          <p:spPr bwMode="gray">
            <a:xfrm>
              <a:off x="388239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20" name="Forme libre : forme 5319">
              <a:extLst>
                <a:ext uri="{FF2B5EF4-FFF2-40B4-BE49-F238E27FC236}">
                  <a16:creationId xmlns:a16="http://schemas.microsoft.com/office/drawing/2014/main" id="{51CD449F-AC3C-A235-FE0E-C9293667C4CD}"/>
                </a:ext>
              </a:extLst>
            </p:cNvPr>
            <p:cNvSpPr/>
            <p:nvPr/>
          </p:nvSpPr>
          <p:spPr bwMode="gray">
            <a:xfrm>
              <a:off x="383286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21" name="Forme libre : forme 5320">
              <a:extLst>
                <a:ext uri="{FF2B5EF4-FFF2-40B4-BE49-F238E27FC236}">
                  <a16:creationId xmlns:a16="http://schemas.microsoft.com/office/drawing/2014/main" id="{E7FD8F6D-2F95-1045-9DD3-6ED463802CA5}"/>
                </a:ext>
              </a:extLst>
            </p:cNvPr>
            <p:cNvSpPr/>
            <p:nvPr/>
          </p:nvSpPr>
          <p:spPr bwMode="gray">
            <a:xfrm>
              <a:off x="378333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22" name="Forme libre : forme 5321">
              <a:extLst>
                <a:ext uri="{FF2B5EF4-FFF2-40B4-BE49-F238E27FC236}">
                  <a16:creationId xmlns:a16="http://schemas.microsoft.com/office/drawing/2014/main" id="{F2A9109C-566C-CF45-7067-1226792C98F1}"/>
                </a:ext>
              </a:extLst>
            </p:cNvPr>
            <p:cNvSpPr/>
            <p:nvPr/>
          </p:nvSpPr>
          <p:spPr bwMode="gray">
            <a:xfrm>
              <a:off x="373507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23" name="Forme libre : forme 5322">
              <a:extLst>
                <a:ext uri="{FF2B5EF4-FFF2-40B4-BE49-F238E27FC236}">
                  <a16:creationId xmlns:a16="http://schemas.microsoft.com/office/drawing/2014/main" id="{F8C913F0-A537-DF68-C9AF-F8A5FE87142C}"/>
                </a:ext>
              </a:extLst>
            </p:cNvPr>
            <p:cNvSpPr/>
            <p:nvPr/>
          </p:nvSpPr>
          <p:spPr bwMode="gray">
            <a:xfrm>
              <a:off x="368554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24" name="Forme libre : forme 5323">
              <a:extLst>
                <a:ext uri="{FF2B5EF4-FFF2-40B4-BE49-F238E27FC236}">
                  <a16:creationId xmlns:a16="http://schemas.microsoft.com/office/drawing/2014/main" id="{16878251-A13F-61E5-DB6D-6E40EBE34849}"/>
                </a:ext>
              </a:extLst>
            </p:cNvPr>
            <p:cNvSpPr/>
            <p:nvPr/>
          </p:nvSpPr>
          <p:spPr bwMode="gray">
            <a:xfrm>
              <a:off x="363728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25" name="Forme libre : forme 5324">
              <a:extLst>
                <a:ext uri="{FF2B5EF4-FFF2-40B4-BE49-F238E27FC236}">
                  <a16:creationId xmlns:a16="http://schemas.microsoft.com/office/drawing/2014/main" id="{23C52C71-BD92-9B34-A461-88FB4BCE1832}"/>
                </a:ext>
              </a:extLst>
            </p:cNvPr>
            <p:cNvSpPr/>
            <p:nvPr/>
          </p:nvSpPr>
          <p:spPr bwMode="gray">
            <a:xfrm>
              <a:off x="358775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26" name="Forme libre : forme 5325">
              <a:extLst>
                <a:ext uri="{FF2B5EF4-FFF2-40B4-BE49-F238E27FC236}">
                  <a16:creationId xmlns:a16="http://schemas.microsoft.com/office/drawing/2014/main" id="{2A196004-2E8B-97D4-8486-54C7640D83C2}"/>
                </a:ext>
              </a:extLst>
            </p:cNvPr>
            <p:cNvSpPr/>
            <p:nvPr/>
          </p:nvSpPr>
          <p:spPr bwMode="gray">
            <a:xfrm>
              <a:off x="353822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27" name="Forme libre : forme 5326">
              <a:extLst>
                <a:ext uri="{FF2B5EF4-FFF2-40B4-BE49-F238E27FC236}">
                  <a16:creationId xmlns:a16="http://schemas.microsoft.com/office/drawing/2014/main" id="{BE38ABFB-3982-FC5C-6A0A-D06D004CB0D2}"/>
                </a:ext>
              </a:extLst>
            </p:cNvPr>
            <p:cNvSpPr/>
            <p:nvPr/>
          </p:nvSpPr>
          <p:spPr bwMode="gray">
            <a:xfrm>
              <a:off x="348996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28" name="Forme libre : forme 5327">
              <a:extLst>
                <a:ext uri="{FF2B5EF4-FFF2-40B4-BE49-F238E27FC236}">
                  <a16:creationId xmlns:a16="http://schemas.microsoft.com/office/drawing/2014/main" id="{65964B92-3849-A260-3EA8-B09A79592781}"/>
                </a:ext>
              </a:extLst>
            </p:cNvPr>
            <p:cNvSpPr/>
            <p:nvPr/>
          </p:nvSpPr>
          <p:spPr bwMode="gray">
            <a:xfrm>
              <a:off x="231394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29" name="Forme libre : forme 5328">
              <a:extLst>
                <a:ext uri="{FF2B5EF4-FFF2-40B4-BE49-F238E27FC236}">
                  <a16:creationId xmlns:a16="http://schemas.microsoft.com/office/drawing/2014/main" id="{6C42EDDE-D407-A036-0EA8-0E099E2B9C9F}"/>
                </a:ext>
              </a:extLst>
            </p:cNvPr>
            <p:cNvSpPr/>
            <p:nvPr/>
          </p:nvSpPr>
          <p:spPr bwMode="gray">
            <a:xfrm>
              <a:off x="226441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30" name="Forme libre : forme 5329">
              <a:extLst>
                <a:ext uri="{FF2B5EF4-FFF2-40B4-BE49-F238E27FC236}">
                  <a16:creationId xmlns:a16="http://schemas.microsoft.com/office/drawing/2014/main" id="{5FCCDAA0-5F25-457B-60CF-C8D69FF7C5BD}"/>
                </a:ext>
              </a:extLst>
            </p:cNvPr>
            <p:cNvSpPr/>
            <p:nvPr/>
          </p:nvSpPr>
          <p:spPr bwMode="gray">
            <a:xfrm>
              <a:off x="221488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31" name="Forme libre : forme 5330">
              <a:extLst>
                <a:ext uri="{FF2B5EF4-FFF2-40B4-BE49-F238E27FC236}">
                  <a16:creationId xmlns:a16="http://schemas.microsoft.com/office/drawing/2014/main" id="{27841E92-DA58-8223-A3D0-298F78A336B1}"/>
                </a:ext>
              </a:extLst>
            </p:cNvPr>
            <p:cNvSpPr/>
            <p:nvPr/>
          </p:nvSpPr>
          <p:spPr bwMode="gray">
            <a:xfrm>
              <a:off x="216662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32" name="Forme libre : forme 5331">
              <a:extLst>
                <a:ext uri="{FF2B5EF4-FFF2-40B4-BE49-F238E27FC236}">
                  <a16:creationId xmlns:a16="http://schemas.microsoft.com/office/drawing/2014/main" id="{2662BF75-5918-2FE5-B0EE-118F14B9EE72}"/>
                </a:ext>
              </a:extLst>
            </p:cNvPr>
            <p:cNvSpPr/>
            <p:nvPr/>
          </p:nvSpPr>
          <p:spPr bwMode="gray">
            <a:xfrm>
              <a:off x="211709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33" name="Forme libre : forme 5332">
              <a:extLst>
                <a:ext uri="{FF2B5EF4-FFF2-40B4-BE49-F238E27FC236}">
                  <a16:creationId xmlns:a16="http://schemas.microsoft.com/office/drawing/2014/main" id="{543E54AD-732E-3FFD-7C01-E5A47B465078}"/>
                </a:ext>
              </a:extLst>
            </p:cNvPr>
            <p:cNvSpPr/>
            <p:nvPr/>
          </p:nvSpPr>
          <p:spPr bwMode="gray">
            <a:xfrm>
              <a:off x="206883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34" name="Forme libre : forme 5333">
              <a:extLst>
                <a:ext uri="{FF2B5EF4-FFF2-40B4-BE49-F238E27FC236}">
                  <a16:creationId xmlns:a16="http://schemas.microsoft.com/office/drawing/2014/main" id="{96A9026C-55A7-306D-8E1A-FDC8CF4DF1C7}"/>
                </a:ext>
              </a:extLst>
            </p:cNvPr>
            <p:cNvSpPr/>
            <p:nvPr/>
          </p:nvSpPr>
          <p:spPr bwMode="gray">
            <a:xfrm>
              <a:off x="201930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35" name="Forme libre : forme 5334">
              <a:extLst>
                <a:ext uri="{FF2B5EF4-FFF2-40B4-BE49-F238E27FC236}">
                  <a16:creationId xmlns:a16="http://schemas.microsoft.com/office/drawing/2014/main" id="{341567E4-457B-F271-9A76-413E2ADEE42C}"/>
                </a:ext>
              </a:extLst>
            </p:cNvPr>
            <p:cNvSpPr/>
            <p:nvPr/>
          </p:nvSpPr>
          <p:spPr bwMode="gray">
            <a:xfrm>
              <a:off x="196977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36" name="Forme libre : forme 5335">
              <a:extLst>
                <a:ext uri="{FF2B5EF4-FFF2-40B4-BE49-F238E27FC236}">
                  <a16:creationId xmlns:a16="http://schemas.microsoft.com/office/drawing/2014/main" id="{7A638188-05EC-2041-E99A-45FA4ECB2114}"/>
                </a:ext>
              </a:extLst>
            </p:cNvPr>
            <p:cNvSpPr/>
            <p:nvPr/>
          </p:nvSpPr>
          <p:spPr bwMode="gray">
            <a:xfrm>
              <a:off x="1774190" y="38569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37" name="Forme libre : forme 5336">
              <a:extLst>
                <a:ext uri="{FF2B5EF4-FFF2-40B4-BE49-F238E27FC236}">
                  <a16:creationId xmlns:a16="http://schemas.microsoft.com/office/drawing/2014/main" id="{F1E30E34-6F93-EFBE-5EB3-B276518AFC96}"/>
                </a:ext>
              </a:extLst>
            </p:cNvPr>
            <p:cNvSpPr/>
            <p:nvPr/>
          </p:nvSpPr>
          <p:spPr bwMode="gray">
            <a:xfrm>
              <a:off x="6479540" y="38074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38" name="Forme libre : forme 5337">
              <a:extLst>
                <a:ext uri="{FF2B5EF4-FFF2-40B4-BE49-F238E27FC236}">
                  <a16:creationId xmlns:a16="http://schemas.microsoft.com/office/drawing/2014/main" id="{56DE100A-5BC6-6727-A825-B393BABEA4EB}"/>
                </a:ext>
              </a:extLst>
            </p:cNvPr>
            <p:cNvSpPr/>
            <p:nvPr/>
          </p:nvSpPr>
          <p:spPr bwMode="gray">
            <a:xfrm>
              <a:off x="6430010" y="3807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39" name="Forme libre : forme 5338">
              <a:extLst>
                <a:ext uri="{FF2B5EF4-FFF2-40B4-BE49-F238E27FC236}">
                  <a16:creationId xmlns:a16="http://schemas.microsoft.com/office/drawing/2014/main" id="{29BADB10-1E54-4CC8-6918-C166F7155F7E}"/>
                </a:ext>
              </a:extLst>
            </p:cNvPr>
            <p:cNvSpPr/>
            <p:nvPr/>
          </p:nvSpPr>
          <p:spPr bwMode="gray">
            <a:xfrm>
              <a:off x="6381750" y="3807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40" name="Forme libre : forme 5339">
              <a:extLst>
                <a:ext uri="{FF2B5EF4-FFF2-40B4-BE49-F238E27FC236}">
                  <a16:creationId xmlns:a16="http://schemas.microsoft.com/office/drawing/2014/main" id="{486DEECE-EF8C-72CD-ED40-2B32746B4E77}"/>
                </a:ext>
              </a:extLst>
            </p:cNvPr>
            <p:cNvSpPr/>
            <p:nvPr/>
          </p:nvSpPr>
          <p:spPr bwMode="gray">
            <a:xfrm>
              <a:off x="6332220" y="3807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41" name="Forme libre : forme 5340">
              <a:extLst>
                <a:ext uri="{FF2B5EF4-FFF2-40B4-BE49-F238E27FC236}">
                  <a16:creationId xmlns:a16="http://schemas.microsoft.com/office/drawing/2014/main" id="{2E27651C-3964-86E8-0D61-C3F9900C7A1E}"/>
                </a:ext>
              </a:extLst>
            </p:cNvPr>
            <p:cNvSpPr/>
            <p:nvPr/>
          </p:nvSpPr>
          <p:spPr bwMode="gray">
            <a:xfrm>
              <a:off x="6283960" y="3807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42" name="Forme libre : forme 5341">
              <a:extLst>
                <a:ext uri="{FF2B5EF4-FFF2-40B4-BE49-F238E27FC236}">
                  <a16:creationId xmlns:a16="http://schemas.microsoft.com/office/drawing/2014/main" id="{BB4F78C1-B123-33B4-F936-9CA8074F7D66}"/>
                </a:ext>
              </a:extLst>
            </p:cNvPr>
            <p:cNvSpPr/>
            <p:nvPr/>
          </p:nvSpPr>
          <p:spPr bwMode="gray">
            <a:xfrm>
              <a:off x="6234430" y="3807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43" name="Forme libre : forme 5342">
              <a:extLst>
                <a:ext uri="{FF2B5EF4-FFF2-40B4-BE49-F238E27FC236}">
                  <a16:creationId xmlns:a16="http://schemas.microsoft.com/office/drawing/2014/main" id="{C5275E46-9B28-F9C8-2953-3AE9B7D3535F}"/>
                </a:ext>
              </a:extLst>
            </p:cNvPr>
            <p:cNvSpPr/>
            <p:nvPr/>
          </p:nvSpPr>
          <p:spPr bwMode="gray">
            <a:xfrm>
              <a:off x="5793740" y="3807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44" name="Forme libre : forme 5343">
              <a:extLst>
                <a:ext uri="{FF2B5EF4-FFF2-40B4-BE49-F238E27FC236}">
                  <a16:creationId xmlns:a16="http://schemas.microsoft.com/office/drawing/2014/main" id="{19EFBAD1-11F3-38D5-6698-4BE377ACF32C}"/>
                </a:ext>
              </a:extLst>
            </p:cNvPr>
            <p:cNvSpPr/>
            <p:nvPr/>
          </p:nvSpPr>
          <p:spPr bwMode="gray">
            <a:xfrm>
              <a:off x="5744210" y="3807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45" name="Forme libre : forme 5344">
              <a:extLst>
                <a:ext uri="{FF2B5EF4-FFF2-40B4-BE49-F238E27FC236}">
                  <a16:creationId xmlns:a16="http://schemas.microsoft.com/office/drawing/2014/main" id="{49DD1EBE-5764-40B1-3517-A74D38938093}"/>
                </a:ext>
              </a:extLst>
            </p:cNvPr>
            <p:cNvSpPr/>
            <p:nvPr/>
          </p:nvSpPr>
          <p:spPr bwMode="gray">
            <a:xfrm>
              <a:off x="5695950" y="3807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46" name="Forme libre : forme 5345">
              <a:extLst>
                <a:ext uri="{FF2B5EF4-FFF2-40B4-BE49-F238E27FC236}">
                  <a16:creationId xmlns:a16="http://schemas.microsoft.com/office/drawing/2014/main" id="{F907A546-DBA9-019C-C2B6-BF8CBFBAF369}"/>
                </a:ext>
              </a:extLst>
            </p:cNvPr>
            <p:cNvSpPr/>
            <p:nvPr/>
          </p:nvSpPr>
          <p:spPr bwMode="gray">
            <a:xfrm>
              <a:off x="5058410" y="3807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47" name="Forme libre : forme 5346">
              <a:extLst>
                <a:ext uri="{FF2B5EF4-FFF2-40B4-BE49-F238E27FC236}">
                  <a16:creationId xmlns:a16="http://schemas.microsoft.com/office/drawing/2014/main" id="{B9F966C2-F654-DC09-A9A8-7643C32F40FA}"/>
                </a:ext>
              </a:extLst>
            </p:cNvPr>
            <p:cNvSpPr/>
            <p:nvPr/>
          </p:nvSpPr>
          <p:spPr bwMode="gray">
            <a:xfrm>
              <a:off x="5008880" y="3807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48" name="Forme libre : forme 5347">
              <a:extLst>
                <a:ext uri="{FF2B5EF4-FFF2-40B4-BE49-F238E27FC236}">
                  <a16:creationId xmlns:a16="http://schemas.microsoft.com/office/drawing/2014/main" id="{761B30F2-4759-1097-5EDC-2033A271F44E}"/>
                </a:ext>
              </a:extLst>
            </p:cNvPr>
            <p:cNvSpPr/>
            <p:nvPr/>
          </p:nvSpPr>
          <p:spPr bwMode="gray">
            <a:xfrm>
              <a:off x="4861560" y="3807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49" name="Forme libre : forme 5348">
              <a:extLst>
                <a:ext uri="{FF2B5EF4-FFF2-40B4-BE49-F238E27FC236}">
                  <a16:creationId xmlns:a16="http://schemas.microsoft.com/office/drawing/2014/main" id="{D274F986-4AF9-162B-EC55-A4308384CCB4}"/>
                </a:ext>
              </a:extLst>
            </p:cNvPr>
            <p:cNvSpPr/>
            <p:nvPr/>
          </p:nvSpPr>
          <p:spPr bwMode="gray">
            <a:xfrm>
              <a:off x="4813300" y="3807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50" name="Forme libre : forme 5349">
              <a:extLst>
                <a:ext uri="{FF2B5EF4-FFF2-40B4-BE49-F238E27FC236}">
                  <a16:creationId xmlns:a16="http://schemas.microsoft.com/office/drawing/2014/main" id="{F78A910A-93B7-54F8-8B32-17A514C00F4B}"/>
                </a:ext>
              </a:extLst>
            </p:cNvPr>
            <p:cNvSpPr/>
            <p:nvPr/>
          </p:nvSpPr>
          <p:spPr bwMode="gray">
            <a:xfrm>
              <a:off x="4763770" y="3807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51" name="Forme libre : forme 5350">
              <a:extLst>
                <a:ext uri="{FF2B5EF4-FFF2-40B4-BE49-F238E27FC236}">
                  <a16:creationId xmlns:a16="http://schemas.microsoft.com/office/drawing/2014/main" id="{EB9550FD-02E0-42F2-09A1-8B947930C370}"/>
                </a:ext>
              </a:extLst>
            </p:cNvPr>
            <p:cNvSpPr/>
            <p:nvPr/>
          </p:nvSpPr>
          <p:spPr bwMode="gray">
            <a:xfrm>
              <a:off x="4715510" y="3807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52" name="Forme libre : forme 5351">
              <a:extLst>
                <a:ext uri="{FF2B5EF4-FFF2-40B4-BE49-F238E27FC236}">
                  <a16:creationId xmlns:a16="http://schemas.microsoft.com/office/drawing/2014/main" id="{EFD0DBD6-FC64-1E54-B299-2915FA11A709}"/>
                </a:ext>
              </a:extLst>
            </p:cNvPr>
            <p:cNvSpPr/>
            <p:nvPr/>
          </p:nvSpPr>
          <p:spPr bwMode="gray">
            <a:xfrm>
              <a:off x="4665980" y="3807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53" name="Forme libre : forme 5352">
              <a:extLst>
                <a:ext uri="{FF2B5EF4-FFF2-40B4-BE49-F238E27FC236}">
                  <a16:creationId xmlns:a16="http://schemas.microsoft.com/office/drawing/2014/main" id="{DBFC43D8-E683-DF8C-A7EC-C39078F8904A}"/>
                </a:ext>
              </a:extLst>
            </p:cNvPr>
            <p:cNvSpPr/>
            <p:nvPr/>
          </p:nvSpPr>
          <p:spPr bwMode="gray">
            <a:xfrm>
              <a:off x="4617720" y="3807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54" name="Forme libre : forme 5353">
              <a:extLst>
                <a:ext uri="{FF2B5EF4-FFF2-40B4-BE49-F238E27FC236}">
                  <a16:creationId xmlns:a16="http://schemas.microsoft.com/office/drawing/2014/main" id="{9F04917B-268F-101E-BB87-D9BF68A52E78}"/>
                </a:ext>
              </a:extLst>
            </p:cNvPr>
            <p:cNvSpPr/>
            <p:nvPr/>
          </p:nvSpPr>
          <p:spPr bwMode="gray">
            <a:xfrm>
              <a:off x="4568190" y="3807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55" name="Forme libre : forme 5354">
              <a:extLst>
                <a:ext uri="{FF2B5EF4-FFF2-40B4-BE49-F238E27FC236}">
                  <a16:creationId xmlns:a16="http://schemas.microsoft.com/office/drawing/2014/main" id="{C9E2FDF9-1366-2954-5C5C-A11662F132DD}"/>
                </a:ext>
              </a:extLst>
            </p:cNvPr>
            <p:cNvSpPr/>
            <p:nvPr/>
          </p:nvSpPr>
          <p:spPr bwMode="gray">
            <a:xfrm>
              <a:off x="4518660" y="3807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56" name="Forme libre : forme 5355">
              <a:extLst>
                <a:ext uri="{FF2B5EF4-FFF2-40B4-BE49-F238E27FC236}">
                  <a16:creationId xmlns:a16="http://schemas.microsoft.com/office/drawing/2014/main" id="{45C560FD-9A53-4EDB-A8E4-93E3EB001D0D}"/>
                </a:ext>
              </a:extLst>
            </p:cNvPr>
            <p:cNvSpPr/>
            <p:nvPr/>
          </p:nvSpPr>
          <p:spPr bwMode="gray">
            <a:xfrm>
              <a:off x="4470400" y="3807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57" name="Forme libre : forme 5356">
              <a:extLst>
                <a:ext uri="{FF2B5EF4-FFF2-40B4-BE49-F238E27FC236}">
                  <a16:creationId xmlns:a16="http://schemas.microsoft.com/office/drawing/2014/main" id="{81A568B4-ECB4-22EE-9887-2D435314F89B}"/>
                </a:ext>
              </a:extLst>
            </p:cNvPr>
            <p:cNvSpPr/>
            <p:nvPr/>
          </p:nvSpPr>
          <p:spPr bwMode="gray">
            <a:xfrm>
              <a:off x="4420870" y="3807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58" name="Forme libre : forme 5357">
              <a:extLst>
                <a:ext uri="{FF2B5EF4-FFF2-40B4-BE49-F238E27FC236}">
                  <a16:creationId xmlns:a16="http://schemas.microsoft.com/office/drawing/2014/main" id="{4310A051-6D7F-48EB-DF2D-DC7D48EEDD5D}"/>
                </a:ext>
              </a:extLst>
            </p:cNvPr>
            <p:cNvSpPr/>
            <p:nvPr/>
          </p:nvSpPr>
          <p:spPr bwMode="gray">
            <a:xfrm>
              <a:off x="4372610" y="3807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59" name="Forme libre : forme 5358">
              <a:extLst>
                <a:ext uri="{FF2B5EF4-FFF2-40B4-BE49-F238E27FC236}">
                  <a16:creationId xmlns:a16="http://schemas.microsoft.com/office/drawing/2014/main" id="{F599F53D-B04D-5DAE-D251-34EABE0D5C15}"/>
                </a:ext>
              </a:extLst>
            </p:cNvPr>
            <p:cNvSpPr/>
            <p:nvPr/>
          </p:nvSpPr>
          <p:spPr bwMode="gray">
            <a:xfrm>
              <a:off x="4323080" y="3807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60" name="Forme libre : forme 5359">
              <a:extLst>
                <a:ext uri="{FF2B5EF4-FFF2-40B4-BE49-F238E27FC236}">
                  <a16:creationId xmlns:a16="http://schemas.microsoft.com/office/drawing/2014/main" id="{F3AEFD89-03AD-B1C4-1D6E-BE4798D711F4}"/>
                </a:ext>
              </a:extLst>
            </p:cNvPr>
            <p:cNvSpPr/>
            <p:nvPr/>
          </p:nvSpPr>
          <p:spPr bwMode="gray">
            <a:xfrm>
              <a:off x="4273550" y="3807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61" name="Forme libre : forme 5360">
              <a:extLst>
                <a:ext uri="{FF2B5EF4-FFF2-40B4-BE49-F238E27FC236}">
                  <a16:creationId xmlns:a16="http://schemas.microsoft.com/office/drawing/2014/main" id="{91A63256-E84E-E58A-3436-022DD86A81A6}"/>
                </a:ext>
              </a:extLst>
            </p:cNvPr>
            <p:cNvSpPr/>
            <p:nvPr/>
          </p:nvSpPr>
          <p:spPr bwMode="gray">
            <a:xfrm>
              <a:off x="4225290" y="3807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62" name="Forme libre : forme 5361">
              <a:extLst>
                <a:ext uri="{FF2B5EF4-FFF2-40B4-BE49-F238E27FC236}">
                  <a16:creationId xmlns:a16="http://schemas.microsoft.com/office/drawing/2014/main" id="{A9956F4D-0B04-7F97-4B0B-339FA7EFE136}"/>
                </a:ext>
              </a:extLst>
            </p:cNvPr>
            <p:cNvSpPr/>
            <p:nvPr/>
          </p:nvSpPr>
          <p:spPr bwMode="gray">
            <a:xfrm>
              <a:off x="4175760" y="3807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63" name="Forme libre : forme 5362">
              <a:extLst>
                <a:ext uri="{FF2B5EF4-FFF2-40B4-BE49-F238E27FC236}">
                  <a16:creationId xmlns:a16="http://schemas.microsoft.com/office/drawing/2014/main" id="{DD600204-E6B2-3143-3D9A-073889CA95B6}"/>
                </a:ext>
              </a:extLst>
            </p:cNvPr>
            <p:cNvSpPr/>
            <p:nvPr/>
          </p:nvSpPr>
          <p:spPr bwMode="gray">
            <a:xfrm>
              <a:off x="4127500" y="3807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64" name="Forme libre : forme 5363">
              <a:extLst>
                <a:ext uri="{FF2B5EF4-FFF2-40B4-BE49-F238E27FC236}">
                  <a16:creationId xmlns:a16="http://schemas.microsoft.com/office/drawing/2014/main" id="{7418D475-6538-E7A0-BE2D-79194FBB941B}"/>
                </a:ext>
              </a:extLst>
            </p:cNvPr>
            <p:cNvSpPr/>
            <p:nvPr/>
          </p:nvSpPr>
          <p:spPr bwMode="gray">
            <a:xfrm>
              <a:off x="4077970" y="3807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65" name="Forme libre : forme 5364">
              <a:extLst>
                <a:ext uri="{FF2B5EF4-FFF2-40B4-BE49-F238E27FC236}">
                  <a16:creationId xmlns:a16="http://schemas.microsoft.com/office/drawing/2014/main" id="{39866F31-040F-0E2C-FF2E-DAFB38140FE1}"/>
                </a:ext>
              </a:extLst>
            </p:cNvPr>
            <p:cNvSpPr/>
            <p:nvPr/>
          </p:nvSpPr>
          <p:spPr bwMode="gray">
            <a:xfrm>
              <a:off x="4028440" y="3807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66" name="Forme libre : forme 5365">
              <a:extLst>
                <a:ext uri="{FF2B5EF4-FFF2-40B4-BE49-F238E27FC236}">
                  <a16:creationId xmlns:a16="http://schemas.microsoft.com/office/drawing/2014/main" id="{5749CA6A-D748-8263-2B80-065D0BDEA4EA}"/>
                </a:ext>
              </a:extLst>
            </p:cNvPr>
            <p:cNvSpPr/>
            <p:nvPr/>
          </p:nvSpPr>
          <p:spPr bwMode="gray">
            <a:xfrm>
              <a:off x="3980180" y="3807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67" name="Forme libre : forme 5366">
              <a:extLst>
                <a:ext uri="{FF2B5EF4-FFF2-40B4-BE49-F238E27FC236}">
                  <a16:creationId xmlns:a16="http://schemas.microsoft.com/office/drawing/2014/main" id="{5AAEB042-42FA-5CCD-2876-95FC6785A187}"/>
                </a:ext>
              </a:extLst>
            </p:cNvPr>
            <p:cNvSpPr/>
            <p:nvPr/>
          </p:nvSpPr>
          <p:spPr bwMode="gray">
            <a:xfrm>
              <a:off x="3930650" y="3807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68" name="Forme libre : forme 5367">
              <a:extLst>
                <a:ext uri="{FF2B5EF4-FFF2-40B4-BE49-F238E27FC236}">
                  <a16:creationId xmlns:a16="http://schemas.microsoft.com/office/drawing/2014/main" id="{8BB1F394-18C9-D4AC-2FFC-3730E1FDAE1A}"/>
                </a:ext>
              </a:extLst>
            </p:cNvPr>
            <p:cNvSpPr/>
            <p:nvPr/>
          </p:nvSpPr>
          <p:spPr bwMode="gray">
            <a:xfrm>
              <a:off x="3882390" y="3807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69" name="Forme libre : forme 5368">
              <a:extLst>
                <a:ext uri="{FF2B5EF4-FFF2-40B4-BE49-F238E27FC236}">
                  <a16:creationId xmlns:a16="http://schemas.microsoft.com/office/drawing/2014/main" id="{74D6962E-A87F-01C6-C8BE-A418A04DCEBB}"/>
                </a:ext>
              </a:extLst>
            </p:cNvPr>
            <p:cNvSpPr/>
            <p:nvPr/>
          </p:nvSpPr>
          <p:spPr bwMode="gray">
            <a:xfrm>
              <a:off x="3832860" y="3807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70" name="Forme libre : forme 5369">
              <a:extLst>
                <a:ext uri="{FF2B5EF4-FFF2-40B4-BE49-F238E27FC236}">
                  <a16:creationId xmlns:a16="http://schemas.microsoft.com/office/drawing/2014/main" id="{F20B63A6-CA37-4777-9C63-1C52B9A5CFC3}"/>
                </a:ext>
              </a:extLst>
            </p:cNvPr>
            <p:cNvSpPr/>
            <p:nvPr/>
          </p:nvSpPr>
          <p:spPr bwMode="gray">
            <a:xfrm>
              <a:off x="3783330" y="3807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71" name="Forme libre : forme 5370">
              <a:extLst>
                <a:ext uri="{FF2B5EF4-FFF2-40B4-BE49-F238E27FC236}">
                  <a16:creationId xmlns:a16="http://schemas.microsoft.com/office/drawing/2014/main" id="{51EBB57E-D6AD-97E2-3CD8-CE5F1CEBEBF5}"/>
                </a:ext>
              </a:extLst>
            </p:cNvPr>
            <p:cNvSpPr/>
            <p:nvPr/>
          </p:nvSpPr>
          <p:spPr bwMode="gray">
            <a:xfrm>
              <a:off x="3735070" y="3807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72" name="Forme libre : forme 5371">
              <a:extLst>
                <a:ext uri="{FF2B5EF4-FFF2-40B4-BE49-F238E27FC236}">
                  <a16:creationId xmlns:a16="http://schemas.microsoft.com/office/drawing/2014/main" id="{91F0ABD3-848A-FFDE-BCF1-20CA6544ADAF}"/>
                </a:ext>
              </a:extLst>
            </p:cNvPr>
            <p:cNvSpPr/>
            <p:nvPr/>
          </p:nvSpPr>
          <p:spPr bwMode="gray">
            <a:xfrm>
              <a:off x="3685540" y="3807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73" name="Forme libre : forme 5372">
              <a:extLst>
                <a:ext uri="{FF2B5EF4-FFF2-40B4-BE49-F238E27FC236}">
                  <a16:creationId xmlns:a16="http://schemas.microsoft.com/office/drawing/2014/main" id="{7B0E5F4F-F025-3D23-4948-D542867C938F}"/>
                </a:ext>
              </a:extLst>
            </p:cNvPr>
            <p:cNvSpPr/>
            <p:nvPr/>
          </p:nvSpPr>
          <p:spPr bwMode="gray">
            <a:xfrm>
              <a:off x="3637280" y="3807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74" name="Forme libre : forme 5373">
              <a:extLst>
                <a:ext uri="{FF2B5EF4-FFF2-40B4-BE49-F238E27FC236}">
                  <a16:creationId xmlns:a16="http://schemas.microsoft.com/office/drawing/2014/main" id="{FB540882-7391-4C0C-8FAF-28D9BBECBB74}"/>
                </a:ext>
              </a:extLst>
            </p:cNvPr>
            <p:cNvSpPr/>
            <p:nvPr/>
          </p:nvSpPr>
          <p:spPr bwMode="gray">
            <a:xfrm>
              <a:off x="3587750" y="3807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75" name="Forme libre : forme 5374">
              <a:extLst>
                <a:ext uri="{FF2B5EF4-FFF2-40B4-BE49-F238E27FC236}">
                  <a16:creationId xmlns:a16="http://schemas.microsoft.com/office/drawing/2014/main" id="{9ADB2C50-5192-F34E-9483-795BA678AC29}"/>
                </a:ext>
              </a:extLst>
            </p:cNvPr>
            <p:cNvSpPr/>
            <p:nvPr/>
          </p:nvSpPr>
          <p:spPr bwMode="gray">
            <a:xfrm>
              <a:off x="3538220" y="3807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76" name="Forme libre : forme 5375">
              <a:extLst>
                <a:ext uri="{FF2B5EF4-FFF2-40B4-BE49-F238E27FC236}">
                  <a16:creationId xmlns:a16="http://schemas.microsoft.com/office/drawing/2014/main" id="{EFEBF4E2-26BD-6139-038C-E0B8E2826F8C}"/>
                </a:ext>
              </a:extLst>
            </p:cNvPr>
            <p:cNvSpPr/>
            <p:nvPr/>
          </p:nvSpPr>
          <p:spPr bwMode="gray">
            <a:xfrm>
              <a:off x="3489960" y="3807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77" name="Forme libre : forme 5376">
              <a:extLst>
                <a:ext uri="{FF2B5EF4-FFF2-40B4-BE49-F238E27FC236}">
                  <a16:creationId xmlns:a16="http://schemas.microsoft.com/office/drawing/2014/main" id="{263D1EA9-171D-F53E-1993-DBBC0ABFE3B7}"/>
                </a:ext>
              </a:extLst>
            </p:cNvPr>
            <p:cNvSpPr/>
            <p:nvPr/>
          </p:nvSpPr>
          <p:spPr bwMode="gray">
            <a:xfrm>
              <a:off x="3440430" y="3807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78" name="Forme libre : forme 5377">
              <a:extLst>
                <a:ext uri="{FF2B5EF4-FFF2-40B4-BE49-F238E27FC236}">
                  <a16:creationId xmlns:a16="http://schemas.microsoft.com/office/drawing/2014/main" id="{9426993A-743E-6924-35DE-A5EAB1478B15}"/>
                </a:ext>
              </a:extLst>
            </p:cNvPr>
            <p:cNvSpPr/>
            <p:nvPr/>
          </p:nvSpPr>
          <p:spPr bwMode="gray">
            <a:xfrm>
              <a:off x="2117090" y="3807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79" name="Forme libre : forme 5378">
              <a:extLst>
                <a:ext uri="{FF2B5EF4-FFF2-40B4-BE49-F238E27FC236}">
                  <a16:creationId xmlns:a16="http://schemas.microsoft.com/office/drawing/2014/main" id="{47B727FA-8FB9-EEBE-3B0F-A387F919445B}"/>
                </a:ext>
              </a:extLst>
            </p:cNvPr>
            <p:cNvSpPr/>
            <p:nvPr/>
          </p:nvSpPr>
          <p:spPr bwMode="gray">
            <a:xfrm>
              <a:off x="2068830" y="3807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80" name="Forme libre : forme 5379">
              <a:extLst>
                <a:ext uri="{FF2B5EF4-FFF2-40B4-BE49-F238E27FC236}">
                  <a16:creationId xmlns:a16="http://schemas.microsoft.com/office/drawing/2014/main" id="{E1B95817-FA10-7003-1467-0EC04D411614}"/>
                </a:ext>
              </a:extLst>
            </p:cNvPr>
            <p:cNvSpPr/>
            <p:nvPr/>
          </p:nvSpPr>
          <p:spPr bwMode="gray">
            <a:xfrm>
              <a:off x="1774190" y="3807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81" name="Forme libre : forme 5380">
              <a:extLst>
                <a:ext uri="{FF2B5EF4-FFF2-40B4-BE49-F238E27FC236}">
                  <a16:creationId xmlns:a16="http://schemas.microsoft.com/office/drawing/2014/main" id="{33C9665F-9ED9-122D-FEB3-C26FDE1CD2D6}"/>
                </a:ext>
              </a:extLst>
            </p:cNvPr>
            <p:cNvSpPr/>
            <p:nvPr/>
          </p:nvSpPr>
          <p:spPr bwMode="gray">
            <a:xfrm>
              <a:off x="1725930" y="38074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82" name="Forme libre : forme 5381">
              <a:extLst>
                <a:ext uri="{FF2B5EF4-FFF2-40B4-BE49-F238E27FC236}">
                  <a16:creationId xmlns:a16="http://schemas.microsoft.com/office/drawing/2014/main" id="{F0CED3E3-6692-BD59-079F-06EAA9C08962}"/>
                </a:ext>
              </a:extLst>
            </p:cNvPr>
            <p:cNvSpPr/>
            <p:nvPr/>
          </p:nvSpPr>
          <p:spPr bwMode="gray">
            <a:xfrm>
              <a:off x="6871969" y="37579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83" name="Forme libre : forme 5382">
              <a:extLst>
                <a:ext uri="{FF2B5EF4-FFF2-40B4-BE49-F238E27FC236}">
                  <a16:creationId xmlns:a16="http://schemas.microsoft.com/office/drawing/2014/main" id="{809E73FA-15A9-D8F4-FE7F-7B13F4265F19}"/>
                </a:ext>
              </a:extLst>
            </p:cNvPr>
            <p:cNvSpPr/>
            <p:nvPr/>
          </p:nvSpPr>
          <p:spPr bwMode="gray">
            <a:xfrm>
              <a:off x="6822439" y="37579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84" name="Forme libre : forme 5383">
              <a:extLst>
                <a:ext uri="{FF2B5EF4-FFF2-40B4-BE49-F238E27FC236}">
                  <a16:creationId xmlns:a16="http://schemas.microsoft.com/office/drawing/2014/main" id="{8E21E051-AED0-8755-6914-8E4B50D6BA78}"/>
                </a:ext>
              </a:extLst>
            </p:cNvPr>
            <p:cNvSpPr/>
            <p:nvPr/>
          </p:nvSpPr>
          <p:spPr bwMode="gray">
            <a:xfrm>
              <a:off x="6774180" y="37579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85" name="Forme libre : forme 5384">
              <a:extLst>
                <a:ext uri="{FF2B5EF4-FFF2-40B4-BE49-F238E27FC236}">
                  <a16:creationId xmlns:a16="http://schemas.microsoft.com/office/drawing/2014/main" id="{7906B1D0-9C07-CA54-9300-0F9E979A1B39}"/>
                </a:ext>
              </a:extLst>
            </p:cNvPr>
            <p:cNvSpPr/>
            <p:nvPr/>
          </p:nvSpPr>
          <p:spPr bwMode="gray">
            <a:xfrm>
              <a:off x="6479540" y="37579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86" name="Forme libre : forme 5385">
              <a:extLst>
                <a:ext uri="{FF2B5EF4-FFF2-40B4-BE49-F238E27FC236}">
                  <a16:creationId xmlns:a16="http://schemas.microsoft.com/office/drawing/2014/main" id="{496F4494-4618-37B8-F045-EACC659F62D7}"/>
                </a:ext>
              </a:extLst>
            </p:cNvPr>
            <p:cNvSpPr/>
            <p:nvPr/>
          </p:nvSpPr>
          <p:spPr bwMode="gray">
            <a:xfrm>
              <a:off x="643001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87" name="Forme libre : forme 5386">
              <a:extLst>
                <a:ext uri="{FF2B5EF4-FFF2-40B4-BE49-F238E27FC236}">
                  <a16:creationId xmlns:a16="http://schemas.microsoft.com/office/drawing/2014/main" id="{79AFF409-DCDC-C859-FDB0-B2A18FCDB07D}"/>
                </a:ext>
              </a:extLst>
            </p:cNvPr>
            <p:cNvSpPr/>
            <p:nvPr/>
          </p:nvSpPr>
          <p:spPr bwMode="gray">
            <a:xfrm>
              <a:off x="638175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88" name="Forme libre : forme 5387">
              <a:extLst>
                <a:ext uri="{FF2B5EF4-FFF2-40B4-BE49-F238E27FC236}">
                  <a16:creationId xmlns:a16="http://schemas.microsoft.com/office/drawing/2014/main" id="{4BAB42FA-C657-F432-C3AB-F61F06B31917}"/>
                </a:ext>
              </a:extLst>
            </p:cNvPr>
            <p:cNvSpPr/>
            <p:nvPr/>
          </p:nvSpPr>
          <p:spPr bwMode="gray">
            <a:xfrm>
              <a:off x="633222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89" name="Forme libre : forme 5388">
              <a:extLst>
                <a:ext uri="{FF2B5EF4-FFF2-40B4-BE49-F238E27FC236}">
                  <a16:creationId xmlns:a16="http://schemas.microsoft.com/office/drawing/2014/main" id="{7AE753A5-BCCF-A679-5E96-34581E00CC40}"/>
                </a:ext>
              </a:extLst>
            </p:cNvPr>
            <p:cNvSpPr/>
            <p:nvPr/>
          </p:nvSpPr>
          <p:spPr bwMode="gray">
            <a:xfrm>
              <a:off x="628396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90" name="Forme libre : forme 5389">
              <a:extLst>
                <a:ext uri="{FF2B5EF4-FFF2-40B4-BE49-F238E27FC236}">
                  <a16:creationId xmlns:a16="http://schemas.microsoft.com/office/drawing/2014/main" id="{45A03D2F-1B20-583B-292E-0B2103F22AA1}"/>
                </a:ext>
              </a:extLst>
            </p:cNvPr>
            <p:cNvSpPr/>
            <p:nvPr/>
          </p:nvSpPr>
          <p:spPr bwMode="gray">
            <a:xfrm>
              <a:off x="623443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91" name="Forme libre : forme 5390">
              <a:extLst>
                <a:ext uri="{FF2B5EF4-FFF2-40B4-BE49-F238E27FC236}">
                  <a16:creationId xmlns:a16="http://schemas.microsoft.com/office/drawing/2014/main" id="{EBA796AD-A9F5-850D-AF26-C6EDB13823E5}"/>
                </a:ext>
              </a:extLst>
            </p:cNvPr>
            <p:cNvSpPr/>
            <p:nvPr/>
          </p:nvSpPr>
          <p:spPr bwMode="gray">
            <a:xfrm>
              <a:off x="579374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92" name="Forme libre : forme 5391">
              <a:extLst>
                <a:ext uri="{FF2B5EF4-FFF2-40B4-BE49-F238E27FC236}">
                  <a16:creationId xmlns:a16="http://schemas.microsoft.com/office/drawing/2014/main" id="{8D3C109B-B538-C1BB-6FE1-7D22EDBD5CDC}"/>
                </a:ext>
              </a:extLst>
            </p:cNvPr>
            <p:cNvSpPr/>
            <p:nvPr/>
          </p:nvSpPr>
          <p:spPr bwMode="gray">
            <a:xfrm>
              <a:off x="574421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93" name="Forme libre : forme 5392">
              <a:extLst>
                <a:ext uri="{FF2B5EF4-FFF2-40B4-BE49-F238E27FC236}">
                  <a16:creationId xmlns:a16="http://schemas.microsoft.com/office/drawing/2014/main" id="{A6C4458E-8D02-6FEE-2BCD-0B11170E2087}"/>
                </a:ext>
              </a:extLst>
            </p:cNvPr>
            <p:cNvSpPr/>
            <p:nvPr/>
          </p:nvSpPr>
          <p:spPr bwMode="gray">
            <a:xfrm>
              <a:off x="569595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94" name="Forme libre : forme 5393">
              <a:extLst>
                <a:ext uri="{FF2B5EF4-FFF2-40B4-BE49-F238E27FC236}">
                  <a16:creationId xmlns:a16="http://schemas.microsoft.com/office/drawing/2014/main" id="{8741CE49-D792-013A-3D8C-22A0E6D86ACA}"/>
                </a:ext>
              </a:extLst>
            </p:cNvPr>
            <p:cNvSpPr/>
            <p:nvPr/>
          </p:nvSpPr>
          <p:spPr bwMode="gray">
            <a:xfrm>
              <a:off x="564642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95" name="Forme libre : forme 5394">
              <a:extLst>
                <a:ext uri="{FF2B5EF4-FFF2-40B4-BE49-F238E27FC236}">
                  <a16:creationId xmlns:a16="http://schemas.microsoft.com/office/drawing/2014/main" id="{AEEFA4A3-6144-BE43-5D3F-F7C849F4C417}"/>
                </a:ext>
              </a:extLst>
            </p:cNvPr>
            <p:cNvSpPr/>
            <p:nvPr/>
          </p:nvSpPr>
          <p:spPr bwMode="gray">
            <a:xfrm>
              <a:off x="496062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96" name="Forme libre : forme 5395">
              <a:extLst>
                <a:ext uri="{FF2B5EF4-FFF2-40B4-BE49-F238E27FC236}">
                  <a16:creationId xmlns:a16="http://schemas.microsoft.com/office/drawing/2014/main" id="{F78847CF-6D7C-DC2E-CEAD-30C390CD287D}"/>
                </a:ext>
              </a:extLst>
            </p:cNvPr>
            <p:cNvSpPr/>
            <p:nvPr/>
          </p:nvSpPr>
          <p:spPr bwMode="gray">
            <a:xfrm>
              <a:off x="491109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97" name="Forme libre : forme 5396">
              <a:extLst>
                <a:ext uri="{FF2B5EF4-FFF2-40B4-BE49-F238E27FC236}">
                  <a16:creationId xmlns:a16="http://schemas.microsoft.com/office/drawing/2014/main" id="{C6ED34BF-DF42-38E4-71A8-5FE118FFE0D4}"/>
                </a:ext>
              </a:extLst>
            </p:cNvPr>
            <p:cNvSpPr/>
            <p:nvPr/>
          </p:nvSpPr>
          <p:spPr bwMode="gray">
            <a:xfrm>
              <a:off x="486156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98" name="Forme libre : forme 5397">
              <a:extLst>
                <a:ext uri="{FF2B5EF4-FFF2-40B4-BE49-F238E27FC236}">
                  <a16:creationId xmlns:a16="http://schemas.microsoft.com/office/drawing/2014/main" id="{6AF50226-08AA-1D24-783F-49BDCF936940}"/>
                </a:ext>
              </a:extLst>
            </p:cNvPr>
            <p:cNvSpPr/>
            <p:nvPr/>
          </p:nvSpPr>
          <p:spPr bwMode="gray">
            <a:xfrm>
              <a:off x="481330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99" name="Forme libre : forme 5398">
              <a:extLst>
                <a:ext uri="{FF2B5EF4-FFF2-40B4-BE49-F238E27FC236}">
                  <a16:creationId xmlns:a16="http://schemas.microsoft.com/office/drawing/2014/main" id="{EB61E426-DA46-3B89-CE0D-8D6CAF0738D3}"/>
                </a:ext>
              </a:extLst>
            </p:cNvPr>
            <p:cNvSpPr/>
            <p:nvPr/>
          </p:nvSpPr>
          <p:spPr bwMode="gray">
            <a:xfrm>
              <a:off x="476377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00" name="Forme libre : forme 5399">
              <a:extLst>
                <a:ext uri="{FF2B5EF4-FFF2-40B4-BE49-F238E27FC236}">
                  <a16:creationId xmlns:a16="http://schemas.microsoft.com/office/drawing/2014/main" id="{501F0717-B225-5254-726F-592A650E793C}"/>
                </a:ext>
              </a:extLst>
            </p:cNvPr>
            <p:cNvSpPr/>
            <p:nvPr/>
          </p:nvSpPr>
          <p:spPr bwMode="gray">
            <a:xfrm>
              <a:off x="471551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01" name="Forme libre : forme 5400">
              <a:extLst>
                <a:ext uri="{FF2B5EF4-FFF2-40B4-BE49-F238E27FC236}">
                  <a16:creationId xmlns:a16="http://schemas.microsoft.com/office/drawing/2014/main" id="{99CD33AC-FED3-B4A8-21E8-AA9F5B366E1D}"/>
                </a:ext>
              </a:extLst>
            </p:cNvPr>
            <p:cNvSpPr/>
            <p:nvPr/>
          </p:nvSpPr>
          <p:spPr bwMode="gray">
            <a:xfrm>
              <a:off x="466598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02" name="Forme libre : forme 5401">
              <a:extLst>
                <a:ext uri="{FF2B5EF4-FFF2-40B4-BE49-F238E27FC236}">
                  <a16:creationId xmlns:a16="http://schemas.microsoft.com/office/drawing/2014/main" id="{BF28C935-DB68-F310-6AF0-CC2618F27880}"/>
                </a:ext>
              </a:extLst>
            </p:cNvPr>
            <p:cNvSpPr/>
            <p:nvPr/>
          </p:nvSpPr>
          <p:spPr bwMode="gray">
            <a:xfrm>
              <a:off x="461772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03" name="Forme libre : forme 5402">
              <a:extLst>
                <a:ext uri="{FF2B5EF4-FFF2-40B4-BE49-F238E27FC236}">
                  <a16:creationId xmlns:a16="http://schemas.microsoft.com/office/drawing/2014/main" id="{ED344B85-18A0-5C5F-4811-EFF709605AC1}"/>
                </a:ext>
              </a:extLst>
            </p:cNvPr>
            <p:cNvSpPr/>
            <p:nvPr/>
          </p:nvSpPr>
          <p:spPr bwMode="gray">
            <a:xfrm>
              <a:off x="456819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04" name="Forme libre : forme 5403">
              <a:extLst>
                <a:ext uri="{FF2B5EF4-FFF2-40B4-BE49-F238E27FC236}">
                  <a16:creationId xmlns:a16="http://schemas.microsoft.com/office/drawing/2014/main" id="{219EBA10-BFEC-E7EC-BC1B-C0EBE9549363}"/>
                </a:ext>
              </a:extLst>
            </p:cNvPr>
            <p:cNvSpPr/>
            <p:nvPr/>
          </p:nvSpPr>
          <p:spPr bwMode="gray">
            <a:xfrm>
              <a:off x="451866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05" name="Forme libre : forme 5404">
              <a:extLst>
                <a:ext uri="{FF2B5EF4-FFF2-40B4-BE49-F238E27FC236}">
                  <a16:creationId xmlns:a16="http://schemas.microsoft.com/office/drawing/2014/main" id="{D260332C-B808-49ED-34B3-537AD9B4E2A3}"/>
                </a:ext>
              </a:extLst>
            </p:cNvPr>
            <p:cNvSpPr/>
            <p:nvPr/>
          </p:nvSpPr>
          <p:spPr bwMode="gray">
            <a:xfrm>
              <a:off x="447040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06" name="Forme libre : forme 5405">
              <a:extLst>
                <a:ext uri="{FF2B5EF4-FFF2-40B4-BE49-F238E27FC236}">
                  <a16:creationId xmlns:a16="http://schemas.microsoft.com/office/drawing/2014/main" id="{387AF7EC-997A-58D4-5252-F921D99C8E21}"/>
                </a:ext>
              </a:extLst>
            </p:cNvPr>
            <p:cNvSpPr/>
            <p:nvPr/>
          </p:nvSpPr>
          <p:spPr bwMode="gray">
            <a:xfrm>
              <a:off x="442087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07" name="Forme libre : forme 5406">
              <a:extLst>
                <a:ext uri="{FF2B5EF4-FFF2-40B4-BE49-F238E27FC236}">
                  <a16:creationId xmlns:a16="http://schemas.microsoft.com/office/drawing/2014/main" id="{D63F2610-8215-F1D1-A5EF-A023A18A960B}"/>
                </a:ext>
              </a:extLst>
            </p:cNvPr>
            <p:cNvSpPr/>
            <p:nvPr/>
          </p:nvSpPr>
          <p:spPr bwMode="gray">
            <a:xfrm>
              <a:off x="437261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08" name="Forme libre : forme 5407">
              <a:extLst>
                <a:ext uri="{FF2B5EF4-FFF2-40B4-BE49-F238E27FC236}">
                  <a16:creationId xmlns:a16="http://schemas.microsoft.com/office/drawing/2014/main" id="{D684BE8F-783E-69E7-1319-4B7E0120674A}"/>
                </a:ext>
              </a:extLst>
            </p:cNvPr>
            <p:cNvSpPr/>
            <p:nvPr/>
          </p:nvSpPr>
          <p:spPr bwMode="gray">
            <a:xfrm>
              <a:off x="432308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09" name="Forme libre : forme 5408">
              <a:extLst>
                <a:ext uri="{FF2B5EF4-FFF2-40B4-BE49-F238E27FC236}">
                  <a16:creationId xmlns:a16="http://schemas.microsoft.com/office/drawing/2014/main" id="{85B6024E-DED7-30ED-7259-500B46EF5CA6}"/>
                </a:ext>
              </a:extLst>
            </p:cNvPr>
            <p:cNvSpPr/>
            <p:nvPr/>
          </p:nvSpPr>
          <p:spPr bwMode="gray">
            <a:xfrm>
              <a:off x="427355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0" name="Forme libre : forme 5409">
              <a:extLst>
                <a:ext uri="{FF2B5EF4-FFF2-40B4-BE49-F238E27FC236}">
                  <a16:creationId xmlns:a16="http://schemas.microsoft.com/office/drawing/2014/main" id="{AD39275D-F436-8F5D-35F3-D8D095CB3868}"/>
                </a:ext>
              </a:extLst>
            </p:cNvPr>
            <p:cNvSpPr/>
            <p:nvPr/>
          </p:nvSpPr>
          <p:spPr bwMode="gray">
            <a:xfrm>
              <a:off x="422529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1" name="Forme libre : forme 5410">
              <a:extLst>
                <a:ext uri="{FF2B5EF4-FFF2-40B4-BE49-F238E27FC236}">
                  <a16:creationId xmlns:a16="http://schemas.microsoft.com/office/drawing/2014/main" id="{71A3BF7C-BC91-27E2-E0A0-82B81E21053D}"/>
                </a:ext>
              </a:extLst>
            </p:cNvPr>
            <p:cNvSpPr/>
            <p:nvPr/>
          </p:nvSpPr>
          <p:spPr bwMode="gray">
            <a:xfrm>
              <a:off x="417576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2" name="Forme libre : forme 5411">
              <a:extLst>
                <a:ext uri="{FF2B5EF4-FFF2-40B4-BE49-F238E27FC236}">
                  <a16:creationId xmlns:a16="http://schemas.microsoft.com/office/drawing/2014/main" id="{AF741DE4-EFCB-867A-9EB5-0A1237364885}"/>
                </a:ext>
              </a:extLst>
            </p:cNvPr>
            <p:cNvSpPr/>
            <p:nvPr/>
          </p:nvSpPr>
          <p:spPr bwMode="gray">
            <a:xfrm>
              <a:off x="412750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3" name="Forme libre : forme 5412">
              <a:extLst>
                <a:ext uri="{FF2B5EF4-FFF2-40B4-BE49-F238E27FC236}">
                  <a16:creationId xmlns:a16="http://schemas.microsoft.com/office/drawing/2014/main" id="{3EA6851D-DC5C-0467-B4E4-8689124A758A}"/>
                </a:ext>
              </a:extLst>
            </p:cNvPr>
            <p:cNvSpPr/>
            <p:nvPr/>
          </p:nvSpPr>
          <p:spPr bwMode="gray">
            <a:xfrm>
              <a:off x="407797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4" name="Forme libre : forme 5413">
              <a:extLst>
                <a:ext uri="{FF2B5EF4-FFF2-40B4-BE49-F238E27FC236}">
                  <a16:creationId xmlns:a16="http://schemas.microsoft.com/office/drawing/2014/main" id="{11452ECD-F265-769D-A3D1-77AA70B60410}"/>
                </a:ext>
              </a:extLst>
            </p:cNvPr>
            <p:cNvSpPr/>
            <p:nvPr/>
          </p:nvSpPr>
          <p:spPr bwMode="gray">
            <a:xfrm>
              <a:off x="402844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5" name="Forme libre : forme 5414">
              <a:extLst>
                <a:ext uri="{FF2B5EF4-FFF2-40B4-BE49-F238E27FC236}">
                  <a16:creationId xmlns:a16="http://schemas.microsoft.com/office/drawing/2014/main" id="{633E06D8-39EF-1116-714C-42C10230A736}"/>
                </a:ext>
              </a:extLst>
            </p:cNvPr>
            <p:cNvSpPr/>
            <p:nvPr/>
          </p:nvSpPr>
          <p:spPr bwMode="gray">
            <a:xfrm>
              <a:off x="398018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6" name="Forme libre : forme 5415">
              <a:extLst>
                <a:ext uri="{FF2B5EF4-FFF2-40B4-BE49-F238E27FC236}">
                  <a16:creationId xmlns:a16="http://schemas.microsoft.com/office/drawing/2014/main" id="{0B2260F8-B313-42D8-28E6-7E8B774AF541}"/>
                </a:ext>
              </a:extLst>
            </p:cNvPr>
            <p:cNvSpPr/>
            <p:nvPr/>
          </p:nvSpPr>
          <p:spPr bwMode="gray">
            <a:xfrm>
              <a:off x="393065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7" name="Forme libre : forme 5416">
              <a:extLst>
                <a:ext uri="{FF2B5EF4-FFF2-40B4-BE49-F238E27FC236}">
                  <a16:creationId xmlns:a16="http://schemas.microsoft.com/office/drawing/2014/main" id="{6307FDEE-491E-DA3D-3A5D-61EDCD47964B}"/>
                </a:ext>
              </a:extLst>
            </p:cNvPr>
            <p:cNvSpPr/>
            <p:nvPr/>
          </p:nvSpPr>
          <p:spPr bwMode="gray">
            <a:xfrm>
              <a:off x="388239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8" name="Forme libre : forme 5417">
              <a:extLst>
                <a:ext uri="{FF2B5EF4-FFF2-40B4-BE49-F238E27FC236}">
                  <a16:creationId xmlns:a16="http://schemas.microsoft.com/office/drawing/2014/main" id="{B081708A-5A77-48E7-6AFE-CC2F6C2DF81A}"/>
                </a:ext>
              </a:extLst>
            </p:cNvPr>
            <p:cNvSpPr/>
            <p:nvPr/>
          </p:nvSpPr>
          <p:spPr bwMode="gray">
            <a:xfrm>
              <a:off x="383286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9" name="Forme libre : forme 5418">
              <a:extLst>
                <a:ext uri="{FF2B5EF4-FFF2-40B4-BE49-F238E27FC236}">
                  <a16:creationId xmlns:a16="http://schemas.microsoft.com/office/drawing/2014/main" id="{1DA426A5-33F5-19A9-FFA2-40FF3CFE95FE}"/>
                </a:ext>
              </a:extLst>
            </p:cNvPr>
            <p:cNvSpPr/>
            <p:nvPr/>
          </p:nvSpPr>
          <p:spPr bwMode="gray">
            <a:xfrm>
              <a:off x="378333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0" name="Forme libre : forme 5419">
              <a:extLst>
                <a:ext uri="{FF2B5EF4-FFF2-40B4-BE49-F238E27FC236}">
                  <a16:creationId xmlns:a16="http://schemas.microsoft.com/office/drawing/2014/main" id="{0E0AC476-EC14-947B-1818-B80C9BE1C3A9}"/>
                </a:ext>
              </a:extLst>
            </p:cNvPr>
            <p:cNvSpPr/>
            <p:nvPr/>
          </p:nvSpPr>
          <p:spPr bwMode="gray">
            <a:xfrm>
              <a:off x="373507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1" name="Forme libre : forme 5420">
              <a:extLst>
                <a:ext uri="{FF2B5EF4-FFF2-40B4-BE49-F238E27FC236}">
                  <a16:creationId xmlns:a16="http://schemas.microsoft.com/office/drawing/2014/main" id="{2CD2BB1F-F514-6D9B-C5D4-164E7869B1C6}"/>
                </a:ext>
              </a:extLst>
            </p:cNvPr>
            <p:cNvSpPr/>
            <p:nvPr/>
          </p:nvSpPr>
          <p:spPr bwMode="gray">
            <a:xfrm>
              <a:off x="368554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2" name="Forme libre : forme 5421">
              <a:extLst>
                <a:ext uri="{FF2B5EF4-FFF2-40B4-BE49-F238E27FC236}">
                  <a16:creationId xmlns:a16="http://schemas.microsoft.com/office/drawing/2014/main" id="{00882D07-F540-825A-4108-6878D245F0B0}"/>
                </a:ext>
              </a:extLst>
            </p:cNvPr>
            <p:cNvSpPr/>
            <p:nvPr/>
          </p:nvSpPr>
          <p:spPr bwMode="gray">
            <a:xfrm>
              <a:off x="363728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3" name="Forme libre : forme 5422">
              <a:extLst>
                <a:ext uri="{FF2B5EF4-FFF2-40B4-BE49-F238E27FC236}">
                  <a16:creationId xmlns:a16="http://schemas.microsoft.com/office/drawing/2014/main" id="{4E5607D6-6AA9-5A8E-FD3D-7313D0776F93}"/>
                </a:ext>
              </a:extLst>
            </p:cNvPr>
            <p:cNvSpPr/>
            <p:nvPr/>
          </p:nvSpPr>
          <p:spPr bwMode="gray">
            <a:xfrm>
              <a:off x="358775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4" name="Forme libre : forme 5423">
              <a:extLst>
                <a:ext uri="{FF2B5EF4-FFF2-40B4-BE49-F238E27FC236}">
                  <a16:creationId xmlns:a16="http://schemas.microsoft.com/office/drawing/2014/main" id="{D585AD78-0AB5-D915-BDFF-264246B60950}"/>
                </a:ext>
              </a:extLst>
            </p:cNvPr>
            <p:cNvSpPr/>
            <p:nvPr/>
          </p:nvSpPr>
          <p:spPr bwMode="gray">
            <a:xfrm>
              <a:off x="353822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5" name="Forme libre : forme 5424">
              <a:extLst>
                <a:ext uri="{FF2B5EF4-FFF2-40B4-BE49-F238E27FC236}">
                  <a16:creationId xmlns:a16="http://schemas.microsoft.com/office/drawing/2014/main" id="{3E18B371-8CCB-49F9-2103-13DDAC527B76}"/>
                </a:ext>
              </a:extLst>
            </p:cNvPr>
            <p:cNvSpPr/>
            <p:nvPr/>
          </p:nvSpPr>
          <p:spPr bwMode="gray">
            <a:xfrm>
              <a:off x="348996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6" name="Forme libre : forme 5425">
              <a:extLst>
                <a:ext uri="{FF2B5EF4-FFF2-40B4-BE49-F238E27FC236}">
                  <a16:creationId xmlns:a16="http://schemas.microsoft.com/office/drawing/2014/main" id="{47A01E2F-B0BE-3B39-FB8A-315CDF607566}"/>
                </a:ext>
              </a:extLst>
            </p:cNvPr>
            <p:cNvSpPr/>
            <p:nvPr/>
          </p:nvSpPr>
          <p:spPr bwMode="gray">
            <a:xfrm>
              <a:off x="344043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7" name="Forme libre : forme 5426">
              <a:extLst>
                <a:ext uri="{FF2B5EF4-FFF2-40B4-BE49-F238E27FC236}">
                  <a16:creationId xmlns:a16="http://schemas.microsoft.com/office/drawing/2014/main" id="{60B675AC-4216-4B6A-261A-6F5B4483022E}"/>
                </a:ext>
              </a:extLst>
            </p:cNvPr>
            <p:cNvSpPr/>
            <p:nvPr/>
          </p:nvSpPr>
          <p:spPr bwMode="gray">
            <a:xfrm>
              <a:off x="339217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8" name="Forme libre : forme 5427">
              <a:extLst>
                <a:ext uri="{FF2B5EF4-FFF2-40B4-BE49-F238E27FC236}">
                  <a16:creationId xmlns:a16="http://schemas.microsoft.com/office/drawing/2014/main" id="{D92BCCFF-7D9B-B223-37A3-7E94685EE9BD}"/>
                </a:ext>
              </a:extLst>
            </p:cNvPr>
            <p:cNvSpPr/>
            <p:nvPr/>
          </p:nvSpPr>
          <p:spPr bwMode="gray">
            <a:xfrm>
              <a:off x="177419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9" name="Forme libre : forme 5428">
              <a:extLst>
                <a:ext uri="{FF2B5EF4-FFF2-40B4-BE49-F238E27FC236}">
                  <a16:creationId xmlns:a16="http://schemas.microsoft.com/office/drawing/2014/main" id="{0F779C5E-F65A-1901-0C07-7F6D4A6BDB83}"/>
                </a:ext>
              </a:extLst>
            </p:cNvPr>
            <p:cNvSpPr/>
            <p:nvPr/>
          </p:nvSpPr>
          <p:spPr bwMode="gray">
            <a:xfrm>
              <a:off x="172593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0" name="Forme libre : forme 5429">
              <a:extLst>
                <a:ext uri="{FF2B5EF4-FFF2-40B4-BE49-F238E27FC236}">
                  <a16:creationId xmlns:a16="http://schemas.microsoft.com/office/drawing/2014/main" id="{52AE9D5D-B67E-5AF9-4A44-D34C1B955312}"/>
                </a:ext>
              </a:extLst>
            </p:cNvPr>
            <p:cNvSpPr/>
            <p:nvPr/>
          </p:nvSpPr>
          <p:spPr bwMode="gray">
            <a:xfrm>
              <a:off x="167640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1" name="Forme libre : forme 5430">
              <a:extLst>
                <a:ext uri="{FF2B5EF4-FFF2-40B4-BE49-F238E27FC236}">
                  <a16:creationId xmlns:a16="http://schemas.microsoft.com/office/drawing/2014/main" id="{ED093C77-ECB2-15B7-6786-4DBB4E73DFC7}"/>
                </a:ext>
              </a:extLst>
            </p:cNvPr>
            <p:cNvSpPr/>
            <p:nvPr/>
          </p:nvSpPr>
          <p:spPr bwMode="gray">
            <a:xfrm>
              <a:off x="1626870" y="3757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2" name="Forme libre : forme 5431">
              <a:extLst>
                <a:ext uri="{FF2B5EF4-FFF2-40B4-BE49-F238E27FC236}">
                  <a16:creationId xmlns:a16="http://schemas.microsoft.com/office/drawing/2014/main" id="{8DEBC40A-8322-71DD-B8A5-E0CFB5589276}"/>
                </a:ext>
              </a:extLst>
            </p:cNvPr>
            <p:cNvSpPr/>
            <p:nvPr/>
          </p:nvSpPr>
          <p:spPr bwMode="gray">
            <a:xfrm>
              <a:off x="6774180" y="37084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3" name="Forme libre : forme 5432">
              <a:extLst>
                <a:ext uri="{FF2B5EF4-FFF2-40B4-BE49-F238E27FC236}">
                  <a16:creationId xmlns:a16="http://schemas.microsoft.com/office/drawing/2014/main" id="{32DED198-710D-BE4B-A841-89A833014959}"/>
                </a:ext>
              </a:extLst>
            </p:cNvPr>
            <p:cNvSpPr/>
            <p:nvPr/>
          </p:nvSpPr>
          <p:spPr bwMode="gray">
            <a:xfrm>
              <a:off x="6479540" y="37084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4" name="Forme libre : forme 5433">
              <a:extLst>
                <a:ext uri="{FF2B5EF4-FFF2-40B4-BE49-F238E27FC236}">
                  <a16:creationId xmlns:a16="http://schemas.microsoft.com/office/drawing/2014/main" id="{CEB10C5F-81B7-A2B9-0DC1-FF47732A01E1}"/>
                </a:ext>
              </a:extLst>
            </p:cNvPr>
            <p:cNvSpPr/>
            <p:nvPr/>
          </p:nvSpPr>
          <p:spPr bwMode="gray">
            <a:xfrm>
              <a:off x="643001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5" name="Forme libre : forme 5434">
              <a:extLst>
                <a:ext uri="{FF2B5EF4-FFF2-40B4-BE49-F238E27FC236}">
                  <a16:creationId xmlns:a16="http://schemas.microsoft.com/office/drawing/2014/main" id="{3CC4F0E6-9693-7F90-BBA6-7D80752B04B6}"/>
                </a:ext>
              </a:extLst>
            </p:cNvPr>
            <p:cNvSpPr/>
            <p:nvPr/>
          </p:nvSpPr>
          <p:spPr bwMode="gray">
            <a:xfrm>
              <a:off x="638175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6" name="Forme libre : forme 5435">
              <a:extLst>
                <a:ext uri="{FF2B5EF4-FFF2-40B4-BE49-F238E27FC236}">
                  <a16:creationId xmlns:a16="http://schemas.microsoft.com/office/drawing/2014/main" id="{63D9D22B-A442-7DE9-206A-C10AA31E4209}"/>
                </a:ext>
              </a:extLst>
            </p:cNvPr>
            <p:cNvSpPr/>
            <p:nvPr/>
          </p:nvSpPr>
          <p:spPr bwMode="gray">
            <a:xfrm>
              <a:off x="633222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7" name="Forme libre : forme 5436">
              <a:extLst>
                <a:ext uri="{FF2B5EF4-FFF2-40B4-BE49-F238E27FC236}">
                  <a16:creationId xmlns:a16="http://schemas.microsoft.com/office/drawing/2014/main" id="{0BDADED9-7453-D765-CF72-2DF809E1E51C}"/>
                </a:ext>
              </a:extLst>
            </p:cNvPr>
            <p:cNvSpPr/>
            <p:nvPr/>
          </p:nvSpPr>
          <p:spPr bwMode="gray">
            <a:xfrm>
              <a:off x="628396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8" name="Forme libre : forme 5437">
              <a:extLst>
                <a:ext uri="{FF2B5EF4-FFF2-40B4-BE49-F238E27FC236}">
                  <a16:creationId xmlns:a16="http://schemas.microsoft.com/office/drawing/2014/main" id="{032344B2-35A4-76C7-2D8A-93D029605AD6}"/>
                </a:ext>
              </a:extLst>
            </p:cNvPr>
            <p:cNvSpPr/>
            <p:nvPr/>
          </p:nvSpPr>
          <p:spPr bwMode="gray">
            <a:xfrm>
              <a:off x="623443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9" name="Forme libre : forme 5438">
              <a:extLst>
                <a:ext uri="{FF2B5EF4-FFF2-40B4-BE49-F238E27FC236}">
                  <a16:creationId xmlns:a16="http://schemas.microsoft.com/office/drawing/2014/main" id="{0EFA2384-3E3F-6878-7808-1BDD5F02D906}"/>
                </a:ext>
              </a:extLst>
            </p:cNvPr>
            <p:cNvSpPr/>
            <p:nvPr/>
          </p:nvSpPr>
          <p:spPr bwMode="gray">
            <a:xfrm>
              <a:off x="618490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0" name="Forme libre : forme 5439">
              <a:extLst>
                <a:ext uri="{FF2B5EF4-FFF2-40B4-BE49-F238E27FC236}">
                  <a16:creationId xmlns:a16="http://schemas.microsoft.com/office/drawing/2014/main" id="{47E279EC-1ED6-D9C1-D0BB-52EE077E17B6}"/>
                </a:ext>
              </a:extLst>
            </p:cNvPr>
            <p:cNvSpPr/>
            <p:nvPr/>
          </p:nvSpPr>
          <p:spPr bwMode="gray">
            <a:xfrm>
              <a:off x="613664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1" name="Forme libre : forme 5440">
              <a:extLst>
                <a:ext uri="{FF2B5EF4-FFF2-40B4-BE49-F238E27FC236}">
                  <a16:creationId xmlns:a16="http://schemas.microsoft.com/office/drawing/2014/main" id="{F17EA256-AA13-D434-2F8B-DEFB42FD4B10}"/>
                </a:ext>
              </a:extLst>
            </p:cNvPr>
            <p:cNvSpPr/>
            <p:nvPr/>
          </p:nvSpPr>
          <p:spPr bwMode="gray">
            <a:xfrm>
              <a:off x="579374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2" name="Forme libre : forme 5441">
              <a:extLst>
                <a:ext uri="{FF2B5EF4-FFF2-40B4-BE49-F238E27FC236}">
                  <a16:creationId xmlns:a16="http://schemas.microsoft.com/office/drawing/2014/main" id="{CBFEABAF-B9D5-9C99-968F-1944C7727CD7}"/>
                </a:ext>
              </a:extLst>
            </p:cNvPr>
            <p:cNvSpPr/>
            <p:nvPr/>
          </p:nvSpPr>
          <p:spPr bwMode="gray">
            <a:xfrm>
              <a:off x="574421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3" name="Forme libre : forme 5442">
              <a:extLst>
                <a:ext uri="{FF2B5EF4-FFF2-40B4-BE49-F238E27FC236}">
                  <a16:creationId xmlns:a16="http://schemas.microsoft.com/office/drawing/2014/main" id="{E5B2D25C-C4B3-62E9-ADE1-3B3F852F35FE}"/>
                </a:ext>
              </a:extLst>
            </p:cNvPr>
            <p:cNvSpPr/>
            <p:nvPr/>
          </p:nvSpPr>
          <p:spPr bwMode="gray">
            <a:xfrm>
              <a:off x="569595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4" name="Forme libre : forme 5443">
              <a:extLst>
                <a:ext uri="{FF2B5EF4-FFF2-40B4-BE49-F238E27FC236}">
                  <a16:creationId xmlns:a16="http://schemas.microsoft.com/office/drawing/2014/main" id="{B4F27AF0-5145-8EC3-04FC-81D2BE747A03}"/>
                </a:ext>
              </a:extLst>
            </p:cNvPr>
            <p:cNvSpPr/>
            <p:nvPr/>
          </p:nvSpPr>
          <p:spPr bwMode="gray">
            <a:xfrm>
              <a:off x="564642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5" name="Forme libre : forme 5444">
              <a:extLst>
                <a:ext uri="{FF2B5EF4-FFF2-40B4-BE49-F238E27FC236}">
                  <a16:creationId xmlns:a16="http://schemas.microsoft.com/office/drawing/2014/main" id="{871BC0F9-D42C-65D5-C38C-57C331C60DA9}"/>
                </a:ext>
              </a:extLst>
            </p:cNvPr>
            <p:cNvSpPr/>
            <p:nvPr/>
          </p:nvSpPr>
          <p:spPr bwMode="gray">
            <a:xfrm>
              <a:off x="505841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6" name="Forme libre : forme 5445">
              <a:extLst>
                <a:ext uri="{FF2B5EF4-FFF2-40B4-BE49-F238E27FC236}">
                  <a16:creationId xmlns:a16="http://schemas.microsoft.com/office/drawing/2014/main" id="{1C80A3E5-32E1-4CE2-6DC9-6D215BF23172}"/>
                </a:ext>
              </a:extLst>
            </p:cNvPr>
            <p:cNvSpPr/>
            <p:nvPr/>
          </p:nvSpPr>
          <p:spPr bwMode="gray">
            <a:xfrm>
              <a:off x="500888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7" name="Forme libre : forme 5446">
              <a:extLst>
                <a:ext uri="{FF2B5EF4-FFF2-40B4-BE49-F238E27FC236}">
                  <a16:creationId xmlns:a16="http://schemas.microsoft.com/office/drawing/2014/main" id="{8BA05490-E351-A9B5-6EEA-158A29570052}"/>
                </a:ext>
              </a:extLst>
            </p:cNvPr>
            <p:cNvSpPr/>
            <p:nvPr/>
          </p:nvSpPr>
          <p:spPr bwMode="gray">
            <a:xfrm>
              <a:off x="496062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8" name="Forme libre : forme 5447">
              <a:extLst>
                <a:ext uri="{FF2B5EF4-FFF2-40B4-BE49-F238E27FC236}">
                  <a16:creationId xmlns:a16="http://schemas.microsoft.com/office/drawing/2014/main" id="{F16BEBBD-A8E1-C57D-BB29-325D09C6427E}"/>
                </a:ext>
              </a:extLst>
            </p:cNvPr>
            <p:cNvSpPr/>
            <p:nvPr/>
          </p:nvSpPr>
          <p:spPr bwMode="gray">
            <a:xfrm>
              <a:off x="491109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9" name="Forme libre : forme 5448">
              <a:extLst>
                <a:ext uri="{FF2B5EF4-FFF2-40B4-BE49-F238E27FC236}">
                  <a16:creationId xmlns:a16="http://schemas.microsoft.com/office/drawing/2014/main" id="{11575C15-F1B6-7308-2FB1-C78EBEBBBEA8}"/>
                </a:ext>
              </a:extLst>
            </p:cNvPr>
            <p:cNvSpPr/>
            <p:nvPr/>
          </p:nvSpPr>
          <p:spPr bwMode="gray">
            <a:xfrm>
              <a:off x="476377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0" name="Forme libre : forme 5449">
              <a:extLst>
                <a:ext uri="{FF2B5EF4-FFF2-40B4-BE49-F238E27FC236}">
                  <a16:creationId xmlns:a16="http://schemas.microsoft.com/office/drawing/2014/main" id="{5E52FD70-5376-C6D0-ADA4-36A95BF599AC}"/>
                </a:ext>
              </a:extLst>
            </p:cNvPr>
            <p:cNvSpPr/>
            <p:nvPr/>
          </p:nvSpPr>
          <p:spPr bwMode="gray">
            <a:xfrm>
              <a:off x="471551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1" name="Forme libre : forme 5450">
              <a:extLst>
                <a:ext uri="{FF2B5EF4-FFF2-40B4-BE49-F238E27FC236}">
                  <a16:creationId xmlns:a16="http://schemas.microsoft.com/office/drawing/2014/main" id="{E7DA49D1-FFCB-48E7-0748-4A382B1EFE4C}"/>
                </a:ext>
              </a:extLst>
            </p:cNvPr>
            <p:cNvSpPr/>
            <p:nvPr/>
          </p:nvSpPr>
          <p:spPr bwMode="gray">
            <a:xfrm>
              <a:off x="466598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2" name="Forme libre : forme 5451">
              <a:extLst>
                <a:ext uri="{FF2B5EF4-FFF2-40B4-BE49-F238E27FC236}">
                  <a16:creationId xmlns:a16="http://schemas.microsoft.com/office/drawing/2014/main" id="{3B6A13BF-E096-9DA4-B8AF-B658551D18AB}"/>
                </a:ext>
              </a:extLst>
            </p:cNvPr>
            <p:cNvSpPr/>
            <p:nvPr/>
          </p:nvSpPr>
          <p:spPr bwMode="gray">
            <a:xfrm>
              <a:off x="461772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3" name="Forme libre : forme 5452">
              <a:extLst>
                <a:ext uri="{FF2B5EF4-FFF2-40B4-BE49-F238E27FC236}">
                  <a16:creationId xmlns:a16="http://schemas.microsoft.com/office/drawing/2014/main" id="{20F2DE18-3FD9-2CC6-FD7E-A47B6A15F6FC}"/>
                </a:ext>
              </a:extLst>
            </p:cNvPr>
            <p:cNvSpPr/>
            <p:nvPr/>
          </p:nvSpPr>
          <p:spPr bwMode="gray">
            <a:xfrm>
              <a:off x="456819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4" name="Forme libre : forme 5453">
              <a:extLst>
                <a:ext uri="{FF2B5EF4-FFF2-40B4-BE49-F238E27FC236}">
                  <a16:creationId xmlns:a16="http://schemas.microsoft.com/office/drawing/2014/main" id="{A8492FA5-7DC3-90E2-4A69-BFC20945633B}"/>
                </a:ext>
              </a:extLst>
            </p:cNvPr>
            <p:cNvSpPr/>
            <p:nvPr/>
          </p:nvSpPr>
          <p:spPr bwMode="gray">
            <a:xfrm>
              <a:off x="451866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5" name="Forme libre : forme 5454">
              <a:extLst>
                <a:ext uri="{FF2B5EF4-FFF2-40B4-BE49-F238E27FC236}">
                  <a16:creationId xmlns:a16="http://schemas.microsoft.com/office/drawing/2014/main" id="{6EDFE957-8CA2-9C3F-4CB4-6F6D9DD217C0}"/>
                </a:ext>
              </a:extLst>
            </p:cNvPr>
            <p:cNvSpPr/>
            <p:nvPr/>
          </p:nvSpPr>
          <p:spPr bwMode="gray">
            <a:xfrm>
              <a:off x="447040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6" name="Forme libre : forme 5455">
              <a:extLst>
                <a:ext uri="{FF2B5EF4-FFF2-40B4-BE49-F238E27FC236}">
                  <a16:creationId xmlns:a16="http://schemas.microsoft.com/office/drawing/2014/main" id="{CC9A67C2-67B3-9A59-989A-97F015EB13BB}"/>
                </a:ext>
              </a:extLst>
            </p:cNvPr>
            <p:cNvSpPr/>
            <p:nvPr/>
          </p:nvSpPr>
          <p:spPr bwMode="gray">
            <a:xfrm>
              <a:off x="442087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7" name="Forme libre : forme 5456">
              <a:extLst>
                <a:ext uri="{FF2B5EF4-FFF2-40B4-BE49-F238E27FC236}">
                  <a16:creationId xmlns:a16="http://schemas.microsoft.com/office/drawing/2014/main" id="{2041A489-FAAD-69ED-3A8F-48936073929A}"/>
                </a:ext>
              </a:extLst>
            </p:cNvPr>
            <p:cNvSpPr/>
            <p:nvPr/>
          </p:nvSpPr>
          <p:spPr bwMode="gray">
            <a:xfrm>
              <a:off x="437261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8" name="Forme libre : forme 5457">
              <a:extLst>
                <a:ext uri="{FF2B5EF4-FFF2-40B4-BE49-F238E27FC236}">
                  <a16:creationId xmlns:a16="http://schemas.microsoft.com/office/drawing/2014/main" id="{DBB29468-0D52-6261-784D-4125A73EB818}"/>
                </a:ext>
              </a:extLst>
            </p:cNvPr>
            <p:cNvSpPr/>
            <p:nvPr/>
          </p:nvSpPr>
          <p:spPr bwMode="gray">
            <a:xfrm>
              <a:off x="432308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9" name="Forme libre : forme 5458">
              <a:extLst>
                <a:ext uri="{FF2B5EF4-FFF2-40B4-BE49-F238E27FC236}">
                  <a16:creationId xmlns:a16="http://schemas.microsoft.com/office/drawing/2014/main" id="{9F6591C7-E0E7-5773-8D27-59246D6972CA}"/>
                </a:ext>
              </a:extLst>
            </p:cNvPr>
            <p:cNvSpPr/>
            <p:nvPr/>
          </p:nvSpPr>
          <p:spPr bwMode="gray">
            <a:xfrm>
              <a:off x="427355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0" name="Forme libre : forme 5459">
              <a:extLst>
                <a:ext uri="{FF2B5EF4-FFF2-40B4-BE49-F238E27FC236}">
                  <a16:creationId xmlns:a16="http://schemas.microsoft.com/office/drawing/2014/main" id="{5DFD7890-C1B6-1704-006C-E628FC5378BD}"/>
                </a:ext>
              </a:extLst>
            </p:cNvPr>
            <p:cNvSpPr/>
            <p:nvPr/>
          </p:nvSpPr>
          <p:spPr bwMode="gray">
            <a:xfrm>
              <a:off x="422529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1" name="Forme libre : forme 5460">
              <a:extLst>
                <a:ext uri="{FF2B5EF4-FFF2-40B4-BE49-F238E27FC236}">
                  <a16:creationId xmlns:a16="http://schemas.microsoft.com/office/drawing/2014/main" id="{712C057C-1B10-D5B3-8D2A-3BB7310B32DA}"/>
                </a:ext>
              </a:extLst>
            </p:cNvPr>
            <p:cNvSpPr/>
            <p:nvPr/>
          </p:nvSpPr>
          <p:spPr bwMode="gray">
            <a:xfrm>
              <a:off x="417576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2" name="Forme libre : forme 5461">
              <a:extLst>
                <a:ext uri="{FF2B5EF4-FFF2-40B4-BE49-F238E27FC236}">
                  <a16:creationId xmlns:a16="http://schemas.microsoft.com/office/drawing/2014/main" id="{9985B8A3-DE56-8A4A-61BC-245F5A70C7E1}"/>
                </a:ext>
              </a:extLst>
            </p:cNvPr>
            <p:cNvSpPr/>
            <p:nvPr/>
          </p:nvSpPr>
          <p:spPr bwMode="gray">
            <a:xfrm>
              <a:off x="412750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3" name="Forme libre : forme 5462">
              <a:extLst>
                <a:ext uri="{FF2B5EF4-FFF2-40B4-BE49-F238E27FC236}">
                  <a16:creationId xmlns:a16="http://schemas.microsoft.com/office/drawing/2014/main" id="{0F4CA784-58B4-D1A0-B721-B2AEF1EABAA0}"/>
                </a:ext>
              </a:extLst>
            </p:cNvPr>
            <p:cNvSpPr/>
            <p:nvPr/>
          </p:nvSpPr>
          <p:spPr bwMode="gray">
            <a:xfrm>
              <a:off x="407797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4" name="Forme libre : forme 5463">
              <a:extLst>
                <a:ext uri="{FF2B5EF4-FFF2-40B4-BE49-F238E27FC236}">
                  <a16:creationId xmlns:a16="http://schemas.microsoft.com/office/drawing/2014/main" id="{E56BB675-B7D8-4393-6E24-6DEA1C106101}"/>
                </a:ext>
              </a:extLst>
            </p:cNvPr>
            <p:cNvSpPr/>
            <p:nvPr/>
          </p:nvSpPr>
          <p:spPr bwMode="gray">
            <a:xfrm>
              <a:off x="402844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5" name="Forme libre : forme 5464">
              <a:extLst>
                <a:ext uri="{FF2B5EF4-FFF2-40B4-BE49-F238E27FC236}">
                  <a16:creationId xmlns:a16="http://schemas.microsoft.com/office/drawing/2014/main" id="{8FD6ED3B-64D2-E94A-FB81-35A1F5077531}"/>
                </a:ext>
              </a:extLst>
            </p:cNvPr>
            <p:cNvSpPr/>
            <p:nvPr/>
          </p:nvSpPr>
          <p:spPr bwMode="gray">
            <a:xfrm>
              <a:off x="398018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6" name="Forme libre : forme 5465">
              <a:extLst>
                <a:ext uri="{FF2B5EF4-FFF2-40B4-BE49-F238E27FC236}">
                  <a16:creationId xmlns:a16="http://schemas.microsoft.com/office/drawing/2014/main" id="{8C55BFA2-5476-6CDC-A6DA-84919697F31A}"/>
                </a:ext>
              </a:extLst>
            </p:cNvPr>
            <p:cNvSpPr/>
            <p:nvPr/>
          </p:nvSpPr>
          <p:spPr bwMode="gray">
            <a:xfrm>
              <a:off x="393065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7" name="Forme libre : forme 5466">
              <a:extLst>
                <a:ext uri="{FF2B5EF4-FFF2-40B4-BE49-F238E27FC236}">
                  <a16:creationId xmlns:a16="http://schemas.microsoft.com/office/drawing/2014/main" id="{9B518DDF-D31C-AA3B-3AC9-3291329B34CB}"/>
                </a:ext>
              </a:extLst>
            </p:cNvPr>
            <p:cNvSpPr/>
            <p:nvPr/>
          </p:nvSpPr>
          <p:spPr bwMode="gray">
            <a:xfrm>
              <a:off x="388239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8" name="Forme libre : forme 5467">
              <a:extLst>
                <a:ext uri="{FF2B5EF4-FFF2-40B4-BE49-F238E27FC236}">
                  <a16:creationId xmlns:a16="http://schemas.microsoft.com/office/drawing/2014/main" id="{AD12D8DE-610B-A0CB-6F80-5C6D755F8A17}"/>
                </a:ext>
              </a:extLst>
            </p:cNvPr>
            <p:cNvSpPr/>
            <p:nvPr/>
          </p:nvSpPr>
          <p:spPr bwMode="gray">
            <a:xfrm>
              <a:off x="383286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9" name="Forme libre : forme 5468">
              <a:extLst>
                <a:ext uri="{FF2B5EF4-FFF2-40B4-BE49-F238E27FC236}">
                  <a16:creationId xmlns:a16="http://schemas.microsoft.com/office/drawing/2014/main" id="{2AB6133D-96D1-CCD7-99C9-FBFC942542CA}"/>
                </a:ext>
              </a:extLst>
            </p:cNvPr>
            <p:cNvSpPr/>
            <p:nvPr/>
          </p:nvSpPr>
          <p:spPr bwMode="gray">
            <a:xfrm>
              <a:off x="378333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0" name="Forme libre : forme 5469">
              <a:extLst>
                <a:ext uri="{FF2B5EF4-FFF2-40B4-BE49-F238E27FC236}">
                  <a16:creationId xmlns:a16="http://schemas.microsoft.com/office/drawing/2014/main" id="{E8359803-678D-8BEB-8D02-10508D39A5B4}"/>
                </a:ext>
              </a:extLst>
            </p:cNvPr>
            <p:cNvSpPr/>
            <p:nvPr/>
          </p:nvSpPr>
          <p:spPr bwMode="gray">
            <a:xfrm>
              <a:off x="373507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1" name="Forme libre : forme 5470">
              <a:extLst>
                <a:ext uri="{FF2B5EF4-FFF2-40B4-BE49-F238E27FC236}">
                  <a16:creationId xmlns:a16="http://schemas.microsoft.com/office/drawing/2014/main" id="{E19BA203-7D23-F606-97A4-23B0AF6EAE7F}"/>
                </a:ext>
              </a:extLst>
            </p:cNvPr>
            <p:cNvSpPr/>
            <p:nvPr/>
          </p:nvSpPr>
          <p:spPr bwMode="gray">
            <a:xfrm>
              <a:off x="368554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2" name="Forme libre : forme 5471">
              <a:extLst>
                <a:ext uri="{FF2B5EF4-FFF2-40B4-BE49-F238E27FC236}">
                  <a16:creationId xmlns:a16="http://schemas.microsoft.com/office/drawing/2014/main" id="{C896E1E1-F077-5EE5-9D20-18099F1BBBEC}"/>
                </a:ext>
              </a:extLst>
            </p:cNvPr>
            <p:cNvSpPr/>
            <p:nvPr/>
          </p:nvSpPr>
          <p:spPr bwMode="gray">
            <a:xfrm>
              <a:off x="363728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3" name="Forme libre : forme 5472">
              <a:extLst>
                <a:ext uri="{FF2B5EF4-FFF2-40B4-BE49-F238E27FC236}">
                  <a16:creationId xmlns:a16="http://schemas.microsoft.com/office/drawing/2014/main" id="{EBA7B1A9-494E-CC50-1553-92E53CB8F9BF}"/>
                </a:ext>
              </a:extLst>
            </p:cNvPr>
            <p:cNvSpPr/>
            <p:nvPr/>
          </p:nvSpPr>
          <p:spPr bwMode="gray">
            <a:xfrm>
              <a:off x="358775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4" name="Forme libre : forme 5473">
              <a:extLst>
                <a:ext uri="{FF2B5EF4-FFF2-40B4-BE49-F238E27FC236}">
                  <a16:creationId xmlns:a16="http://schemas.microsoft.com/office/drawing/2014/main" id="{60A5E1DD-BA71-FE2D-DBA6-72F33ACF9A7B}"/>
                </a:ext>
              </a:extLst>
            </p:cNvPr>
            <p:cNvSpPr/>
            <p:nvPr/>
          </p:nvSpPr>
          <p:spPr bwMode="gray">
            <a:xfrm>
              <a:off x="353822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5" name="Forme libre : forme 5474">
              <a:extLst>
                <a:ext uri="{FF2B5EF4-FFF2-40B4-BE49-F238E27FC236}">
                  <a16:creationId xmlns:a16="http://schemas.microsoft.com/office/drawing/2014/main" id="{D6D79827-F13D-EF6B-7E13-05BAFE6F4E92}"/>
                </a:ext>
              </a:extLst>
            </p:cNvPr>
            <p:cNvSpPr/>
            <p:nvPr/>
          </p:nvSpPr>
          <p:spPr bwMode="gray">
            <a:xfrm>
              <a:off x="348996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6" name="Forme libre : forme 5475">
              <a:extLst>
                <a:ext uri="{FF2B5EF4-FFF2-40B4-BE49-F238E27FC236}">
                  <a16:creationId xmlns:a16="http://schemas.microsoft.com/office/drawing/2014/main" id="{60F81CBD-F06A-4BC9-8ABB-72F24639193A}"/>
                </a:ext>
              </a:extLst>
            </p:cNvPr>
            <p:cNvSpPr/>
            <p:nvPr/>
          </p:nvSpPr>
          <p:spPr bwMode="gray">
            <a:xfrm>
              <a:off x="344043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7" name="Forme libre : forme 5476">
              <a:extLst>
                <a:ext uri="{FF2B5EF4-FFF2-40B4-BE49-F238E27FC236}">
                  <a16:creationId xmlns:a16="http://schemas.microsoft.com/office/drawing/2014/main" id="{BA7110FA-DA94-B434-4F7C-DDC4B55EFA01}"/>
                </a:ext>
              </a:extLst>
            </p:cNvPr>
            <p:cNvSpPr/>
            <p:nvPr/>
          </p:nvSpPr>
          <p:spPr bwMode="gray">
            <a:xfrm>
              <a:off x="339217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8" name="Forme libre : forme 5477">
              <a:extLst>
                <a:ext uri="{FF2B5EF4-FFF2-40B4-BE49-F238E27FC236}">
                  <a16:creationId xmlns:a16="http://schemas.microsoft.com/office/drawing/2014/main" id="{9F76CC4F-7AFE-BD9A-389B-1BBD81C9605C}"/>
                </a:ext>
              </a:extLst>
            </p:cNvPr>
            <p:cNvSpPr/>
            <p:nvPr/>
          </p:nvSpPr>
          <p:spPr bwMode="gray">
            <a:xfrm>
              <a:off x="177419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9" name="Forme libre : forme 5478">
              <a:extLst>
                <a:ext uri="{FF2B5EF4-FFF2-40B4-BE49-F238E27FC236}">
                  <a16:creationId xmlns:a16="http://schemas.microsoft.com/office/drawing/2014/main" id="{6CCFDFF7-FAF7-AC91-4C55-6FEB19E19AEB}"/>
                </a:ext>
              </a:extLst>
            </p:cNvPr>
            <p:cNvSpPr/>
            <p:nvPr/>
          </p:nvSpPr>
          <p:spPr bwMode="gray">
            <a:xfrm>
              <a:off x="172593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0" name="Forme libre : forme 5479">
              <a:extLst>
                <a:ext uri="{FF2B5EF4-FFF2-40B4-BE49-F238E27FC236}">
                  <a16:creationId xmlns:a16="http://schemas.microsoft.com/office/drawing/2014/main" id="{CC0E0790-A7C2-29DD-FB9E-781B1953F7A5}"/>
                </a:ext>
              </a:extLst>
            </p:cNvPr>
            <p:cNvSpPr/>
            <p:nvPr/>
          </p:nvSpPr>
          <p:spPr bwMode="gray">
            <a:xfrm>
              <a:off x="167640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1" name="Forme libre : forme 5480">
              <a:extLst>
                <a:ext uri="{FF2B5EF4-FFF2-40B4-BE49-F238E27FC236}">
                  <a16:creationId xmlns:a16="http://schemas.microsoft.com/office/drawing/2014/main" id="{3BEF8E97-1F98-7202-C026-31515C6ED0CC}"/>
                </a:ext>
              </a:extLst>
            </p:cNvPr>
            <p:cNvSpPr/>
            <p:nvPr/>
          </p:nvSpPr>
          <p:spPr bwMode="gray">
            <a:xfrm>
              <a:off x="1626870" y="3708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2" name="Forme libre : forme 5481">
              <a:extLst>
                <a:ext uri="{FF2B5EF4-FFF2-40B4-BE49-F238E27FC236}">
                  <a16:creationId xmlns:a16="http://schemas.microsoft.com/office/drawing/2014/main" id="{9B5AE503-9E30-312B-A53A-D7C93AB5ED08}"/>
                </a:ext>
              </a:extLst>
            </p:cNvPr>
            <p:cNvSpPr/>
            <p:nvPr/>
          </p:nvSpPr>
          <p:spPr bwMode="gray">
            <a:xfrm>
              <a:off x="1578610" y="37084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3" name="Forme libre : forme 5482">
              <a:extLst>
                <a:ext uri="{FF2B5EF4-FFF2-40B4-BE49-F238E27FC236}">
                  <a16:creationId xmlns:a16="http://schemas.microsoft.com/office/drawing/2014/main" id="{02775E27-035A-7112-64DC-BE77F583D8B3}"/>
                </a:ext>
              </a:extLst>
            </p:cNvPr>
            <p:cNvSpPr/>
            <p:nvPr/>
          </p:nvSpPr>
          <p:spPr bwMode="gray">
            <a:xfrm>
              <a:off x="6774180" y="36601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4" name="Forme libre : forme 5483">
              <a:extLst>
                <a:ext uri="{FF2B5EF4-FFF2-40B4-BE49-F238E27FC236}">
                  <a16:creationId xmlns:a16="http://schemas.microsoft.com/office/drawing/2014/main" id="{593C4C86-BE04-7960-2AB3-5E514479838C}"/>
                </a:ext>
              </a:extLst>
            </p:cNvPr>
            <p:cNvSpPr/>
            <p:nvPr/>
          </p:nvSpPr>
          <p:spPr bwMode="gray">
            <a:xfrm>
              <a:off x="643001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5" name="Forme libre : forme 5484">
              <a:extLst>
                <a:ext uri="{FF2B5EF4-FFF2-40B4-BE49-F238E27FC236}">
                  <a16:creationId xmlns:a16="http://schemas.microsoft.com/office/drawing/2014/main" id="{1EB6E397-79AA-5E77-9D7F-607478DB8D1C}"/>
                </a:ext>
              </a:extLst>
            </p:cNvPr>
            <p:cNvSpPr/>
            <p:nvPr/>
          </p:nvSpPr>
          <p:spPr bwMode="gray">
            <a:xfrm>
              <a:off x="638175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6" name="Forme libre : forme 5485">
              <a:extLst>
                <a:ext uri="{FF2B5EF4-FFF2-40B4-BE49-F238E27FC236}">
                  <a16:creationId xmlns:a16="http://schemas.microsoft.com/office/drawing/2014/main" id="{5FA4903F-BC2C-904B-8401-2301049B857F}"/>
                </a:ext>
              </a:extLst>
            </p:cNvPr>
            <p:cNvSpPr/>
            <p:nvPr/>
          </p:nvSpPr>
          <p:spPr bwMode="gray">
            <a:xfrm>
              <a:off x="633222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7" name="Forme libre : forme 5486">
              <a:extLst>
                <a:ext uri="{FF2B5EF4-FFF2-40B4-BE49-F238E27FC236}">
                  <a16:creationId xmlns:a16="http://schemas.microsoft.com/office/drawing/2014/main" id="{7C1CCAAA-2E2A-8B9A-B94E-744B19BC465D}"/>
                </a:ext>
              </a:extLst>
            </p:cNvPr>
            <p:cNvSpPr/>
            <p:nvPr/>
          </p:nvSpPr>
          <p:spPr bwMode="gray">
            <a:xfrm>
              <a:off x="628396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8" name="Forme libre : forme 5487">
              <a:extLst>
                <a:ext uri="{FF2B5EF4-FFF2-40B4-BE49-F238E27FC236}">
                  <a16:creationId xmlns:a16="http://schemas.microsoft.com/office/drawing/2014/main" id="{4D8461A1-17AA-B78F-A0EF-321919B21D0C}"/>
                </a:ext>
              </a:extLst>
            </p:cNvPr>
            <p:cNvSpPr/>
            <p:nvPr/>
          </p:nvSpPr>
          <p:spPr bwMode="gray">
            <a:xfrm>
              <a:off x="623443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9" name="Forme libre : forme 5488">
              <a:extLst>
                <a:ext uri="{FF2B5EF4-FFF2-40B4-BE49-F238E27FC236}">
                  <a16:creationId xmlns:a16="http://schemas.microsoft.com/office/drawing/2014/main" id="{A0507A41-D606-B8CF-5E05-B4EDE5721908}"/>
                </a:ext>
              </a:extLst>
            </p:cNvPr>
            <p:cNvSpPr/>
            <p:nvPr/>
          </p:nvSpPr>
          <p:spPr bwMode="gray">
            <a:xfrm>
              <a:off x="618490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0" name="Forme libre : forme 5489">
              <a:extLst>
                <a:ext uri="{FF2B5EF4-FFF2-40B4-BE49-F238E27FC236}">
                  <a16:creationId xmlns:a16="http://schemas.microsoft.com/office/drawing/2014/main" id="{9BA8BEB4-316A-5203-A8AE-85A008683424}"/>
                </a:ext>
              </a:extLst>
            </p:cNvPr>
            <p:cNvSpPr/>
            <p:nvPr/>
          </p:nvSpPr>
          <p:spPr bwMode="gray">
            <a:xfrm>
              <a:off x="613664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1" name="Forme libre : forme 5490">
              <a:extLst>
                <a:ext uri="{FF2B5EF4-FFF2-40B4-BE49-F238E27FC236}">
                  <a16:creationId xmlns:a16="http://schemas.microsoft.com/office/drawing/2014/main" id="{FC62DE08-ED82-A809-173C-B9550C203501}"/>
                </a:ext>
              </a:extLst>
            </p:cNvPr>
            <p:cNvSpPr/>
            <p:nvPr/>
          </p:nvSpPr>
          <p:spPr bwMode="gray">
            <a:xfrm>
              <a:off x="584200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2" name="Forme libre : forme 5491">
              <a:extLst>
                <a:ext uri="{FF2B5EF4-FFF2-40B4-BE49-F238E27FC236}">
                  <a16:creationId xmlns:a16="http://schemas.microsoft.com/office/drawing/2014/main" id="{3E41A1C0-8968-0B30-20B6-BE45D02CBF51}"/>
                </a:ext>
              </a:extLst>
            </p:cNvPr>
            <p:cNvSpPr/>
            <p:nvPr/>
          </p:nvSpPr>
          <p:spPr bwMode="gray">
            <a:xfrm>
              <a:off x="579374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3" name="Forme libre : forme 5492">
              <a:extLst>
                <a:ext uri="{FF2B5EF4-FFF2-40B4-BE49-F238E27FC236}">
                  <a16:creationId xmlns:a16="http://schemas.microsoft.com/office/drawing/2014/main" id="{EFCB3738-4204-12FB-E7C0-849051381C92}"/>
                </a:ext>
              </a:extLst>
            </p:cNvPr>
            <p:cNvSpPr/>
            <p:nvPr/>
          </p:nvSpPr>
          <p:spPr bwMode="gray">
            <a:xfrm>
              <a:off x="574421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4" name="Forme libre : forme 5493">
              <a:extLst>
                <a:ext uri="{FF2B5EF4-FFF2-40B4-BE49-F238E27FC236}">
                  <a16:creationId xmlns:a16="http://schemas.microsoft.com/office/drawing/2014/main" id="{73146A8F-019E-517A-17C9-4F6765C98F41}"/>
                </a:ext>
              </a:extLst>
            </p:cNvPr>
            <p:cNvSpPr/>
            <p:nvPr/>
          </p:nvSpPr>
          <p:spPr bwMode="gray">
            <a:xfrm>
              <a:off x="569595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5" name="Forme libre : forme 5494">
              <a:extLst>
                <a:ext uri="{FF2B5EF4-FFF2-40B4-BE49-F238E27FC236}">
                  <a16:creationId xmlns:a16="http://schemas.microsoft.com/office/drawing/2014/main" id="{AF35719A-DE39-C007-DD94-A4983BE685C0}"/>
                </a:ext>
              </a:extLst>
            </p:cNvPr>
            <p:cNvSpPr/>
            <p:nvPr/>
          </p:nvSpPr>
          <p:spPr bwMode="gray">
            <a:xfrm>
              <a:off x="564642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6" name="Forme libre : forme 5495">
              <a:extLst>
                <a:ext uri="{FF2B5EF4-FFF2-40B4-BE49-F238E27FC236}">
                  <a16:creationId xmlns:a16="http://schemas.microsoft.com/office/drawing/2014/main" id="{B5FBD24E-4D3C-0C6C-03D7-256C77642F3A}"/>
                </a:ext>
              </a:extLst>
            </p:cNvPr>
            <p:cNvSpPr/>
            <p:nvPr/>
          </p:nvSpPr>
          <p:spPr bwMode="gray">
            <a:xfrm>
              <a:off x="515620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7" name="Forme libre : forme 5496">
              <a:extLst>
                <a:ext uri="{FF2B5EF4-FFF2-40B4-BE49-F238E27FC236}">
                  <a16:creationId xmlns:a16="http://schemas.microsoft.com/office/drawing/2014/main" id="{36B79EA4-E0A3-61DA-566B-33D37E19CCC5}"/>
                </a:ext>
              </a:extLst>
            </p:cNvPr>
            <p:cNvSpPr/>
            <p:nvPr/>
          </p:nvSpPr>
          <p:spPr bwMode="gray">
            <a:xfrm>
              <a:off x="510667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8" name="Forme libre : forme 5497">
              <a:extLst>
                <a:ext uri="{FF2B5EF4-FFF2-40B4-BE49-F238E27FC236}">
                  <a16:creationId xmlns:a16="http://schemas.microsoft.com/office/drawing/2014/main" id="{6B9CBDBD-93C6-DA0F-319D-95E0B52C263E}"/>
                </a:ext>
              </a:extLst>
            </p:cNvPr>
            <p:cNvSpPr/>
            <p:nvPr/>
          </p:nvSpPr>
          <p:spPr bwMode="gray">
            <a:xfrm>
              <a:off x="505841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9" name="Forme libre : forme 5498">
              <a:extLst>
                <a:ext uri="{FF2B5EF4-FFF2-40B4-BE49-F238E27FC236}">
                  <a16:creationId xmlns:a16="http://schemas.microsoft.com/office/drawing/2014/main" id="{DABEE5AF-976B-246E-802B-E30203B14D35}"/>
                </a:ext>
              </a:extLst>
            </p:cNvPr>
            <p:cNvSpPr/>
            <p:nvPr/>
          </p:nvSpPr>
          <p:spPr bwMode="gray">
            <a:xfrm>
              <a:off x="500888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0" name="Forme libre : forme 5499">
              <a:extLst>
                <a:ext uri="{FF2B5EF4-FFF2-40B4-BE49-F238E27FC236}">
                  <a16:creationId xmlns:a16="http://schemas.microsoft.com/office/drawing/2014/main" id="{DCCE35DC-1444-56B8-86D2-30EA18BA6A74}"/>
                </a:ext>
              </a:extLst>
            </p:cNvPr>
            <p:cNvSpPr/>
            <p:nvPr/>
          </p:nvSpPr>
          <p:spPr bwMode="gray">
            <a:xfrm>
              <a:off x="496062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1" name="Forme libre : forme 5500">
              <a:extLst>
                <a:ext uri="{FF2B5EF4-FFF2-40B4-BE49-F238E27FC236}">
                  <a16:creationId xmlns:a16="http://schemas.microsoft.com/office/drawing/2014/main" id="{C21BC2F7-C7C1-EF14-BCFA-BEBE52C487CC}"/>
                </a:ext>
              </a:extLst>
            </p:cNvPr>
            <p:cNvSpPr/>
            <p:nvPr/>
          </p:nvSpPr>
          <p:spPr bwMode="gray">
            <a:xfrm>
              <a:off x="491109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2" name="Forme libre : forme 5501">
              <a:extLst>
                <a:ext uri="{FF2B5EF4-FFF2-40B4-BE49-F238E27FC236}">
                  <a16:creationId xmlns:a16="http://schemas.microsoft.com/office/drawing/2014/main" id="{65827F1F-FE5D-5BBC-B1C1-3761084B3504}"/>
                </a:ext>
              </a:extLst>
            </p:cNvPr>
            <p:cNvSpPr/>
            <p:nvPr/>
          </p:nvSpPr>
          <p:spPr bwMode="gray">
            <a:xfrm>
              <a:off x="486156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3" name="Forme libre : forme 5502">
              <a:extLst>
                <a:ext uri="{FF2B5EF4-FFF2-40B4-BE49-F238E27FC236}">
                  <a16:creationId xmlns:a16="http://schemas.microsoft.com/office/drawing/2014/main" id="{71207901-0D0B-CF47-AA41-6CD251C06384}"/>
                </a:ext>
              </a:extLst>
            </p:cNvPr>
            <p:cNvSpPr/>
            <p:nvPr/>
          </p:nvSpPr>
          <p:spPr bwMode="gray">
            <a:xfrm>
              <a:off x="476377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4" name="Forme libre : forme 5503">
              <a:extLst>
                <a:ext uri="{FF2B5EF4-FFF2-40B4-BE49-F238E27FC236}">
                  <a16:creationId xmlns:a16="http://schemas.microsoft.com/office/drawing/2014/main" id="{8D1143B6-33A7-2210-A779-8CAC02988D87}"/>
                </a:ext>
              </a:extLst>
            </p:cNvPr>
            <p:cNvSpPr/>
            <p:nvPr/>
          </p:nvSpPr>
          <p:spPr bwMode="gray">
            <a:xfrm>
              <a:off x="471551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5" name="Forme libre : forme 5504">
              <a:extLst>
                <a:ext uri="{FF2B5EF4-FFF2-40B4-BE49-F238E27FC236}">
                  <a16:creationId xmlns:a16="http://schemas.microsoft.com/office/drawing/2014/main" id="{FB4E19B6-0D54-A89E-50E6-83819E89400A}"/>
                </a:ext>
              </a:extLst>
            </p:cNvPr>
            <p:cNvSpPr/>
            <p:nvPr/>
          </p:nvSpPr>
          <p:spPr bwMode="gray">
            <a:xfrm>
              <a:off x="466598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6" name="Forme libre : forme 5505">
              <a:extLst>
                <a:ext uri="{FF2B5EF4-FFF2-40B4-BE49-F238E27FC236}">
                  <a16:creationId xmlns:a16="http://schemas.microsoft.com/office/drawing/2014/main" id="{E4DB4FC2-3FEB-3CC6-E263-83A2D50F5D76}"/>
                </a:ext>
              </a:extLst>
            </p:cNvPr>
            <p:cNvSpPr/>
            <p:nvPr/>
          </p:nvSpPr>
          <p:spPr bwMode="gray">
            <a:xfrm>
              <a:off x="461772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7" name="Forme libre : forme 5506">
              <a:extLst>
                <a:ext uri="{FF2B5EF4-FFF2-40B4-BE49-F238E27FC236}">
                  <a16:creationId xmlns:a16="http://schemas.microsoft.com/office/drawing/2014/main" id="{831ECC2F-B559-59CD-36A8-98A991439F9C}"/>
                </a:ext>
              </a:extLst>
            </p:cNvPr>
            <p:cNvSpPr/>
            <p:nvPr/>
          </p:nvSpPr>
          <p:spPr bwMode="gray">
            <a:xfrm>
              <a:off x="456819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8" name="Forme libre : forme 5507">
              <a:extLst>
                <a:ext uri="{FF2B5EF4-FFF2-40B4-BE49-F238E27FC236}">
                  <a16:creationId xmlns:a16="http://schemas.microsoft.com/office/drawing/2014/main" id="{009BDDA1-357D-99C2-BA5B-3DB9A922D021}"/>
                </a:ext>
              </a:extLst>
            </p:cNvPr>
            <p:cNvSpPr/>
            <p:nvPr/>
          </p:nvSpPr>
          <p:spPr bwMode="gray">
            <a:xfrm>
              <a:off x="451866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9" name="Forme libre : forme 5508">
              <a:extLst>
                <a:ext uri="{FF2B5EF4-FFF2-40B4-BE49-F238E27FC236}">
                  <a16:creationId xmlns:a16="http://schemas.microsoft.com/office/drawing/2014/main" id="{89519B75-276D-F7E8-E4ED-F1D832429598}"/>
                </a:ext>
              </a:extLst>
            </p:cNvPr>
            <p:cNvSpPr/>
            <p:nvPr/>
          </p:nvSpPr>
          <p:spPr bwMode="gray">
            <a:xfrm>
              <a:off x="447040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0" name="Forme libre : forme 5509">
              <a:extLst>
                <a:ext uri="{FF2B5EF4-FFF2-40B4-BE49-F238E27FC236}">
                  <a16:creationId xmlns:a16="http://schemas.microsoft.com/office/drawing/2014/main" id="{1DCCB78F-B7C4-13C9-CAB8-83284D384AF2}"/>
                </a:ext>
              </a:extLst>
            </p:cNvPr>
            <p:cNvSpPr/>
            <p:nvPr/>
          </p:nvSpPr>
          <p:spPr bwMode="gray">
            <a:xfrm>
              <a:off x="442087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1" name="Forme libre : forme 5510">
              <a:extLst>
                <a:ext uri="{FF2B5EF4-FFF2-40B4-BE49-F238E27FC236}">
                  <a16:creationId xmlns:a16="http://schemas.microsoft.com/office/drawing/2014/main" id="{A86265C8-BEFF-CFFE-980A-AE7E20622845}"/>
                </a:ext>
              </a:extLst>
            </p:cNvPr>
            <p:cNvSpPr/>
            <p:nvPr/>
          </p:nvSpPr>
          <p:spPr bwMode="gray">
            <a:xfrm>
              <a:off x="437261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2" name="Forme libre : forme 5511">
              <a:extLst>
                <a:ext uri="{FF2B5EF4-FFF2-40B4-BE49-F238E27FC236}">
                  <a16:creationId xmlns:a16="http://schemas.microsoft.com/office/drawing/2014/main" id="{E65855D2-1F8D-6D20-6AC9-9B65E884A63B}"/>
                </a:ext>
              </a:extLst>
            </p:cNvPr>
            <p:cNvSpPr/>
            <p:nvPr/>
          </p:nvSpPr>
          <p:spPr bwMode="gray">
            <a:xfrm>
              <a:off x="432308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3" name="Forme libre : forme 5512">
              <a:extLst>
                <a:ext uri="{FF2B5EF4-FFF2-40B4-BE49-F238E27FC236}">
                  <a16:creationId xmlns:a16="http://schemas.microsoft.com/office/drawing/2014/main" id="{3190391A-A975-57A7-2EE9-11F5AFC69F7C}"/>
                </a:ext>
              </a:extLst>
            </p:cNvPr>
            <p:cNvSpPr/>
            <p:nvPr/>
          </p:nvSpPr>
          <p:spPr bwMode="gray">
            <a:xfrm>
              <a:off x="427355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4" name="Forme libre : forme 5513">
              <a:extLst>
                <a:ext uri="{FF2B5EF4-FFF2-40B4-BE49-F238E27FC236}">
                  <a16:creationId xmlns:a16="http://schemas.microsoft.com/office/drawing/2014/main" id="{14B01BB7-9283-D25E-79C9-4E423990E2B1}"/>
                </a:ext>
              </a:extLst>
            </p:cNvPr>
            <p:cNvSpPr/>
            <p:nvPr/>
          </p:nvSpPr>
          <p:spPr bwMode="gray">
            <a:xfrm>
              <a:off x="422529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5" name="Forme libre : forme 5514">
              <a:extLst>
                <a:ext uri="{FF2B5EF4-FFF2-40B4-BE49-F238E27FC236}">
                  <a16:creationId xmlns:a16="http://schemas.microsoft.com/office/drawing/2014/main" id="{4A66A145-39A4-9893-7424-24D3971F7289}"/>
                </a:ext>
              </a:extLst>
            </p:cNvPr>
            <p:cNvSpPr/>
            <p:nvPr/>
          </p:nvSpPr>
          <p:spPr bwMode="gray">
            <a:xfrm>
              <a:off x="417576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6" name="Forme libre : forme 5515">
              <a:extLst>
                <a:ext uri="{FF2B5EF4-FFF2-40B4-BE49-F238E27FC236}">
                  <a16:creationId xmlns:a16="http://schemas.microsoft.com/office/drawing/2014/main" id="{06E490EF-A7A2-AC00-44CF-659379FB7305}"/>
                </a:ext>
              </a:extLst>
            </p:cNvPr>
            <p:cNvSpPr/>
            <p:nvPr/>
          </p:nvSpPr>
          <p:spPr bwMode="gray">
            <a:xfrm>
              <a:off x="412750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7" name="Forme libre : forme 5516">
              <a:extLst>
                <a:ext uri="{FF2B5EF4-FFF2-40B4-BE49-F238E27FC236}">
                  <a16:creationId xmlns:a16="http://schemas.microsoft.com/office/drawing/2014/main" id="{8163E845-29C5-DD47-2BFE-1E7F5CCD69AE}"/>
                </a:ext>
              </a:extLst>
            </p:cNvPr>
            <p:cNvSpPr/>
            <p:nvPr/>
          </p:nvSpPr>
          <p:spPr bwMode="gray">
            <a:xfrm>
              <a:off x="407797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8" name="Forme libre : forme 5517">
              <a:extLst>
                <a:ext uri="{FF2B5EF4-FFF2-40B4-BE49-F238E27FC236}">
                  <a16:creationId xmlns:a16="http://schemas.microsoft.com/office/drawing/2014/main" id="{C568B7D6-15EE-CA48-4FEF-540BD8C9730A}"/>
                </a:ext>
              </a:extLst>
            </p:cNvPr>
            <p:cNvSpPr/>
            <p:nvPr/>
          </p:nvSpPr>
          <p:spPr bwMode="gray">
            <a:xfrm>
              <a:off x="402844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9" name="Forme libre : forme 5518">
              <a:extLst>
                <a:ext uri="{FF2B5EF4-FFF2-40B4-BE49-F238E27FC236}">
                  <a16:creationId xmlns:a16="http://schemas.microsoft.com/office/drawing/2014/main" id="{B5445981-5E0C-56EF-95F9-84FEFFCF8789}"/>
                </a:ext>
              </a:extLst>
            </p:cNvPr>
            <p:cNvSpPr/>
            <p:nvPr/>
          </p:nvSpPr>
          <p:spPr bwMode="gray">
            <a:xfrm>
              <a:off x="398018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0" name="Forme libre : forme 5519">
              <a:extLst>
                <a:ext uri="{FF2B5EF4-FFF2-40B4-BE49-F238E27FC236}">
                  <a16:creationId xmlns:a16="http://schemas.microsoft.com/office/drawing/2014/main" id="{B26E7B29-389A-FD58-1123-A7E346FDDBD4}"/>
                </a:ext>
              </a:extLst>
            </p:cNvPr>
            <p:cNvSpPr/>
            <p:nvPr/>
          </p:nvSpPr>
          <p:spPr bwMode="gray">
            <a:xfrm>
              <a:off x="393065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1" name="Forme libre : forme 5520">
              <a:extLst>
                <a:ext uri="{FF2B5EF4-FFF2-40B4-BE49-F238E27FC236}">
                  <a16:creationId xmlns:a16="http://schemas.microsoft.com/office/drawing/2014/main" id="{8348F2A3-6095-7649-DE1A-AB4FE08C815E}"/>
                </a:ext>
              </a:extLst>
            </p:cNvPr>
            <p:cNvSpPr/>
            <p:nvPr/>
          </p:nvSpPr>
          <p:spPr bwMode="gray">
            <a:xfrm>
              <a:off x="388239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2" name="Forme libre : forme 5521">
              <a:extLst>
                <a:ext uri="{FF2B5EF4-FFF2-40B4-BE49-F238E27FC236}">
                  <a16:creationId xmlns:a16="http://schemas.microsoft.com/office/drawing/2014/main" id="{1F3516A6-753E-3CF4-D48E-420840CC62DF}"/>
                </a:ext>
              </a:extLst>
            </p:cNvPr>
            <p:cNvSpPr/>
            <p:nvPr/>
          </p:nvSpPr>
          <p:spPr bwMode="gray">
            <a:xfrm>
              <a:off x="383286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3" name="Forme libre : forme 5522">
              <a:extLst>
                <a:ext uri="{FF2B5EF4-FFF2-40B4-BE49-F238E27FC236}">
                  <a16:creationId xmlns:a16="http://schemas.microsoft.com/office/drawing/2014/main" id="{D3C05054-9916-70D2-E660-C13CB57A7361}"/>
                </a:ext>
              </a:extLst>
            </p:cNvPr>
            <p:cNvSpPr/>
            <p:nvPr/>
          </p:nvSpPr>
          <p:spPr bwMode="gray">
            <a:xfrm>
              <a:off x="378333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4" name="Forme libre : forme 5523">
              <a:extLst>
                <a:ext uri="{FF2B5EF4-FFF2-40B4-BE49-F238E27FC236}">
                  <a16:creationId xmlns:a16="http://schemas.microsoft.com/office/drawing/2014/main" id="{F36A8F90-10F4-F7FC-7B0F-70AEAD4042B2}"/>
                </a:ext>
              </a:extLst>
            </p:cNvPr>
            <p:cNvSpPr/>
            <p:nvPr/>
          </p:nvSpPr>
          <p:spPr bwMode="gray">
            <a:xfrm>
              <a:off x="373507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5" name="Forme libre : forme 5524">
              <a:extLst>
                <a:ext uri="{FF2B5EF4-FFF2-40B4-BE49-F238E27FC236}">
                  <a16:creationId xmlns:a16="http://schemas.microsoft.com/office/drawing/2014/main" id="{BA84010A-5C7B-9250-E1DC-71C4D50F3503}"/>
                </a:ext>
              </a:extLst>
            </p:cNvPr>
            <p:cNvSpPr/>
            <p:nvPr/>
          </p:nvSpPr>
          <p:spPr bwMode="gray">
            <a:xfrm>
              <a:off x="368554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6" name="Forme libre : forme 5525">
              <a:extLst>
                <a:ext uri="{FF2B5EF4-FFF2-40B4-BE49-F238E27FC236}">
                  <a16:creationId xmlns:a16="http://schemas.microsoft.com/office/drawing/2014/main" id="{E08802B0-8FFE-5AC3-3577-163435923E63}"/>
                </a:ext>
              </a:extLst>
            </p:cNvPr>
            <p:cNvSpPr/>
            <p:nvPr/>
          </p:nvSpPr>
          <p:spPr bwMode="gray">
            <a:xfrm>
              <a:off x="363728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7" name="Forme libre : forme 5526">
              <a:extLst>
                <a:ext uri="{FF2B5EF4-FFF2-40B4-BE49-F238E27FC236}">
                  <a16:creationId xmlns:a16="http://schemas.microsoft.com/office/drawing/2014/main" id="{A351ECA6-9BB4-0D2D-5B28-707BB4DD5B40}"/>
                </a:ext>
              </a:extLst>
            </p:cNvPr>
            <p:cNvSpPr/>
            <p:nvPr/>
          </p:nvSpPr>
          <p:spPr bwMode="gray">
            <a:xfrm>
              <a:off x="358775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8" name="Forme libre : forme 5527">
              <a:extLst>
                <a:ext uri="{FF2B5EF4-FFF2-40B4-BE49-F238E27FC236}">
                  <a16:creationId xmlns:a16="http://schemas.microsoft.com/office/drawing/2014/main" id="{D68C2D71-51B4-33E7-EAF3-0AFA6F8C9D91}"/>
                </a:ext>
              </a:extLst>
            </p:cNvPr>
            <p:cNvSpPr/>
            <p:nvPr/>
          </p:nvSpPr>
          <p:spPr bwMode="gray">
            <a:xfrm>
              <a:off x="353822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9" name="Forme libre : forme 5528">
              <a:extLst>
                <a:ext uri="{FF2B5EF4-FFF2-40B4-BE49-F238E27FC236}">
                  <a16:creationId xmlns:a16="http://schemas.microsoft.com/office/drawing/2014/main" id="{785F10F1-1746-67C1-1986-C4EEC3510CB2}"/>
                </a:ext>
              </a:extLst>
            </p:cNvPr>
            <p:cNvSpPr/>
            <p:nvPr/>
          </p:nvSpPr>
          <p:spPr bwMode="gray">
            <a:xfrm>
              <a:off x="348996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0" name="Forme libre : forme 5529">
              <a:extLst>
                <a:ext uri="{FF2B5EF4-FFF2-40B4-BE49-F238E27FC236}">
                  <a16:creationId xmlns:a16="http://schemas.microsoft.com/office/drawing/2014/main" id="{0901ABE1-00E9-873C-E83B-497D55F0FE70}"/>
                </a:ext>
              </a:extLst>
            </p:cNvPr>
            <p:cNvSpPr/>
            <p:nvPr/>
          </p:nvSpPr>
          <p:spPr bwMode="gray">
            <a:xfrm>
              <a:off x="344043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1" name="Forme libre : forme 5530">
              <a:extLst>
                <a:ext uri="{FF2B5EF4-FFF2-40B4-BE49-F238E27FC236}">
                  <a16:creationId xmlns:a16="http://schemas.microsoft.com/office/drawing/2014/main" id="{605A1F42-17A2-212E-8C66-713AA11AD037}"/>
                </a:ext>
              </a:extLst>
            </p:cNvPr>
            <p:cNvSpPr/>
            <p:nvPr/>
          </p:nvSpPr>
          <p:spPr bwMode="gray">
            <a:xfrm>
              <a:off x="167640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2" name="Forme libre : forme 5531">
              <a:extLst>
                <a:ext uri="{FF2B5EF4-FFF2-40B4-BE49-F238E27FC236}">
                  <a16:creationId xmlns:a16="http://schemas.microsoft.com/office/drawing/2014/main" id="{9DD29486-C9E9-BB01-77C4-6BFA4DE6DB3A}"/>
                </a:ext>
              </a:extLst>
            </p:cNvPr>
            <p:cNvSpPr/>
            <p:nvPr/>
          </p:nvSpPr>
          <p:spPr bwMode="gray">
            <a:xfrm>
              <a:off x="1626870" y="36601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3" name="Forme libre : forme 5532">
              <a:extLst>
                <a:ext uri="{FF2B5EF4-FFF2-40B4-BE49-F238E27FC236}">
                  <a16:creationId xmlns:a16="http://schemas.microsoft.com/office/drawing/2014/main" id="{31D760E2-8917-D3A0-AA42-0F7507AC5A6C}"/>
                </a:ext>
              </a:extLst>
            </p:cNvPr>
            <p:cNvSpPr/>
            <p:nvPr/>
          </p:nvSpPr>
          <p:spPr bwMode="gray">
            <a:xfrm>
              <a:off x="1578610" y="36601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4" name="Forme libre : forme 5533">
              <a:extLst>
                <a:ext uri="{FF2B5EF4-FFF2-40B4-BE49-F238E27FC236}">
                  <a16:creationId xmlns:a16="http://schemas.microsoft.com/office/drawing/2014/main" id="{96460030-247A-406D-DE78-F68521DB65E6}"/>
                </a:ext>
              </a:extLst>
            </p:cNvPr>
            <p:cNvSpPr/>
            <p:nvPr/>
          </p:nvSpPr>
          <p:spPr bwMode="gray">
            <a:xfrm>
              <a:off x="1529080" y="36601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5" name="Forme libre : forme 5534">
              <a:extLst>
                <a:ext uri="{FF2B5EF4-FFF2-40B4-BE49-F238E27FC236}">
                  <a16:creationId xmlns:a16="http://schemas.microsoft.com/office/drawing/2014/main" id="{CD537065-5A7A-D9B3-EF5B-47C5B8EDF759}"/>
                </a:ext>
              </a:extLst>
            </p:cNvPr>
            <p:cNvSpPr/>
            <p:nvPr/>
          </p:nvSpPr>
          <p:spPr bwMode="gray">
            <a:xfrm>
              <a:off x="1480820" y="36601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6" name="Forme libre : forme 5535">
              <a:extLst>
                <a:ext uri="{FF2B5EF4-FFF2-40B4-BE49-F238E27FC236}">
                  <a16:creationId xmlns:a16="http://schemas.microsoft.com/office/drawing/2014/main" id="{3730772D-0A1E-A00C-099D-1BCD858F425C}"/>
                </a:ext>
              </a:extLst>
            </p:cNvPr>
            <p:cNvSpPr/>
            <p:nvPr/>
          </p:nvSpPr>
          <p:spPr bwMode="gray">
            <a:xfrm>
              <a:off x="1431290" y="36601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7" name="Forme libre : forme 5536">
              <a:extLst>
                <a:ext uri="{FF2B5EF4-FFF2-40B4-BE49-F238E27FC236}">
                  <a16:creationId xmlns:a16="http://schemas.microsoft.com/office/drawing/2014/main" id="{66A1E981-667C-7CDE-6151-897B5E99950D}"/>
                </a:ext>
              </a:extLst>
            </p:cNvPr>
            <p:cNvSpPr/>
            <p:nvPr/>
          </p:nvSpPr>
          <p:spPr bwMode="gray">
            <a:xfrm>
              <a:off x="1381760" y="36601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8" name="Forme libre : forme 5537">
              <a:extLst>
                <a:ext uri="{FF2B5EF4-FFF2-40B4-BE49-F238E27FC236}">
                  <a16:creationId xmlns:a16="http://schemas.microsoft.com/office/drawing/2014/main" id="{DCE15E12-7693-D55B-1B4A-524297984778}"/>
                </a:ext>
              </a:extLst>
            </p:cNvPr>
            <p:cNvSpPr/>
            <p:nvPr/>
          </p:nvSpPr>
          <p:spPr bwMode="gray">
            <a:xfrm>
              <a:off x="6774180" y="36106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9" name="Forme libre : forme 5538">
              <a:extLst>
                <a:ext uri="{FF2B5EF4-FFF2-40B4-BE49-F238E27FC236}">
                  <a16:creationId xmlns:a16="http://schemas.microsoft.com/office/drawing/2014/main" id="{076090B3-D92E-D43B-331F-EBC5A0794688}"/>
                </a:ext>
              </a:extLst>
            </p:cNvPr>
            <p:cNvSpPr/>
            <p:nvPr/>
          </p:nvSpPr>
          <p:spPr bwMode="gray">
            <a:xfrm>
              <a:off x="638175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0" name="Forme libre : forme 5539">
              <a:extLst>
                <a:ext uri="{FF2B5EF4-FFF2-40B4-BE49-F238E27FC236}">
                  <a16:creationId xmlns:a16="http://schemas.microsoft.com/office/drawing/2014/main" id="{A748FABE-4B93-FDDD-AAA9-F2E594D80C94}"/>
                </a:ext>
              </a:extLst>
            </p:cNvPr>
            <p:cNvSpPr/>
            <p:nvPr/>
          </p:nvSpPr>
          <p:spPr bwMode="gray">
            <a:xfrm>
              <a:off x="633222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1" name="Forme libre : forme 5540">
              <a:extLst>
                <a:ext uri="{FF2B5EF4-FFF2-40B4-BE49-F238E27FC236}">
                  <a16:creationId xmlns:a16="http://schemas.microsoft.com/office/drawing/2014/main" id="{269FF2F7-C80D-F343-4509-039C232A8ED6}"/>
                </a:ext>
              </a:extLst>
            </p:cNvPr>
            <p:cNvSpPr/>
            <p:nvPr/>
          </p:nvSpPr>
          <p:spPr bwMode="gray">
            <a:xfrm>
              <a:off x="628396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2" name="Forme libre : forme 5541">
              <a:extLst>
                <a:ext uri="{FF2B5EF4-FFF2-40B4-BE49-F238E27FC236}">
                  <a16:creationId xmlns:a16="http://schemas.microsoft.com/office/drawing/2014/main" id="{04175137-A84B-7791-7B36-946572FEC40E}"/>
                </a:ext>
              </a:extLst>
            </p:cNvPr>
            <p:cNvSpPr/>
            <p:nvPr/>
          </p:nvSpPr>
          <p:spPr bwMode="gray">
            <a:xfrm>
              <a:off x="623443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3" name="Forme libre : forme 5542">
              <a:extLst>
                <a:ext uri="{FF2B5EF4-FFF2-40B4-BE49-F238E27FC236}">
                  <a16:creationId xmlns:a16="http://schemas.microsoft.com/office/drawing/2014/main" id="{5A702CBB-22AA-1D39-AF81-5F3E702D0187}"/>
                </a:ext>
              </a:extLst>
            </p:cNvPr>
            <p:cNvSpPr/>
            <p:nvPr/>
          </p:nvSpPr>
          <p:spPr bwMode="gray">
            <a:xfrm>
              <a:off x="618490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4" name="Forme libre : forme 5543">
              <a:extLst>
                <a:ext uri="{FF2B5EF4-FFF2-40B4-BE49-F238E27FC236}">
                  <a16:creationId xmlns:a16="http://schemas.microsoft.com/office/drawing/2014/main" id="{541AAE0C-8954-6D3E-3793-FEA6548E3EEA}"/>
                </a:ext>
              </a:extLst>
            </p:cNvPr>
            <p:cNvSpPr/>
            <p:nvPr/>
          </p:nvSpPr>
          <p:spPr bwMode="gray">
            <a:xfrm>
              <a:off x="613664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5" name="Forme libre : forme 5544">
              <a:extLst>
                <a:ext uri="{FF2B5EF4-FFF2-40B4-BE49-F238E27FC236}">
                  <a16:creationId xmlns:a16="http://schemas.microsoft.com/office/drawing/2014/main" id="{EDD9D1A8-F017-2A87-B6BE-F4EB259E2634}"/>
                </a:ext>
              </a:extLst>
            </p:cNvPr>
            <p:cNvSpPr/>
            <p:nvPr/>
          </p:nvSpPr>
          <p:spPr bwMode="gray">
            <a:xfrm>
              <a:off x="589153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6" name="Forme libre : forme 5545">
              <a:extLst>
                <a:ext uri="{FF2B5EF4-FFF2-40B4-BE49-F238E27FC236}">
                  <a16:creationId xmlns:a16="http://schemas.microsoft.com/office/drawing/2014/main" id="{B86971B6-00DF-B8FA-73AD-012370FCC1CD}"/>
                </a:ext>
              </a:extLst>
            </p:cNvPr>
            <p:cNvSpPr/>
            <p:nvPr/>
          </p:nvSpPr>
          <p:spPr bwMode="gray">
            <a:xfrm>
              <a:off x="584200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7" name="Forme libre : forme 5546">
              <a:extLst>
                <a:ext uri="{FF2B5EF4-FFF2-40B4-BE49-F238E27FC236}">
                  <a16:creationId xmlns:a16="http://schemas.microsoft.com/office/drawing/2014/main" id="{9BB10DEA-4990-5787-8AA7-13547D3161CC}"/>
                </a:ext>
              </a:extLst>
            </p:cNvPr>
            <p:cNvSpPr/>
            <p:nvPr/>
          </p:nvSpPr>
          <p:spPr bwMode="gray">
            <a:xfrm>
              <a:off x="579374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8" name="Forme libre : forme 5547">
              <a:extLst>
                <a:ext uri="{FF2B5EF4-FFF2-40B4-BE49-F238E27FC236}">
                  <a16:creationId xmlns:a16="http://schemas.microsoft.com/office/drawing/2014/main" id="{68B38E57-03C4-3AFA-C0BD-C9B1E7292086}"/>
                </a:ext>
              </a:extLst>
            </p:cNvPr>
            <p:cNvSpPr/>
            <p:nvPr/>
          </p:nvSpPr>
          <p:spPr bwMode="gray">
            <a:xfrm>
              <a:off x="574421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9" name="Forme libre : forme 5548">
              <a:extLst>
                <a:ext uri="{FF2B5EF4-FFF2-40B4-BE49-F238E27FC236}">
                  <a16:creationId xmlns:a16="http://schemas.microsoft.com/office/drawing/2014/main" id="{0A72D20E-6492-870F-C210-DC8BFE846B64}"/>
                </a:ext>
              </a:extLst>
            </p:cNvPr>
            <p:cNvSpPr/>
            <p:nvPr/>
          </p:nvSpPr>
          <p:spPr bwMode="gray">
            <a:xfrm>
              <a:off x="569595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0" name="Forme libre : forme 5549">
              <a:extLst>
                <a:ext uri="{FF2B5EF4-FFF2-40B4-BE49-F238E27FC236}">
                  <a16:creationId xmlns:a16="http://schemas.microsoft.com/office/drawing/2014/main" id="{686A9151-4C6D-E0E6-661D-3E8B05C6EAB2}"/>
                </a:ext>
              </a:extLst>
            </p:cNvPr>
            <p:cNvSpPr/>
            <p:nvPr/>
          </p:nvSpPr>
          <p:spPr bwMode="gray">
            <a:xfrm>
              <a:off x="564642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1" name="Forme libre : forme 5550">
              <a:extLst>
                <a:ext uri="{FF2B5EF4-FFF2-40B4-BE49-F238E27FC236}">
                  <a16:creationId xmlns:a16="http://schemas.microsoft.com/office/drawing/2014/main" id="{6C3311BB-1DF8-3EC1-6412-541BAFF6F58D}"/>
                </a:ext>
              </a:extLst>
            </p:cNvPr>
            <p:cNvSpPr/>
            <p:nvPr/>
          </p:nvSpPr>
          <p:spPr bwMode="gray">
            <a:xfrm>
              <a:off x="559689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2" name="Forme libre : forme 5551">
              <a:extLst>
                <a:ext uri="{FF2B5EF4-FFF2-40B4-BE49-F238E27FC236}">
                  <a16:creationId xmlns:a16="http://schemas.microsoft.com/office/drawing/2014/main" id="{79666285-F31D-80DE-0FF9-228108181A7F}"/>
                </a:ext>
              </a:extLst>
            </p:cNvPr>
            <p:cNvSpPr/>
            <p:nvPr/>
          </p:nvSpPr>
          <p:spPr bwMode="gray">
            <a:xfrm>
              <a:off x="520573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3" name="Forme libre : forme 5552">
              <a:extLst>
                <a:ext uri="{FF2B5EF4-FFF2-40B4-BE49-F238E27FC236}">
                  <a16:creationId xmlns:a16="http://schemas.microsoft.com/office/drawing/2014/main" id="{961861A4-A20C-5B83-0104-4D67D09A7103}"/>
                </a:ext>
              </a:extLst>
            </p:cNvPr>
            <p:cNvSpPr/>
            <p:nvPr/>
          </p:nvSpPr>
          <p:spPr bwMode="gray">
            <a:xfrm>
              <a:off x="515620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4" name="Forme libre : forme 5553">
              <a:extLst>
                <a:ext uri="{FF2B5EF4-FFF2-40B4-BE49-F238E27FC236}">
                  <a16:creationId xmlns:a16="http://schemas.microsoft.com/office/drawing/2014/main" id="{67EAC7E3-CDED-68D7-F30E-B5A7F46E1541}"/>
                </a:ext>
              </a:extLst>
            </p:cNvPr>
            <p:cNvSpPr/>
            <p:nvPr/>
          </p:nvSpPr>
          <p:spPr bwMode="gray">
            <a:xfrm>
              <a:off x="510667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5" name="Forme libre : forme 5554">
              <a:extLst>
                <a:ext uri="{FF2B5EF4-FFF2-40B4-BE49-F238E27FC236}">
                  <a16:creationId xmlns:a16="http://schemas.microsoft.com/office/drawing/2014/main" id="{F881AFD7-681C-3CEB-BA71-F377BE0F722A}"/>
                </a:ext>
              </a:extLst>
            </p:cNvPr>
            <p:cNvSpPr/>
            <p:nvPr/>
          </p:nvSpPr>
          <p:spPr bwMode="gray">
            <a:xfrm>
              <a:off x="505841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6" name="Forme libre : forme 5555">
              <a:extLst>
                <a:ext uri="{FF2B5EF4-FFF2-40B4-BE49-F238E27FC236}">
                  <a16:creationId xmlns:a16="http://schemas.microsoft.com/office/drawing/2014/main" id="{14F54831-64AA-5A3B-8643-B3014333DF32}"/>
                </a:ext>
              </a:extLst>
            </p:cNvPr>
            <p:cNvSpPr/>
            <p:nvPr/>
          </p:nvSpPr>
          <p:spPr bwMode="gray">
            <a:xfrm>
              <a:off x="500888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7" name="Forme libre : forme 5556">
              <a:extLst>
                <a:ext uri="{FF2B5EF4-FFF2-40B4-BE49-F238E27FC236}">
                  <a16:creationId xmlns:a16="http://schemas.microsoft.com/office/drawing/2014/main" id="{25EAB130-46D1-DB4E-F034-809F57BFD86C}"/>
                </a:ext>
              </a:extLst>
            </p:cNvPr>
            <p:cNvSpPr/>
            <p:nvPr/>
          </p:nvSpPr>
          <p:spPr bwMode="gray">
            <a:xfrm>
              <a:off x="496062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8" name="Forme libre : forme 5557">
              <a:extLst>
                <a:ext uri="{FF2B5EF4-FFF2-40B4-BE49-F238E27FC236}">
                  <a16:creationId xmlns:a16="http://schemas.microsoft.com/office/drawing/2014/main" id="{21A3AB6C-442B-67E6-2462-13F8107362FE}"/>
                </a:ext>
              </a:extLst>
            </p:cNvPr>
            <p:cNvSpPr/>
            <p:nvPr/>
          </p:nvSpPr>
          <p:spPr bwMode="gray">
            <a:xfrm>
              <a:off x="491109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9" name="Forme libre : forme 5558">
              <a:extLst>
                <a:ext uri="{FF2B5EF4-FFF2-40B4-BE49-F238E27FC236}">
                  <a16:creationId xmlns:a16="http://schemas.microsoft.com/office/drawing/2014/main" id="{5E0B8121-B58E-E859-3E91-C2F908822DB2}"/>
                </a:ext>
              </a:extLst>
            </p:cNvPr>
            <p:cNvSpPr/>
            <p:nvPr/>
          </p:nvSpPr>
          <p:spPr bwMode="gray">
            <a:xfrm>
              <a:off x="486156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0" name="Forme libre : forme 5559">
              <a:extLst>
                <a:ext uri="{FF2B5EF4-FFF2-40B4-BE49-F238E27FC236}">
                  <a16:creationId xmlns:a16="http://schemas.microsoft.com/office/drawing/2014/main" id="{0CBB8CEA-9467-FB6D-3A9D-881315318833}"/>
                </a:ext>
              </a:extLst>
            </p:cNvPr>
            <p:cNvSpPr/>
            <p:nvPr/>
          </p:nvSpPr>
          <p:spPr bwMode="gray">
            <a:xfrm>
              <a:off x="476377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1" name="Forme libre : forme 5560">
              <a:extLst>
                <a:ext uri="{FF2B5EF4-FFF2-40B4-BE49-F238E27FC236}">
                  <a16:creationId xmlns:a16="http://schemas.microsoft.com/office/drawing/2014/main" id="{D3A290EE-F93A-0B14-1C28-F9D9180F8F82}"/>
                </a:ext>
              </a:extLst>
            </p:cNvPr>
            <p:cNvSpPr/>
            <p:nvPr/>
          </p:nvSpPr>
          <p:spPr bwMode="gray">
            <a:xfrm>
              <a:off x="471551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2" name="Forme libre : forme 5561">
              <a:extLst>
                <a:ext uri="{FF2B5EF4-FFF2-40B4-BE49-F238E27FC236}">
                  <a16:creationId xmlns:a16="http://schemas.microsoft.com/office/drawing/2014/main" id="{5960550D-926E-375F-0413-5636B3DC6961}"/>
                </a:ext>
              </a:extLst>
            </p:cNvPr>
            <p:cNvSpPr/>
            <p:nvPr/>
          </p:nvSpPr>
          <p:spPr bwMode="gray">
            <a:xfrm>
              <a:off x="466598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3" name="Forme libre : forme 5562">
              <a:extLst>
                <a:ext uri="{FF2B5EF4-FFF2-40B4-BE49-F238E27FC236}">
                  <a16:creationId xmlns:a16="http://schemas.microsoft.com/office/drawing/2014/main" id="{44982AE3-1D71-0791-A716-5E891F8688ED}"/>
                </a:ext>
              </a:extLst>
            </p:cNvPr>
            <p:cNvSpPr/>
            <p:nvPr/>
          </p:nvSpPr>
          <p:spPr bwMode="gray">
            <a:xfrm>
              <a:off x="461772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4" name="Forme libre : forme 5563">
              <a:extLst>
                <a:ext uri="{FF2B5EF4-FFF2-40B4-BE49-F238E27FC236}">
                  <a16:creationId xmlns:a16="http://schemas.microsoft.com/office/drawing/2014/main" id="{A213C197-201D-8C77-F67A-CC2F8521700E}"/>
                </a:ext>
              </a:extLst>
            </p:cNvPr>
            <p:cNvSpPr/>
            <p:nvPr/>
          </p:nvSpPr>
          <p:spPr bwMode="gray">
            <a:xfrm>
              <a:off x="456819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5" name="Forme libre : forme 5564">
              <a:extLst>
                <a:ext uri="{FF2B5EF4-FFF2-40B4-BE49-F238E27FC236}">
                  <a16:creationId xmlns:a16="http://schemas.microsoft.com/office/drawing/2014/main" id="{6833B6D9-A195-B798-FA8A-7447D8B33AA8}"/>
                </a:ext>
              </a:extLst>
            </p:cNvPr>
            <p:cNvSpPr/>
            <p:nvPr/>
          </p:nvSpPr>
          <p:spPr bwMode="gray">
            <a:xfrm>
              <a:off x="451866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6" name="Forme libre : forme 5565">
              <a:extLst>
                <a:ext uri="{FF2B5EF4-FFF2-40B4-BE49-F238E27FC236}">
                  <a16:creationId xmlns:a16="http://schemas.microsoft.com/office/drawing/2014/main" id="{8DA01DC1-CAF6-CAC1-15EE-64851A3461F0}"/>
                </a:ext>
              </a:extLst>
            </p:cNvPr>
            <p:cNvSpPr/>
            <p:nvPr/>
          </p:nvSpPr>
          <p:spPr bwMode="gray">
            <a:xfrm>
              <a:off x="447040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7" name="Forme libre : forme 5566">
              <a:extLst>
                <a:ext uri="{FF2B5EF4-FFF2-40B4-BE49-F238E27FC236}">
                  <a16:creationId xmlns:a16="http://schemas.microsoft.com/office/drawing/2014/main" id="{5DDC9C25-5844-C5A9-831B-ED6E4497E0E6}"/>
                </a:ext>
              </a:extLst>
            </p:cNvPr>
            <p:cNvSpPr/>
            <p:nvPr/>
          </p:nvSpPr>
          <p:spPr bwMode="gray">
            <a:xfrm>
              <a:off x="442087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8" name="Forme libre : forme 5567">
              <a:extLst>
                <a:ext uri="{FF2B5EF4-FFF2-40B4-BE49-F238E27FC236}">
                  <a16:creationId xmlns:a16="http://schemas.microsoft.com/office/drawing/2014/main" id="{4F7C707D-6C21-8FDF-5001-DFF7BF690A04}"/>
                </a:ext>
              </a:extLst>
            </p:cNvPr>
            <p:cNvSpPr/>
            <p:nvPr/>
          </p:nvSpPr>
          <p:spPr bwMode="gray">
            <a:xfrm>
              <a:off x="437261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9" name="Forme libre : forme 5568">
              <a:extLst>
                <a:ext uri="{FF2B5EF4-FFF2-40B4-BE49-F238E27FC236}">
                  <a16:creationId xmlns:a16="http://schemas.microsoft.com/office/drawing/2014/main" id="{BEF2A4D2-4A57-D3C0-E494-421BF2C29FCD}"/>
                </a:ext>
              </a:extLst>
            </p:cNvPr>
            <p:cNvSpPr/>
            <p:nvPr/>
          </p:nvSpPr>
          <p:spPr bwMode="gray">
            <a:xfrm>
              <a:off x="432308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0" name="Forme libre : forme 5569">
              <a:extLst>
                <a:ext uri="{FF2B5EF4-FFF2-40B4-BE49-F238E27FC236}">
                  <a16:creationId xmlns:a16="http://schemas.microsoft.com/office/drawing/2014/main" id="{1ABCE109-A8CE-51FC-7333-2214F04F91E3}"/>
                </a:ext>
              </a:extLst>
            </p:cNvPr>
            <p:cNvSpPr/>
            <p:nvPr/>
          </p:nvSpPr>
          <p:spPr bwMode="gray">
            <a:xfrm>
              <a:off x="427355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1" name="Forme libre : forme 5570">
              <a:extLst>
                <a:ext uri="{FF2B5EF4-FFF2-40B4-BE49-F238E27FC236}">
                  <a16:creationId xmlns:a16="http://schemas.microsoft.com/office/drawing/2014/main" id="{5D255743-0C8C-EA4D-C42E-37AD15F21F29}"/>
                </a:ext>
              </a:extLst>
            </p:cNvPr>
            <p:cNvSpPr/>
            <p:nvPr/>
          </p:nvSpPr>
          <p:spPr bwMode="gray">
            <a:xfrm>
              <a:off x="422529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2" name="Forme libre : forme 5571">
              <a:extLst>
                <a:ext uri="{FF2B5EF4-FFF2-40B4-BE49-F238E27FC236}">
                  <a16:creationId xmlns:a16="http://schemas.microsoft.com/office/drawing/2014/main" id="{10B22084-65C9-92BB-5C2C-44E1EFF48BCC}"/>
                </a:ext>
              </a:extLst>
            </p:cNvPr>
            <p:cNvSpPr/>
            <p:nvPr/>
          </p:nvSpPr>
          <p:spPr bwMode="gray">
            <a:xfrm>
              <a:off x="417576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3" name="Forme libre : forme 5572">
              <a:extLst>
                <a:ext uri="{FF2B5EF4-FFF2-40B4-BE49-F238E27FC236}">
                  <a16:creationId xmlns:a16="http://schemas.microsoft.com/office/drawing/2014/main" id="{E95541C8-DC8F-E9A1-D569-942E27677C5E}"/>
                </a:ext>
              </a:extLst>
            </p:cNvPr>
            <p:cNvSpPr/>
            <p:nvPr/>
          </p:nvSpPr>
          <p:spPr bwMode="gray">
            <a:xfrm>
              <a:off x="412750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4" name="Forme libre : forme 5573">
              <a:extLst>
                <a:ext uri="{FF2B5EF4-FFF2-40B4-BE49-F238E27FC236}">
                  <a16:creationId xmlns:a16="http://schemas.microsoft.com/office/drawing/2014/main" id="{69433710-0DA5-97C8-FDE5-F8E99ACB5AA5}"/>
                </a:ext>
              </a:extLst>
            </p:cNvPr>
            <p:cNvSpPr/>
            <p:nvPr/>
          </p:nvSpPr>
          <p:spPr bwMode="gray">
            <a:xfrm>
              <a:off x="407797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5" name="Forme libre : forme 5574">
              <a:extLst>
                <a:ext uri="{FF2B5EF4-FFF2-40B4-BE49-F238E27FC236}">
                  <a16:creationId xmlns:a16="http://schemas.microsoft.com/office/drawing/2014/main" id="{7EF9B085-BDD5-119D-70EC-D493FAC1BA15}"/>
                </a:ext>
              </a:extLst>
            </p:cNvPr>
            <p:cNvSpPr/>
            <p:nvPr/>
          </p:nvSpPr>
          <p:spPr bwMode="gray">
            <a:xfrm>
              <a:off x="402844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6" name="Forme libre : forme 5575">
              <a:extLst>
                <a:ext uri="{FF2B5EF4-FFF2-40B4-BE49-F238E27FC236}">
                  <a16:creationId xmlns:a16="http://schemas.microsoft.com/office/drawing/2014/main" id="{6B0AAEF3-7259-97B3-F705-2EA306A17AF0}"/>
                </a:ext>
              </a:extLst>
            </p:cNvPr>
            <p:cNvSpPr/>
            <p:nvPr/>
          </p:nvSpPr>
          <p:spPr bwMode="gray">
            <a:xfrm>
              <a:off x="398018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7" name="Forme libre : forme 5576">
              <a:extLst>
                <a:ext uri="{FF2B5EF4-FFF2-40B4-BE49-F238E27FC236}">
                  <a16:creationId xmlns:a16="http://schemas.microsoft.com/office/drawing/2014/main" id="{2ECCA3B8-5EA0-25A8-3496-211894399737}"/>
                </a:ext>
              </a:extLst>
            </p:cNvPr>
            <p:cNvSpPr/>
            <p:nvPr/>
          </p:nvSpPr>
          <p:spPr bwMode="gray">
            <a:xfrm>
              <a:off x="393065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8" name="Forme libre : forme 5577">
              <a:extLst>
                <a:ext uri="{FF2B5EF4-FFF2-40B4-BE49-F238E27FC236}">
                  <a16:creationId xmlns:a16="http://schemas.microsoft.com/office/drawing/2014/main" id="{A5905C5F-7109-0CA2-CD40-F2297E8CECE6}"/>
                </a:ext>
              </a:extLst>
            </p:cNvPr>
            <p:cNvSpPr/>
            <p:nvPr/>
          </p:nvSpPr>
          <p:spPr bwMode="gray">
            <a:xfrm>
              <a:off x="388239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9" name="Forme libre : forme 5578">
              <a:extLst>
                <a:ext uri="{FF2B5EF4-FFF2-40B4-BE49-F238E27FC236}">
                  <a16:creationId xmlns:a16="http://schemas.microsoft.com/office/drawing/2014/main" id="{B435B147-C012-F5FE-5762-E196776A0489}"/>
                </a:ext>
              </a:extLst>
            </p:cNvPr>
            <p:cNvSpPr/>
            <p:nvPr/>
          </p:nvSpPr>
          <p:spPr bwMode="gray">
            <a:xfrm>
              <a:off x="383286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0" name="Forme libre : forme 5579">
              <a:extLst>
                <a:ext uri="{FF2B5EF4-FFF2-40B4-BE49-F238E27FC236}">
                  <a16:creationId xmlns:a16="http://schemas.microsoft.com/office/drawing/2014/main" id="{E35940D4-931B-1421-A7E2-CB727DEF4941}"/>
                </a:ext>
              </a:extLst>
            </p:cNvPr>
            <p:cNvSpPr/>
            <p:nvPr/>
          </p:nvSpPr>
          <p:spPr bwMode="gray">
            <a:xfrm>
              <a:off x="378333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1" name="Forme libre : forme 5580">
              <a:extLst>
                <a:ext uri="{FF2B5EF4-FFF2-40B4-BE49-F238E27FC236}">
                  <a16:creationId xmlns:a16="http://schemas.microsoft.com/office/drawing/2014/main" id="{7156F88B-B67F-A258-9F22-F0257D59340D}"/>
                </a:ext>
              </a:extLst>
            </p:cNvPr>
            <p:cNvSpPr/>
            <p:nvPr/>
          </p:nvSpPr>
          <p:spPr bwMode="gray">
            <a:xfrm>
              <a:off x="373507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2" name="Forme libre : forme 5581">
              <a:extLst>
                <a:ext uri="{FF2B5EF4-FFF2-40B4-BE49-F238E27FC236}">
                  <a16:creationId xmlns:a16="http://schemas.microsoft.com/office/drawing/2014/main" id="{DE44D532-5593-D886-54FE-C1FDBFD3D354}"/>
                </a:ext>
              </a:extLst>
            </p:cNvPr>
            <p:cNvSpPr/>
            <p:nvPr/>
          </p:nvSpPr>
          <p:spPr bwMode="gray">
            <a:xfrm>
              <a:off x="368554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3" name="Forme libre : forme 5582">
              <a:extLst>
                <a:ext uri="{FF2B5EF4-FFF2-40B4-BE49-F238E27FC236}">
                  <a16:creationId xmlns:a16="http://schemas.microsoft.com/office/drawing/2014/main" id="{2B9D6E0B-640E-21EE-46E1-B62F27499DBB}"/>
                </a:ext>
              </a:extLst>
            </p:cNvPr>
            <p:cNvSpPr/>
            <p:nvPr/>
          </p:nvSpPr>
          <p:spPr bwMode="gray">
            <a:xfrm>
              <a:off x="363728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4" name="Forme libre : forme 5583">
              <a:extLst>
                <a:ext uri="{FF2B5EF4-FFF2-40B4-BE49-F238E27FC236}">
                  <a16:creationId xmlns:a16="http://schemas.microsoft.com/office/drawing/2014/main" id="{A43FDA31-AFAD-BB9C-7E89-39DA1425649E}"/>
                </a:ext>
              </a:extLst>
            </p:cNvPr>
            <p:cNvSpPr/>
            <p:nvPr/>
          </p:nvSpPr>
          <p:spPr bwMode="gray">
            <a:xfrm>
              <a:off x="358775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5" name="Forme libre : forme 5584">
              <a:extLst>
                <a:ext uri="{FF2B5EF4-FFF2-40B4-BE49-F238E27FC236}">
                  <a16:creationId xmlns:a16="http://schemas.microsoft.com/office/drawing/2014/main" id="{6CF67786-3A34-E9E9-E8B0-A83E8B923112}"/>
                </a:ext>
              </a:extLst>
            </p:cNvPr>
            <p:cNvSpPr/>
            <p:nvPr/>
          </p:nvSpPr>
          <p:spPr bwMode="gray">
            <a:xfrm>
              <a:off x="353822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6" name="Forme libre : forme 5585">
              <a:extLst>
                <a:ext uri="{FF2B5EF4-FFF2-40B4-BE49-F238E27FC236}">
                  <a16:creationId xmlns:a16="http://schemas.microsoft.com/office/drawing/2014/main" id="{94E239D8-2FFA-B6A0-A1FB-189699155384}"/>
                </a:ext>
              </a:extLst>
            </p:cNvPr>
            <p:cNvSpPr/>
            <p:nvPr/>
          </p:nvSpPr>
          <p:spPr bwMode="gray">
            <a:xfrm>
              <a:off x="348996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7" name="Forme libre : forme 5586">
              <a:extLst>
                <a:ext uri="{FF2B5EF4-FFF2-40B4-BE49-F238E27FC236}">
                  <a16:creationId xmlns:a16="http://schemas.microsoft.com/office/drawing/2014/main" id="{69C1D257-DF0C-63AC-47D5-4516FC400041}"/>
                </a:ext>
              </a:extLst>
            </p:cNvPr>
            <p:cNvSpPr/>
            <p:nvPr/>
          </p:nvSpPr>
          <p:spPr bwMode="gray">
            <a:xfrm>
              <a:off x="344043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8" name="Forme libre : forme 5587">
              <a:extLst>
                <a:ext uri="{FF2B5EF4-FFF2-40B4-BE49-F238E27FC236}">
                  <a16:creationId xmlns:a16="http://schemas.microsoft.com/office/drawing/2014/main" id="{ECE6A47D-E8D7-8EF0-701B-DC5A36DDDB25}"/>
                </a:ext>
              </a:extLst>
            </p:cNvPr>
            <p:cNvSpPr/>
            <p:nvPr/>
          </p:nvSpPr>
          <p:spPr bwMode="gray">
            <a:xfrm>
              <a:off x="216662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9" name="Forme libre : forme 5588">
              <a:extLst>
                <a:ext uri="{FF2B5EF4-FFF2-40B4-BE49-F238E27FC236}">
                  <a16:creationId xmlns:a16="http://schemas.microsoft.com/office/drawing/2014/main" id="{C7AE2051-5854-3C9B-CBC1-C3DE7245EC48}"/>
                </a:ext>
              </a:extLst>
            </p:cNvPr>
            <p:cNvSpPr/>
            <p:nvPr/>
          </p:nvSpPr>
          <p:spPr bwMode="gray">
            <a:xfrm>
              <a:off x="211709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0" name="Forme libre : forme 5589">
              <a:extLst>
                <a:ext uri="{FF2B5EF4-FFF2-40B4-BE49-F238E27FC236}">
                  <a16:creationId xmlns:a16="http://schemas.microsoft.com/office/drawing/2014/main" id="{0978C6A3-4C5F-26BE-0AE9-7F3F6B536F4B}"/>
                </a:ext>
              </a:extLst>
            </p:cNvPr>
            <p:cNvSpPr/>
            <p:nvPr/>
          </p:nvSpPr>
          <p:spPr bwMode="gray">
            <a:xfrm>
              <a:off x="206883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1" name="Forme libre : forme 5590">
              <a:extLst>
                <a:ext uri="{FF2B5EF4-FFF2-40B4-BE49-F238E27FC236}">
                  <a16:creationId xmlns:a16="http://schemas.microsoft.com/office/drawing/2014/main" id="{0809D00A-E520-7B60-D519-E2CC3D242C84}"/>
                </a:ext>
              </a:extLst>
            </p:cNvPr>
            <p:cNvSpPr/>
            <p:nvPr/>
          </p:nvSpPr>
          <p:spPr bwMode="gray">
            <a:xfrm>
              <a:off x="201930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2" name="Forme libre : forme 5591">
              <a:extLst>
                <a:ext uri="{FF2B5EF4-FFF2-40B4-BE49-F238E27FC236}">
                  <a16:creationId xmlns:a16="http://schemas.microsoft.com/office/drawing/2014/main" id="{10E390F5-2301-1CDF-CFB5-80EF52106E50}"/>
                </a:ext>
              </a:extLst>
            </p:cNvPr>
            <p:cNvSpPr/>
            <p:nvPr/>
          </p:nvSpPr>
          <p:spPr bwMode="gray">
            <a:xfrm>
              <a:off x="167640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3" name="Forme libre : forme 5592">
              <a:extLst>
                <a:ext uri="{FF2B5EF4-FFF2-40B4-BE49-F238E27FC236}">
                  <a16:creationId xmlns:a16="http://schemas.microsoft.com/office/drawing/2014/main" id="{21914EA4-B69D-7806-2F54-8E0411CB18B8}"/>
                </a:ext>
              </a:extLst>
            </p:cNvPr>
            <p:cNvSpPr/>
            <p:nvPr/>
          </p:nvSpPr>
          <p:spPr bwMode="gray">
            <a:xfrm>
              <a:off x="1626870" y="36106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4" name="Forme libre : forme 5593">
              <a:extLst>
                <a:ext uri="{FF2B5EF4-FFF2-40B4-BE49-F238E27FC236}">
                  <a16:creationId xmlns:a16="http://schemas.microsoft.com/office/drawing/2014/main" id="{8771F55B-5775-D4AC-09B6-92D42E8596E4}"/>
                </a:ext>
              </a:extLst>
            </p:cNvPr>
            <p:cNvSpPr/>
            <p:nvPr/>
          </p:nvSpPr>
          <p:spPr bwMode="gray">
            <a:xfrm>
              <a:off x="1578610" y="36106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5" name="Forme libre : forme 5594">
              <a:extLst>
                <a:ext uri="{FF2B5EF4-FFF2-40B4-BE49-F238E27FC236}">
                  <a16:creationId xmlns:a16="http://schemas.microsoft.com/office/drawing/2014/main" id="{8A878911-9175-386B-52F9-3B14AB8A9428}"/>
                </a:ext>
              </a:extLst>
            </p:cNvPr>
            <p:cNvSpPr/>
            <p:nvPr/>
          </p:nvSpPr>
          <p:spPr bwMode="gray">
            <a:xfrm>
              <a:off x="1529080" y="36106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6" name="Forme libre : forme 5595">
              <a:extLst>
                <a:ext uri="{FF2B5EF4-FFF2-40B4-BE49-F238E27FC236}">
                  <a16:creationId xmlns:a16="http://schemas.microsoft.com/office/drawing/2014/main" id="{ADF498B6-438A-A025-D04E-70D126D37151}"/>
                </a:ext>
              </a:extLst>
            </p:cNvPr>
            <p:cNvSpPr/>
            <p:nvPr/>
          </p:nvSpPr>
          <p:spPr bwMode="gray">
            <a:xfrm>
              <a:off x="1480820" y="36106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7" name="Forme libre : forme 5596">
              <a:extLst>
                <a:ext uri="{FF2B5EF4-FFF2-40B4-BE49-F238E27FC236}">
                  <a16:creationId xmlns:a16="http://schemas.microsoft.com/office/drawing/2014/main" id="{8D3EBC2E-8CEB-8902-F504-B4349FA1B276}"/>
                </a:ext>
              </a:extLst>
            </p:cNvPr>
            <p:cNvSpPr/>
            <p:nvPr/>
          </p:nvSpPr>
          <p:spPr bwMode="gray">
            <a:xfrm>
              <a:off x="1431290" y="36106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8" name="Forme libre : forme 5597">
              <a:extLst>
                <a:ext uri="{FF2B5EF4-FFF2-40B4-BE49-F238E27FC236}">
                  <a16:creationId xmlns:a16="http://schemas.microsoft.com/office/drawing/2014/main" id="{5DD879FD-F9B9-3912-4EFF-8FDBDB40B387}"/>
                </a:ext>
              </a:extLst>
            </p:cNvPr>
            <p:cNvSpPr/>
            <p:nvPr/>
          </p:nvSpPr>
          <p:spPr bwMode="gray">
            <a:xfrm>
              <a:off x="1381760" y="36106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9" name="Forme libre : forme 5598">
              <a:extLst>
                <a:ext uri="{FF2B5EF4-FFF2-40B4-BE49-F238E27FC236}">
                  <a16:creationId xmlns:a16="http://schemas.microsoft.com/office/drawing/2014/main" id="{A6A929F3-9356-4326-3D1B-D6257C215109}"/>
                </a:ext>
              </a:extLst>
            </p:cNvPr>
            <p:cNvSpPr/>
            <p:nvPr/>
          </p:nvSpPr>
          <p:spPr bwMode="gray">
            <a:xfrm>
              <a:off x="1333500" y="36106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0" name="Forme libre : forme 5599">
              <a:extLst>
                <a:ext uri="{FF2B5EF4-FFF2-40B4-BE49-F238E27FC236}">
                  <a16:creationId xmlns:a16="http://schemas.microsoft.com/office/drawing/2014/main" id="{0DA9143E-66A8-E4E2-9AE9-EB9344271340}"/>
                </a:ext>
              </a:extLst>
            </p:cNvPr>
            <p:cNvSpPr/>
            <p:nvPr/>
          </p:nvSpPr>
          <p:spPr bwMode="gray">
            <a:xfrm>
              <a:off x="6529069" y="35610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1" name="Forme libre : forme 5600">
              <a:extLst>
                <a:ext uri="{FF2B5EF4-FFF2-40B4-BE49-F238E27FC236}">
                  <a16:creationId xmlns:a16="http://schemas.microsoft.com/office/drawing/2014/main" id="{34A3B9C1-3A18-4F90-D372-C7626F1A142D}"/>
                </a:ext>
              </a:extLst>
            </p:cNvPr>
            <p:cNvSpPr/>
            <p:nvPr/>
          </p:nvSpPr>
          <p:spPr bwMode="gray">
            <a:xfrm>
              <a:off x="6479540" y="35610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2" name="Forme libre : forme 5601">
              <a:extLst>
                <a:ext uri="{FF2B5EF4-FFF2-40B4-BE49-F238E27FC236}">
                  <a16:creationId xmlns:a16="http://schemas.microsoft.com/office/drawing/2014/main" id="{4467A357-CED4-9180-04DC-D49254A3FC97}"/>
                </a:ext>
              </a:extLst>
            </p:cNvPr>
            <p:cNvSpPr/>
            <p:nvPr/>
          </p:nvSpPr>
          <p:spPr bwMode="gray">
            <a:xfrm>
              <a:off x="638175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3" name="Forme libre : forme 5602">
              <a:extLst>
                <a:ext uri="{FF2B5EF4-FFF2-40B4-BE49-F238E27FC236}">
                  <a16:creationId xmlns:a16="http://schemas.microsoft.com/office/drawing/2014/main" id="{07F6EDD9-4455-9DEC-4738-06C8CEFEF983}"/>
                </a:ext>
              </a:extLst>
            </p:cNvPr>
            <p:cNvSpPr/>
            <p:nvPr/>
          </p:nvSpPr>
          <p:spPr bwMode="gray">
            <a:xfrm>
              <a:off x="633222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4" name="Forme libre : forme 5603">
              <a:extLst>
                <a:ext uri="{FF2B5EF4-FFF2-40B4-BE49-F238E27FC236}">
                  <a16:creationId xmlns:a16="http://schemas.microsoft.com/office/drawing/2014/main" id="{9AE3FB98-F880-75F1-C70F-991140FA84E0}"/>
                </a:ext>
              </a:extLst>
            </p:cNvPr>
            <p:cNvSpPr/>
            <p:nvPr/>
          </p:nvSpPr>
          <p:spPr bwMode="gray">
            <a:xfrm>
              <a:off x="628396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5" name="Forme libre : forme 5604">
              <a:extLst>
                <a:ext uri="{FF2B5EF4-FFF2-40B4-BE49-F238E27FC236}">
                  <a16:creationId xmlns:a16="http://schemas.microsoft.com/office/drawing/2014/main" id="{D78AAE95-D561-62D1-37F7-714E974BF27E}"/>
                </a:ext>
              </a:extLst>
            </p:cNvPr>
            <p:cNvSpPr/>
            <p:nvPr/>
          </p:nvSpPr>
          <p:spPr bwMode="gray">
            <a:xfrm>
              <a:off x="623443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6" name="Forme libre : forme 5605">
              <a:extLst>
                <a:ext uri="{FF2B5EF4-FFF2-40B4-BE49-F238E27FC236}">
                  <a16:creationId xmlns:a16="http://schemas.microsoft.com/office/drawing/2014/main" id="{F9F8B7E6-75A6-96AD-7624-808F36999C55}"/>
                </a:ext>
              </a:extLst>
            </p:cNvPr>
            <p:cNvSpPr/>
            <p:nvPr/>
          </p:nvSpPr>
          <p:spPr bwMode="gray">
            <a:xfrm>
              <a:off x="618490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7" name="Forme libre : forme 5606">
              <a:extLst>
                <a:ext uri="{FF2B5EF4-FFF2-40B4-BE49-F238E27FC236}">
                  <a16:creationId xmlns:a16="http://schemas.microsoft.com/office/drawing/2014/main" id="{93AD6F2F-13CF-5CC3-E25D-A4712AECB400}"/>
                </a:ext>
              </a:extLst>
            </p:cNvPr>
            <p:cNvSpPr/>
            <p:nvPr/>
          </p:nvSpPr>
          <p:spPr bwMode="gray">
            <a:xfrm>
              <a:off x="613664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8" name="Forme libre : forme 5607">
              <a:extLst>
                <a:ext uri="{FF2B5EF4-FFF2-40B4-BE49-F238E27FC236}">
                  <a16:creationId xmlns:a16="http://schemas.microsoft.com/office/drawing/2014/main" id="{6F75FF51-4CB5-58BA-5E05-30A2D03AD7E4}"/>
                </a:ext>
              </a:extLst>
            </p:cNvPr>
            <p:cNvSpPr/>
            <p:nvPr/>
          </p:nvSpPr>
          <p:spPr bwMode="gray">
            <a:xfrm>
              <a:off x="608711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9" name="Forme libre : forme 5608">
              <a:extLst>
                <a:ext uri="{FF2B5EF4-FFF2-40B4-BE49-F238E27FC236}">
                  <a16:creationId xmlns:a16="http://schemas.microsoft.com/office/drawing/2014/main" id="{B2A08B0C-76B9-6BB1-132A-F712DDA39734}"/>
                </a:ext>
              </a:extLst>
            </p:cNvPr>
            <p:cNvSpPr/>
            <p:nvPr/>
          </p:nvSpPr>
          <p:spPr bwMode="gray">
            <a:xfrm>
              <a:off x="589153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0" name="Forme libre : forme 5609">
              <a:extLst>
                <a:ext uri="{FF2B5EF4-FFF2-40B4-BE49-F238E27FC236}">
                  <a16:creationId xmlns:a16="http://schemas.microsoft.com/office/drawing/2014/main" id="{9E8FDED4-9AF4-CAB2-07A8-20736DBEFF14}"/>
                </a:ext>
              </a:extLst>
            </p:cNvPr>
            <p:cNvSpPr/>
            <p:nvPr/>
          </p:nvSpPr>
          <p:spPr bwMode="gray">
            <a:xfrm>
              <a:off x="584200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1" name="Forme libre : forme 5610">
              <a:extLst>
                <a:ext uri="{FF2B5EF4-FFF2-40B4-BE49-F238E27FC236}">
                  <a16:creationId xmlns:a16="http://schemas.microsoft.com/office/drawing/2014/main" id="{856A5F22-07EE-F1F2-8173-4F8D5E024300}"/>
                </a:ext>
              </a:extLst>
            </p:cNvPr>
            <p:cNvSpPr/>
            <p:nvPr/>
          </p:nvSpPr>
          <p:spPr bwMode="gray">
            <a:xfrm>
              <a:off x="579374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2" name="Forme libre : forme 5611">
              <a:extLst>
                <a:ext uri="{FF2B5EF4-FFF2-40B4-BE49-F238E27FC236}">
                  <a16:creationId xmlns:a16="http://schemas.microsoft.com/office/drawing/2014/main" id="{43207B87-F223-E5D2-824A-3B4553EDC5F1}"/>
                </a:ext>
              </a:extLst>
            </p:cNvPr>
            <p:cNvSpPr/>
            <p:nvPr/>
          </p:nvSpPr>
          <p:spPr bwMode="gray">
            <a:xfrm>
              <a:off x="574421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3" name="Forme libre : forme 5612">
              <a:extLst>
                <a:ext uri="{FF2B5EF4-FFF2-40B4-BE49-F238E27FC236}">
                  <a16:creationId xmlns:a16="http://schemas.microsoft.com/office/drawing/2014/main" id="{CFEBC0A9-8FDF-024B-868C-8E3BE27B66ED}"/>
                </a:ext>
              </a:extLst>
            </p:cNvPr>
            <p:cNvSpPr/>
            <p:nvPr/>
          </p:nvSpPr>
          <p:spPr bwMode="gray">
            <a:xfrm>
              <a:off x="569595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4" name="Forme libre : forme 5613">
              <a:extLst>
                <a:ext uri="{FF2B5EF4-FFF2-40B4-BE49-F238E27FC236}">
                  <a16:creationId xmlns:a16="http://schemas.microsoft.com/office/drawing/2014/main" id="{AAD610B5-42A8-9A0C-7796-EB1B8BE69127}"/>
                </a:ext>
              </a:extLst>
            </p:cNvPr>
            <p:cNvSpPr/>
            <p:nvPr/>
          </p:nvSpPr>
          <p:spPr bwMode="gray">
            <a:xfrm>
              <a:off x="564642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5" name="Forme libre : forme 5614">
              <a:extLst>
                <a:ext uri="{FF2B5EF4-FFF2-40B4-BE49-F238E27FC236}">
                  <a16:creationId xmlns:a16="http://schemas.microsoft.com/office/drawing/2014/main" id="{0FEEACBC-DA24-BF59-CE1C-87E2D7098324}"/>
                </a:ext>
              </a:extLst>
            </p:cNvPr>
            <p:cNvSpPr/>
            <p:nvPr/>
          </p:nvSpPr>
          <p:spPr bwMode="gray">
            <a:xfrm>
              <a:off x="559689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6" name="Forme libre : forme 5615">
              <a:extLst>
                <a:ext uri="{FF2B5EF4-FFF2-40B4-BE49-F238E27FC236}">
                  <a16:creationId xmlns:a16="http://schemas.microsoft.com/office/drawing/2014/main" id="{726D9B04-2E1C-E853-FED0-7D99E51B01F0}"/>
                </a:ext>
              </a:extLst>
            </p:cNvPr>
            <p:cNvSpPr/>
            <p:nvPr/>
          </p:nvSpPr>
          <p:spPr bwMode="gray">
            <a:xfrm>
              <a:off x="525399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7" name="Forme libre : forme 5616">
              <a:extLst>
                <a:ext uri="{FF2B5EF4-FFF2-40B4-BE49-F238E27FC236}">
                  <a16:creationId xmlns:a16="http://schemas.microsoft.com/office/drawing/2014/main" id="{F2F29D23-125B-D278-C119-18A8D0263E9A}"/>
                </a:ext>
              </a:extLst>
            </p:cNvPr>
            <p:cNvSpPr/>
            <p:nvPr/>
          </p:nvSpPr>
          <p:spPr bwMode="gray">
            <a:xfrm>
              <a:off x="520573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8" name="Forme libre : forme 5617">
              <a:extLst>
                <a:ext uri="{FF2B5EF4-FFF2-40B4-BE49-F238E27FC236}">
                  <a16:creationId xmlns:a16="http://schemas.microsoft.com/office/drawing/2014/main" id="{68681C12-8800-5A69-F38F-464F2410F66D}"/>
                </a:ext>
              </a:extLst>
            </p:cNvPr>
            <p:cNvSpPr/>
            <p:nvPr/>
          </p:nvSpPr>
          <p:spPr bwMode="gray">
            <a:xfrm>
              <a:off x="515620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9" name="Forme libre : forme 5618">
              <a:extLst>
                <a:ext uri="{FF2B5EF4-FFF2-40B4-BE49-F238E27FC236}">
                  <a16:creationId xmlns:a16="http://schemas.microsoft.com/office/drawing/2014/main" id="{DE297A73-71E3-06CF-6ED7-A75F8AD4DD67}"/>
                </a:ext>
              </a:extLst>
            </p:cNvPr>
            <p:cNvSpPr/>
            <p:nvPr/>
          </p:nvSpPr>
          <p:spPr bwMode="gray">
            <a:xfrm>
              <a:off x="510667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0" name="Forme libre : forme 5619">
              <a:extLst>
                <a:ext uri="{FF2B5EF4-FFF2-40B4-BE49-F238E27FC236}">
                  <a16:creationId xmlns:a16="http://schemas.microsoft.com/office/drawing/2014/main" id="{F1272A23-24EA-E473-9031-4B5BDE4C13CD}"/>
                </a:ext>
              </a:extLst>
            </p:cNvPr>
            <p:cNvSpPr/>
            <p:nvPr/>
          </p:nvSpPr>
          <p:spPr bwMode="gray">
            <a:xfrm>
              <a:off x="505841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1" name="Forme libre : forme 5620">
              <a:extLst>
                <a:ext uri="{FF2B5EF4-FFF2-40B4-BE49-F238E27FC236}">
                  <a16:creationId xmlns:a16="http://schemas.microsoft.com/office/drawing/2014/main" id="{BC66361D-A432-EEA4-B869-CF743D240C3B}"/>
                </a:ext>
              </a:extLst>
            </p:cNvPr>
            <p:cNvSpPr/>
            <p:nvPr/>
          </p:nvSpPr>
          <p:spPr bwMode="gray">
            <a:xfrm>
              <a:off x="500888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2" name="Forme libre : forme 5621">
              <a:extLst>
                <a:ext uri="{FF2B5EF4-FFF2-40B4-BE49-F238E27FC236}">
                  <a16:creationId xmlns:a16="http://schemas.microsoft.com/office/drawing/2014/main" id="{F04AFB3B-3CD1-4AA2-4C5A-118BD790152C}"/>
                </a:ext>
              </a:extLst>
            </p:cNvPr>
            <p:cNvSpPr/>
            <p:nvPr/>
          </p:nvSpPr>
          <p:spPr bwMode="gray">
            <a:xfrm>
              <a:off x="496062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3" name="Forme libre : forme 5622">
              <a:extLst>
                <a:ext uri="{FF2B5EF4-FFF2-40B4-BE49-F238E27FC236}">
                  <a16:creationId xmlns:a16="http://schemas.microsoft.com/office/drawing/2014/main" id="{8AFAAE46-225C-3A7A-4220-A2C99B7109CB}"/>
                </a:ext>
              </a:extLst>
            </p:cNvPr>
            <p:cNvSpPr/>
            <p:nvPr/>
          </p:nvSpPr>
          <p:spPr bwMode="gray">
            <a:xfrm>
              <a:off x="491109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4" name="Forme libre : forme 5623">
              <a:extLst>
                <a:ext uri="{FF2B5EF4-FFF2-40B4-BE49-F238E27FC236}">
                  <a16:creationId xmlns:a16="http://schemas.microsoft.com/office/drawing/2014/main" id="{42C53358-D07B-3AA8-DC69-7ABDCB39BF04}"/>
                </a:ext>
              </a:extLst>
            </p:cNvPr>
            <p:cNvSpPr/>
            <p:nvPr/>
          </p:nvSpPr>
          <p:spPr bwMode="gray">
            <a:xfrm>
              <a:off x="486156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5" name="Forme libre : forme 5624">
              <a:extLst>
                <a:ext uri="{FF2B5EF4-FFF2-40B4-BE49-F238E27FC236}">
                  <a16:creationId xmlns:a16="http://schemas.microsoft.com/office/drawing/2014/main" id="{0E0690F7-9DB2-042D-8A06-394FC87F2B75}"/>
                </a:ext>
              </a:extLst>
            </p:cNvPr>
            <p:cNvSpPr/>
            <p:nvPr/>
          </p:nvSpPr>
          <p:spPr bwMode="gray">
            <a:xfrm>
              <a:off x="481330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6" name="Forme libre : forme 5625">
              <a:extLst>
                <a:ext uri="{FF2B5EF4-FFF2-40B4-BE49-F238E27FC236}">
                  <a16:creationId xmlns:a16="http://schemas.microsoft.com/office/drawing/2014/main" id="{83526632-C2AA-64A5-DA7A-811CA99E32BB}"/>
                </a:ext>
              </a:extLst>
            </p:cNvPr>
            <p:cNvSpPr/>
            <p:nvPr/>
          </p:nvSpPr>
          <p:spPr bwMode="gray">
            <a:xfrm>
              <a:off x="471551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7" name="Forme libre : forme 5626">
              <a:extLst>
                <a:ext uri="{FF2B5EF4-FFF2-40B4-BE49-F238E27FC236}">
                  <a16:creationId xmlns:a16="http://schemas.microsoft.com/office/drawing/2014/main" id="{66F757B2-A847-105C-7638-17F8A3C9EBBC}"/>
                </a:ext>
              </a:extLst>
            </p:cNvPr>
            <p:cNvSpPr/>
            <p:nvPr/>
          </p:nvSpPr>
          <p:spPr bwMode="gray">
            <a:xfrm>
              <a:off x="466598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8" name="Forme libre : forme 5627">
              <a:extLst>
                <a:ext uri="{FF2B5EF4-FFF2-40B4-BE49-F238E27FC236}">
                  <a16:creationId xmlns:a16="http://schemas.microsoft.com/office/drawing/2014/main" id="{43E788C3-5D79-FD7F-363B-18AE2C67CC8B}"/>
                </a:ext>
              </a:extLst>
            </p:cNvPr>
            <p:cNvSpPr/>
            <p:nvPr/>
          </p:nvSpPr>
          <p:spPr bwMode="gray">
            <a:xfrm>
              <a:off x="461772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9" name="Forme libre : forme 5628">
              <a:extLst>
                <a:ext uri="{FF2B5EF4-FFF2-40B4-BE49-F238E27FC236}">
                  <a16:creationId xmlns:a16="http://schemas.microsoft.com/office/drawing/2014/main" id="{6229D098-5F98-FC0F-C8C3-5EF0C5FED645}"/>
                </a:ext>
              </a:extLst>
            </p:cNvPr>
            <p:cNvSpPr/>
            <p:nvPr/>
          </p:nvSpPr>
          <p:spPr bwMode="gray">
            <a:xfrm>
              <a:off x="456819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0" name="Forme libre : forme 5629">
              <a:extLst>
                <a:ext uri="{FF2B5EF4-FFF2-40B4-BE49-F238E27FC236}">
                  <a16:creationId xmlns:a16="http://schemas.microsoft.com/office/drawing/2014/main" id="{FE521E2F-B276-B06A-8287-02E122949D2D}"/>
                </a:ext>
              </a:extLst>
            </p:cNvPr>
            <p:cNvSpPr/>
            <p:nvPr/>
          </p:nvSpPr>
          <p:spPr bwMode="gray">
            <a:xfrm>
              <a:off x="451866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1" name="Forme libre : forme 5630">
              <a:extLst>
                <a:ext uri="{FF2B5EF4-FFF2-40B4-BE49-F238E27FC236}">
                  <a16:creationId xmlns:a16="http://schemas.microsoft.com/office/drawing/2014/main" id="{329AFCFD-4082-E5C9-19B9-1751B3043723}"/>
                </a:ext>
              </a:extLst>
            </p:cNvPr>
            <p:cNvSpPr/>
            <p:nvPr/>
          </p:nvSpPr>
          <p:spPr bwMode="gray">
            <a:xfrm>
              <a:off x="447040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2" name="Forme libre : forme 5631">
              <a:extLst>
                <a:ext uri="{FF2B5EF4-FFF2-40B4-BE49-F238E27FC236}">
                  <a16:creationId xmlns:a16="http://schemas.microsoft.com/office/drawing/2014/main" id="{CBDE6ABE-F1B0-3C57-B9C3-037ACC5179F4}"/>
                </a:ext>
              </a:extLst>
            </p:cNvPr>
            <p:cNvSpPr/>
            <p:nvPr/>
          </p:nvSpPr>
          <p:spPr bwMode="gray">
            <a:xfrm>
              <a:off x="442087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3" name="Forme libre : forme 5632">
              <a:extLst>
                <a:ext uri="{FF2B5EF4-FFF2-40B4-BE49-F238E27FC236}">
                  <a16:creationId xmlns:a16="http://schemas.microsoft.com/office/drawing/2014/main" id="{4572A8BC-0559-5A9E-D498-08AC24B861CE}"/>
                </a:ext>
              </a:extLst>
            </p:cNvPr>
            <p:cNvSpPr/>
            <p:nvPr/>
          </p:nvSpPr>
          <p:spPr bwMode="gray">
            <a:xfrm>
              <a:off x="437261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4" name="Forme libre : forme 5633">
              <a:extLst>
                <a:ext uri="{FF2B5EF4-FFF2-40B4-BE49-F238E27FC236}">
                  <a16:creationId xmlns:a16="http://schemas.microsoft.com/office/drawing/2014/main" id="{208F2A1D-4A48-0185-FA19-B09A9D0B71A1}"/>
                </a:ext>
              </a:extLst>
            </p:cNvPr>
            <p:cNvSpPr/>
            <p:nvPr/>
          </p:nvSpPr>
          <p:spPr bwMode="gray">
            <a:xfrm>
              <a:off x="432308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5" name="Forme libre : forme 5634">
              <a:extLst>
                <a:ext uri="{FF2B5EF4-FFF2-40B4-BE49-F238E27FC236}">
                  <a16:creationId xmlns:a16="http://schemas.microsoft.com/office/drawing/2014/main" id="{79863A12-1EA1-677C-6D78-6D628BCD639F}"/>
                </a:ext>
              </a:extLst>
            </p:cNvPr>
            <p:cNvSpPr/>
            <p:nvPr/>
          </p:nvSpPr>
          <p:spPr bwMode="gray">
            <a:xfrm>
              <a:off x="427355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6" name="Forme libre : forme 5635">
              <a:extLst>
                <a:ext uri="{FF2B5EF4-FFF2-40B4-BE49-F238E27FC236}">
                  <a16:creationId xmlns:a16="http://schemas.microsoft.com/office/drawing/2014/main" id="{37794873-E6B4-EF9F-FD92-7E7771AABE36}"/>
                </a:ext>
              </a:extLst>
            </p:cNvPr>
            <p:cNvSpPr/>
            <p:nvPr/>
          </p:nvSpPr>
          <p:spPr bwMode="gray">
            <a:xfrm>
              <a:off x="422529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7" name="Forme libre : forme 5636">
              <a:extLst>
                <a:ext uri="{FF2B5EF4-FFF2-40B4-BE49-F238E27FC236}">
                  <a16:creationId xmlns:a16="http://schemas.microsoft.com/office/drawing/2014/main" id="{3E8F2C11-5FF0-D197-A8EE-F8F5891AE8B7}"/>
                </a:ext>
              </a:extLst>
            </p:cNvPr>
            <p:cNvSpPr/>
            <p:nvPr/>
          </p:nvSpPr>
          <p:spPr bwMode="gray">
            <a:xfrm>
              <a:off x="417576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8" name="Forme libre : forme 5637">
              <a:extLst>
                <a:ext uri="{FF2B5EF4-FFF2-40B4-BE49-F238E27FC236}">
                  <a16:creationId xmlns:a16="http://schemas.microsoft.com/office/drawing/2014/main" id="{0C16DBCC-F64B-CDA7-014F-CBFDBE891956}"/>
                </a:ext>
              </a:extLst>
            </p:cNvPr>
            <p:cNvSpPr/>
            <p:nvPr/>
          </p:nvSpPr>
          <p:spPr bwMode="gray">
            <a:xfrm>
              <a:off x="412750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9" name="Forme libre : forme 5638">
              <a:extLst>
                <a:ext uri="{FF2B5EF4-FFF2-40B4-BE49-F238E27FC236}">
                  <a16:creationId xmlns:a16="http://schemas.microsoft.com/office/drawing/2014/main" id="{40EDDF5F-0E1F-C460-F769-4EECE253008D}"/>
                </a:ext>
              </a:extLst>
            </p:cNvPr>
            <p:cNvSpPr/>
            <p:nvPr/>
          </p:nvSpPr>
          <p:spPr bwMode="gray">
            <a:xfrm>
              <a:off x="407797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0" name="Forme libre : forme 5639">
              <a:extLst>
                <a:ext uri="{FF2B5EF4-FFF2-40B4-BE49-F238E27FC236}">
                  <a16:creationId xmlns:a16="http://schemas.microsoft.com/office/drawing/2014/main" id="{659A833C-E1F1-E89B-B828-83E68D3B1888}"/>
                </a:ext>
              </a:extLst>
            </p:cNvPr>
            <p:cNvSpPr/>
            <p:nvPr/>
          </p:nvSpPr>
          <p:spPr bwMode="gray">
            <a:xfrm>
              <a:off x="402844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1" name="Forme libre : forme 5640">
              <a:extLst>
                <a:ext uri="{FF2B5EF4-FFF2-40B4-BE49-F238E27FC236}">
                  <a16:creationId xmlns:a16="http://schemas.microsoft.com/office/drawing/2014/main" id="{E14FC590-A7E2-CD20-6F87-267B14666A8D}"/>
                </a:ext>
              </a:extLst>
            </p:cNvPr>
            <p:cNvSpPr/>
            <p:nvPr/>
          </p:nvSpPr>
          <p:spPr bwMode="gray">
            <a:xfrm>
              <a:off x="398018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2" name="Forme libre : forme 5641">
              <a:extLst>
                <a:ext uri="{FF2B5EF4-FFF2-40B4-BE49-F238E27FC236}">
                  <a16:creationId xmlns:a16="http://schemas.microsoft.com/office/drawing/2014/main" id="{E93CBF66-F55B-72FB-85AE-D914DF34DAD4}"/>
                </a:ext>
              </a:extLst>
            </p:cNvPr>
            <p:cNvSpPr/>
            <p:nvPr/>
          </p:nvSpPr>
          <p:spPr bwMode="gray">
            <a:xfrm>
              <a:off x="393065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3" name="Forme libre : forme 5642">
              <a:extLst>
                <a:ext uri="{FF2B5EF4-FFF2-40B4-BE49-F238E27FC236}">
                  <a16:creationId xmlns:a16="http://schemas.microsoft.com/office/drawing/2014/main" id="{E00264DB-B14D-76BF-8103-2F899D0B9ED0}"/>
                </a:ext>
              </a:extLst>
            </p:cNvPr>
            <p:cNvSpPr/>
            <p:nvPr/>
          </p:nvSpPr>
          <p:spPr bwMode="gray">
            <a:xfrm>
              <a:off x="388239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4" name="Forme libre : forme 5643">
              <a:extLst>
                <a:ext uri="{FF2B5EF4-FFF2-40B4-BE49-F238E27FC236}">
                  <a16:creationId xmlns:a16="http://schemas.microsoft.com/office/drawing/2014/main" id="{89395CC7-C720-02A2-92CB-6ADFA674F0C9}"/>
                </a:ext>
              </a:extLst>
            </p:cNvPr>
            <p:cNvSpPr/>
            <p:nvPr/>
          </p:nvSpPr>
          <p:spPr bwMode="gray">
            <a:xfrm>
              <a:off x="383286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5" name="Forme libre : forme 5644">
              <a:extLst>
                <a:ext uri="{FF2B5EF4-FFF2-40B4-BE49-F238E27FC236}">
                  <a16:creationId xmlns:a16="http://schemas.microsoft.com/office/drawing/2014/main" id="{6F3D5F66-6D04-AD82-7ED3-2B03DF8C2510}"/>
                </a:ext>
              </a:extLst>
            </p:cNvPr>
            <p:cNvSpPr/>
            <p:nvPr/>
          </p:nvSpPr>
          <p:spPr bwMode="gray">
            <a:xfrm>
              <a:off x="378333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6" name="Forme libre : forme 5645">
              <a:extLst>
                <a:ext uri="{FF2B5EF4-FFF2-40B4-BE49-F238E27FC236}">
                  <a16:creationId xmlns:a16="http://schemas.microsoft.com/office/drawing/2014/main" id="{BA378887-7549-B382-C06F-3D24D8ABB5BB}"/>
                </a:ext>
              </a:extLst>
            </p:cNvPr>
            <p:cNvSpPr/>
            <p:nvPr/>
          </p:nvSpPr>
          <p:spPr bwMode="gray">
            <a:xfrm>
              <a:off x="373507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7" name="Forme libre : forme 5646">
              <a:extLst>
                <a:ext uri="{FF2B5EF4-FFF2-40B4-BE49-F238E27FC236}">
                  <a16:creationId xmlns:a16="http://schemas.microsoft.com/office/drawing/2014/main" id="{979D5C38-BF31-0A7C-9EEE-3F18E164CCF6}"/>
                </a:ext>
              </a:extLst>
            </p:cNvPr>
            <p:cNvSpPr/>
            <p:nvPr/>
          </p:nvSpPr>
          <p:spPr bwMode="gray">
            <a:xfrm>
              <a:off x="368554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8" name="Forme libre : forme 5647">
              <a:extLst>
                <a:ext uri="{FF2B5EF4-FFF2-40B4-BE49-F238E27FC236}">
                  <a16:creationId xmlns:a16="http://schemas.microsoft.com/office/drawing/2014/main" id="{CAE7C06D-9C40-6CFE-A816-618110178C44}"/>
                </a:ext>
              </a:extLst>
            </p:cNvPr>
            <p:cNvSpPr/>
            <p:nvPr/>
          </p:nvSpPr>
          <p:spPr bwMode="gray">
            <a:xfrm>
              <a:off x="363728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9" name="Forme libre : forme 5648">
              <a:extLst>
                <a:ext uri="{FF2B5EF4-FFF2-40B4-BE49-F238E27FC236}">
                  <a16:creationId xmlns:a16="http://schemas.microsoft.com/office/drawing/2014/main" id="{83D25997-924F-BB70-1A84-471CEE93577A}"/>
                </a:ext>
              </a:extLst>
            </p:cNvPr>
            <p:cNvSpPr/>
            <p:nvPr/>
          </p:nvSpPr>
          <p:spPr bwMode="gray">
            <a:xfrm>
              <a:off x="358775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0" name="Forme libre : forme 5649">
              <a:extLst>
                <a:ext uri="{FF2B5EF4-FFF2-40B4-BE49-F238E27FC236}">
                  <a16:creationId xmlns:a16="http://schemas.microsoft.com/office/drawing/2014/main" id="{D408FFFE-DD4A-EB28-D33E-FC24D8133ED6}"/>
                </a:ext>
              </a:extLst>
            </p:cNvPr>
            <p:cNvSpPr/>
            <p:nvPr/>
          </p:nvSpPr>
          <p:spPr bwMode="gray">
            <a:xfrm>
              <a:off x="353822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1" name="Forme libre : forme 5650">
              <a:extLst>
                <a:ext uri="{FF2B5EF4-FFF2-40B4-BE49-F238E27FC236}">
                  <a16:creationId xmlns:a16="http://schemas.microsoft.com/office/drawing/2014/main" id="{49BCAC85-A804-2ED1-7BF0-0288F9F7875D}"/>
                </a:ext>
              </a:extLst>
            </p:cNvPr>
            <p:cNvSpPr/>
            <p:nvPr/>
          </p:nvSpPr>
          <p:spPr bwMode="gray">
            <a:xfrm>
              <a:off x="348996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2" name="Forme libre : forme 5651">
              <a:extLst>
                <a:ext uri="{FF2B5EF4-FFF2-40B4-BE49-F238E27FC236}">
                  <a16:creationId xmlns:a16="http://schemas.microsoft.com/office/drawing/2014/main" id="{8E533677-F3E7-3FEE-2A85-51B659DF2E47}"/>
                </a:ext>
              </a:extLst>
            </p:cNvPr>
            <p:cNvSpPr/>
            <p:nvPr/>
          </p:nvSpPr>
          <p:spPr bwMode="gray">
            <a:xfrm>
              <a:off x="344043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3" name="Forme libre : forme 5652">
              <a:extLst>
                <a:ext uri="{FF2B5EF4-FFF2-40B4-BE49-F238E27FC236}">
                  <a16:creationId xmlns:a16="http://schemas.microsoft.com/office/drawing/2014/main" id="{A956491B-C266-96FC-5055-21478E5C9D6C}"/>
                </a:ext>
              </a:extLst>
            </p:cNvPr>
            <p:cNvSpPr/>
            <p:nvPr/>
          </p:nvSpPr>
          <p:spPr bwMode="gray">
            <a:xfrm>
              <a:off x="201930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4" name="Forme libre : forme 5653">
              <a:extLst>
                <a:ext uri="{FF2B5EF4-FFF2-40B4-BE49-F238E27FC236}">
                  <a16:creationId xmlns:a16="http://schemas.microsoft.com/office/drawing/2014/main" id="{E19459D9-B722-4B42-2B79-C4290B530E1F}"/>
                </a:ext>
              </a:extLst>
            </p:cNvPr>
            <p:cNvSpPr/>
            <p:nvPr/>
          </p:nvSpPr>
          <p:spPr bwMode="gray">
            <a:xfrm>
              <a:off x="196977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5" name="Forme libre : forme 5654">
              <a:extLst>
                <a:ext uri="{FF2B5EF4-FFF2-40B4-BE49-F238E27FC236}">
                  <a16:creationId xmlns:a16="http://schemas.microsoft.com/office/drawing/2014/main" id="{E0EC14C0-D8A5-A3B8-5AE4-6B7DB114EB81}"/>
                </a:ext>
              </a:extLst>
            </p:cNvPr>
            <p:cNvSpPr/>
            <p:nvPr/>
          </p:nvSpPr>
          <p:spPr bwMode="gray">
            <a:xfrm>
              <a:off x="172593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6" name="Forme libre : forme 5655">
              <a:extLst>
                <a:ext uri="{FF2B5EF4-FFF2-40B4-BE49-F238E27FC236}">
                  <a16:creationId xmlns:a16="http://schemas.microsoft.com/office/drawing/2014/main" id="{FCDFB79F-FCD1-0E27-CD1E-0D1EE3EF2EEA}"/>
                </a:ext>
              </a:extLst>
            </p:cNvPr>
            <p:cNvSpPr/>
            <p:nvPr/>
          </p:nvSpPr>
          <p:spPr bwMode="gray">
            <a:xfrm>
              <a:off x="167640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7" name="Forme libre : forme 5656">
              <a:extLst>
                <a:ext uri="{FF2B5EF4-FFF2-40B4-BE49-F238E27FC236}">
                  <a16:creationId xmlns:a16="http://schemas.microsoft.com/office/drawing/2014/main" id="{C8FF0E0F-C94D-FA17-7BE9-ACA8220CFB30}"/>
                </a:ext>
              </a:extLst>
            </p:cNvPr>
            <p:cNvSpPr/>
            <p:nvPr/>
          </p:nvSpPr>
          <p:spPr bwMode="gray">
            <a:xfrm>
              <a:off x="1626870" y="3561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8" name="Forme libre : forme 5657">
              <a:extLst>
                <a:ext uri="{FF2B5EF4-FFF2-40B4-BE49-F238E27FC236}">
                  <a16:creationId xmlns:a16="http://schemas.microsoft.com/office/drawing/2014/main" id="{33DD3CAE-CD94-02CC-7EC2-96C5BD2E6709}"/>
                </a:ext>
              </a:extLst>
            </p:cNvPr>
            <p:cNvSpPr/>
            <p:nvPr/>
          </p:nvSpPr>
          <p:spPr bwMode="gray">
            <a:xfrm>
              <a:off x="1480820" y="35610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9" name="Forme libre : forme 5658">
              <a:extLst>
                <a:ext uri="{FF2B5EF4-FFF2-40B4-BE49-F238E27FC236}">
                  <a16:creationId xmlns:a16="http://schemas.microsoft.com/office/drawing/2014/main" id="{F8FAFE79-1ABB-593C-6FC3-5EF20157AE3D}"/>
                </a:ext>
              </a:extLst>
            </p:cNvPr>
            <p:cNvSpPr/>
            <p:nvPr/>
          </p:nvSpPr>
          <p:spPr bwMode="gray">
            <a:xfrm>
              <a:off x="1431290" y="35610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0" name="Forme libre : forme 5659">
              <a:extLst>
                <a:ext uri="{FF2B5EF4-FFF2-40B4-BE49-F238E27FC236}">
                  <a16:creationId xmlns:a16="http://schemas.microsoft.com/office/drawing/2014/main" id="{2CCE68F7-6504-E0E5-F1BF-B31B171E5AA7}"/>
                </a:ext>
              </a:extLst>
            </p:cNvPr>
            <p:cNvSpPr/>
            <p:nvPr/>
          </p:nvSpPr>
          <p:spPr bwMode="gray">
            <a:xfrm>
              <a:off x="1381760" y="35610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1" name="Forme libre : forme 5660">
              <a:extLst>
                <a:ext uri="{FF2B5EF4-FFF2-40B4-BE49-F238E27FC236}">
                  <a16:creationId xmlns:a16="http://schemas.microsoft.com/office/drawing/2014/main" id="{0710A6D3-EF69-64D4-0CE7-7AE121586D9A}"/>
                </a:ext>
              </a:extLst>
            </p:cNvPr>
            <p:cNvSpPr/>
            <p:nvPr/>
          </p:nvSpPr>
          <p:spPr bwMode="gray">
            <a:xfrm>
              <a:off x="1333500" y="35610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2" name="Forme libre : forme 5661">
              <a:extLst>
                <a:ext uri="{FF2B5EF4-FFF2-40B4-BE49-F238E27FC236}">
                  <a16:creationId xmlns:a16="http://schemas.microsoft.com/office/drawing/2014/main" id="{2EFD2DBE-1C15-742E-D3F2-6134EA66B36D}"/>
                </a:ext>
              </a:extLst>
            </p:cNvPr>
            <p:cNvSpPr/>
            <p:nvPr/>
          </p:nvSpPr>
          <p:spPr bwMode="gray">
            <a:xfrm>
              <a:off x="1283970" y="35610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3" name="Forme libre : forme 5662">
              <a:extLst>
                <a:ext uri="{FF2B5EF4-FFF2-40B4-BE49-F238E27FC236}">
                  <a16:creationId xmlns:a16="http://schemas.microsoft.com/office/drawing/2014/main" id="{5B8D220B-7F0A-7D2F-1FE4-C0676F91387E}"/>
                </a:ext>
              </a:extLst>
            </p:cNvPr>
            <p:cNvSpPr/>
            <p:nvPr/>
          </p:nvSpPr>
          <p:spPr bwMode="gray">
            <a:xfrm>
              <a:off x="6577330" y="35128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4" name="Forme libre : forme 5663">
              <a:extLst>
                <a:ext uri="{FF2B5EF4-FFF2-40B4-BE49-F238E27FC236}">
                  <a16:creationId xmlns:a16="http://schemas.microsoft.com/office/drawing/2014/main" id="{2594C0C4-5995-8CEF-E608-189BEE2AF73C}"/>
                </a:ext>
              </a:extLst>
            </p:cNvPr>
            <p:cNvSpPr/>
            <p:nvPr/>
          </p:nvSpPr>
          <p:spPr bwMode="gray">
            <a:xfrm>
              <a:off x="6529069" y="35128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5" name="Forme libre : forme 5664">
              <a:extLst>
                <a:ext uri="{FF2B5EF4-FFF2-40B4-BE49-F238E27FC236}">
                  <a16:creationId xmlns:a16="http://schemas.microsoft.com/office/drawing/2014/main" id="{212B3020-9E25-7443-4039-3117704E7627}"/>
                </a:ext>
              </a:extLst>
            </p:cNvPr>
            <p:cNvSpPr/>
            <p:nvPr/>
          </p:nvSpPr>
          <p:spPr bwMode="gray">
            <a:xfrm>
              <a:off x="6479540" y="35128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6" name="Forme libre : forme 5665">
              <a:extLst>
                <a:ext uri="{FF2B5EF4-FFF2-40B4-BE49-F238E27FC236}">
                  <a16:creationId xmlns:a16="http://schemas.microsoft.com/office/drawing/2014/main" id="{6BC73DB8-05C4-B68C-3B3A-CEB5C9B552F3}"/>
                </a:ext>
              </a:extLst>
            </p:cNvPr>
            <p:cNvSpPr/>
            <p:nvPr/>
          </p:nvSpPr>
          <p:spPr bwMode="gray">
            <a:xfrm>
              <a:off x="643001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7" name="Forme libre : forme 5666">
              <a:extLst>
                <a:ext uri="{FF2B5EF4-FFF2-40B4-BE49-F238E27FC236}">
                  <a16:creationId xmlns:a16="http://schemas.microsoft.com/office/drawing/2014/main" id="{315D0FB7-7C28-80EE-A807-0737FAB4AE76}"/>
                </a:ext>
              </a:extLst>
            </p:cNvPr>
            <p:cNvSpPr/>
            <p:nvPr/>
          </p:nvSpPr>
          <p:spPr bwMode="gray">
            <a:xfrm>
              <a:off x="638175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8" name="Forme libre : forme 5667">
              <a:extLst>
                <a:ext uri="{FF2B5EF4-FFF2-40B4-BE49-F238E27FC236}">
                  <a16:creationId xmlns:a16="http://schemas.microsoft.com/office/drawing/2014/main" id="{EA3FCB4F-65F2-368B-B204-6C40F20BFB35}"/>
                </a:ext>
              </a:extLst>
            </p:cNvPr>
            <p:cNvSpPr/>
            <p:nvPr/>
          </p:nvSpPr>
          <p:spPr bwMode="gray">
            <a:xfrm>
              <a:off x="633222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9" name="Forme libre : forme 5668">
              <a:extLst>
                <a:ext uri="{FF2B5EF4-FFF2-40B4-BE49-F238E27FC236}">
                  <a16:creationId xmlns:a16="http://schemas.microsoft.com/office/drawing/2014/main" id="{66F2A303-E38D-1BDB-F605-659AC2ECD3AC}"/>
                </a:ext>
              </a:extLst>
            </p:cNvPr>
            <p:cNvSpPr/>
            <p:nvPr/>
          </p:nvSpPr>
          <p:spPr bwMode="gray">
            <a:xfrm>
              <a:off x="628396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0" name="Forme libre : forme 5669">
              <a:extLst>
                <a:ext uri="{FF2B5EF4-FFF2-40B4-BE49-F238E27FC236}">
                  <a16:creationId xmlns:a16="http://schemas.microsoft.com/office/drawing/2014/main" id="{262DD1B6-19C8-B7A6-939B-978C56E7602C}"/>
                </a:ext>
              </a:extLst>
            </p:cNvPr>
            <p:cNvSpPr/>
            <p:nvPr/>
          </p:nvSpPr>
          <p:spPr bwMode="gray">
            <a:xfrm>
              <a:off x="623443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1" name="Forme libre : forme 5670">
              <a:extLst>
                <a:ext uri="{FF2B5EF4-FFF2-40B4-BE49-F238E27FC236}">
                  <a16:creationId xmlns:a16="http://schemas.microsoft.com/office/drawing/2014/main" id="{9CB39C91-BF84-E606-9748-5DFFC12E405C}"/>
                </a:ext>
              </a:extLst>
            </p:cNvPr>
            <p:cNvSpPr/>
            <p:nvPr/>
          </p:nvSpPr>
          <p:spPr bwMode="gray">
            <a:xfrm>
              <a:off x="618490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2" name="Forme libre : forme 5671">
              <a:extLst>
                <a:ext uri="{FF2B5EF4-FFF2-40B4-BE49-F238E27FC236}">
                  <a16:creationId xmlns:a16="http://schemas.microsoft.com/office/drawing/2014/main" id="{413C95A9-993C-08C8-60BF-FC15F17855ED}"/>
                </a:ext>
              </a:extLst>
            </p:cNvPr>
            <p:cNvSpPr/>
            <p:nvPr/>
          </p:nvSpPr>
          <p:spPr bwMode="gray">
            <a:xfrm>
              <a:off x="613664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3" name="Forme libre : forme 5672">
              <a:extLst>
                <a:ext uri="{FF2B5EF4-FFF2-40B4-BE49-F238E27FC236}">
                  <a16:creationId xmlns:a16="http://schemas.microsoft.com/office/drawing/2014/main" id="{E3EF9083-2E59-58D1-FDDD-55F771139279}"/>
                </a:ext>
              </a:extLst>
            </p:cNvPr>
            <p:cNvSpPr/>
            <p:nvPr/>
          </p:nvSpPr>
          <p:spPr bwMode="gray">
            <a:xfrm>
              <a:off x="608711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4" name="Forme libre : forme 5673">
              <a:extLst>
                <a:ext uri="{FF2B5EF4-FFF2-40B4-BE49-F238E27FC236}">
                  <a16:creationId xmlns:a16="http://schemas.microsoft.com/office/drawing/2014/main" id="{F67B566F-0719-FF82-5990-2D76FAA855B3}"/>
                </a:ext>
              </a:extLst>
            </p:cNvPr>
            <p:cNvSpPr/>
            <p:nvPr/>
          </p:nvSpPr>
          <p:spPr bwMode="gray">
            <a:xfrm>
              <a:off x="603885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5" name="Forme libre : forme 5674">
              <a:extLst>
                <a:ext uri="{FF2B5EF4-FFF2-40B4-BE49-F238E27FC236}">
                  <a16:creationId xmlns:a16="http://schemas.microsoft.com/office/drawing/2014/main" id="{C56CE575-A2CD-62E2-E853-2D9DCA8EA051}"/>
                </a:ext>
              </a:extLst>
            </p:cNvPr>
            <p:cNvSpPr/>
            <p:nvPr/>
          </p:nvSpPr>
          <p:spPr bwMode="gray">
            <a:xfrm>
              <a:off x="598932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6" name="Forme libre : forme 5675">
              <a:extLst>
                <a:ext uri="{FF2B5EF4-FFF2-40B4-BE49-F238E27FC236}">
                  <a16:creationId xmlns:a16="http://schemas.microsoft.com/office/drawing/2014/main" id="{002ED493-8723-0D93-F87A-06B961922626}"/>
                </a:ext>
              </a:extLst>
            </p:cNvPr>
            <p:cNvSpPr/>
            <p:nvPr/>
          </p:nvSpPr>
          <p:spPr bwMode="gray">
            <a:xfrm>
              <a:off x="594106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7" name="Forme libre : forme 5676">
              <a:extLst>
                <a:ext uri="{FF2B5EF4-FFF2-40B4-BE49-F238E27FC236}">
                  <a16:creationId xmlns:a16="http://schemas.microsoft.com/office/drawing/2014/main" id="{2ECC46DF-D6BF-022B-04BB-7B8BA7A889FE}"/>
                </a:ext>
              </a:extLst>
            </p:cNvPr>
            <p:cNvSpPr/>
            <p:nvPr/>
          </p:nvSpPr>
          <p:spPr bwMode="gray">
            <a:xfrm>
              <a:off x="589153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8" name="Forme libre : forme 5677">
              <a:extLst>
                <a:ext uri="{FF2B5EF4-FFF2-40B4-BE49-F238E27FC236}">
                  <a16:creationId xmlns:a16="http://schemas.microsoft.com/office/drawing/2014/main" id="{D393B96F-5ADD-B332-E708-575803C008D1}"/>
                </a:ext>
              </a:extLst>
            </p:cNvPr>
            <p:cNvSpPr/>
            <p:nvPr/>
          </p:nvSpPr>
          <p:spPr bwMode="gray">
            <a:xfrm>
              <a:off x="584200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9" name="Forme libre : forme 5678">
              <a:extLst>
                <a:ext uri="{FF2B5EF4-FFF2-40B4-BE49-F238E27FC236}">
                  <a16:creationId xmlns:a16="http://schemas.microsoft.com/office/drawing/2014/main" id="{248B87C8-A331-59DD-FFF4-7C69E7A252D6}"/>
                </a:ext>
              </a:extLst>
            </p:cNvPr>
            <p:cNvSpPr/>
            <p:nvPr/>
          </p:nvSpPr>
          <p:spPr bwMode="gray">
            <a:xfrm>
              <a:off x="579374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0" name="Forme libre : forme 5679">
              <a:extLst>
                <a:ext uri="{FF2B5EF4-FFF2-40B4-BE49-F238E27FC236}">
                  <a16:creationId xmlns:a16="http://schemas.microsoft.com/office/drawing/2014/main" id="{3398DC64-0B38-19CA-29BD-39ACEAF9B7CB}"/>
                </a:ext>
              </a:extLst>
            </p:cNvPr>
            <p:cNvSpPr/>
            <p:nvPr/>
          </p:nvSpPr>
          <p:spPr bwMode="gray">
            <a:xfrm>
              <a:off x="574421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1" name="Forme libre : forme 5680">
              <a:extLst>
                <a:ext uri="{FF2B5EF4-FFF2-40B4-BE49-F238E27FC236}">
                  <a16:creationId xmlns:a16="http://schemas.microsoft.com/office/drawing/2014/main" id="{5E97B164-E3F2-B330-AFEF-527071255D72}"/>
                </a:ext>
              </a:extLst>
            </p:cNvPr>
            <p:cNvSpPr/>
            <p:nvPr/>
          </p:nvSpPr>
          <p:spPr bwMode="gray">
            <a:xfrm>
              <a:off x="569595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2" name="Forme libre : forme 5681">
              <a:extLst>
                <a:ext uri="{FF2B5EF4-FFF2-40B4-BE49-F238E27FC236}">
                  <a16:creationId xmlns:a16="http://schemas.microsoft.com/office/drawing/2014/main" id="{925CA4EC-3307-89C6-114F-F6069A495DC7}"/>
                </a:ext>
              </a:extLst>
            </p:cNvPr>
            <p:cNvSpPr/>
            <p:nvPr/>
          </p:nvSpPr>
          <p:spPr bwMode="gray">
            <a:xfrm>
              <a:off x="564642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3" name="Forme libre : forme 5682">
              <a:extLst>
                <a:ext uri="{FF2B5EF4-FFF2-40B4-BE49-F238E27FC236}">
                  <a16:creationId xmlns:a16="http://schemas.microsoft.com/office/drawing/2014/main" id="{21F0144B-D841-F2F9-4B5F-797D83F2D79F}"/>
                </a:ext>
              </a:extLst>
            </p:cNvPr>
            <p:cNvSpPr/>
            <p:nvPr/>
          </p:nvSpPr>
          <p:spPr bwMode="gray">
            <a:xfrm>
              <a:off x="559689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4" name="Forme libre : forme 5683">
              <a:extLst>
                <a:ext uri="{FF2B5EF4-FFF2-40B4-BE49-F238E27FC236}">
                  <a16:creationId xmlns:a16="http://schemas.microsoft.com/office/drawing/2014/main" id="{74228921-5A80-D589-0136-FE4BE804F0E6}"/>
                </a:ext>
              </a:extLst>
            </p:cNvPr>
            <p:cNvSpPr/>
            <p:nvPr/>
          </p:nvSpPr>
          <p:spPr bwMode="gray">
            <a:xfrm>
              <a:off x="554863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5" name="Forme libre : forme 5684">
              <a:extLst>
                <a:ext uri="{FF2B5EF4-FFF2-40B4-BE49-F238E27FC236}">
                  <a16:creationId xmlns:a16="http://schemas.microsoft.com/office/drawing/2014/main" id="{29229AF6-EE28-329F-EDE0-FBE6DC47F287}"/>
                </a:ext>
              </a:extLst>
            </p:cNvPr>
            <p:cNvSpPr/>
            <p:nvPr/>
          </p:nvSpPr>
          <p:spPr bwMode="gray">
            <a:xfrm>
              <a:off x="549910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6" name="Forme libre : forme 5685">
              <a:extLst>
                <a:ext uri="{FF2B5EF4-FFF2-40B4-BE49-F238E27FC236}">
                  <a16:creationId xmlns:a16="http://schemas.microsoft.com/office/drawing/2014/main" id="{2AACC600-7708-1060-CD97-620A5E056055}"/>
                </a:ext>
              </a:extLst>
            </p:cNvPr>
            <p:cNvSpPr/>
            <p:nvPr/>
          </p:nvSpPr>
          <p:spPr bwMode="gray">
            <a:xfrm>
              <a:off x="525399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7" name="Forme libre : forme 5686">
              <a:extLst>
                <a:ext uri="{FF2B5EF4-FFF2-40B4-BE49-F238E27FC236}">
                  <a16:creationId xmlns:a16="http://schemas.microsoft.com/office/drawing/2014/main" id="{927EF646-A27D-1052-8C4D-17EB9C180885}"/>
                </a:ext>
              </a:extLst>
            </p:cNvPr>
            <p:cNvSpPr/>
            <p:nvPr/>
          </p:nvSpPr>
          <p:spPr bwMode="gray">
            <a:xfrm>
              <a:off x="520573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8" name="Forme libre : forme 5687">
              <a:extLst>
                <a:ext uri="{FF2B5EF4-FFF2-40B4-BE49-F238E27FC236}">
                  <a16:creationId xmlns:a16="http://schemas.microsoft.com/office/drawing/2014/main" id="{51AE73CF-1DA4-2F89-B22F-E101440034F7}"/>
                </a:ext>
              </a:extLst>
            </p:cNvPr>
            <p:cNvSpPr/>
            <p:nvPr/>
          </p:nvSpPr>
          <p:spPr bwMode="gray">
            <a:xfrm>
              <a:off x="515620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9" name="Forme libre : forme 5688">
              <a:extLst>
                <a:ext uri="{FF2B5EF4-FFF2-40B4-BE49-F238E27FC236}">
                  <a16:creationId xmlns:a16="http://schemas.microsoft.com/office/drawing/2014/main" id="{7980B883-E693-1F00-969F-844CF0793FD6}"/>
                </a:ext>
              </a:extLst>
            </p:cNvPr>
            <p:cNvSpPr/>
            <p:nvPr/>
          </p:nvSpPr>
          <p:spPr bwMode="gray">
            <a:xfrm>
              <a:off x="510667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0" name="Forme libre : forme 5689">
              <a:extLst>
                <a:ext uri="{FF2B5EF4-FFF2-40B4-BE49-F238E27FC236}">
                  <a16:creationId xmlns:a16="http://schemas.microsoft.com/office/drawing/2014/main" id="{6255CF1D-BC44-252E-19F1-13000A662EF3}"/>
                </a:ext>
              </a:extLst>
            </p:cNvPr>
            <p:cNvSpPr/>
            <p:nvPr/>
          </p:nvSpPr>
          <p:spPr bwMode="gray">
            <a:xfrm>
              <a:off x="505841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1" name="Forme libre : forme 5690">
              <a:extLst>
                <a:ext uri="{FF2B5EF4-FFF2-40B4-BE49-F238E27FC236}">
                  <a16:creationId xmlns:a16="http://schemas.microsoft.com/office/drawing/2014/main" id="{4D7D2780-A803-6522-EB13-D3C5DB7F79ED}"/>
                </a:ext>
              </a:extLst>
            </p:cNvPr>
            <p:cNvSpPr/>
            <p:nvPr/>
          </p:nvSpPr>
          <p:spPr bwMode="gray">
            <a:xfrm>
              <a:off x="500888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2" name="Forme libre : forme 5691">
              <a:extLst>
                <a:ext uri="{FF2B5EF4-FFF2-40B4-BE49-F238E27FC236}">
                  <a16:creationId xmlns:a16="http://schemas.microsoft.com/office/drawing/2014/main" id="{DCD471C2-C089-4191-199B-BD03E2210556}"/>
                </a:ext>
              </a:extLst>
            </p:cNvPr>
            <p:cNvSpPr/>
            <p:nvPr/>
          </p:nvSpPr>
          <p:spPr bwMode="gray">
            <a:xfrm>
              <a:off x="496062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3" name="Forme libre : forme 5692">
              <a:extLst>
                <a:ext uri="{FF2B5EF4-FFF2-40B4-BE49-F238E27FC236}">
                  <a16:creationId xmlns:a16="http://schemas.microsoft.com/office/drawing/2014/main" id="{7902E533-CCC6-19CB-23D8-70395589BE34}"/>
                </a:ext>
              </a:extLst>
            </p:cNvPr>
            <p:cNvSpPr/>
            <p:nvPr/>
          </p:nvSpPr>
          <p:spPr bwMode="gray">
            <a:xfrm>
              <a:off x="491109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4" name="Forme libre : forme 5693">
              <a:extLst>
                <a:ext uri="{FF2B5EF4-FFF2-40B4-BE49-F238E27FC236}">
                  <a16:creationId xmlns:a16="http://schemas.microsoft.com/office/drawing/2014/main" id="{352EFDC6-99D6-9AA8-2269-ED4E5C3D4AED}"/>
                </a:ext>
              </a:extLst>
            </p:cNvPr>
            <p:cNvSpPr/>
            <p:nvPr/>
          </p:nvSpPr>
          <p:spPr bwMode="gray">
            <a:xfrm>
              <a:off x="486156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5" name="Forme libre : forme 5694">
              <a:extLst>
                <a:ext uri="{FF2B5EF4-FFF2-40B4-BE49-F238E27FC236}">
                  <a16:creationId xmlns:a16="http://schemas.microsoft.com/office/drawing/2014/main" id="{117C3597-AE91-BEA8-2065-867512D99748}"/>
                </a:ext>
              </a:extLst>
            </p:cNvPr>
            <p:cNvSpPr/>
            <p:nvPr/>
          </p:nvSpPr>
          <p:spPr bwMode="gray">
            <a:xfrm>
              <a:off x="481330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6" name="Forme libre : forme 5695">
              <a:extLst>
                <a:ext uri="{FF2B5EF4-FFF2-40B4-BE49-F238E27FC236}">
                  <a16:creationId xmlns:a16="http://schemas.microsoft.com/office/drawing/2014/main" id="{FEF947F5-1DBA-3FF1-983A-0DE6C452D732}"/>
                </a:ext>
              </a:extLst>
            </p:cNvPr>
            <p:cNvSpPr/>
            <p:nvPr/>
          </p:nvSpPr>
          <p:spPr bwMode="gray">
            <a:xfrm>
              <a:off x="476377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7" name="Forme libre : forme 5696">
              <a:extLst>
                <a:ext uri="{FF2B5EF4-FFF2-40B4-BE49-F238E27FC236}">
                  <a16:creationId xmlns:a16="http://schemas.microsoft.com/office/drawing/2014/main" id="{5BBB480D-1B13-51D0-8EFB-BF875EECA268}"/>
                </a:ext>
              </a:extLst>
            </p:cNvPr>
            <p:cNvSpPr/>
            <p:nvPr/>
          </p:nvSpPr>
          <p:spPr bwMode="gray">
            <a:xfrm>
              <a:off x="471551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8" name="Forme libre : forme 5697">
              <a:extLst>
                <a:ext uri="{FF2B5EF4-FFF2-40B4-BE49-F238E27FC236}">
                  <a16:creationId xmlns:a16="http://schemas.microsoft.com/office/drawing/2014/main" id="{B3C5AB71-6F40-0717-E875-91CD2B4347C8}"/>
                </a:ext>
              </a:extLst>
            </p:cNvPr>
            <p:cNvSpPr/>
            <p:nvPr/>
          </p:nvSpPr>
          <p:spPr bwMode="gray">
            <a:xfrm>
              <a:off x="466598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9" name="Forme libre : forme 5698">
              <a:extLst>
                <a:ext uri="{FF2B5EF4-FFF2-40B4-BE49-F238E27FC236}">
                  <a16:creationId xmlns:a16="http://schemas.microsoft.com/office/drawing/2014/main" id="{C6428FDF-250F-689A-D6E7-A0FCD3975746}"/>
                </a:ext>
              </a:extLst>
            </p:cNvPr>
            <p:cNvSpPr/>
            <p:nvPr/>
          </p:nvSpPr>
          <p:spPr bwMode="gray">
            <a:xfrm>
              <a:off x="461772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0" name="Forme libre : forme 5699">
              <a:extLst>
                <a:ext uri="{FF2B5EF4-FFF2-40B4-BE49-F238E27FC236}">
                  <a16:creationId xmlns:a16="http://schemas.microsoft.com/office/drawing/2014/main" id="{70D9FC5A-1F65-88F7-F0EE-2A4435854C5B}"/>
                </a:ext>
              </a:extLst>
            </p:cNvPr>
            <p:cNvSpPr/>
            <p:nvPr/>
          </p:nvSpPr>
          <p:spPr bwMode="gray">
            <a:xfrm>
              <a:off x="456819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1" name="Forme libre : forme 5700">
              <a:extLst>
                <a:ext uri="{FF2B5EF4-FFF2-40B4-BE49-F238E27FC236}">
                  <a16:creationId xmlns:a16="http://schemas.microsoft.com/office/drawing/2014/main" id="{AFB541E1-7D5D-F02E-7AE1-05C22E5D7CEF}"/>
                </a:ext>
              </a:extLst>
            </p:cNvPr>
            <p:cNvSpPr/>
            <p:nvPr/>
          </p:nvSpPr>
          <p:spPr bwMode="gray">
            <a:xfrm>
              <a:off x="451866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2" name="Forme libre : forme 5701">
              <a:extLst>
                <a:ext uri="{FF2B5EF4-FFF2-40B4-BE49-F238E27FC236}">
                  <a16:creationId xmlns:a16="http://schemas.microsoft.com/office/drawing/2014/main" id="{E35E6067-8585-8F67-5F82-A699FBB31776}"/>
                </a:ext>
              </a:extLst>
            </p:cNvPr>
            <p:cNvSpPr/>
            <p:nvPr/>
          </p:nvSpPr>
          <p:spPr bwMode="gray">
            <a:xfrm>
              <a:off x="447040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3" name="Forme libre : forme 5702">
              <a:extLst>
                <a:ext uri="{FF2B5EF4-FFF2-40B4-BE49-F238E27FC236}">
                  <a16:creationId xmlns:a16="http://schemas.microsoft.com/office/drawing/2014/main" id="{CF62FE11-0C0D-D787-01E1-2BF5A71848EE}"/>
                </a:ext>
              </a:extLst>
            </p:cNvPr>
            <p:cNvSpPr/>
            <p:nvPr/>
          </p:nvSpPr>
          <p:spPr bwMode="gray">
            <a:xfrm>
              <a:off x="442087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4" name="Forme libre : forme 5703">
              <a:extLst>
                <a:ext uri="{FF2B5EF4-FFF2-40B4-BE49-F238E27FC236}">
                  <a16:creationId xmlns:a16="http://schemas.microsoft.com/office/drawing/2014/main" id="{BB03BE4D-73D9-0621-6682-CD4FE1AA1C57}"/>
                </a:ext>
              </a:extLst>
            </p:cNvPr>
            <p:cNvSpPr/>
            <p:nvPr/>
          </p:nvSpPr>
          <p:spPr bwMode="gray">
            <a:xfrm>
              <a:off x="437261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5" name="Forme libre : forme 5704">
              <a:extLst>
                <a:ext uri="{FF2B5EF4-FFF2-40B4-BE49-F238E27FC236}">
                  <a16:creationId xmlns:a16="http://schemas.microsoft.com/office/drawing/2014/main" id="{38F7C2A4-DB3B-DC91-D048-9E0E037C35EF}"/>
                </a:ext>
              </a:extLst>
            </p:cNvPr>
            <p:cNvSpPr/>
            <p:nvPr/>
          </p:nvSpPr>
          <p:spPr bwMode="gray">
            <a:xfrm>
              <a:off x="432308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6" name="Forme libre : forme 5705">
              <a:extLst>
                <a:ext uri="{FF2B5EF4-FFF2-40B4-BE49-F238E27FC236}">
                  <a16:creationId xmlns:a16="http://schemas.microsoft.com/office/drawing/2014/main" id="{0A40491F-4B2D-BF21-3DFB-0EC78F509B17}"/>
                </a:ext>
              </a:extLst>
            </p:cNvPr>
            <p:cNvSpPr/>
            <p:nvPr/>
          </p:nvSpPr>
          <p:spPr bwMode="gray">
            <a:xfrm>
              <a:off x="427355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7" name="Forme libre : forme 5706">
              <a:extLst>
                <a:ext uri="{FF2B5EF4-FFF2-40B4-BE49-F238E27FC236}">
                  <a16:creationId xmlns:a16="http://schemas.microsoft.com/office/drawing/2014/main" id="{C7916B1C-7A76-EE00-3B1A-DDC41C0E2DE4}"/>
                </a:ext>
              </a:extLst>
            </p:cNvPr>
            <p:cNvSpPr/>
            <p:nvPr/>
          </p:nvSpPr>
          <p:spPr bwMode="gray">
            <a:xfrm>
              <a:off x="422529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8" name="Forme libre : forme 5707">
              <a:extLst>
                <a:ext uri="{FF2B5EF4-FFF2-40B4-BE49-F238E27FC236}">
                  <a16:creationId xmlns:a16="http://schemas.microsoft.com/office/drawing/2014/main" id="{128C3FD8-C3A1-D5B6-9D51-8AE060C8330A}"/>
                </a:ext>
              </a:extLst>
            </p:cNvPr>
            <p:cNvSpPr/>
            <p:nvPr/>
          </p:nvSpPr>
          <p:spPr bwMode="gray">
            <a:xfrm>
              <a:off x="417576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9" name="Forme libre : forme 5708">
              <a:extLst>
                <a:ext uri="{FF2B5EF4-FFF2-40B4-BE49-F238E27FC236}">
                  <a16:creationId xmlns:a16="http://schemas.microsoft.com/office/drawing/2014/main" id="{CA521D04-AF8D-4195-F76D-61DF6E607479}"/>
                </a:ext>
              </a:extLst>
            </p:cNvPr>
            <p:cNvSpPr/>
            <p:nvPr/>
          </p:nvSpPr>
          <p:spPr bwMode="gray">
            <a:xfrm>
              <a:off x="412750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0" name="Forme libre : forme 5709">
              <a:extLst>
                <a:ext uri="{FF2B5EF4-FFF2-40B4-BE49-F238E27FC236}">
                  <a16:creationId xmlns:a16="http://schemas.microsoft.com/office/drawing/2014/main" id="{CEE797E8-2F15-E3D8-0BCA-5BBB261E0217}"/>
                </a:ext>
              </a:extLst>
            </p:cNvPr>
            <p:cNvSpPr/>
            <p:nvPr/>
          </p:nvSpPr>
          <p:spPr bwMode="gray">
            <a:xfrm>
              <a:off x="407797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1" name="Forme libre : forme 5710">
              <a:extLst>
                <a:ext uri="{FF2B5EF4-FFF2-40B4-BE49-F238E27FC236}">
                  <a16:creationId xmlns:a16="http://schemas.microsoft.com/office/drawing/2014/main" id="{1DD62CFB-9CE9-6B9C-C0D9-B41CE98CE9DA}"/>
                </a:ext>
              </a:extLst>
            </p:cNvPr>
            <p:cNvSpPr/>
            <p:nvPr/>
          </p:nvSpPr>
          <p:spPr bwMode="gray">
            <a:xfrm>
              <a:off x="402844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2" name="Forme libre : forme 5711">
              <a:extLst>
                <a:ext uri="{FF2B5EF4-FFF2-40B4-BE49-F238E27FC236}">
                  <a16:creationId xmlns:a16="http://schemas.microsoft.com/office/drawing/2014/main" id="{F51A5B46-7839-868B-0D53-D3100A26F530}"/>
                </a:ext>
              </a:extLst>
            </p:cNvPr>
            <p:cNvSpPr/>
            <p:nvPr/>
          </p:nvSpPr>
          <p:spPr bwMode="gray">
            <a:xfrm>
              <a:off x="398018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3" name="Forme libre : forme 5712">
              <a:extLst>
                <a:ext uri="{FF2B5EF4-FFF2-40B4-BE49-F238E27FC236}">
                  <a16:creationId xmlns:a16="http://schemas.microsoft.com/office/drawing/2014/main" id="{81B2EE62-E1C6-0E27-23F1-C0718D046E9B}"/>
                </a:ext>
              </a:extLst>
            </p:cNvPr>
            <p:cNvSpPr/>
            <p:nvPr/>
          </p:nvSpPr>
          <p:spPr bwMode="gray">
            <a:xfrm>
              <a:off x="393065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4" name="Forme libre : forme 5713">
              <a:extLst>
                <a:ext uri="{FF2B5EF4-FFF2-40B4-BE49-F238E27FC236}">
                  <a16:creationId xmlns:a16="http://schemas.microsoft.com/office/drawing/2014/main" id="{A9B87837-36D2-65B0-686F-594541B42BC3}"/>
                </a:ext>
              </a:extLst>
            </p:cNvPr>
            <p:cNvSpPr/>
            <p:nvPr/>
          </p:nvSpPr>
          <p:spPr bwMode="gray">
            <a:xfrm>
              <a:off x="388239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5" name="Forme libre : forme 5714">
              <a:extLst>
                <a:ext uri="{FF2B5EF4-FFF2-40B4-BE49-F238E27FC236}">
                  <a16:creationId xmlns:a16="http://schemas.microsoft.com/office/drawing/2014/main" id="{9314A949-61BB-6482-3DF6-984EBBB857B1}"/>
                </a:ext>
              </a:extLst>
            </p:cNvPr>
            <p:cNvSpPr/>
            <p:nvPr/>
          </p:nvSpPr>
          <p:spPr bwMode="gray">
            <a:xfrm>
              <a:off x="383286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6" name="Forme libre : forme 5715">
              <a:extLst>
                <a:ext uri="{FF2B5EF4-FFF2-40B4-BE49-F238E27FC236}">
                  <a16:creationId xmlns:a16="http://schemas.microsoft.com/office/drawing/2014/main" id="{F5C1422C-77A6-765C-92DD-E1ABFA859317}"/>
                </a:ext>
              </a:extLst>
            </p:cNvPr>
            <p:cNvSpPr/>
            <p:nvPr/>
          </p:nvSpPr>
          <p:spPr bwMode="gray">
            <a:xfrm>
              <a:off x="378333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7" name="Forme libre : forme 5716">
              <a:extLst>
                <a:ext uri="{FF2B5EF4-FFF2-40B4-BE49-F238E27FC236}">
                  <a16:creationId xmlns:a16="http://schemas.microsoft.com/office/drawing/2014/main" id="{3131F641-AB52-8F4F-8502-B6715D50BF9D}"/>
                </a:ext>
              </a:extLst>
            </p:cNvPr>
            <p:cNvSpPr/>
            <p:nvPr/>
          </p:nvSpPr>
          <p:spPr bwMode="gray">
            <a:xfrm>
              <a:off x="373507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8" name="Forme libre : forme 5717">
              <a:extLst>
                <a:ext uri="{FF2B5EF4-FFF2-40B4-BE49-F238E27FC236}">
                  <a16:creationId xmlns:a16="http://schemas.microsoft.com/office/drawing/2014/main" id="{52843D50-5D0F-F24E-33BA-6975FC276F84}"/>
                </a:ext>
              </a:extLst>
            </p:cNvPr>
            <p:cNvSpPr/>
            <p:nvPr/>
          </p:nvSpPr>
          <p:spPr bwMode="gray">
            <a:xfrm>
              <a:off x="368554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9" name="Forme libre : forme 5718">
              <a:extLst>
                <a:ext uri="{FF2B5EF4-FFF2-40B4-BE49-F238E27FC236}">
                  <a16:creationId xmlns:a16="http://schemas.microsoft.com/office/drawing/2014/main" id="{5E49EDD8-66BC-2E11-68F6-EB6A740A5235}"/>
                </a:ext>
              </a:extLst>
            </p:cNvPr>
            <p:cNvSpPr/>
            <p:nvPr/>
          </p:nvSpPr>
          <p:spPr bwMode="gray">
            <a:xfrm>
              <a:off x="363728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0" name="Forme libre : forme 5719">
              <a:extLst>
                <a:ext uri="{FF2B5EF4-FFF2-40B4-BE49-F238E27FC236}">
                  <a16:creationId xmlns:a16="http://schemas.microsoft.com/office/drawing/2014/main" id="{95AE6AD0-BE44-C755-5A8B-9D1DE7956E12}"/>
                </a:ext>
              </a:extLst>
            </p:cNvPr>
            <p:cNvSpPr/>
            <p:nvPr/>
          </p:nvSpPr>
          <p:spPr bwMode="gray">
            <a:xfrm>
              <a:off x="358775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1" name="Forme libre : forme 5720">
              <a:extLst>
                <a:ext uri="{FF2B5EF4-FFF2-40B4-BE49-F238E27FC236}">
                  <a16:creationId xmlns:a16="http://schemas.microsoft.com/office/drawing/2014/main" id="{90959B79-6600-14E7-D774-2B62D901EF00}"/>
                </a:ext>
              </a:extLst>
            </p:cNvPr>
            <p:cNvSpPr/>
            <p:nvPr/>
          </p:nvSpPr>
          <p:spPr bwMode="gray">
            <a:xfrm>
              <a:off x="353822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2" name="Forme libre : forme 5721">
              <a:extLst>
                <a:ext uri="{FF2B5EF4-FFF2-40B4-BE49-F238E27FC236}">
                  <a16:creationId xmlns:a16="http://schemas.microsoft.com/office/drawing/2014/main" id="{693F4834-F91B-8E55-C409-36473854864A}"/>
                </a:ext>
              </a:extLst>
            </p:cNvPr>
            <p:cNvSpPr/>
            <p:nvPr/>
          </p:nvSpPr>
          <p:spPr bwMode="gray">
            <a:xfrm>
              <a:off x="348996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3" name="Forme libre : forme 5722">
              <a:extLst>
                <a:ext uri="{FF2B5EF4-FFF2-40B4-BE49-F238E27FC236}">
                  <a16:creationId xmlns:a16="http://schemas.microsoft.com/office/drawing/2014/main" id="{8960EA26-0B97-9B7C-2177-1681D4C8939C}"/>
                </a:ext>
              </a:extLst>
            </p:cNvPr>
            <p:cNvSpPr/>
            <p:nvPr/>
          </p:nvSpPr>
          <p:spPr bwMode="gray">
            <a:xfrm>
              <a:off x="344043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4" name="Forme libre : forme 5723">
              <a:extLst>
                <a:ext uri="{FF2B5EF4-FFF2-40B4-BE49-F238E27FC236}">
                  <a16:creationId xmlns:a16="http://schemas.microsoft.com/office/drawing/2014/main" id="{FE107225-672A-9326-EEB4-B1C0038573E9}"/>
                </a:ext>
              </a:extLst>
            </p:cNvPr>
            <p:cNvSpPr/>
            <p:nvPr/>
          </p:nvSpPr>
          <p:spPr bwMode="gray">
            <a:xfrm>
              <a:off x="192151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5" name="Forme libre : forme 5724">
              <a:extLst>
                <a:ext uri="{FF2B5EF4-FFF2-40B4-BE49-F238E27FC236}">
                  <a16:creationId xmlns:a16="http://schemas.microsoft.com/office/drawing/2014/main" id="{EE821336-08E7-B1CA-5964-65C3CAA2D9CF}"/>
                </a:ext>
              </a:extLst>
            </p:cNvPr>
            <p:cNvSpPr/>
            <p:nvPr/>
          </p:nvSpPr>
          <p:spPr bwMode="gray">
            <a:xfrm>
              <a:off x="187198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6" name="Forme libre : forme 5725">
              <a:extLst>
                <a:ext uri="{FF2B5EF4-FFF2-40B4-BE49-F238E27FC236}">
                  <a16:creationId xmlns:a16="http://schemas.microsoft.com/office/drawing/2014/main" id="{F38DD077-3EB2-D37B-4382-49719EA8BB4D}"/>
                </a:ext>
              </a:extLst>
            </p:cNvPr>
            <p:cNvSpPr/>
            <p:nvPr/>
          </p:nvSpPr>
          <p:spPr bwMode="gray">
            <a:xfrm>
              <a:off x="1823720" y="35128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7" name="Forme libre : forme 5726">
              <a:extLst>
                <a:ext uri="{FF2B5EF4-FFF2-40B4-BE49-F238E27FC236}">
                  <a16:creationId xmlns:a16="http://schemas.microsoft.com/office/drawing/2014/main" id="{C082FD64-5D7F-6897-D1D6-525C822F00C5}"/>
                </a:ext>
              </a:extLst>
            </p:cNvPr>
            <p:cNvSpPr/>
            <p:nvPr/>
          </p:nvSpPr>
          <p:spPr bwMode="gray">
            <a:xfrm>
              <a:off x="1480820" y="35128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8" name="Forme libre : forme 5727">
              <a:extLst>
                <a:ext uri="{FF2B5EF4-FFF2-40B4-BE49-F238E27FC236}">
                  <a16:creationId xmlns:a16="http://schemas.microsoft.com/office/drawing/2014/main" id="{1B3D574F-1012-A497-4B7A-4CB36D7A2D20}"/>
                </a:ext>
              </a:extLst>
            </p:cNvPr>
            <p:cNvSpPr/>
            <p:nvPr/>
          </p:nvSpPr>
          <p:spPr bwMode="gray">
            <a:xfrm>
              <a:off x="1431290" y="35128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9" name="Forme libre : forme 5728">
              <a:extLst>
                <a:ext uri="{FF2B5EF4-FFF2-40B4-BE49-F238E27FC236}">
                  <a16:creationId xmlns:a16="http://schemas.microsoft.com/office/drawing/2014/main" id="{302F4380-C9D4-3F7F-1FF4-B00AA099902E}"/>
                </a:ext>
              </a:extLst>
            </p:cNvPr>
            <p:cNvSpPr/>
            <p:nvPr/>
          </p:nvSpPr>
          <p:spPr bwMode="gray">
            <a:xfrm>
              <a:off x="1381760" y="35128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0" name="Forme libre : forme 5729">
              <a:extLst>
                <a:ext uri="{FF2B5EF4-FFF2-40B4-BE49-F238E27FC236}">
                  <a16:creationId xmlns:a16="http://schemas.microsoft.com/office/drawing/2014/main" id="{33CE77F6-5B68-534D-85DB-1E69AEE7158B}"/>
                </a:ext>
              </a:extLst>
            </p:cNvPr>
            <p:cNvSpPr/>
            <p:nvPr/>
          </p:nvSpPr>
          <p:spPr bwMode="gray">
            <a:xfrm>
              <a:off x="1333500" y="35128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1" name="Forme libre : forme 5730">
              <a:extLst>
                <a:ext uri="{FF2B5EF4-FFF2-40B4-BE49-F238E27FC236}">
                  <a16:creationId xmlns:a16="http://schemas.microsoft.com/office/drawing/2014/main" id="{5862BFD8-BF69-ABDA-8AE5-21DA85868B70}"/>
                </a:ext>
              </a:extLst>
            </p:cNvPr>
            <p:cNvSpPr/>
            <p:nvPr/>
          </p:nvSpPr>
          <p:spPr bwMode="gray">
            <a:xfrm>
              <a:off x="6626859" y="34632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2" name="Forme libre : forme 5731">
              <a:extLst>
                <a:ext uri="{FF2B5EF4-FFF2-40B4-BE49-F238E27FC236}">
                  <a16:creationId xmlns:a16="http://schemas.microsoft.com/office/drawing/2014/main" id="{BA23264F-D17A-1D09-67A6-240367877A8D}"/>
                </a:ext>
              </a:extLst>
            </p:cNvPr>
            <p:cNvSpPr/>
            <p:nvPr/>
          </p:nvSpPr>
          <p:spPr bwMode="gray">
            <a:xfrm>
              <a:off x="6577330" y="34632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3" name="Forme libre : forme 5732">
              <a:extLst>
                <a:ext uri="{FF2B5EF4-FFF2-40B4-BE49-F238E27FC236}">
                  <a16:creationId xmlns:a16="http://schemas.microsoft.com/office/drawing/2014/main" id="{EC46F0A6-B540-B711-5854-2FFBEB4B686B}"/>
                </a:ext>
              </a:extLst>
            </p:cNvPr>
            <p:cNvSpPr/>
            <p:nvPr/>
          </p:nvSpPr>
          <p:spPr bwMode="gray">
            <a:xfrm>
              <a:off x="6529069" y="34632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4" name="Forme libre : forme 5733">
              <a:extLst>
                <a:ext uri="{FF2B5EF4-FFF2-40B4-BE49-F238E27FC236}">
                  <a16:creationId xmlns:a16="http://schemas.microsoft.com/office/drawing/2014/main" id="{CEDD0B09-8DE5-D17B-FE54-B07D449B6C32}"/>
                </a:ext>
              </a:extLst>
            </p:cNvPr>
            <p:cNvSpPr/>
            <p:nvPr/>
          </p:nvSpPr>
          <p:spPr bwMode="gray">
            <a:xfrm>
              <a:off x="6479540" y="34632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5" name="Forme libre : forme 5734">
              <a:extLst>
                <a:ext uri="{FF2B5EF4-FFF2-40B4-BE49-F238E27FC236}">
                  <a16:creationId xmlns:a16="http://schemas.microsoft.com/office/drawing/2014/main" id="{529E1AFD-E756-DC86-DBD2-2367B49E3006}"/>
                </a:ext>
              </a:extLst>
            </p:cNvPr>
            <p:cNvSpPr/>
            <p:nvPr/>
          </p:nvSpPr>
          <p:spPr bwMode="gray">
            <a:xfrm>
              <a:off x="643001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6" name="Forme libre : forme 5735">
              <a:extLst>
                <a:ext uri="{FF2B5EF4-FFF2-40B4-BE49-F238E27FC236}">
                  <a16:creationId xmlns:a16="http://schemas.microsoft.com/office/drawing/2014/main" id="{D97E20D3-5759-40F6-6444-CA29674F0825}"/>
                </a:ext>
              </a:extLst>
            </p:cNvPr>
            <p:cNvSpPr/>
            <p:nvPr/>
          </p:nvSpPr>
          <p:spPr bwMode="gray">
            <a:xfrm>
              <a:off x="638175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7" name="Forme libre : forme 5736">
              <a:extLst>
                <a:ext uri="{FF2B5EF4-FFF2-40B4-BE49-F238E27FC236}">
                  <a16:creationId xmlns:a16="http://schemas.microsoft.com/office/drawing/2014/main" id="{27F29F70-6FBC-C9CE-B5EB-28F808EB6DF1}"/>
                </a:ext>
              </a:extLst>
            </p:cNvPr>
            <p:cNvSpPr/>
            <p:nvPr/>
          </p:nvSpPr>
          <p:spPr bwMode="gray">
            <a:xfrm>
              <a:off x="633222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8" name="Forme libre : forme 5737">
              <a:extLst>
                <a:ext uri="{FF2B5EF4-FFF2-40B4-BE49-F238E27FC236}">
                  <a16:creationId xmlns:a16="http://schemas.microsoft.com/office/drawing/2014/main" id="{7CC565D2-12FD-12FF-A856-0608B9B46200}"/>
                </a:ext>
              </a:extLst>
            </p:cNvPr>
            <p:cNvSpPr/>
            <p:nvPr/>
          </p:nvSpPr>
          <p:spPr bwMode="gray">
            <a:xfrm>
              <a:off x="628396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9" name="Forme libre : forme 5738">
              <a:extLst>
                <a:ext uri="{FF2B5EF4-FFF2-40B4-BE49-F238E27FC236}">
                  <a16:creationId xmlns:a16="http://schemas.microsoft.com/office/drawing/2014/main" id="{E133B75C-3AA4-8AFB-1979-B0C2071BC9BF}"/>
                </a:ext>
              </a:extLst>
            </p:cNvPr>
            <p:cNvSpPr/>
            <p:nvPr/>
          </p:nvSpPr>
          <p:spPr bwMode="gray">
            <a:xfrm>
              <a:off x="623443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0" name="Forme libre : forme 5739">
              <a:extLst>
                <a:ext uri="{FF2B5EF4-FFF2-40B4-BE49-F238E27FC236}">
                  <a16:creationId xmlns:a16="http://schemas.microsoft.com/office/drawing/2014/main" id="{AED24106-1AED-7E46-80DD-3B2F48EADD5E}"/>
                </a:ext>
              </a:extLst>
            </p:cNvPr>
            <p:cNvSpPr/>
            <p:nvPr/>
          </p:nvSpPr>
          <p:spPr bwMode="gray">
            <a:xfrm>
              <a:off x="618490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1" name="Forme libre : forme 5740">
              <a:extLst>
                <a:ext uri="{FF2B5EF4-FFF2-40B4-BE49-F238E27FC236}">
                  <a16:creationId xmlns:a16="http://schemas.microsoft.com/office/drawing/2014/main" id="{79371C54-AD6F-E5CD-78FA-75435254D3ED}"/>
                </a:ext>
              </a:extLst>
            </p:cNvPr>
            <p:cNvSpPr/>
            <p:nvPr/>
          </p:nvSpPr>
          <p:spPr bwMode="gray">
            <a:xfrm>
              <a:off x="613664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2" name="Forme libre : forme 5741">
              <a:extLst>
                <a:ext uri="{FF2B5EF4-FFF2-40B4-BE49-F238E27FC236}">
                  <a16:creationId xmlns:a16="http://schemas.microsoft.com/office/drawing/2014/main" id="{88CCA8F3-E826-2946-0E26-E7FB66E37C56}"/>
                </a:ext>
              </a:extLst>
            </p:cNvPr>
            <p:cNvSpPr/>
            <p:nvPr/>
          </p:nvSpPr>
          <p:spPr bwMode="gray">
            <a:xfrm>
              <a:off x="608711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3" name="Forme libre : forme 5742">
              <a:extLst>
                <a:ext uri="{FF2B5EF4-FFF2-40B4-BE49-F238E27FC236}">
                  <a16:creationId xmlns:a16="http://schemas.microsoft.com/office/drawing/2014/main" id="{223CF53A-A73B-B044-767F-7FB8305DED26}"/>
                </a:ext>
              </a:extLst>
            </p:cNvPr>
            <p:cNvSpPr/>
            <p:nvPr/>
          </p:nvSpPr>
          <p:spPr bwMode="gray">
            <a:xfrm>
              <a:off x="603885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4" name="Forme libre : forme 5743">
              <a:extLst>
                <a:ext uri="{FF2B5EF4-FFF2-40B4-BE49-F238E27FC236}">
                  <a16:creationId xmlns:a16="http://schemas.microsoft.com/office/drawing/2014/main" id="{481EEA22-2046-7D22-9C1A-4EAFA144A99C}"/>
                </a:ext>
              </a:extLst>
            </p:cNvPr>
            <p:cNvSpPr/>
            <p:nvPr/>
          </p:nvSpPr>
          <p:spPr bwMode="gray">
            <a:xfrm>
              <a:off x="598932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5" name="Forme libre : forme 5744">
              <a:extLst>
                <a:ext uri="{FF2B5EF4-FFF2-40B4-BE49-F238E27FC236}">
                  <a16:creationId xmlns:a16="http://schemas.microsoft.com/office/drawing/2014/main" id="{C59D49B4-7459-CEF7-6C53-E6E849AD912A}"/>
                </a:ext>
              </a:extLst>
            </p:cNvPr>
            <p:cNvSpPr/>
            <p:nvPr/>
          </p:nvSpPr>
          <p:spPr bwMode="gray">
            <a:xfrm>
              <a:off x="594106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6" name="Forme libre : forme 5745">
              <a:extLst>
                <a:ext uri="{FF2B5EF4-FFF2-40B4-BE49-F238E27FC236}">
                  <a16:creationId xmlns:a16="http://schemas.microsoft.com/office/drawing/2014/main" id="{8F98B023-7301-18B7-F873-3E4C5F932781}"/>
                </a:ext>
              </a:extLst>
            </p:cNvPr>
            <p:cNvSpPr/>
            <p:nvPr/>
          </p:nvSpPr>
          <p:spPr bwMode="gray">
            <a:xfrm>
              <a:off x="589153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7" name="Forme libre : forme 5746">
              <a:extLst>
                <a:ext uri="{FF2B5EF4-FFF2-40B4-BE49-F238E27FC236}">
                  <a16:creationId xmlns:a16="http://schemas.microsoft.com/office/drawing/2014/main" id="{6D479CC2-B4AB-A29F-9781-CC691E0F96F8}"/>
                </a:ext>
              </a:extLst>
            </p:cNvPr>
            <p:cNvSpPr/>
            <p:nvPr/>
          </p:nvSpPr>
          <p:spPr bwMode="gray">
            <a:xfrm>
              <a:off x="584200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8" name="Forme libre : forme 5747">
              <a:extLst>
                <a:ext uri="{FF2B5EF4-FFF2-40B4-BE49-F238E27FC236}">
                  <a16:creationId xmlns:a16="http://schemas.microsoft.com/office/drawing/2014/main" id="{77B434E1-7605-1A54-133F-5F99309CE0C3}"/>
                </a:ext>
              </a:extLst>
            </p:cNvPr>
            <p:cNvSpPr/>
            <p:nvPr/>
          </p:nvSpPr>
          <p:spPr bwMode="gray">
            <a:xfrm>
              <a:off x="579374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9" name="Forme libre : forme 5748">
              <a:extLst>
                <a:ext uri="{FF2B5EF4-FFF2-40B4-BE49-F238E27FC236}">
                  <a16:creationId xmlns:a16="http://schemas.microsoft.com/office/drawing/2014/main" id="{E28E2AEC-641E-A3C2-0E99-C01F409FA5FE}"/>
                </a:ext>
              </a:extLst>
            </p:cNvPr>
            <p:cNvSpPr/>
            <p:nvPr/>
          </p:nvSpPr>
          <p:spPr bwMode="gray">
            <a:xfrm>
              <a:off x="574421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0" name="Forme libre : forme 5749">
              <a:extLst>
                <a:ext uri="{FF2B5EF4-FFF2-40B4-BE49-F238E27FC236}">
                  <a16:creationId xmlns:a16="http://schemas.microsoft.com/office/drawing/2014/main" id="{3D62C728-9F65-11C9-C0BD-33F3CB81EDDB}"/>
                </a:ext>
              </a:extLst>
            </p:cNvPr>
            <p:cNvSpPr/>
            <p:nvPr/>
          </p:nvSpPr>
          <p:spPr bwMode="gray">
            <a:xfrm>
              <a:off x="569595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1" name="Forme libre : forme 5750">
              <a:extLst>
                <a:ext uri="{FF2B5EF4-FFF2-40B4-BE49-F238E27FC236}">
                  <a16:creationId xmlns:a16="http://schemas.microsoft.com/office/drawing/2014/main" id="{22BFAEBE-EFDF-52CF-EACE-213C470610B3}"/>
                </a:ext>
              </a:extLst>
            </p:cNvPr>
            <p:cNvSpPr/>
            <p:nvPr/>
          </p:nvSpPr>
          <p:spPr bwMode="gray">
            <a:xfrm>
              <a:off x="564642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2" name="Forme libre : forme 5751">
              <a:extLst>
                <a:ext uri="{FF2B5EF4-FFF2-40B4-BE49-F238E27FC236}">
                  <a16:creationId xmlns:a16="http://schemas.microsoft.com/office/drawing/2014/main" id="{EDA5C37A-66E0-CAC6-6820-547C802FF11D}"/>
                </a:ext>
              </a:extLst>
            </p:cNvPr>
            <p:cNvSpPr/>
            <p:nvPr/>
          </p:nvSpPr>
          <p:spPr bwMode="gray">
            <a:xfrm>
              <a:off x="559689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3" name="Forme libre : forme 5752">
              <a:extLst>
                <a:ext uri="{FF2B5EF4-FFF2-40B4-BE49-F238E27FC236}">
                  <a16:creationId xmlns:a16="http://schemas.microsoft.com/office/drawing/2014/main" id="{6FED76FB-68EC-8C68-C398-FE16FE123D6F}"/>
                </a:ext>
              </a:extLst>
            </p:cNvPr>
            <p:cNvSpPr/>
            <p:nvPr/>
          </p:nvSpPr>
          <p:spPr bwMode="gray">
            <a:xfrm>
              <a:off x="554863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4" name="Forme libre : forme 5753">
              <a:extLst>
                <a:ext uri="{FF2B5EF4-FFF2-40B4-BE49-F238E27FC236}">
                  <a16:creationId xmlns:a16="http://schemas.microsoft.com/office/drawing/2014/main" id="{906462BD-CE95-B44B-5337-4B4C908F6E6A}"/>
                </a:ext>
              </a:extLst>
            </p:cNvPr>
            <p:cNvSpPr/>
            <p:nvPr/>
          </p:nvSpPr>
          <p:spPr bwMode="gray">
            <a:xfrm>
              <a:off x="549910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5" name="Forme libre : forme 5754">
              <a:extLst>
                <a:ext uri="{FF2B5EF4-FFF2-40B4-BE49-F238E27FC236}">
                  <a16:creationId xmlns:a16="http://schemas.microsoft.com/office/drawing/2014/main" id="{9F1C8220-F03E-250F-25E6-6D84EA999784}"/>
                </a:ext>
              </a:extLst>
            </p:cNvPr>
            <p:cNvSpPr/>
            <p:nvPr/>
          </p:nvSpPr>
          <p:spPr bwMode="gray">
            <a:xfrm>
              <a:off x="520573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6" name="Forme libre : forme 5755">
              <a:extLst>
                <a:ext uri="{FF2B5EF4-FFF2-40B4-BE49-F238E27FC236}">
                  <a16:creationId xmlns:a16="http://schemas.microsoft.com/office/drawing/2014/main" id="{81E63A70-A424-19C4-1963-CCC70C891E98}"/>
                </a:ext>
              </a:extLst>
            </p:cNvPr>
            <p:cNvSpPr/>
            <p:nvPr/>
          </p:nvSpPr>
          <p:spPr bwMode="gray">
            <a:xfrm>
              <a:off x="515620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7" name="Forme libre : forme 5756">
              <a:extLst>
                <a:ext uri="{FF2B5EF4-FFF2-40B4-BE49-F238E27FC236}">
                  <a16:creationId xmlns:a16="http://schemas.microsoft.com/office/drawing/2014/main" id="{0E8FA046-1995-D387-732B-9D1BB54FF1CE}"/>
                </a:ext>
              </a:extLst>
            </p:cNvPr>
            <p:cNvSpPr/>
            <p:nvPr/>
          </p:nvSpPr>
          <p:spPr bwMode="gray">
            <a:xfrm>
              <a:off x="510667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8" name="Forme libre : forme 5757">
              <a:extLst>
                <a:ext uri="{FF2B5EF4-FFF2-40B4-BE49-F238E27FC236}">
                  <a16:creationId xmlns:a16="http://schemas.microsoft.com/office/drawing/2014/main" id="{4C590BF0-0C27-78E1-6B81-3E2294013EF8}"/>
                </a:ext>
              </a:extLst>
            </p:cNvPr>
            <p:cNvSpPr/>
            <p:nvPr/>
          </p:nvSpPr>
          <p:spPr bwMode="gray">
            <a:xfrm>
              <a:off x="505841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9" name="Forme libre : forme 5758">
              <a:extLst>
                <a:ext uri="{FF2B5EF4-FFF2-40B4-BE49-F238E27FC236}">
                  <a16:creationId xmlns:a16="http://schemas.microsoft.com/office/drawing/2014/main" id="{176C3475-04D3-756B-BFBE-074A6C6C9FBA}"/>
                </a:ext>
              </a:extLst>
            </p:cNvPr>
            <p:cNvSpPr/>
            <p:nvPr/>
          </p:nvSpPr>
          <p:spPr bwMode="gray">
            <a:xfrm>
              <a:off x="500888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0" name="Forme libre : forme 5759">
              <a:extLst>
                <a:ext uri="{FF2B5EF4-FFF2-40B4-BE49-F238E27FC236}">
                  <a16:creationId xmlns:a16="http://schemas.microsoft.com/office/drawing/2014/main" id="{AFECFD52-C650-D421-C47B-8573D42A40D1}"/>
                </a:ext>
              </a:extLst>
            </p:cNvPr>
            <p:cNvSpPr/>
            <p:nvPr/>
          </p:nvSpPr>
          <p:spPr bwMode="gray">
            <a:xfrm>
              <a:off x="496062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1" name="Forme libre : forme 5760">
              <a:extLst>
                <a:ext uri="{FF2B5EF4-FFF2-40B4-BE49-F238E27FC236}">
                  <a16:creationId xmlns:a16="http://schemas.microsoft.com/office/drawing/2014/main" id="{447B4231-E655-C07D-A22C-EAEDE90C8573}"/>
                </a:ext>
              </a:extLst>
            </p:cNvPr>
            <p:cNvSpPr/>
            <p:nvPr/>
          </p:nvSpPr>
          <p:spPr bwMode="gray">
            <a:xfrm>
              <a:off x="491109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2" name="Forme libre : forme 5761">
              <a:extLst>
                <a:ext uri="{FF2B5EF4-FFF2-40B4-BE49-F238E27FC236}">
                  <a16:creationId xmlns:a16="http://schemas.microsoft.com/office/drawing/2014/main" id="{98F142C6-AA65-DC1F-A632-B9E748F83C62}"/>
                </a:ext>
              </a:extLst>
            </p:cNvPr>
            <p:cNvSpPr/>
            <p:nvPr/>
          </p:nvSpPr>
          <p:spPr bwMode="gray">
            <a:xfrm>
              <a:off x="486156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3" name="Forme libre : forme 5762">
              <a:extLst>
                <a:ext uri="{FF2B5EF4-FFF2-40B4-BE49-F238E27FC236}">
                  <a16:creationId xmlns:a16="http://schemas.microsoft.com/office/drawing/2014/main" id="{F8462DCE-AC62-6029-AC0E-CB080F045E08}"/>
                </a:ext>
              </a:extLst>
            </p:cNvPr>
            <p:cNvSpPr/>
            <p:nvPr/>
          </p:nvSpPr>
          <p:spPr bwMode="gray">
            <a:xfrm>
              <a:off x="481330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4" name="Forme libre : forme 5763">
              <a:extLst>
                <a:ext uri="{FF2B5EF4-FFF2-40B4-BE49-F238E27FC236}">
                  <a16:creationId xmlns:a16="http://schemas.microsoft.com/office/drawing/2014/main" id="{5327D4F5-46C8-EE11-9160-808FE97DF416}"/>
                </a:ext>
              </a:extLst>
            </p:cNvPr>
            <p:cNvSpPr/>
            <p:nvPr/>
          </p:nvSpPr>
          <p:spPr bwMode="gray">
            <a:xfrm>
              <a:off x="476377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5" name="Forme libre : forme 5764">
              <a:extLst>
                <a:ext uri="{FF2B5EF4-FFF2-40B4-BE49-F238E27FC236}">
                  <a16:creationId xmlns:a16="http://schemas.microsoft.com/office/drawing/2014/main" id="{103A24A1-D697-377A-4C4C-7C821413B599}"/>
                </a:ext>
              </a:extLst>
            </p:cNvPr>
            <p:cNvSpPr/>
            <p:nvPr/>
          </p:nvSpPr>
          <p:spPr bwMode="gray">
            <a:xfrm>
              <a:off x="466598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6" name="Forme libre : forme 5765">
              <a:extLst>
                <a:ext uri="{FF2B5EF4-FFF2-40B4-BE49-F238E27FC236}">
                  <a16:creationId xmlns:a16="http://schemas.microsoft.com/office/drawing/2014/main" id="{1A26C71B-1954-DA84-3577-C554C9359FF7}"/>
                </a:ext>
              </a:extLst>
            </p:cNvPr>
            <p:cNvSpPr/>
            <p:nvPr/>
          </p:nvSpPr>
          <p:spPr bwMode="gray">
            <a:xfrm>
              <a:off x="461772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7" name="Forme libre : forme 5766">
              <a:extLst>
                <a:ext uri="{FF2B5EF4-FFF2-40B4-BE49-F238E27FC236}">
                  <a16:creationId xmlns:a16="http://schemas.microsoft.com/office/drawing/2014/main" id="{60995787-46C1-6FDB-B68D-4036799D5BDA}"/>
                </a:ext>
              </a:extLst>
            </p:cNvPr>
            <p:cNvSpPr/>
            <p:nvPr/>
          </p:nvSpPr>
          <p:spPr bwMode="gray">
            <a:xfrm>
              <a:off x="456819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8" name="Forme libre : forme 5767">
              <a:extLst>
                <a:ext uri="{FF2B5EF4-FFF2-40B4-BE49-F238E27FC236}">
                  <a16:creationId xmlns:a16="http://schemas.microsoft.com/office/drawing/2014/main" id="{0FB9C249-AFE0-EA53-CF0C-5E196C6AB7CD}"/>
                </a:ext>
              </a:extLst>
            </p:cNvPr>
            <p:cNvSpPr/>
            <p:nvPr/>
          </p:nvSpPr>
          <p:spPr bwMode="gray">
            <a:xfrm>
              <a:off x="451866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9" name="Forme libre : forme 5768">
              <a:extLst>
                <a:ext uri="{FF2B5EF4-FFF2-40B4-BE49-F238E27FC236}">
                  <a16:creationId xmlns:a16="http://schemas.microsoft.com/office/drawing/2014/main" id="{5779F784-12BE-CAD3-9B2C-0A31AFB40CF4}"/>
                </a:ext>
              </a:extLst>
            </p:cNvPr>
            <p:cNvSpPr/>
            <p:nvPr/>
          </p:nvSpPr>
          <p:spPr bwMode="gray">
            <a:xfrm>
              <a:off x="447040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0" name="Forme libre : forme 5769">
              <a:extLst>
                <a:ext uri="{FF2B5EF4-FFF2-40B4-BE49-F238E27FC236}">
                  <a16:creationId xmlns:a16="http://schemas.microsoft.com/office/drawing/2014/main" id="{539408E1-ABCC-A302-A98E-BE540F58AA41}"/>
                </a:ext>
              </a:extLst>
            </p:cNvPr>
            <p:cNvSpPr/>
            <p:nvPr/>
          </p:nvSpPr>
          <p:spPr bwMode="gray">
            <a:xfrm>
              <a:off x="442087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1" name="Forme libre : forme 5770">
              <a:extLst>
                <a:ext uri="{FF2B5EF4-FFF2-40B4-BE49-F238E27FC236}">
                  <a16:creationId xmlns:a16="http://schemas.microsoft.com/office/drawing/2014/main" id="{C931A40B-6B0E-7BE2-230C-EB00D401DE92}"/>
                </a:ext>
              </a:extLst>
            </p:cNvPr>
            <p:cNvSpPr/>
            <p:nvPr/>
          </p:nvSpPr>
          <p:spPr bwMode="gray">
            <a:xfrm>
              <a:off x="437261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2" name="Forme libre : forme 5771">
              <a:extLst>
                <a:ext uri="{FF2B5EF4-FFF2-40B4-BE49-F238E27FC236}">
                  <a16:creationId xmlns:a16="http://schemas.microsoft.com/office/drawing/2014/main" id="{E506F8E8-CE36-AE24-33F0-76D355CDF1EF}"/>
                </a:ext>
              </a:extLst>
            </p:cNvPr>
            <p:cNvSpPr/>
            <p:nvPr/>
          </p:nvSpPr>
          <p:spPr bwMode="gray">
            <a:xfrm>
              <a:off x="432308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3" name="Forme libre : forme 5772">
              <a:extLst>
                <a:ext uri="{FF2B5EF4-FFF2-40B4-BE49-F238E27FC236}">
                  <a16:creationId xmlns:a16="http://schemas.microsoft.com/office/drawing/2014/main" id="{AE3BEAF4-2144-386F-AAB3-95C44488A5C7}"/>
                </a:ext>
              </a:extLst>
            </p:cNvPr>
            <p:cNvSpPr/>
            <p:nvPr/>
          </p:nvSpPr>
          <p:spPr bwMode="gray">
            <a:xfrm>
              <a:off x="427355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4" name="Forme libre : forme 5773">
              <a:extLst>
                <a:ext uri="{FF2B5EF4-FFF2-40B4-BE49-F238E27FC236}">
                  <a16:creationId xmlns:a16="http://schemas.microsoft.com/office/drawing/2014/main" id="{DA2AD5E7-1F0D-CDB7-56B0-DBFC24A333EF}"/>
                </a:ext>
              </a:extLst>
            </p:cNvPr>
            <p:cNvSpPr/>
            <p:nvPr/>
          </p:nvSpPr>
          <p:spPr bwMode="gray">
            <a:xfrm>
              <a:off x="422529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5" name="Forme libre : forme 5774">
              <a:extLst>
                <a:ext uri="{FF2B5EF4-FFF2-40B4-BE49-F238E27FC236}">
                  <a16:creationId xmlns:a16="http://schemas.microsoft.com/office/drawing/2014/main" id="{F185BEC5-7EE6-B610-FED6-2BAA767C9EDB}"/>
                </a:ext>
              </a:extLst>
            </p:cNvPr>
            <p:cNvSpPr/>
            <p:nvPr/>
          </p:nvSpPr>
          <p:spPr bwMode="gray">
            <a:xfrm>
              <a:off x="417576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6" name="Forme libre : forme 5775">
              <a:extLst>
                <a:ext uri="{FF2B5EF4-FFF2-40B4-BE49-F238E27FC236}">
                  <a16:creationId xmlns:a16="http://schemas.microsoft.com/office/drawing/2014/main" id="{F6510DEC-A0B1-EBD0-1E6A-7214BB54355E}"/>
                </a:ext>
              </a:extLst>
            </p:cNvPr>
            <p:cNvSpPr/>
            <p:nvPr/>
          </p:nvSpPr>
          <p:spPr bwMode="gray">
            <a:xfrm>
              <a:off x="412750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7" name="Forme libre : forme 5776">
              <a:extLst>
                <a:ext uri="{FF2B5EF4-FFF2-40B4-BE49-F238E27FC236}">
                  <a16:creationId xmlns:a16="http://schemas.microsoft.com/office/drawing/2014/main" id="{99F297A3-F7C4-E88A-6B29-1BBD6DFB2E8C}"/>
                </a:ext>
              </a:extLst>
            </p:cNvPr>
            <p:cNvSpPr/>
            <p:nvPr/>
          </p:nvSpPr>
          <p:spPr bwMode="gray">
            <a:xfrm>
              <a:off x="407797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8" name="Forme libre : forme 5777">
              <a:extLst>
                <a:ext uri="{FF2B5EF4-FFF2-40B4-BE49-F238E27FC236}">
                  <a16:creationId xmlns:a16="http://schemas.microsoft.com/office/drawing/2014/main" id="{3DDD827F-D4FA-E404-7029-B45CBF260CD9}"/>
                </a:ext>
              </a:extLst>
            </p:cNvPr>
            <p:cNvSpPr/>
            <p:nvPr/>
          </p:nvSpPr>
          <p:spPr bwMode="gray">
            <a:xfrm>
              <a:off x="402844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9" name="Forme libre : forme 5778">
              <a:extLst>
                <a:ext uri="{FF2B5EF4-FFF2-40B4-BE49-F238E27FC236}">
                  <a16:creationId xmlns:a16="http://schemas.microsoft.com/office/drawing/2014/main" id="{0A470F14-F6A5-DB40-DC32-CAC2A6C97AE9}"/>
                </a:ext>
              </a:extLst>
            </p:cNvPr>
            <p:cNvSpPr/>
            <p:nvPr/>
          </p:nvSpPr>
          <p:spPr bwMode="gray">
            <a:xfrm>
              <a:off x="398018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0" name="Forme libre : forme 5779">
              <a:extLst>
                <a:ext uri="{FF2B5EF4-FFF2-40B4-BE49-F238E27FC236}">
                  <a16:creationId xmlns:a16="http://schemas.microsoft.com/office/drawing/2014/main" id="{CE5D205C-A8E9-DBEC-639C-FAC835D3ECA5}"/>
                </a:ext>
              </a:extLst>
            </p:cNvPr>
            <p:cNvSpPr/>
            <p:nvPr/>
          </p:nvSpPr>
          <p:spPr bwMode="gray">
            <a:xfrm>
              <a:off x="393065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1" name="Forme libre : forme 5780">
              <a:extLst>
                <a:ext uri="{FF2B5EF4-FFF2-40B4-BE49-F238E27FC236}">
                  <a16:creationId xmlns:a16="http://schemas.microsoft.com/office/drawing/2014/main" id="{0D1D210E-682E-2D43-D954-61D6B9A08E23}"/>
                </a:ext>
              </a:extLst>
            </p:cNvPr>
            <p:cNvSpPr/>
            <p:nvPr/>
          </p:nvSpPr>
          <p:spPr bwMode="gray">
            <a:xfrm>
              <a:off x="388239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2" name="Forme libre : forme 5781">
              <a:extLst>
                <a:ext uri="{FF2B5EF4-FFF2-40B4-BE49-F238E27FC236}">
                  <a16:creationId xmlns:a16="http://schemas.microsoft.com/office/drawing/2014/main" id="{A9B97039-B666-1316-A85D-9C715C43BA89}"/>
                </a:ext>
              </a:extLst>
            </p:cNvPr>
            <p:cNvSpPr/>
            <p:nvPr/>
          </p:nvSpPr>
          <p:spPr bwMode="gray">
            <a:xfrm>
              <a:off x="383286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3" name="Forme libre : forme 5782">
              <a:extLst>
                <a:ext uri="{FF2B5EF4-FFF2-40B4-BE49-F238E27FC236}">
                  <a16:creationId xmlns:a16="http://schemas.microsoft.com/office/drawing/2014/main" id="{F1D87A15-858A-F543-4F97-41DED6AC4879}"/>
                </a:ext>
              </a:extLst>
            </p:cNvPr>
            <p:cNvSpPr/>
            <p:nvPr/>
          </p:nvSpPr>
          <p:spPr bwMode="gray">
            <a:xfrm>
              <a:off x="378333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4" name="Forme libre : forme 5783">
              <a:extLst>
                <a:ext uri="{FF2B5EF4-FFF2-40B4-BE49-F238E27FC236}">
                  <a16:creationId xmlns:a16="http://schemas.microsoft.com/office/drawing/2014/main" id="{F1D4C940-16A9-D353-9AEA-E3CF1ABE94ED}"/>
                </a:ext>
              </a:extLst>
            </p:cNvPr>
            <p:cNvSpPr/>
            <p:nvPr/>
          </p:nvSpPr>
          <p:spPr bwMode="gray">
            <a:xfrm>
              <a:off x="373507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5" name="Forme libre : forme 5784">
              <a:extLst>
                <a:ext uri="{FF2B5EF4-FFF2-40B4-BE49-F238E27FC236}">
                  <a16:creationId xmlns:a16="http://schemas.microsoft.com/office/drawing/2014/main" id="{B0A51C42-BDE7-D16F-0789-27878FAF3B16}"/>
                </a:ext>
              </a:extLst>
            </p:cNvPr>
            <p:cNvSpPr/>
            <p:nvPr/>
          </p:nvSpPr>
          <p:spPr bwMode="gray">
            <a:xfrm>
              <a:off x="368554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6" name="Forme libre : forme 5785">
              <a:extLst>
                <a:ext uri="{FF2B5EF4-FFF2-40B4-BE49-F238E27FC236}">
                  <a16:creationId xmlns:a16="http://schemas.microsoft.com/office/drawing/2014/main" id="{C31D4BFE-2EA6-5E06-645B-D25E4D6F19D2}"/>
                </a:ext>
              </a:extLst>
            </p:cNvPr>
            <p:cNvSpPr/>
            <p:nvPr/>
          </p:nvSpPr>
          <p:spPr bwMode="gray">
            <a:xfrm>
              <a:off x="363728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7" name="Forme libre : forme 5786">
              <a:extLst>
                <a:ext uri="{FF2B5EF4-FFF2-40B4-BE49-F238E27FC236}">
                  <a16:creationId xmlns:a16="http://schemas.microsoft.com/office/drawing/2014/main" id="{A1F97232-2DC7-20B0-ED15-BFA26E670260}"/>
                </a:ext>
              </a:extLst>
            </p:cNvPr>
            <p:cNvSpPr/>
            <p:nvPr/>
          </p:nvSpPr>
          <p:spPr bwMode="gray">
            <a:xfrm>
              <a:off x="358775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8" name="Forme libre : forme 5787">
              <a:extLst>
                <a:ext uri="{FF2B5EF4-FFF2-40B4-BE49-F238E27FC236}">
                  <a16:creationId xmlns:a16="http://schemas.microsoft.com/office/drawing/2014/main" id="{831078DF-F8D9-33B7-18B9-B8DF563FE583}"/>
                </a:ext>
              </a:extLst>
            </p:cNvPr>
            <p:cNvSpPr/>
            <p:nvPr/>
          </p:nvSpPr>
          <p:spPr bwMode="gray">
            <a:xfrm>
              <a:off x="353822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9" name="Forme libre : forme 5788">
              <a:extLst>
                <a:ext uri="{FF2B5EF4-FFF2-40B4-BE49-F238E27FC236}">
                  <a16:creationId xmlns:a16="http://schemas.microsoft.com/office/drawing/2014/main" id="{5BDFB280-7129-A5A5-190F-0E37E0C587C1}"/>
                </a:ext>
              </a:extLst>
            </p:cNvPr>
            <p:cNvSpPr/>
            <p:nvPr/>
          </p:nvSpPr>
          <p:spPr bwMode="gray">
            <a:xfrm>
              <a:off x="348996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0" name="Forme libre : forme 5789">
              <a:extLst>
                <a:ext uri="{FF2B5EF4-FFF2-40B4-BE49-F238E27FC236}">
                  <a16:creationId xmlns:a16="http://schemas.microsoft.com/office/drawing/2014/main" id="{489A16C6-F5A0-B0A9-122D-9C93848685AD}"/>
                </a:ext>
              </a:extLst>
            </p:cNvPr>
            <p:cNvSpPr/>
            <p:nvPr/>
          </p:nvSpPr>
          <p:spPr bwMode="gray">
            <a:xfrm>
              <a:off x="3440430" y="34632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1" name="Forme libre : forme 5790">
              <a:extLst>
                <a:ext uri="{FF2B5EF4-FFF2-40B4-BE49-F238E27FC236}">
                  <a16:creationId xmlns:a16="http://schemas.microsoft.com/office/drawing/2014/main" id="{9568F6F2-8264-A074-C39A-B0330F802244}"/>
                </a:ext>
              </a:extLst>
            </p:cNvPr>
            <p:cNvSpPr/>
            <p:nvPr/>
          </p:nvSpPr>
          <p:spPr bwMode="gray">
            <a:xfrm>
              <a:off x="1480820" y="34632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2" name="Forme libre : forme 5791">
              <a:extLst>
                <a:ext uri="{FF2B5EF4-FFF2-40B4-BE49-F238E27FC236}">
                  <a16:creationId xmlns:a16="http://schemas.microsoft.com/office/drawing/2014/main" id="{34BE6D3F-81C4-BDB9-DE01-4000E11364D3}"/>
                </a:ext>
              </a:extLst>
            </p:cNvPr>
            <p:cNvSpPr/>
            <p:nvPr/>
          </p:nvSpPr>
          <p:spPr bwMode="gray">
            <a:xfrm>
              <a:off x="1431290" y="34632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3" name="Forme libre : forme 5792">
              <a:extLst>
                <a:ext uri="{FF2B5EF4-FFF2-40B4-BE49-F238E27FC236}">
                  <a16:creationId xmlns:a16="http://schemas.microsoft.com/office/drawing/2014/main" id="{8FA4E3F2-59CD-54CA-B0ED-85CFF0CB09E6}"/>
                </a:ext>
              </a:extLst>
            </p:cNvPr>
            <p:cNvSpPr/>
            <p:nvPr/>
          </p:nvSpPr>
          <p:spPr bwMode="gray">
            <a:xfrm>
              <a:off x="1381760" y="34632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4" name="Forme libre : forme 5793">
              <a:extLst>
                <a:ext uri="{FF2B5EF4-FFF2-40B4-BE49-F238E27FC236}">
                  <a16:creationId xmlns:a16="http://schemas.microsoft.com/office/drawing/2014/main" id="{BC82E4CD-E8D4-6533-6797-90C4941AA45D}"/>
                </a:ext>
              </a:extLst>
            </p:cNvPr>
            <p:cNvSpPr/>
            <p:nvPr/>
          </p:nvSpPr>
          <p:spPr bwMode="gray">
            <a:xfrm>
              <a:off x="1333500" y="34632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5" name="Forme libre : forme 5794">
              <a:extLst>
                <a:ext uri="{FF2B5EF4-FFF2-40B4-BE49-F238E27FC236}">
                  <a16:creationId xmlns:a16="http://schemas.microsoft.com/office/drawing/2014/main" id="{B45EFE1A-FBA1-BEF6-D774-B6BC25B2ED0D}"/>
                </a:ext>
              </a:extLst>
            </p:cNvPr>
            <p:cNvSpPr/>
            <p:nvPr/>
          </p:nvSpPr>
          <p:spPr bwMode="gray">
            <a:xfrm>
              <a:off x="1283970" y="34632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6" name="Forme libre : forme 5795">
              <a:extLst>
                <a:ext uri="{FF2B5EF4-FFF2-40B4-BE49-F238E27FC236}">
                  <a16:creationId xmlns:a16="http://schemas.microsoft.com/office/drawing/2014/main" id="{7D6853E8-4D9E-B0E0-FB57-CC14A8A048CC}"/>
                </a:ext>
              </a:extLst>
            </p:cNvPr>
            <p:cNvSpPr/>
            <p:nvPr/>
          </p:nvSpPr>
          <p:spPr bwMode="gray">
            <a:xfrm>
              <a:off x="1186180" y="34632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7" name="Forme libre : forme 5796">
              <a:extLst>
                <a:ext uri="{FF2B5EF4-FFF2-40B4-BE49-F238E27FC236}">
                  <a16:creationId xmlns:a16="http://schemas.microsoft.com/office/drawing/2014/main" id="{854E384D-E0C7-BC2C-025D-A5B4021D5CDF}"/>
                </a:ext>
              </a:extLst>
            </p:cNvPr>
            <p:cNvSpPr/>
            <p:nvPr/>
          </p:nvSpPr>
          <p:spPr bwMode="gray">
            <a:xfrm>
              <a:off x="6675119" y="34137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8" name="Forme libre : forme 5797">
              <a:extLst>
                <a:ext uri="{FF2B5EF4-FFF2-40B4-BE49-F238E27FC236}">
                  <a16:creationId xmlns:a16="http://schemas.microsoft.com/office/drawing/2014/main" id="{6F45C439-145D-4473-A15F-45495B017853}"/>
                </a:ext>
              </a:extLst>
            </p:cNvPr>
            <p:cNvSpPr/>
            <p:nvPr/>
          </p:nvSpPr>
          <p:spPr bwMode="gray">
            <a:xfrm>
              <a:off x="6626859" y="34137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9" name="Forme libre : forme 5798">
              <a:extLst>
                <a:ext uri="{FF2B5EF4-FFF2-40B4-BE49-F238E27FC236}">
                  <a16:creationId xmlns:a16="http://schemas.microsoft.com/office/drawing/2014/main" id="{DF54634D-6069-E888-6929-1498B0092D69}"/>
                </a:ext>
              </a:extLst>
            </p:cNvPr>
            <p:cNvSpPr/>
            <p:nvPr/>
          </p:nvSpPr>
          <p:spPr bwMode="gray">
            <a:xfrm>
              <a:off x="6577330" y="34137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0" name="Forme libre : forme 5799">
              <a:extLst>
                <a:ext uri="{FF2B5EF4-FFF2-40B4-BE49-F238E27FC236}">
                  <a16:creationId xmlns:a16="http://schemas.microsoft.com/office/drawing/2014/main" id="{4B1FC851-ED98-F786-434D-1B3B406E0AF6}"/>
                </a:ext>
              </a:extLst>
            </p:cNvPr>
            <p:cNvSpPr/>
            <p:nvPr/>
          </p:nvSpPr>
          <p:spPr bwMode="gray">
            <a:xfrm>
              <a:off x="6529069" y="34137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1" name="Forme libre : forme 5800">
              <a:extLst>
                <a:ext uri="{FF2B5EF4-FFF2-40B4-BE49-F238E27FC236}">
                  <a16:creationId xmlns:a16="http://schemas.microsoft.com/office/drawing/2014/main" id="{218BBE5D-7331-0351-A387-D09350A5E06F}"/>
                </a:ext>
              </a:extLst>
            </p:cNvPr>
            <p:cNvSpPr/>
            <p:nvPr/>
          </p:nvSpPr>
          <p:spPr bwMode="gray">
            <a:xfrm>
              <a:off x="6479540" y="34137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2" name="Forme libre : forme 5801">
              <a:extLst>
                <a:ext uri="{FF2B5EF4-FFF2-40B4-BE49-F238E27FC236}">
                  <a16:creationId xmlns:a16="http://schemas.microsoft.com/office/drawing/2014/main" id="{816330BE-1844-6DB6-3AA7-66F23AE7B87B}"/>
                </a:ext>
              </a:extLst>
            </p:cNvPr>
            <p:cNvSpPr/>
            <p:nvPr/>
          </p:nvSpPr>
          <p:spPr bwMode="gray">
            <a:xfrm>
              <a:off x="643001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3" name="Forme libre : forme 5802">
              <a:extLst>
                <a:ext uri="{FF2B5EF4-FFF2-40B4-BE49-F238E27FC236}">
                  <a16:creationId xmlns:a16="http://schemas.microsoft.com/office/drawing/2014/main" id="{0D791D0A-8C19-B76B-6602-86301B249032}"/>
                </a:ext>
              </a:extLst>
            </p:cNvPr>
            <p:cNvSpPr/>
            <p:nvPr/>
          </p:nvSpPr>
          <p:spPr bwMode="gray">
            <a:xfrm>
              <a:off x="638175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4" name="Forme libre : forme 5803">
              <a:extLst>
                <a:ext uri="{FF2B5EF4-FFF2-40B4-BE49-F238E27FC236}">
                  <a16:creationId xmlns:a16="http://schemas.microsoft.com/office/drawing/2014/main" id="{A865FBA3-B228-D7D6-256A-7CCC43A26580}"/>
                </a:ext>
              </a:extLst>
            </p:cNvPr>
            <p:cNvSpPr/>
            <p:nvPr/>
          </p:nvSpPr>
          <p:spPr bwMode="gray">
            <a:xfrm>
              <a:off x="633222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5" name="Forme libre : forme 5804">
              <a:extLst>
                <a:ext uri="{FF2B5EF4-FFF2-40B4-BE49-F238E27FC236}">
                  <a16:creationId xmlns:a16="http://schemas.microsoft.com/office/drawing/2014/main" id="{5408CFAB-B4F6-0247-7783-5B0706B65891}"/>
                </a:ext>
              </a:extLst>
            </p:cNvPr>
            <p:cNvSpPr/>
            <p:nvPr/>
          </p:nvSpPr>
          <p:spPr bwMode="gray">
            <a:xfrm>
              <a:off x="628396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6" name="Forme libre : forme 5805">
              <a:extLst>
                <a:ext uri="{FF2B5EF4-FFF2-40B4-BE49-F238E27FC236}">
                  <a16:creationId xmlns:a16="http://schemas.microsoft.com/office/drawing/2014/main" id="{5019BE4E-3968-BA0F-C273-3E18138422FE}"/>
                </a:ext>
              </a:extLst>
            </p:cNvPr>
            <p:cNvSpPr/>
            <p:nvPr/>
          </p:nvSpPr>
          <p:spPr bwMode="gray">
            <a:xfrm>
              <a:off x="623443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7" name="Forme libre : forme 5806">
              <a:extLst>
                <a:ext uri="{FF2B5EF4-FFF2-40B4-BE49-F238E27FC236}">
                  <a16:creationId xmlns:a16="http://schemas.microsoft.com/office/drawing/2014/main" id="{E0C8363B-3E31-65A9-E596-9E3879163D47}"/>
                </a:ext>
              </a:extLst>
            </p:cNvPr>
            <p:cNvSpPr/>
            <p:nvPr/>
          </p:nvSpPr>
          <p:spPr bwMode="gray">
            <a:xfrm>
              <a:off x="618490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8" name="Forme libre : forme 5807">
              <a:extLst>
                <a:ext uri="{FF2B5EF4-FFF2-40B4-BE49-F238E27FC236}">
                  <a16:creationId xmlns:a16="http://schemas.microsoft.com/office/drawing/2014/main" id="{C024818F-AF46-78B3-AC1B-0AA20B8BE1A1}"/>
                </a:ext>
              </a:extLst>
            </p:cNvPr>
            <p:cNvSpPr/>
            <p:nvPr/>
          </p:nvSpPr>
          <p:spPr bwMode="gray">
            <a:xfrm>
              <a:off x="613664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9" name="Forme libre : forme 5808">
              <a:extLst>
                <a:ext uri="{FF2B5EF4-FFF2-40B4-BE49-F238E27FC236}">
                  <a16:creationId xmlns:a16="http://schemas.microsoft.com/office/drawing/2014/main" id="{6BE882AE-7530-87CC-7A9B-CB65DCD2F80C}"/>
                </a:ext>
              </a:extLst>
            </p:cNvPr>
            <p:cNvSpPr/>
            <p:nvPr/>
          </p:nvSpPr>
          <p:spPr bwMode="gray">
            <a:xfrm>
              <a:off x="608711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0" name="Forme libre : forme 5809">
              <a:extLst>
                <a:ext uri="{FF2B5EF4-FFF2-40B4-BE49-F238E27FC236}">
                  <a16:creationId xmlns:a16="http://schemas.microsoft.com/office/drawing/2014/main" id="{9610F0A6-4621-0F43-7A3B-1339FBFA186C}"/>
                </a:ext>
              </a:extLst>
            </p:cNvPr>
            <p:cNvSpPr/>
            <p:nvPr/>
          </p:nvSpPr>
          <p:spPr bwMode="gray">
            <a:xfrm>
              <a:off x="603885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1" name="Forme libre : forme 5810">
              <a:extLst>
                <a:ext uri="{FF2B5EF4-FFF2-40B4-BE49-F238E27FC236}">
                  <a16:creationId xmlns:a16="http://schemas.microsoft.com/office/drawing/2014/main" id="{618615D9-CBEA-3990-6936-6BD4D04F2640}"/>
                </a:ext>
              </a:extLst>
            </p:cNvPr>
            <p:cNvSpPr/>
            <p:nvPr/>
          </p:nvSpPr>
          <p:spPr bwMode="gray">
            <a:xfrm>
              <a:off x="598932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2" name="Forme libre : forme 5811">
              <a:extLst>
                <a:ext uri="{FF2B5EF4-FFF2-40B4-BE49-F238E27FC236}">
                  <a16:creationId xmlns:a16="http://schemas.microsoft.com/office/drawing/2014/main" id="{1B25F1EA-AEC8-E763-7B7C-5F7302DF99CD}"/>
                </a:ext>
              </a:extLst>
            </p:cNvPr>
            <p:cNvSpPr/>
            <p:nvPr/>
          </p:nvSpPr>
          <p:spPr bwMode="gray">
            <a:xfrm>
              <a:off x="594106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3" name="Forme libre : forme 5812">
              <a:extLst>
                <a:ext uri="{FF2B5EF4-FFF2-40B4-BE49-F238E27FC236}">
                  <a16:creationId xmlns:a16="http://schemas.microsoft.com/office/drawing/2014/main" id="{7590784F-E8BC-21DA-B36D-B2B212B84FCC}"/>
                </a:ext>
              </a:extLst>
            </p:cNvPr>
            <p:cNvSpPr/>
            <p:nvPr/>
          </p:nvSpPr>
          <p:spPr bwMode="gray">
            <a:xfrm>
              <a:off x="589153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4" name="Forme libre : forme 5813">
              <a:extLst>
                <a:ext uri="{FF2B5EF4-FFF2-40B4-BE49-F238E27FC236}">
                  <a16:creationId xmlns:a16="http://schemas.microsoft.com/office/drawing/2014/main" id="{BFC0B275-FD0A-154B-155C-08B845C95F2E}"/>
                </a:ext>
              </a:extLst>
            </p:cNvPr>
            <p:cNvSpPr/>
            <p:nvPr/>
          </p:nvSpPr>
          <p:spPr bwMode="gray">
            <a:xfrm>
              <a:off x="584200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5" name="Forme libre : forme 5814">
              <a:extLst>
                <a:ext uri="{FF2B5EF4-FFF2-40B4-BE49-F238E27FC236}">
                  <a16:creationId xmlns:a16="http://schemas.microsoft.com/office/drawing/2014/main" id="{495F9F76-6048-7C94-302F-1BA1E441F134}"/>
                </a:ext>
              </a:extLst>
            </p:cNvPr>
            <p:cNvSpPr/>
            <p:nvPr/>
          </p:nvSpPr>
          <p:spPr bwMode="gray">
            <a:xfrm>
              <a:off x="579374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6" name="Forme libre : forme 5815">
              <a:extLst>
                <a:ext uri="{FF2B5EF4-FFF2-40B4-BE49-F238E27FC236}">
                  <a16:creationId xmlns:a16="http://schemas.microsoft.com/office/drawing/2014/main" id="{E7751ECC-2BD0-8690-D50F-47B1F532F1C3}"/>
                </a:ext>
              </a:extLst>
            </p:cNvPr>
            <p:cNvSpPr/>
            <p:nvPr/>
          </p:nvSpPr>
          <p:spPr bwMode="gray">
            <a:xfrm>
              <a:off x="574421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7" name="Forme libre : forme 5816">
              <a:extLst>
                <a:ext uri="{FF2B5EF4-FFF2-40B4-BE49-F238E27FC236}">
                  <a16:creationId xmlns:a16="http://schemas.microsoft.com/office/drawing/2014/main" id="{2D794E85-F2CB-686F-4255-43452BA13F45}"/>
                </a:ext>
              </a:extLst>
            </p:cNvPr>
            <p:cNvSpPr/>
            <p:nvPr/>
          </p:nvSpPr>
          <p:spPr bwMode="gray">
            <a:xfrm>
              <a:off x="569595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8" name="Forme libre : forme 5817">
              <a:extLst>
                <a:ext uri="{FF2B5EF4-FFF2-40B4-BE49-F238E27FC236}">
                  <a16:creationId xmlns:a16="http://schemas.microsoft.com/office/drawing/2014/main" id="{37EFE528-AD01-BE66-26E1-EE7CBFEFBEF8}"/>
                </a:ext>
              </a:extLst>
            </p:cNvPr>
            <p:cNvSpPr/>
            <p:nvPr/>
          </p:nvSpPr>
          <p:spPr bwMode="gray">
            <a:xfrm>
              <a:off x="564642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9" name="Forme libre : forme 5818">
              <a:extLst>
                <a:ext uri="{FF2B5EF4-FFF2-40B4-BE49-F238E27FC236}">
                  <a16:creationId xmlns:a16="http://schemas.microsoft.com/office/drawing/2014/main" id="{2038B1C6-B85C-CE33-B905-CBDC6DCA8A3D}"/>
                </a:ext>
              </a:extLst>
            </p:cNvPr>
            <p:cNvSpPr/>
            <p:nvPr/>
          </p:nvSpPr>
          <p:spPr bwMode="gray">
            <a:xfrm>
              <a:off x="559689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0" name="Forme libre : forme 5819">
              <a:extLst>
                <a:ext uri="{FF2B5EF4-FFF2-40B4-BE49-F238E27FC236}">
                  <a16:creationId xmlns:a16="http://schemas.microsoft.com/office/drawing/2014/main" id="{C918FBFF-4FCF-DBF1-DCD1-907618CD6EC9}"/>
                </a:ext>
              </a:extLst>
            </p:cNvPr>
            <p:cNvSpPr/>
            <p:nvPr/>
          </p:nvSpPr>
          <p:spPr bwMode="gray">
            <a:xfrm>
              <a:off x="554863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1" name="Forme libre : forme 5820">
              <a:extLst>
                <a:ext uri="{FF2B5EF4-FFF2-40B4-BE49-F238E27FC236}">
                  <a16:creationId xmlns:a16="http://schemas.microsoft.com/office/drawing/2014/main" id="{04F78E2A-9C74-7547-F2A4-8BCAAAA8398F}"/>
                </a:ext>
              </a:extLst>
            </p:cNvPr>
            <p:cNvSpPr/>
            <p:nvPr/>
          </p:nvSpPr>
          <p:spPr bwMode="gray">
            <a:xfrm>
              <a:off x="549910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2" name="Forme libre : forme 5821">
              <a:extLst>
                <a:ext uri="{FF2B5EF4-FFF2-40B4-BE49-F238E27FC236}">
                  <a16:creationId xmlns:a16="http://schemas.microsoft.com/office/drawing/2014/main" id="{0DCA2706-5BDC-3012-B7EC-DB79B25C72DD}"/>
                </a:ext>
              </a:extLst>
            </p:cNvPr>
            <p:cNvSpPr/>
            <p:nvPr/>
          </p:nvSpPr>
          <p:spPr bwMode="gray">
            <a:xfrm>
              <a:off x="545084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3" name="Forme libre : forme 5822">
              <a:extLst>
                <a:ext uri="{FF2B5EF4-FFF2-40B4-BE49-F238E27FC236}">
                  <a16:creationId xmlns:a16="http://schemas.microsoft.com/office/drawing/2014/main" id="{BB40299C-7867-A1E3-67C2-692C767E1C7A}"/>
                </a:ext>
              </a:extLst>
            </p:cNvPr>
            <p:cNvSpPr/>
            <p:nvPr/>
          </p:nvSpPr>
          <p:spPr bwMode="gray">
            <a:xfrm>
              <a:off x="540131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4" name="Forme libre : forme 5823">
              <a:extLst>
                <a:ext uri="{FF2B5EF4-FFF2-40B4-BE49-F238E27FC236}">
                  <a16:creationId xmlns:a16="http://schemas.microsoft.com/office/drawing/2014/main" id="{D44866C3-C55C-8F1D-0181-DD854C7127D4}"/>
                </a:ext>
              </a:extLst>
            </p:cNvPr>
            <p:cNvSpPr/>
            <p:nvPr/>
          </p:nvSpPr>
          <p:spPr bwMode="gray">
            <a:xfrm>
              <a:off x="535178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5" name="Forme libre : forme 5824">
              <a:extLst>
                <a:ext uri="{FF2B5EF4-FFF2-40B4-BE49-F238E27FC236}">
                  <a16:creationId xmlns:a16="http://schemas.microsoft.com/office/drawing/2014/main" id="{38027C5E-F829-3601-B205-27A444B4733C}"/>
                </a:ext>
              </a:extLst>
            </p:cNvPr>
            <p:cNvSpPr/>
            <p:nvPr/>
          </p:nvSpPr>
          <p:spPr bwMode="gray">
            <a:xfrm>
              <a:off x="530352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6" name="Forme libre : forme 5825">
              <a:extLst>
                <a:ext uri="{FF2B5EF4-FFF2-40B4-BE49-F238E27FC236}">
                  <a16:creationId xmlns:a16="http://schemas.microsoft.com/office/drawing/2014/main" id="{9AE2C845-638F-DE73-13B5-6C890FFAAA96}"/>
                </a:ext>
              </a:extLst>
            </p:cNvPr>
            <p:cNvSpPr/>
            <p:nvPr/>
          </p:nvSpPr>
          <p:spPr bwMode="gray">
            <a:xfrm>
              <a:off x="525399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7" name="Forme libre : forme 5826">
              <a:extLst>
                <a:ext uri="{FF2B5EF4-FFF2-40B4-BE49-F238E27FC236}">
                  <a16:creationId xmlns:a16="http://schemas.microsoft.com/office/drawing/2014/main" id="{31A474FD-61C9-1314-E143-A1C48CFB6195}"/>
                </a:ext>
              </a:extLst>
            </p:cNvPr>
            <p:cNvSpPr/>
            <p:nvPr/>
          </p:nvSpPr>
          <p:spPr bwMode="gray">
            <a:xfrm>
              <a:off x="505841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8" name="Forme libre : forme 5827">
              <a:extLst>
                <a:ext uri="{FF2B5EF4-FFF2-40B4-BE49-F238E27FC236}">
                  <a16:creationId xmlns:a16="http://schemas.microsoft.com/office/drawing/2014/main" id="{7D427CF2-BA6A-416A-1F62-8179599A82D3}"/>
                </a:ext>
              </a:extLst>
            </p:cNvPr>
            <p:cNvSpPr/>
            <p:nvPr/>
          </p:nvSpPr>
          <p:spPr bwMode="gray">
            <a:xfrm>
              <a:off x="500888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9" name="Forme libre : forme 5828">
              <a:extLst>
                <a:ext uri="{FF2B5EF4-FFF2-40B4-BE49-F238E27FC236}">
                  <a16:creationId xmlns:a16="http://schemas.microsoft.com/office/drawing/2014/main" id="{3157FF20-3A14-1FD6-540C-1E9E0EC98673}"/>
                </a:ext>
              </a:extLst>
            </p:cNvPr>
            <p:cNvSpPr/>
            <p:nvPr/>
          </p:nvSpPr>
          <p:spPr bwMode="gray">
            <a:xfrm>
              <a:off x="496062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0" name="Forme libre : forme 5829">
              <a:extLst>
                <a:ext uri="{FF2B5EF4-FFF2-40B4-BE49-F238E27FC236}">
                  <a16:creationId xmlns:a16="http://schemas.microsoft.com/office/drawing/2014/main" id="{BC2711A0-C87F-4B89-74D7-3702385C01DF}"/>
                </a:ext>
              </a:extLst>
            </p:cNvPr>
            <p:cNvSpPr/>
            <p:nvPr/>
          </p:nvSpPr>
          <p:spPr bwMode="gray">
            <a:xfrm>
              <a:off x="491109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1" name="Forme libre : forme 5830">
              <a:extLst>
                <a:ext uri="{FF2B5EF4-FFF2-40B4-BE49-F238E27FC236}">
                  <a16:creationId xmlns:a16="http://schemas.microsoft.com/office/drawing/2014/main" id="{EF6C9651-7617-3F98-86F4-37F05E7C8E6F}"/>
                </a:ext>
              </a:extLst>
            </p:cNvPr>
            <p:cNvSpPr/>
            <p:nvPr/>
          </p:nvSpPr>
          <p:spPr bwMode="gray">
            <a:xfrm>
              <a:off x="486156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2" name="Forme libre : forme 5831">
              <a:extLst>
                <a:ext uri="{FF2B5EF4-FFF2-40B4-BE49-F238E27FC236}">
                  <a16:creationId xmlns:a16="http://schemas.microsoft.com/office/drawing/2014/main" id="{97D441FE-CADC-5A96-313A-E28B52DEE052}"/>
                </a:ext>
              </a:extLst>
            </p:cNvPr>
            <p:cNvSpPr/>
            <p:nvPr/>
          </p:nvSpPr>
          <p:spPr bwMode="gray">
            <a:xfrm>
              <a:off x="481330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3" name="Forme libre : forme 5832">
              <a:extLst>
                <a:ext uri="{FF2B5EF4-FFF2-40B4-BE49-F238E27FC236}">
                  <a16:creationId xmlns:a16="http://schemas.microsoft.com/office/drawing/2014/main" id="{E97DEFD1-C161-8951-4CCA-4E6E1F166AF2}"/>
                </a:ext>
              </a:extLst>
            </p:cNvPr>
            <p:cNvSpPr/>
            <p:nvPr/>
          </p:nvSpPr>
          <p:spPr bwMode="gray">
            <a:xfrm>
              <a:off x="476377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4" name="Forme libre : forme 5833">
              <a:extLst>
                <a:ext uri="{FF2B5EF4-FFF2-40B4-BE49-F238E27FC236}">
                  <a16:creationId xmlns:a16="http://schemas.microsoft.com/office/drawing/2014/main" id="{9FE94784-C04E-5026-AE57-E2C48D6EC6EC}"/>
                </a:ext>
              </a:extLst>
            </p:cNvPr>
            <p:cNvSpPr/>
            <p:nvPr/>
          </p:nvSpPr>
          <p:spPr bwMode="gray">
            <a:xfrm>
              <a:off x="471551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5" name="Forme libre : forme 5834">
              <a:extLst>
                <a:ext uri="{FF2B5EF4-FFF2-40B4-BE49-F238E27FC236}">
                  <a16:creationId xmlns:a16="http://schemas.microsoft.com/office/drawing/2014/main" id="{28D07E30-40E9-E0BA-AC96-2A67D8333ED4}"/>
                </a:ext>
              </a:extLst>
            </p:cNvPr>
            <p:cNvSpPr/>
            <p:nvPr/>
          </p:nvSpPr>
          <p:spPr bwMode="gray">
            <a:xfrm>
              <a:off x="466598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6" name="Forme libre : forme 5835">
              <a:extLst>
                <a:ext uri="{FF2B5EF4-FFF2-40B4-BE49-F238E27FC236}">
                  <a16:creationId xmlns:a16="http://schemas.microsoft.com/office/drawing/2014/main" id="{61832C1D-CDD2-20BC-9DA2-45FF28796916}"/>
                </a:ext>
              </a:extLst>
            </p:cNvPr>
            <p:cNvSpPr/>
            <p:nvPr/>
          </p:nvSpPr>
          <p:spPr bwMode="gray">
            <a:xfrm>
              <a:off x="461772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7" name="Forme libre : forme 5836">
              <a:extLst>
                <a:ext uri="{FF2B5EF4-FFF2-40B4-BE49-F238E27FC236}">
                  <a16:creationId xmlns:a16="http://schemas.microsoft.com/office/drawing/2014/main" id="{EC1789F9-AFF9-D7D8-CBA2-149C52E1BB77}"/>
                </a:ext>
              </a:extLst>
            </p:cNvPr>
            <p:cNvSpPr/>
            <p:nvPr/>
          </p:nvSpPr>
          <p:spPr bwMode="gray">
            <a:xfrm>
              <a:off x="456819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8" name="Forme libre : forme 5837">
              <a:extLst>
                <a:ext uri="{FF2B5EF4-FFF2-40B4-BE49-F238E27FC236}">
                  <a16:creationId xmlns:a16="http://schemas.microsoft.com/office/drawing/2014/main" id="{C3E753F4-F7CC-6ADD-1014-8165B2610E54}"/>
                </a:ext>
              </a:extLst>
            </p:cNvPr>
            <p:cNvSpPr/>
            <p:nvPr/>
          </p:nvSpPr>
          <p:spPr bwMode="gray">
            <a:xfrm>
              <a:off x="451866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9" name="Forme libre : forme 5838">
              <a:extLst>
                <a:ext uri="{FF2B5EF4-FFF2-40B4-BE49-F238E27FC236}">
                  <a16:creationId xmlns:a16="http://schemas.microsoft.com/office/drawing/2014/main" id="{57E38D06-33A0-95FF-C92C-D6ED781F47CA}"/>
                </a:ext>
              </a:extLst>
            </p:cNvPr>
            <p:cNvSpPr/>
            <p:nvPr/>
          </p:nvSpPr>
          <p:spPr bwMode="gray">
            <a:xfrm>
              <a:off x="447040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0" name="Forme libre : forme 5839">
              <a:extLst>
                <a:ext uri="{FF2B5EF4-FFF2-40B4-BE49-F238E27FC236}">
                  <a16:creationId xmlns:a16="http://schemas.microsoft.com/office/drawing/2014/main" id="{DFA6709F-9E43-5DCE-86FA-31741EBAE7AB}"/>
                </a:ext>
              </a:extLst>
            </p:cNvPr>
            <p:cNvSpPr/>
            <p:nvPr/>
          </p:nvSpPr>
          <p:spPr bwMode="gray">
            <a:xfrm>
              <a:off x="442087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1" name="Forme libre : forme 5840">
              <a:extLst>
                <a:ext uri="{FF2B5EF4-FFF2-40B4-BE49-F238E27FC236}">
                  <a16:creationId xmlns:a16="http://schemas.microsoft.com/office/drawing/2014/main" id="{E8F46BB0-312D-017C-382F-CF5C12A10737}"/>
                </a:ext>
              </a:extLst>
            </p:cNvPr>
            <p:cNvSpPr/>
            <p:nvPr/>
          </p:nvSpPr>
          <p:spPr bwMode="gray">
            <a:xfrm>
              <a:off x="437261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2" name="Forme libre : forme 5841">
              <a:extLst>
                <a:ext uri="{FF2B5EF4-FFF2-40B4-BE49-F238E27FC236}">
                  <a16:creationId xmlns:a16="http://schemas.microsoft.com/office/drawing/2014/main" id="{1C469CA1-93B4-351B-A3D6-1EAB0267E522}"/>
                </a:ext>
              </a:extLst>
            </p:cNvPr>
            <p:cNvSpPr/>
            <p:nvPr/>
          </p:nvSpPr>
          <p:spPr bwMode="gray">
            <a:xfrm>
              <a:off x="432308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3" name="Forme libre : forme 5842">
              <a:extLst>
                <a:ext uri="{FF2B5EF4-FFF2-40B4-BE49-F238E27FC236}">
                  <a16:creationId xmlns:a16="http://schemas.microsoft.com/office/drawing/2014/main" id="{AE71316A-293A-19C3-397F-C052A961E6A4}"/>
                </a:ext>
              </a:extLst>
            </p:cNvPr>
            <p:cNvSpPr/>
            <p:nvPr/>
          </p:nvSpPr>
          <p:spPr bwMode="gray">
            <a:xfrm>
              <a:off x="427355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4" name="Forme libre : forme 5843">
              <a:extLst>
                <a:ext uri="{FF2B5EF4-FFF2-40B4-BE49-F238E27FC236}">
                  <a16:creationId xmlns:a16="http://schemas.microsoft.com/office/drawing/2014/main" id="{CE78E002-5D9B-E139-85C8-0CE13E46FDD5}"/>
                </a:ext>
              </a:extLst>
            </p:cNvPr>
            <p:cNvSpPr/>
            <p:nvPr/>
          </p:nvSpPr>
          <p:spPr bwMode="gray">
            <a:xfrm>
              <a:off x="422529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5" name="Forme libre : forme 5844">
              <a:extLst>
                <a:ext uri="{FF2B5EF4-FFF2-40B4-BE49-F238E27FC236}">
                  <a16:creationId xmlns:a16="http://schemas.microsoft.com/office/drawing/2014/main" id="{AA85D12E-8B63-9322-DFEF-0D6B498B5BE3}"/>
                </a:ext>
              </a:extLst>
            </p:cNvPr>
            <p:cNvSpPr/>
            <p:nvPr/>
          </p:nvSpPr>
          <p:spPr bwMode="gray">
            <a:xfrm>
              <a:off x="417576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6" name="Forme libre : forme 5845">
              <a:extLst>
                <a:ext uri="{FF2B5EF4-FFF2-40B4-BE49-F238E27FC236}">
                  <a16:creationId xmlns:a16="http://schemas.microsoft.com/office/drawing/2014/main" id="{70DDE884-9417-2401-D371-1A1A9F434E46}"/>
                </a:ext>
              </a:extLst>
            </p:cNvPr>
            <p:cNvSpPr/>
            <p:nvPr/>
          </p:nvSpPr>
          <p:spPr bwMode="gray">
            <a:xfrm>
              <a:off x="412750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7" name="Forme libre : forme 5846">
              <a:extLst>
                <a:ext uri="{FF2B5EF4-FFF2-40B4-BE49-F238E27FC236}">
                  <a16:creationId xmlns:a16="http://schemas.microsoft.com/office/drawing/2014/main" id="{02B07FDC-C81A-7C08-E379-77155A251506}"/>
                </a:ext>
              </a:extLst>
            </p:cNvPr>
            <p:cNvSpPr/>
            <p:nvPr/>
          </p:nvSpPr>
          <p:spPr bwMode="gray">
            <a:xfrm>
              <a:off x="407797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8" name="Forme libre : forme 5847">
              <a:extLst>
                <a:ext uri="{FF2B5EF4-FFF2-40B4-BE49-F238E27FC236}">
                  <a16:creationId xmlns:a16="http://schemas.microsoft.com/office/drawing/2014/main" id="{5B48CD9E-824E-8430-47CE-73447556C27D}"/>
                </a:ext>
              </a:extLst>
            </p:cNvPr>
            <p:cNvSpPr/>
            <p:nvPr/>
          </p:nvSpPr>
          <p:spPr bwMode="gray">
            <a:xfrm>
              <a:off x="402844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9" name="Forme libre : forme 5848">
              <a:extLst>
                <a:ext uri="{FF2B5EF4-FFF2-40B4-BE49-F238E27FC236}">
                  <a16:creationId xmlns:a16="http://schemas.microsoft.com/office/drawing/2014/main" id="{63E1DBD1-AB17-E028-1C77-2A27638C668F}"/>
                </a:ext>
              </a:extLst>
            </p:cNvPr>
            <p:cNvSpPr/>
            <p:nvPr/>
          </p:nvSpPr>
          <p:spPr bwMode="gray">
            <a:xfrm>
              <a:off x="398018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0" name="Forme libre : forme 5849">
              <a:extLst>
                <a:ext uri="{FF2B5EF4-FFF2-40B4-BE49-F238E27FC236}">
                  <a16:creationId xmlns:a16="http://schemas.microsoft.com/office/drawing/2014/main" id="{21AB484F-EC2A-5469-58B3-4313AB2B615D}"/>
                </a:ext>
              </a:extLst>
            </p:cNvPr>
            <p:cNvSpPr/>
            <p:nvPr/>
          </p:nvSpPr>
          <p:spPr bwMode="gray">
            <a:xfrm>
              <a:off x="393065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1" name="Forme libre : forme 5850">
              <a:extLst>
                <a:ext uri="{FF2B5EF4-FFF2-40B4-BE49-F238E27FC236}">
                  <a16:creationId xmlns:a16="http://schemas.microsoft.com/office/drawing/2014/main" id="{84C2942D-EB34-4521-5401-C5C6AC375ADE}"/>
                </a:ext>
              </a:extLst>
            </p:cNvPr>
            <p:cNvSpPr/>
            <p:nvPr/>
          </p:nvSpPr>
          <p:spPr bwMode="gray">
            <a:xfrm>
              <a:off x="388239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2" name="Forme libre : forme 5851">
              <a:extLst>
                <a:ext uri="{FF2B5EF4-FFF2-40B4-BE49-F238E27FC236}">
                  <a16:creationId xmlns:a16="http://schemas.microsoft.com/office/drawing/2014/main" id="{1D576062-7035-EE78-DB8C-6D65D64FE4B7}"/>
                </a:ext>
              </a:extLst>
            </p:cNvPr>
            <p:cNvSpPr/>
            <p:nvPr/>
          </p:nvSpPr>
          <p:spPr bwMode="gray">
            <a:xfrm>
              <a:off x="383286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3" name="Forme libre : forme 5852">
              <a:extLst>
                <a:ext uri="{FF2B5EF4-FFF2-40B4-BE49-F238E27FC236}">
                  <a16:creationId xmlns:a16="http://schemas.microsoft.com/office/drawing/2014/main" id="{ECBDFADF-63F8-4716-3A20-5BA78504C9DA}"/>
                </a:ext>
              </a:extLst>
            </p:cNvPr>
            <p:cNvSpPr/>
            <p:nvPr/>
          </p:nvSpPr>
          <p:spPr bwMode="gray">
            <a:xfrm>
              <a:off x="378333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4" name="Forme libre : forme 5853">
              <a:extLst>
                <a:ext uri="{FF2B5EF4-FFF2-40B4-BE49-F238E27FC236}">
                  <a16:creationId xmlns:a16="http://schemas.microsoft.com/office/drawing/2014/main" id="{561EF307-09B1-AE3D-1218-FB80B1EE7E74}"/>
                </a:ext>
              </a:extLst>
            </p:cNvPr>
            <p:cNvSpPr/>
            <p:nvPr/>
          </p:nvSpPr>
          <p:spPr bwMode="gray">
            <a:xfrm>
              <a:off x="373507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5" name="Forme libre : forme 5854">
              <a:extLst>
                <a:ext uri="{FF2B5EF4-FFF2-40B4-BE49-F238E27FC236}">
                  <a16:creationId xmlns:a16="http://schemas.microsoft.com/office/drawing/2014/main" id="{E3267446-EB45-1BF1-0EDB-DB86ABC683F6}"/>
                </a:ext>
              </a:extLst>
            </p:cNvPr>
            <p:cNvSpPr/>
            <p:nvPr/>
          </p:nvSpPr>
          <p:spPr bwMode="gray">
            <a:xfrm>
              <a:off x="368554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6" name="Forme libre : forme 5855">
              <a:extLst>
                <a:ext uri="{FF2B5EF4-FFF2-40B4-BE49-F238E27FC236}">
                  <a16:creationId xmlns:a16="http://schemas.microsoft.com/office/drawing/2014/main" id="{31228E44-3C00-C390-F277-F050B6C1E452}"/>
                </a:ext>
              </a:extLst>
            </p:cNvPr>
            <p:cNvSpPr/>
            <p:nvPr/>
          </p:nvSpPr>
          <p:spPr bwMode="gray">
            <a:xfrm>
              <a:off x="363728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7" name="Forme libre : forme 5856">
              <a:extLst>
                <a:ext uri="{FF2B5EF4-FFF2-40B4-BE49-F238E27FC236}">
                  <a16:creationId xmlns:a16="http://schemas.microsoft.com/office/drawing/2014/main" id="{7456B7F4-98F6-9154-97A6-14155A5A67A5}"/>
                </a:ext>
              </a:extLst>
            </p:cNvPr>
            <p:cNvSpPr/>
            <p:nvPr/>
          </p:nvSpPr>
          <p:spPr bwMode="gray">
            <a:xfrm>
              <a:off x="358775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8" name="Forme libre : forme 5857">
              <a:extLst>
                <a:ext uri="{FF2B5EF4-FFF2-40B4-BE49-F238E27FC236}">
                  <a16:creationId xmlns:a16="http://schemas.microsoft.com/office/drawing/2014/main" id="{CE2CB102-68E9-0FF9-C4D6-3D5A11322CB9}"/>
                </a:ext>
              </a:extLst>
            </p:cNvPr>
            <p:cNvSpPr/>
            <p:nvPr/>
          </p:nvSpPr>
          <p:spPr bwMode="gray">
            <a:xfrm>
              <a:off x="353822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9" name="Forme libre : forme 5858">
              <a:extLst>
                <a:ext uri="{FF2B5EF4-FFF2-40B4-BE49-F238E27FC236}">
                  <a16:creationId xmlns:a16="http://schemas.microsoft.com/office/drawing/2014/main" id="{CA5B54F5-25BB-19C3-CE53-65A10CFB6DFE}"/>
                </a:ext>
              </a:extLst>
            </p:cNvPr>
            <p:cNvSpPr/>
            <p:nvPr/>
          </p:nvSpPr>
          <p:spPr bwMode="gray">
            <a:xfrm>
              <a:off x="348996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0" name="Forme libre : forme 5859">
              <a:extLst>
                <a:ext uri="{FF2B5EF4-FFF2-40B4-BE49-F238E27FC236}">
                  <a16:creationId xmlns:a16="http://schemas.microsoft.com/office/drawing/2014/main" id="{82EF7292-D4F0-D0B5-5F0D-BD3E54669572}"/>
                </a:ext>
              </a:extLst>
            </p:cNvPr>
            <p:cNvSpPr/>
            <p:nvPr/>
          </p:nvSpPr>
          <p:spPr bwMode="gray">
            <a:xfrm>
              <a:off x="1921510" y="34137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1" name="Forme libre : forme 5860">
              <a:extLst>
                <a:ext uri="{FF2B5EF4-FFF2-40B4-BE49-F238E27FC236}">
                  <a16:creationId xmlns:a16="http://schemas.microsoft.com/office/drawing/2014/main" id="{67DA56B5-2BB8-D4E6-F48E-DF3EFD7B9513}"/>
                </a:ext>
              </a:extLst>
            </p:cNvPr>
            <p:cNvSpPr/>
            <p:nvPr/>
          </p:nvSpPr>
          <p:spPr bwMode="gray">
            <a:xfrm>
              <a:off x="1480820" y="34137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2" name="Forme libre : forme 5861">
              <a:extLst>
                <a:ext uri="{FF2B5EF4-FFF2-40B4-BE49-F238E27FC236}">
                  <a16:creationId xmlns:a16="http://schemas.microsoft.com/office/drawing/2014/main" id="{840F1559-DCD5-8C07-DC18-07A3D519DBA5}"/>
                </a:ext>
              </a:extLst>
            </p:cNvPr>
            <p:cNvSpPr/>
            <p:nvPr/>
          </p:nvSpPr>
          <p:spPr bwMode="gray">
            <a:xfrm>
              <a:off x="1431290" y="34137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3" name="Forme libre : forme 5862">
              <a:extLst>
                <a:ext uri="{FF2B5EF4-FFF2-40B4-BE49-F238E27FC236}">
                  <a16:creationId xmlns:a16="http://schemas.microsoft.com/office/drawing/2014/main" id="{A28A2734-6615-8677-349F-265C068D410B}"/>
                </a:ext>
              </a:extLst>
            </p:cNvPr>
            <p:cNvSpPr/>
            <p:nvPr/>
          </p:nvSpPr>
          <p:spPr bwMode="gray">
            <a:xfrm>
              <a:off x="1381760" y="34137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4" name="Forme libre : forme 5863">
              <a:extLst>
                <a:ext uri="{FF2B5EF4-FFF2-40B4-BE49-F238E27FC236}">
                  <a16:creationId xmlns:a16="http://schemas.microsoft.com/office/drawing/2014/main" id="{150F7336-2CBA-98CA-EE9E-26EC36172B0A}"/>
                </a:ext>
              </a:extLst>
            </p:cNvPr>
            <p:cNvSpPr/>
            <p:nvPr/>
          </p:nvSpPr>
          <p:spPr bwMode="gray">
            <a:xfrm>
              <a:off x="1333500" y="34137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5" name="Forme libre : forme 5864">
              <a:extLst>
                <a:ext uri="{FF2B5EF4-FFF2-40B4-BE49-F238E27FC236}">
                  <a16:creationId xmlns:a16="http://schemas.microsoft.com/office/drawing/2014/main" id="{B3B85111-4F46-2527-3060-703E005A74EF}"/>
                </a:ext>
              </a:extLst>
            </p:cNvPr>
            <p:cNvSpPr/>
            <p:nvPr/>
          </p:nvSpPr>
          <p:spPr bwMode="gray">
            <a:xfrm>
              <a:off x="1283970" y="34137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6" name="Forme libre : forme 5865">
              <a:extLst>
                <a:ext uri="{FF2B5EF4-FFF2-40B4-BE49-F238E27FC236}">
                  <a16:creationId xmlns:a16="http://schemas.microsoft.com/office/drawing/2014/main" id="{B2F03756-79CD-AC1D-2949-F47962EE0015}"/>
                </a:ext>
              </a:extLst>
            </p:cNvPr>
            <p:cNvSpPr/>
            <p:nvPr/>
          </p:nvSpPr>
          <p:spPr bwMode="gray">
            <a:xfrm>
              <a:off x="1235710" y="34137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7" name="Forme libre : forme 5866">
              <a:extLst>
                <a:ext uri="{FF2B5EF4-FFF2-40B4-BE49-F238E27FC236}">
                  <a16:creationId xmlns:a16="http://schemas.microsoft.com/office/drawing/2014/main" id="{6D4CBB59-4048-CB31-310C-C5423BB08F95}"/>
                </a:ext>
              </a:extLst>
            </p:cNvPr>
            <p:cNvSpPr/>
            <p:nvPr/>
          </p:nvSpPr>
          <p:spPr bwMode="gray">
            <a:xfrm>
              <a:off x="1186180" y="34137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8" name="Forme libre : forme 5867">
              <a:extLst>
                <a:ext uri="{FF2B5EF4-FFF2-40B4-BE49-F238E27FC236}">
                  <a16:creationId xmlns:a16="http://schemas.microsoft.com/office/drawing/2014/main" id="{62826A59-D8FB-AFA7-F5BC-5F47E7526CA0}"/>
                </a:ext>
              </a:extLst>
            </p:cNvPr>
            <p:cNvSpPr/>
            <p:nvPr/>
          </p:nvSpPr>
          <p:spPr bwMode="gray">
            <a:xfrm>
              <a:off x="1136650" y="34137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9" name="Forme libre : forme 5868">
              <a:extLst>
                <a:ext uri="{FF2B5EF4-FFF2-40B4-BE49-F238E27FC236}">
                  <a16:creationId xmlns:a16="http://schemas.microsoft.com/office/drawing/2014/main" id="{C4FD38E5-1E5A-57D6-64BE-BC066F58F78D}"/>
                </a:ext>
              </a:extLst>
            </p:cNvPr>
            <p:cNvSpPr/>
            <p:nvPr/>
          </p:nvSpPr>
          <p:spPr bwMode="gray">
            <a:xfrm>
              <a:off x="6675119" y="33642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0" name="Forme libre : forme 5869">
              <a:extLst>
                <a:ext uri="{FF2B5EF4-FFF2-40B4-BE49-F238E27FC236}">
                  <a16:creationId xmlns:a16="http://schemas.microsoft.com/office/drawing/2014/main" id="{03AB598E-D0A8-1A33-6F3E-47C43650C9AA}"/>
                </a:ext>
              </a:extLst>
            </p:cNvPr>
            <p:cNvSpPr/>
            <p:nvPr/>
          </p:nvSpPr>
          <p:spPr bwMode="gray">
            <a:xfrm>
              <a:off x="6626859" y="33642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1" name="Forme libre : forme 5870">
              <a:extLst>
                <a:ext uri="{FF2B5EF4-FFF2-40B4-BE49-F238E27FC236}">
                  <a16:creationId xmlns:a16="http://schemas.microsoft.com/office/drawing/2014/main" id="{58C7F420-C950-7C36-365C-461C873F491A}"/>
                </a:ext>
              </a:extLst>
            </p:cNvPr>
            <p:cNvSpPr/>
            <p:nvPr/>
          </p:nvSpPr>
          <p:spPr bwMode="gray">
            <a:xfrm>
              <a:off x="6577330" y="33642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2" name="Forme libre : forme 5871">
              <a:extLst>
                <a:ext uri="{FF2B5EF4-FFF2-40B4-BE49-F238E27FC236}">
                  <a16:creationId xmlns:a16="http://schemas.microsoft.com/office/drawing/2014/main" id="{DC495BCD-1CA6-82D8-79F6-406A940D9A16}"/>
                </a:ext>
              </a:extLst>
            </p:cNvPr>
            <p:cNvSpPr/>
            <p:nvPr/>
          </p:nvSpPr>
          <p:spPr bwMode="gray">
            <a:xfrm>
              <a:off x="6529069" y="33642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3" name="Forme libre : forme 5872">
              <a:extLst>
                <a:ext uri="{FF2B5EF4-FFF2-40B4-BE49-F238E27FC236}">
                  <a16:creationId xmlns:a16="http://schemas.microsoft.com/office/drawing/2014/main" id="{C0A1A22C-07BE-B976-DBA3-815E339D154F}"/>
                </a:ext>
              </a:extLst>
            </p:cNvPr>
            <p:cNvSpPr/>
            <p:nvPr/>
          </p:nvSpPr>
          <p:spPr bwMode="gray">
            <a:xfrm>
              <a:off x="6479540" y="33642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4" name="Forme libre : forme 5873">
              <a:extLst>
                <a:ext uri="{FF2B5EF4-FFF2-40B4-BE49-F238E27FC236}">
                  <a16:creationId xmlns:a16="http://schemas.microsoft.com/office/drawing/2014/main" id="{E85F0768-0380-9BD1-5898-F0E630EA4CBB}"/>
                </a:ext>
              </a:extLst>
            </p:cNvPr>
            <p:cNvSpPr/>
            <p:nvPr/>
          </p:nvSpPr>
          <p:spPr bwMode="gray">
            <a:xfrm>
              <a:off x="643001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5" name="Forme libre : forme 5874">
              <a:extLst>
                <a:ext uri="{FF2B5EF4-FFF2-40B4-BE49-F238E27FC236}">
                  <a16:creationId xmlns:a16="http://schemas.microsoft.com/office/drawing/2014/main" id="{14A2F9B5-8A36-7D8E-D994-31F546469DFC}"/>
                </a:ext>
              </a:extLst>
            </p:cNvPr>
            <p:cNvSpPr/>
            <p:nvPr/>
          </p:nvSpPr>
          <p:spPr bwMode="gray">
            <a:xfrm>
              <a:off x="638175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6" name="Forme libre : forme 5875">
              <a:extLst>
                <a:ext uri="{FF2B5EF4-FFF2-40B4-BE49-F238E27FC236}">
                  <a16:creationId xmlns:a16="http://schemas.microsoft.com/office/drawing/2014/main" id="{9D85CD02-753F-3039-D9E4-2125439DFF78}"/>
                </a:ext>
              </a:extLst>
            </p:cNvPr>
            <p:cNvSpPr/>
            <p:nvPr/>
          </p:nvSpPr>
          <p:spPr bwMode="gray">
            <a:xfrm>
              <a:off x="633222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7" name="Forme libre : forme 5876">
              <a:extLst>
                <a:ext uri="{FF2B5EF4-FFF2-40B4-BE49-F238E27FC236}">
                  <a16:creationId xmlns:a16="http://schemas.microsoft.com/office/drawing/2014/main" id="{3A9BB29D-8B72-D348-B116-B3A1434215C1}"/>
                </a:ext>
              </a:extLst>
            </p:cNvPr>
            <p:cNvSpPr/>
            <p:nvPr/>
          </p:nvSpPr>
          <p:spPr bwMode="gray">
            <a:xfrm>
              <a:off x="628396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8" name="Forme libre : forme 5877">
              <a:extLst>
                <a:ext uri="{FF2B5EF4-FFF2-40B4-BE49-F238E27FC236}">
                  <a16:creationId xmlns:a16="http://schemas.microsoft.com/office/drawing/2014/main" id="{0936EE84-9ABD-44BF-406F-B4EC628BEC7A}"/>
                </a:ext>
              </a:extLst>
            </p:cNvPr>
            <p:cNvSpPr/>
            <p:nvPr/>
          </p:nvSpPr>
          <p:spPr bwMode="gray">
            <a:xfrm>
              <a:off x="623443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9" name="Forme libre : forme 5878">
              <a:extLst>
                <a:ext uri="{FF2B5EF4-FFF2-40B4-BE49-F238E27FC236}">
                  <a16:creationId xmlns:a16="http://schemas.microsoft.com/office/drawing/2014/main" id="{548D7CBC-3137-0551-4E00-D3BE16D0C2DF}"/>
                </a:ext>
              </a:extLst>
            </p:cNvPr>
            <p:cNvSpPr/>
            <p:nvPr/>
          </p:nvSpPr>
          <p:spPr bwMode="gray">
            <a:xfrm>
              <a:off x="618490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0" name="Forme libre : forme 5879">
              <a:extLst>
                <a:ext uri="{FF2B5EF4-FFF2-40B4-BE49-F238E27FC236}">
                  <a16:creationId xmlns:a16="http://schemas.microsoft.com/office/drawing/2014/main" id="{1730AFE3-20A8-C0B1-7A51-C133E4B9EEFF}"/>
                </a:ext>
              </a:extLst>
            </p:cNvPr>
            <p:cNvSpPr/>
            <p:nvPr/>
          </p:nvSpPr>
          <p:spPr bwMode="gray">
            <a:xfrm>
              <a:off x="613664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1" name="Forme libre : forme 5880">
              <a:extLst>
                <a:ext uri="{FF2B5EF4-FFF2-40B4-BE49-F238E27FC236}">
                  <a16:creationId xmlns:a16="http://schemas.microsoft.com/office/drawing/2014/main" id="{F3FD7A6A-66FD-4089-D2BB-2CEE35C715BF}"/>
                </a:ext>
              </a:extLst>
            </p:cNvPr>
            <p:cNvSpPr/>
            <p:nvPr/>
          </p:nvSpPr>
          <p:spPr bwMode="gray">
            <a:xfrm>
              <a:off x="608711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2" name="Forme libre : forme 5881">
              <a:extLst>
                <a:ext uri="{FF2B5EF4-FFF2-40B4-BE49-F238E27FC236}">
                  <a16:creationId xmlns:a16="http://schemas.microsoft.com/office/drawing/2014/main" id="{286A38B0-425D-4771-18EE-DA71676A5B63}"/>
                </a:ext>
              </a:extLst>
            </p:cNvPr>
            <p:cNvSpPr/>
            <p:nvPr/>
          </p:nvSpPr>
          <p:spPr bwMode="gray">
            <a:xfrm>
              <a:off x="603885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3" name="Forme libre : forme 5882">
              <a:extLst>
                <a:ext uri="{FF2B5EF4-FFF2-40B4-BE49-F238E27FC236}">
                  <a16:creationId xmlns:a16="http://schemas.microsoft.com/office/drawing/2014/main" id="{402A2124-C0E3-6DA1-F24F-427500AFE850}"/>
                </a:ext>
              </a:extLst>
            </p:cNvPr>
            <p:cNvSpPr/>
            <p:nvPr/>
          </p:nvSpPr>
          <p:spPr bwMode="gray">
            <a:xfrm>
              <a:off x="598932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4" name="Forme libre : forme 5883">
              <a:extLst>
                <a:ext uri="{FF2B5EF4-FFF2-40B4-BE49-F238E27FC236}">
                  <a16:creationId xmlns:a16="http://schemas.microsoft.com/office/drawing/2014/main" id="{EF3F6EC8-5B92-D0F8-AAF0-0D4F6D945463}"/>
                </a:ext>
              </a:extLst>
            </p:cNvPr>
            <p:cNvSpPr/>
            <p:nvPr/>
          </p:nvSpPr>
          <p:spPr bwMode="gray">
            <a:xfrm>
              <a:off x="594106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5" name="Forme libre : forme 5884">
              <a:extLst>
                <a:ext uri="{FF2B5EF4-FFF2-40B4-BE49-F238E27FC236}">
                  <a16:creationId xmlns:a16="http://schemas.microsoft.com/office/drawing/2014/main" id="{0396963C-6DA4-4AD6-1B30-F6E8FAC1D3DD}"/>
                </a:ext>
              </a:extLst>
            </p:cNvPr>
            <p:cNvSpPr/>
            <p:nvPr/>
          </p:nvSpPr>
          <p:spPr bwMode="gray">
            <a:xfrm>
              <a:off x="589153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6" name="Forme libre : forme 5885">
              <a:extLst>
                <a:ext uri="{FF2B5EF4-FFF2-40B4-BE49-F238E27FC236}">
                  <a16:creationId xmlns:a16="http://schemas.microsoft.com/office/drawing/2014/main" id="{3AC2EF59-C84A-C9A9-ADDE-D891CA52F3FB}"/>
                </a:ext>
              </a:extLst>
            </p:cNvPr>
            <p:cNvSpPr/>
            <p:nvPr/>
          </p:nvSpPr>
          <p:spPr bwMode="gray">
            <a:xfrm>
              <a:off x="584200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7" name="Forme libre : forme 5886">
              <a:extLst>
                <a:ext uri="{FF2B5EF4-FFF2-40B4-BE49-F238E27FC236}">
                  <a16:creationId xmlns:a16="http://schemas.microsoft.com/office/drawing/2014/main" id="{5808B46A-0124-7F6F-55A0-AD0B30B5DB39}"/>
                </a:ext>
              </a:extLst>
            </p:cNvPr>
            <p:cNvSpPr/>
            <p:nvPr/>
          </p:nvSpPr>
          <p:spPr bwMode="gray">
            <a:xfrm>
              <a:off x="579374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8" name="Forme libre : forme 5887">
              <a:extLst>
                <a:ext uri="{FF2B5EF4-FFF2-40B4-BE49-F238E27FC236}">
                  <a16:creationId xmlns:a16="http://schemas.microsoft.com/office/drawing/2014/main" id="{32F96069-054E-AB72-1E06-CCA4649F0AC3}"/>
                </a:ext>
              </a:extLst>
            </p:cNvPr>
            <p:cNvSpPr/>
            <p:nvPr/>
          </p:nvSpPr>
          <p:spPr bwMode="gray">
            <a:xfrm>
              <a:off x="574421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9" name="Forme libre : forme 5888">
              <a:extLst>
                <a:ext uri="{FF2B5EF4-FFF2-40B4-BE49-F238E27FC236}">
                  <a16:creationId xmlns:a16="http://schemas.microsoft.com/office/drawing/2014/main" id="{1A7F8E74-79BB-A21D-C997-4CA3B873265D}"/>
                </a:ext>
              </a:extLst>
            </p:cNvPr>
            <p:cNvSpPr/>
            <p:nvPr/>
          </p:nvSpPr>
          <p:spPr bwMode="gray">
            <a:xfrm>
              <a:off x="569595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0" name="Forme libre : forme 5889">
              <a:extLst>
                <a:ext uri="{FF2B5EF4-FFF2-40B4-BE49-F238E27FC236}">
                  <a16:creationId xmlns:a16="http://schemas.microsoft.com/office/drawing/2014/main" id="{3A0A8683-3EC9-A8E0-4A77-45A070EEABCF}"/>
                </a:ext>
              </a:extLst>
            </p:cNvPr>
            <p:cNvSpPr/>
            <p:nvPr/>
          </p:nvSpPr>
          <p:spPr bwMode="gray">
            <a:xfrm>
              <a:off x="564642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1" name="Forme libre : forme 5890">
              <a:extLst>
                <a:ext uri="{FF2B5EF4-FFF2-40B4-BE49-F238E27FC236}">
                  <a16:creationId xmlns:a16="http://schemas.microsoft.com/office/drawing/2014/main" id="{6BE44198-B5D6-FBCB-9C88-B9A9E4608C3E}"/>
                </a:ext>
              </a:extLst>
            </p:cNvPr>
            <p:cNvSpPr/>
            <p:nvPr/>
          </p:nvSpPr>
          <p:spPr bwMode="gray">
            <a:xfrm>
              <a:off x="559689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2" name="Forme libre : forme 5891">
              <a:extLst>
                <a:ext uri="{FF2B5EF4-FFF2-40B4-BE49-F238E27FC236}">
                  <a16:creationId xmlns:a16="http://schemas.microsoft.com/office/drawing/2014/main" id="{300725E4-5E82-23A2-D40C-121FC0C8C825}"/>
                </a:ext>
              </a:extLst>
            </p:cNvPr>
            <p:cNvSpPr/>
            <p:nvPr/>
          </p:nvSpPr>
          <p:spPr bwMode="gray">
            <a:xfrm>
              <a:off x="554863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3" name="Forme libre : forme 5892">
              <a:extLst>
                <a:ext uri="{FF2B5EF4-FFF2-40B4-BE49-F238E27FC236}">
                  <a16:creationId xmlns:a16="http://schemas.microsoft.com/office/drawing/2014/main" id="{65AB0743-D592-55C6-4C2A-FF0B2CBE0BA2}"/>
                </a:ext>
              </a:extLst>
            </p:cNvPr>
            <p:cNvSpPr/>
            <p:nvPr/>
          </p:nvSpPr>
          <p:spPr bwMode="gray">
            <a:xfrm>
              <a:off x="549910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4" name="Forme libre : forme 5893">
              <a:extLst>
                <a:ext uri="{FF2B5EF4-FFF2-40B4-BE49-F238E27FC236}">
                  <a16:creationId xmlns:a16="http://schemas.microsoft.com/office/drawing/2014/main" id="{C61D1439-DC15-B491-C462-6CA4C6A4A668}"/>
                </a:ext>
              </a:extLst>
            </p:cNvPr>
            <p:cNvSpPr/>
            <p:nvPr/>
          </p:nvSpPr>
          <p:spPr bwMode="gray">
            <a:xfrm>
              <a:off x="545084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5" name="Forme libre : forme 5894">
              <a:extLst>
                <a:ext uri="{FF2B5EF4-FFF2-40B4-BE49-F238E27FC236}">
                  <a16:creationId xmlns:a16="http://schemas.microsoft.com/office/drawing/2014/main" id="{08EF962E-BE66-A5C8-CC2C-3B5900EF2AD4}"/>
                </a:ext>
              </a:extLst>
            </p:cNvPr>
            <p:cNvSpPr/>
            <p:nvPr/>
          </p:nvSpPr>
          <p:spPr bwMode="gray">
            <a:xfrm>
              <a:off x="540131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6" name="Forme libre : forme 5895">
              <a:extLst>
                <a:ext uri="{FF2B5EF4-FFF2-40B4-BE49-F238E27FC236}">
                  <a16:creationId xmlns:a16="http://schemas.microsoft.com/office/drawing/2014/main" id="{FDEEB026-77AD-D888-8475-13760E1C4834}"/>
                </a:ext>
              </a:extLst>
            </p:cNvPr>
            <p:cNvSpPr/>
            <p:nvPr/>
          </p:nvSpPr>
          <p:spPr bwMode="gray">
            <a:xfrm>
              <a:off x="535178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7" name="Forme libre : forme 5896">
              <a:extLst>
                <a:ext uri="{FF2B5EF4-FFF2-40B4-BE49-F238E27FC236}">
                  <a16:creationId xmlns:a16="http://schemas.microsoft.com/office/drawing/2014/main" id="{0846CE08-9DF2-AFFE-17F7-A43A485EE556}"/>
                </a:ext>
              </a:extLst>
            </p:cNvPr>
            <p:cNvSpPr/>
            <p:nvPr/>
          </p:nvSpPr>
          <p:spPr bwMode="gray">
            <a:xfrm>
              <a:off x="530352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8" name="Forme libre : forme 5897">
              <a:extLst>
                <a:ext uri="{FF2B5EF4-FFF2-40B4-BE49-F238E27FC236}">
                  <a16:creationId xmlns:a16="http://schemas.microsoft.com/office/drawing/2014/main" id="{B9806C37-EEFD-2A48-8891-46D3A953FB06}"/>
                </a:ext>
              </a:extLst>
            </p:cNvPr>
            <p:cNvSpPr/>
            <p:nvPr/>
          </p:nvSpPr>
          <p:spPr bwMode="gray">
            <a:xfrm>
              <a:off x="525399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9" name="Forme libre : forme 5898">
              <a:extLst>
                <a:ext uri="{FF2B5EF4-FFF2-40B4-BE49-F238E27FC236}">
                  <a16:creationId xmlns:a16="http://schemas.microsoft.com/office/drawing/2014/main" id="{C658D291-D196-1FE4-0E44-25C2913BEA4A}"/>
                </a:ext>
              </a:extLst>
            </p:cNvPr>
            <p:cNvSpPr/>
            <p:nvPr/>
          </p:nvSpPr>
          <p:spPr bwMode="gray">
            <a:xfrm>
              <a:off x="520573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0" name="Forme libre : forme 5899">
              <a:extLst>
                <a:ext uri="{FF2B5EF4-FFF2-40B4-BE49-F238E27FC236}">
                  <a16:creationId xmlns:a16="http://schemas.microsoft.com/office/drawing/2014/main" id="{17FE3EFF-F41F-4331-F67A-B204C4D27A0B}"/>
                </a:ext>
              </a:extLst>
            </p:cNvPr>
            <p:cNvSpPr/>
            <p:nvPr/>
          </p:nvSpPr>
          <p:spPr bwMode="gray">
            <a:xfrm>
              <a:off x="515620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1" name="Forme libre : forme 5900">
              <a:extLst>
                <a:ext uri="{FF2B5EF4-FFF2-40B4-BE49-F238E27FC236}">
                  <a16:creationId xmlns:a16="http://schemas.microsoft.com/office/drawing/2014/main" id="{B92C2934-606F-9D13-D2FB-9638445D7BE5}"/>
                </a:ext>
              </a:extLst>
            </p:cNvPr>
            <p:cNvSpPr/>
            <p:nvPr/>
          </p:nvSpPr>
          <p:spPr bwMode="gray">
            <a:xfrm>
              <a:off x="510667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2" name="Forme libre : forme 5901">
              <a:extLst>
                <a:ext uri="{FF2B5EF4-FFF2-40B4-BE49-F238E27FC236}">
                  <a16:creationId xmlns:a16="http://schemas.microsoft.com/office/drawing/2014/main" id="{2CF0FE90-94C9-633B-909D-F6CCC2F947F8}"/>
                </a:ext>
              </a:extLst>
            </p:cNvPr>
            <p:cNvSpPr/>
            <p:nvPr/>
          </p:nvSpPr>
          <p:spPr bwMode="gray">
            <a:xfrm>
              <a:off x="500888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3" name="Forme libre : forme 5902">
              <a:extLst>
                <a:ext uri="{FF2B5EF4-FFF2-40B4-BE49-F238E27FC236}">
                  <a16:creationId xmlns:a16="http://schemas.microsoft.com/office/drawing/2014/main" id="{F7ADC29E-E298-CC2F-B1AB-5360239F7E91}"/>
                </a:ext>
              </a:extLst>
            </p:cNvPr>
            <p:cNvSpPr/>
            <p:nvPr/>
          </p:nvSpPr>
          <p:spPr bwMode="gray">
            <a:xfrm>
              <a:off x="496062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4" name="Forme libre : forme 5903">
              <a:extLst>
                <a:ext uri="{FF2B5EF4-FFF2-40B4-BE49-F238E27FC236}">
                  <a16:creationId xmlns:a16="http://schemas.microsoft.com/office/drawing/2014/main" id="{CE230AC3-E877-D943-BDE5-B6ACB0208003}"/>
                </a:ext>
              </a:extLst>
            </p:cNvPr>
            <p:cNvSpPr/>
            <p:nvPr/>
          </p:nvSpPr>
          <p:spPr bwMode="gray">
            <a:xfrm>
              <a:off x="491109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5" name="Forme libre : forme 5904">
              <a:extLst>
                <a:ext uri="{FF2B5EF4-FFF2-40B4-BE49-F238E27FC236}">
                  <a16:creationId xmlns:a16="http://schemas.microsoft.com/office/drawing/2014/main" id="{0DBFDEC5-7B40-8B9A-A78D-1BAC8BB8E9E2}"/>
                </a:ext>
              </a:extLst>
            </p:cNvPr>
            <p:cNvSpPr/>
            <p:nvPr/>
          </p:nvSpPr>
          <p:spPr bwMode="gray">
            <a:xfrm>
              <a:off x="486156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6" name="Forme libre : forme 5905">
              <a:extLst>
                <a:ext uri="{FF2B5EF4-FFF2-40B4-BE49-F238E27FC236}">
                  <a16:creationId xmlns:a16="http://schemas.microsoft.com/office/drawing/2014/main" id="{6D09CB84-8435-C1EF-D855-EEE92685EE32}"/>
                </a:ext>
              </a:extLst>
            </p:cNvPr>
            <p:cNvSpPr/>
            <p:nvPr/>
          </p:nvSpPr>
          <p:spPr bwMode="gray">
            <a:xfrm>
              <a:off x="481330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7" name="Forme libre : forme 5906">
              <a:extLst>
                <a:ext uri="{FF2B5EF4-FFF2-40B4-BE49-F238E27FC236}">
                  <a16:creationId xmlns:a16="http://schemas.microsoft.com/office/drawing/2014/main" id="{00D4E0B2-805B-DB8F-759C-0D0E99714B33}"/>
                </a:ext>
              </a:extLst>
            </p:cNvPr>
            <p:cNvSpPr/>
            <p:nvPr/>
          </p:nvSpPr>
          <p:spPr bwMode="gray">
            <a:xfrm>
              <a:off x="476377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8" name="Forme libre : forme 5907">
              <a:extLst>
                <a:ext uri="{FF2B5EF4-FFF2-40B4-BE49-F238E27FC236}">
                  <a16:creationId xmlns:a16="http://schemas.microsoft.com/office/drawing/2014/main" id="{8C404161-391E-87F3-C429-28AEA1759DB1}"/>
                </a:ext>
              </a:extLst>
            </p:cNvPr>
            <p:cNvSpPr/>
            <p:nvPr/>
          </p:nvSpPr>
          <p:spPr bwMode="gray">
            <a:xfrm>
              <a:off x="471551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9" name="Forme libre : forme 5908">
              <a:extLst>
                <a:ext uri="{FF2B5EF4-FFF2-40B4-BE49-F238E27FC236}">
                  <a16:creationId xmlns:a16="http://schemas.microsoft.com/office/drawing/2014/main" id="{D2796C71-CCD6-4805-7283-B2CA3F87FAB1}"/>
                </a:ext>
              </a:extLst>
            </p:cNvPr>
            <p:cNvSpPr/>
            <p:nvPr/>
          </p:nvSpPr>
          <p:spPr bwMode="gray">
            <a:xfrm>
              <a:off x="461772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0" name="Forme libre : forme 5909">
              <a:extLst>
                <a:ext uri="{FF2B5EF4-FFF2-40B4-BE49-F238E27FC236}">
                  <a16:creationId xmlns:a16="http://schemas.microsoft.com/office/drawing/2014/main" id="{D135107B-1BC6-221F-B64A-B301BE4DE25D}"/>
                </a:ext>
              </a:extLst>
            </p:cNvPr>
            <p:cNvSpPr/>
            <p:nvPr/>
          </p:nvSpPr>
          <p:spPr bwMode="gray">
            <a:xfrm>
              <a:off x="456819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1" name="Forme libre : forme 5910">
              <a:extLst>
                <a:ext uri="{FF2B5EF4-FFF2-40B4-BE49-F238E27FC236}">
                  <a16:creationId xmlns:a16="http://schemas.microsoft.com/office/drawing/2014/main" id="{C05A74F3-8A1C-40E6-750D-09A6EF1EFD37}"/>
                </a:ext>
              </a:extLst>
            </p:cNvPr>
            <p:cNvSpPr/>
            <p:nvPr/>
          </p:nvSpPr>
          <p:spPr bwMode="gray">
            <a:xfrm>
              <a:off x="451866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2" name="Forme libre : forme 5911">
              <a:extLst>
                <a:ext uri="{FF2B5EF4-FFF2-40B4-BE49-F238E27FC236}">
                  <a16:creationId xmlns:a16="http://schemas.microsoft.com/office/drawing/2014/main" id="{8BCE316E-731F-771A-AEA7-227BDCF7348B}"/>
                </a:ext>
              </a:extLst>
            </p:cNvPr>
            <p:cNvSpPr/>
            <p:nvPr/>
          </p:nvSpPr>
          <p:spPr bwMode="gray">
            <a:xfrm>
              <a:off x="447040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3" name="Forme libre : forme 5912">
              <a:extLst>
                <a:ext uri="{FF2B5EF4-FFF2-40B4-BE49-F238E27FC236}">
                  <a16:creationId xmlns:a16="http://schemas.microsoft.com/office/drawing/2014/main" id="{4BE2E1FA-916C-4BCB-5D5E-E9DF4CEB9D35}"/>
                </a:ext>
              </a:extLst>
            </p:cNvPr>
            <p:cNvSpPr/>
            <p:nvPr/>
          </p:nvSpPr>
          <p:spPr bwMode="gray">
            <a:xfrm>
              <a:off x="442087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4" name="Forme libre : forme 5913">
              <a:extLst>
                <a:ext uri="{FF2B5EF4-FFF2-40B4-BE49-F238E27FC236}">
                  <a16:creationId xmlns:a16="http://schemas.microsoft.com/office/drawing/2014/main" id="{4E9A75CA-D0CA-E8D4-F5C1-B9902B3367DF}"/>
                </a:ext>
              </a:extLst>
            </p:cNvPr>
            <p:cNvSpPr/>
            <p:nvPr/>
          </p:nvSpPr>
          <p:spPr bwMode="gray">
            <a:xfrm>
              <a:off x="437261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5" name="Forme libre : forme 5914">
              <a:extLst>
                <a:ext uri="{FF2B5EF4-FFF2-40B4-BE49-F238E27FC236}">
                  <a16:creationId xmlns:a16="http://schemas.microsoft.com/office/drawing/2014/main" id="{6D717672-41D1-63AE-F0F0-B9F40F8C090A}"/>
                </a:ext>
              </a:extLst>
            </p:cNvPr>
            <p:cNvSpPr/>
            <p:nvPr/>
          </p:nvSpPr>
          <p:spPr bwMode="gray">
            <a:xfrm>
              <a:off x="432308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6" name="Forme libre : forme 5915">
              <a:extLst>
                <a:ext uri="{FF2B5EF4-FFF2-40B4-BE49-F238E27FC236}">
                  <a16:creationId xmlns:a16="http://schemas.microsoft.com/office/drawing/2014/main" id="{75720FD4-50E9-DB7D-C1AE-FD5EA3198334}"/>
                </a:ext>
              </a:extLst>
            </p:cNvPr>
            <p:cNvSpPr/>
            <p:nvPr/>
          </p:nvSpPr>
          <p:spPr bwMode="gray">
            <a:xfrm>
              <a:off x="427355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7" name="Forme libre : forme 5916">
              <a:extLst>
                <a:ext uri="{FF2B5EF4-FFF2-40B4-BE49-F238E27FC236}">
                  <a16:creationId xmlns:a16="http://schemas.microsoft.com/office/drawing/2014/main" id="{37C51C5D-82A5-247D-2604-BCCB2F89AD42}"/>
                </a:ext>
              </a:extLst>
            </p:cNvPr>
            <p:cNvSpPr/>
            <p:nvPr/>
          </p:nvSpPr>
          <p:spPr bwMode="gray">
            <a:xfrm>
              <a:off x="422529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8" name="Forme libre : forme 5917">
              <a:extLst>
                <a:ext uri="{FF2B5EF4-FFF2-40B4-BE49-F238E27FC236}">
                  <a16:creationId xmlns:a16="http://schemas.microsoft.com/office/drawing/2014/main" id="{06CDE8AB-BE0A-4E12-2BFD-83B3FE4F8682}"/>
                </a:ext>
              </a:extLst>
            </p:cNvPr>
            <p:cNvSpPr/>
            <p:nvPr/>
          </p:nvSpPr>
          <p:spPr bwMode="gray">
            <a:xfrm>
              <a:off x="417576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9" name="Forme libre : forme 5918">
              <a:extLst>
                <a:ext uri="{FF2B5EF4-FFF2-40B4-BE49-F238E27FC236}">
                  <a16:creationId xmlns:a16="http://schemas.microsoft.com/office/drawing/2014/main" id="{70301761-97CB-3C27-0349-41075649A877}"/>
                </a:ext>
              </a:extLst>
            </p:cNvPr>
            <p:cNvSpPr/>
            <p:nvPr/>
          </p:nvSpPr>
          <p:spPr bwMode="gray">
            <a:xfrm>
              <a:off x="412750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0" name="Forme libre : forme 5919">
              <a:extLst>
                <a:ext uri="{FF2B5EF4-FFF2-40B4-BE49-F238E27FC236}">
                  <a16:creationId xmlns:a16="http://schemas.microsoft.com/office/drawing/2014/main" id="{0CC479E6-93ED-843F-D878-BE1718BCFBB2}"/>
                </a:ext>
              </a:extLst>
            </p:cNvPr>
            <p:cNvSpPr/>
            <p:nvPr/>
          </p:nvSpPr>
          <p:spPr bwMode="gray">
            <a:xfrm>
              <a:off x="407797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1" name="Forme libre : forme 5920">
              <a:extLst>
                <a:ext uri="{FF2B5EF4-FFF2-40B4-BE49-F238E27FC236}">
                  <a16:creationId xmlns:a16="http://schemas.microsoft.com/office/drawing/2014/main" id="{654AE7DD-D2B2-F6C9-EE2F-18AA35759557}"/>
                </a:ext>
              </a:extLst>
            </p:cNvPr>
            <p:cNvSpPr/>
            <p:nvPr/>
          </p:nvSpPr>
          <p:spPr bwMode="gray">
            <a:xfrm>
              <a:off x="402844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2" name="Forme libre : forme 5921">
              <a:extLst>
                <a:ext uri="{FF2B5EF4-FFF2-40B4-BE49-F238E27FC236}">
                  <a16:creationId xmlns:a16="http://schemas.microsoft.com/office/drawing/2014/main" id="{99CEF4D9-1D3D-BCAF-E7BA-6506906129AA}"/>
                </a:ext>
              </a:extLst>
            </p:cNvPr>
            <p:cNvSpPr/>
            <p:nvPr/>
          </p:nvSpPr>
          <p:spPr bwMode="gray">
            <a:xfrm>
              <a:off x="398018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3" name="Forme libre : forme 5922">
              <a:extLst>
                <a:ext uri="{FF2B5EF4-FFF2-40B4-BE49-F238E27FC236}">
                  <a16:creationId xmlns:a16="http://schemas.microsoft.com/office/drawing/2014/main" id="{6C1C5E6A-407D-B8EA-3D55-D4D4EDAA316B}"/>
                </a:ext>
              </a:extLst>
            </p:cNvPr>
            <p:cNvSpPr/>
            <p:nvPr/>
          </p:nvSpPr>
          <p:spPr bwMode="gray">
            <a:xfrm>
              <a:off x="393065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4" name="Forme libre : forme 5923">
              <a:extLst>
                <a:ext uri="{FF2B5EF4-FFF2-40B4-BE49-F238E27FC236}">
                  <a16:creationId xmlns:a16="http://schemas.microsoft.com/office/drawing/2014/main" id="{087709C6-45AE-6A6D-6F81-C47638EE123E}"/>
                </a:ext>
              </a:extLst>
            </p:cNvPr>
            <p:cNvSpPr/>
            <p:nvPr/>
          </p:nvSpPr>
          <p:spPr bwMode="gray">
            <a:xfrm>
              <a:off x="388239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5" name="Forme libre : forme 5924">
              <a:extLst>
                <a:ext uri="{FF2B5EF4-FFF2-40B4-BE49-F238E27FC236}">
                  <a16:creationId xmlns:a16="http://schemas.microsoft.com/office/drawing/2014/main" id="{57F5042D-B0BA-9C4B-A065-F0BB3BEAA2F6}"/>
                </a:ext>
              </a:extLst>
            </p:cNvPr>
            <p:cNvSpPr/>
            <p:nvPr/>
          </p:nvSpPr>
          <p:spPr bwMode="gray">
            <a:xfrm>
              <a:off x="383286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6" name="Forme libre : forme 5925">
              <a:extLst>
                <a:ext uri="{FF2B5EF4-FFF2-40B4-BE49-F238E27FC236}">
                  <a16:creationId xmlns:a16="http://schemas.microsoft.com/office/drawing/2014/main" id="{B97F0BD2-C198-82EF-28D5-4ACEB39BECCB}"/>
                </a:ext>
              </a:extLst>
            </p:cNvPr>
            <p:cNvSpPr/>
            <p:nvPr/>
          </p:nvSpPr>
          <p:spPr bwMode="gray">
            <a:xfrm>
              <a:off x="378333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7" name="Forme libre : forme 5926">
              <a:extLst>
                <a:ext uri="{FF2B5EF4-FFF2-40B4-BE49-F238E27FC236}">
                  <a16:creationId xmlns:a16="http://schemas.microsoft.com/office/drawing/2014/main" id="{BF22DE5D-8590-F494-AC82-D02735914EFD}"/>
                </a:ext>
              </a:extLst>
            </p:cNvPr>
            <p:cNvSpPr/>
            <p:nvPr/>
          </p:nvSpPr>
          <p:spPr bwMode="gray">
            <a:xfrm>
              <a:off x="373507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8" name="Forme libre : forme 5927">
              <a:extLst>
                <a:ext uri="{FF2B5EF4-FFF2-40B4-BE49-F238E27FC236}">
                  <a16:creationId xmlns:a16="http://schemas.microsoft.com/office/drawing/2014/main" id="{D1FCD64B-C81F-64C6-D623-9C7410AD67B3}"/>
                </a:ext>
              </a:extLst>
            </p:cNvPr>
            <p:cNvSpPr/>
            <p:nvPr/>
          </p:nvSpPr>
          <p:spPr bwMode="gray">
            <a:xfrm>
              <a:off x="368554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9" name="Forme libre : forme 5928">
              <a:extLst>
                <a:ext uri="{FF2B5EF4-FFF2-40B4-BE49-F238E27FC236}">
                  <a16:creationId xmlns:a16="http://schemas.microsoft.com/office/drawing/2014/main" id="{DB2C95D1-583A-1526-7998-5EE6028D83AD}"/>
                </a:ext>
              </a:extLst>
            </p:cNvPr>
            <p:cNvSpPr/>
            <p:nvPr/>
          </p:nvSpPr>
          <p:spPr bwMode="gray">
            <a:xfrm>
              <a:off x="363728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0" name="Forme libre : forme 5929">
              <a:extLst>
                <a:ext uri="{FF2B5EF4-FFF2-40B4-BE49-F238E27FC236}">
                  <a16:creationId xmlns:a16="http://schemas.microsoft.com/office/drawing/2014/main" id="{96AC1FB2-F2BB-B52F-585E-04C7DA3837A6}"/>
                </a:ext>
              </a:extLst>
            </p:cNvPr>
            <p:cNvSpPr/>
            <p:nvPr/>
          </p:nvSpPr>
          <p:spPr bwMode="gray">
            <a:xfrm>
              <a:off x="358775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1" name="Forme libre : forme 5930">
              <a:extLst>
                <a:ext uri="{FF2B5EF4-FFF2-40B4-BE49-F238E27FC236}">
                  <a16:creationId xmlns:a16="http://schemas.microsoft.com/office/drawing/2014/main" id="{0FA728FF-9CF2-4C93-2D51-BE6DC0837DBC}"/>
                </a:ext>
              </a:extLst>
            </p:cNvPr>
            <p:cNvSpPr/>
            <p:nvPr/>
          </p:nvSpPr>
          <p:spPr bwMode="gray">
            <a:xfrm>
              <a:off x="353822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2" name="Forme libre : forme 5931">
              <a:extLst>
                <a:ext uri="{FF2B5EF4-FFF2-40B4-BE49-F238E27FC236}">
                  <a16:creationId xmlns:a16="http://schemas.microsoft.com/office/drawing/2014/main" id="{83549700-F588-8358-1D90-60BDCE44C2A1}"/>
                </a:ext>
              </a:extLst>
            </p:cNvPr>
            <p:cNvSpPr/>
            <p:nvPr/>
          </p:nvSpPr>
          <p:spPr bwMode="gray">
            <a:xfrm>
              <a:off x="192151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3" name="Forme libre : forme 5932">
              <a:extLst>
                <a:ext uri="{FF2B5EF4-FFF2-40B4-BE49-F238E27FC236}">
                  <a16:creationId xmlns:a16="http://schemas.microsoft.com/office/drawing/2014/main" id="{961D1921-FACA-C8D9-9AA7-AAE71B67776D}"/>
                </a:ext>
              </a:extLst>
            </p:cNvPr>
            <p:cNvSpPr/>
            <p:nvPr/>
          </p:nvSpPr>
          <p:spPr bwMode="gray">
            <a:xfrm>
              <a:off x="1871980" y="33642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4" name="Forme libre : forme 5933">
              <a:extLst>
                <a:ext uri="{FF2B5EF4-FFF2-40B4-BE49-F238E27FC236}">
                  <a16:creationId xmlns:a16="http://schemas.microsoft.com/office/drawing/2014/main" id="{431069C9-586D-E1EC-AA7A-AB0C8115B134}"/>
                </a:ext>
              </a:extLst>
            </p:cNvPr>
            <p:cNvSpPr/>
            <p:nvPr/>
          </p:nvSpPr>
          <p:spPr bwMode="gray">
            <a:xfrm>
              <a:off x="1529080" y="33642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5" name="Forme libre : forme 5934">
              <a:extLst>
                <a:ext uri="{FF2B5EF4-FFF2-40B4-BE49-F238E27FC236}">
                  <a16:creationId xmlns:a16="http://schemas.microsoft.com/office/drawing/2014/main" id="{790EB77A-6A2E-F9B4-D379-073B4C4B1C98}"/>
                </a:ext>
              </a:extLst>
            </p:cNvPr>
            <p:cNvSpPr/>
            <p:nvPr/>
          </p:nvSpPr>
          <p:spPr bwMode="gray">
            <a:xfrm>
              <a:off x="1480820" y="33642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6" name="Forme libre : forme 5935">
              <a:extLst>
                <a:ext uri="{FF2B5EF4-FFF2-40B4-BE49-F238E27FC236}">
                  <a16:creationId xmlns:a16="http://schemas.microsoft.com/office/drawing/2014/main" id="{330A2CA9-5AC0-BB8F-D1EC-BA0DA6EE88F2}"/>
                </a:ext>
              </a:extLst>
            </p:cNvPr>
            <p:cNvSpPr/>
            <p:nvPr/>
          </p:nvSpPr>
          <p:spPr bwMode="gray">
            <a:xfrm>
              <a:off x="1431290" y="33642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7" name="Forme libre : forme 5936">
              <a:extLst>
                <a:ext uri="{FF2B5EF4-FFF2-40B4-BE49-F238E27FC236}">
                  <a16:creationId xmlns:a16="http://schemas.microsoft.com/office/drawing/2014/main" id="{9A2174AF-E229-A436-48E7-145636A62401}"/>
                </a:ext>
              </a:extLst>
            </p:cNvPr>
            <p:cNvSpPr/>
            <p:nvPr/>
          </p:nvSpPr>
          <p:spPr bwMode="gray">
            <a:xfrm>
              <a:off x="1381760" y="33642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8" name="Forme libre : forme 5937">
              <a:extLst>
                <a:ext uri="{FF2B5EF4-FFF2-40B4-BE49-F238E27FC236}">
                  <a16:creationId xmlns:a16="http://schemas.microsoft.com/office/drawing/2014/main" id="{B1755A0A-19EB-8B5F-3D72-6475C2A5380B}"/>
                </a:ext>
              </a:extLst>
            </p:cNvPr>
            <p:cNvSpPr/>
            <p:nvPr/>
          </p:nvSpPr>
          <p:spPr bwMode="gray">
            <a:xfrm>
              <a:off x="1333500" y="33642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9" name="Forme libre : forme 5938">
              <a:extLst>
                <a:ext uri="{FF2B5EF4-FFF2-40B4-BE49-F238E27FC236}">
                  <a16:creationId xmlns:a16="http://schemas.microsoft.com/office/drawing/2014/main" id="{A842F5E0-FFA4-46FD-49F4-74D21E3A5116}"/>
                </a:ext>
              </a:extLst>
            </p:cNvPr>
            <p:cNvSpPr/>
            <p:nvPr/>
          </p:nvSpPr>
          <p:spPr bwMode="gray">
            <a:xfrm>
              <a:off x="1283970" y="33642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0" name="Forme libre : forme 5939">
              <a:extLst>
                <a:ext uri="{FF2B5EF4-FFF2-40B4-BE49-F238E27FC236}">
                  <a16:creationId xmlns:a16="http://schemas.microsoft.com/office/drawing/2014/main" id="{89103989-6B5F-F07D-9D75-75D3A2C84A2D}"/>
                </a:ext>
              </a:extLst>
            </p:cNvPr>
            <p:cNvSpPr/>
            <p:nvPr/>
          </p:nvSpPr>
          <p:spPr bwMode="gray">
            <a:xfrm>
              <a:off x="1235710" y="33642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1" name="Forme libre : forme 5940">
              <a:extLst>
                <a:ext uri="{FF2B5EF4-FFF2-40B4-BE49-F238E27FC236}">
                  <a16:creationId xmlns:a16="http://schemas.microsoft.com/office/drawing/2014/main" id="{1BEB2554-8ECF-E4D7-9581-37C98AD8F003}"/>
                </a:ext>
              </a:extLst>
            </p:cNvPr>
            <p:cNvSpPr/>
            <p:nvPr/>
          </p:nvSpPr>
          <p:spPr bwMode="gray">
            <a:xfrm>
              <a:off x="1136650" y="33642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2" name="Forme libre : forme 5941">
              <a:extLst>
                <a:ext uri="{FF2B5EF4-FFF2-40B4-BE49-F238E27FC236}">
                  <a16:creationId xmlns:a16="http://schemas.microsoft.com/office/drawing/2014/main" id="{39413D83-2F78-07B2-E940-690AE4B93EE0}"/>
                </a:ext>
              </a:extLst>
            </p:cNvPr>
            <p:cNvSpPr/>
            <p:nvPr/>
          </p:nvSpPr>
          <p:spPr bwMode="gray">
            <a:xfrm>
              <a:off x="6675119" y="33159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3" name="Forme libre : forme 5942">
              <a:extLst>
                <a:ext uri="{FF2B5EF4-FFF2-40B4-BE49-F238E27FC236}">
                  <a16:creationId xmlns:a16="http://schemas.microsoft.com/office/drawing/2014/main" id="{A8CE6716-F0C4-4813-A7BD-25B0FD9AB86E}"/>
                </a:ext>
              </a:extLst>
            </p:cNvPr>
            <p:cNvSpPr/>
            <p:nvPr/>
          </p:nvSpPr>
          <p:spPr bwMode="gray">
            <a:xfrm>
              <a:off x="6626859" y="33159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4" name="Forme libre : forme 5943">
              <a:extLst>
                <a:ext uri="{FF2B5EF4-FFF2-40B4-BE49-F238E27FC236}">
                  <a16:creationId xmlns:a16="http://schemas.microsoft.com/office/drawing/2014/main" id="{9D7D6B20-624F-4B32-FC64-A0E0236DF8E8}"/>
                </a:ext>
              </a:extLst>
            </p:cNvPr>
            <p:cNvSpPr/>
            <p:nvPr/>
          </p:nvSpPr>
          <p:spPr bwMode="gray">
            <a:xfrm>
              <a:off x="6577330" y="33159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5" name="Forme libre : forme 5944">
              <a:extLst>
                <a:ext uri="{FF2B5EF4-FFF2-40B4-BE49-F238E27FC236}">
                  <a16:creationId xmlns:a16="http://schemas.microsoft.com/office/drawing/2014/main" id="{D033FC9B-E4C9-121F-9120-715822E8A1A4}"/>
                </a:ext>
              </a:extLst>
            </p:cNvPr>
            <p:cNvSpPr/>
            <p:nvPr/>
          </p:nvSpPr>
          <p:spPr bwMode="gray">
            <a:xfrm>
              <a:off x="6529069" y="33159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6" name="Forme libre : forme 5945">
              <a:extLst>
                <a:ext uri="{FF2B5EF4-FFF2-40B4-BE49-F238E27FC236}">
                  <a16:creationId xmlns:a16="http://schemas.microsoft.com/office/drawing/2014/main" id="{D19DD6B6-4D35-D82E-85E7-91E5B96EA910}"/>
                </a:ext>
              </a:extLst>
            </p:cNvPr>
            <p:cNvSpPr/>
            <p:nvPr/>
          </p:nvSpPr>
          <p:spPr bwMode="gray">
            <a:xfrm>
              <a:off x="6479540" y="33159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7" name="Forme libre : forme 5946">
              <a:extLst>
                <a:ext uri="{FF2B5EF4-FFF2-40B4-BE49-F238E27FC236}">
                  <a16:creationId xmlns:a16="http://schemas.microsoft.com/office/drawing/2014/main" id="{5950CDBD-5E54-41BB-EE11-95E4343E51A2}"/>
                </a:ext>
              </a:extLst>
            </p:cNvPr>
            <p:cNvSpPr/>
            <p:nvPr/>
          </p:nvSpPr>
          <p:spPr bwMode="gray">
            <a:xfrm>
              <a:off x="643001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8" name="Forme libre : forme 5947">
              <a:extLst>
                <a:ext uri="{FF2B5EF4-FFF2-40B4-BE49-F238E27FC236}">
                  <a16:creationId xmlns:a16="http://schemas.microsoft.com/office/drawing/2014/main" id="{FBFA5EB0-589B-74AE-7304-0CB899AEE923}"/>
                </a:ext>
              </a:extLst>
            </p:cNvPr>
            <p:cNvSpPr/>
            <p:nvPr/>
          </p:nvSpPr>
          <p:spPr bwMode="gray">
            <a:xfrm>
              <a:off x="638175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9" name="Forme libre : forme 5948">
              <a:extLst>
                <a:ext uri="{FF2B5EF4-FFF2-40B4-BE49-F238E27FC236}">
                  <a16:creationId xmlns:a16="http://schemas.microsoft.com/office/drawing/2014/main" id="{A163FE7B-5917-3B44-9569-3A8FB0B3665D}"/>
                </a:ext>
              </a:extLst>
            </p:cNvPr>
            <p:cNvSpPr/>
            <p:nvPr/>
          </p:nvSpPr>
          <p:spPr bwMode="gray">
            <a:xfrm>
              <a:off x="633222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0" name="Forme libre : forme 5949">
              <a:extLst>
                <a:ext uri="{FF2B5EF4-FFF2-40B4-BE49-F238E27FC236}">
                  <a16:creationId xmlns:a16="http://schemas.microsoft.com/office/drawing/2014/main" id="{36323762-B37E-2833-A99F-37A9B7277033}"/>
                </a:ext>
              </a:extLst>
            </p:cNvPr>
            <p:cNvSpPr/>
            <p:nvPr/>
          </p:nvSpPr>
          <p:spPr bwMode="gray">
            <a:xfrm>
              <a:off x="628396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1" name="Forme libre : forme 5950">
              <a:extLst>
                <a:ext uri="{FF2B5EF4-FFF2-40B4-BE49-F238E27FC236}">
                  <a16:creationId xmlns:a16="http://schemas.microsoft.com/office/drawing/2014/main" id="{2B3178D7-EE47-E728-8041-19EA07F2C638}"/>
                </a:ext>
              </a:extLst>
            </p:cNvPr>
            <p:cNvSpPr/>
            <p:nvPr/>
          </p:nvSpPr>
          <p:spPr bwMode="gray">
            <a:xfrm>
              <a:off x="623443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2" name="Forme libre : forme 5951">
              <a:extLst>
                <a:ext uri="{FF2B5EF4-FFF2-40B4-BE49-F238E27FC236}">
                  <a16:creationId xmlns:a16="http://schemas.microsoft.com/office/drawing/2014/main" id="{919F5291-C239-6FF8-6DEF-9EC3278D3BAE}"/>
                </a:ext>
              </a:extLst>
            </p:cNvPr>
            <p:cNvSpPr/>
            <p:nvPr/>
          </p:nvSpPr>
          <p:spPr bwMode="gray">
            <a:xfrm>
              <a:off x="618490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3" name="Forme libre : forme 5952">
              <a:extLst>
                <a:ext uri="{FF2B5EF4-FFF2-40B4-BE49-F238E27FC236}">
                  <a16:creationId xmlns:a16="http://schemas.microsoft.com/office/drawing/2014/main" id="{0D9E3F71-F59D-1515-4FAF-2AF30A816760}"/>
                </a:ext>
              </a:extLst>
            </p:cNvPr>
            <p:cNvSpPr/>
            <p:nvPr/>
          </p:nvSpPr>
          <p:spPr bwMode="gray">
            <a:xfrm>
              <a:off x="613664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4" name="Forme libre : forme 5953">
              <a:extLst>
                <a:ext uri="{FF2B5EF4-FFF2-40B4-BE49-F238E27FC236}">
                  <a16:creationId xmlns:a16="http://schemas.microsoft.com/office/drawing/2014/main" id="{5AB72535-EFD3-4101-D4C7-AE13BB6D05AF}"/>
                </a:ext>
              </a:extLst>
            </p:cNvPr>
            <p:cNvSpPr/>
            <p:nvPr/>
          </p:nvSpPr>
          <p:spPr bwMode="gray">
            <a:xfrm>
              <a:off x="608711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5" name="Forme libre : forme 5954">
              <a:extLst>
                <a:ext uri="{FF2B5EF4-FFF2-40B4-BE49-F238E27FC236}">
                  <a16:creationId xmlns:a16="http://schemas.microsoft.com/office/drawing/2014/main" id="{A8DD79B7-47AA-21A9-D73F-9EB3E1BE8FE8}"/>
                </a:ext>
              </a:extLst>
            </p:cNvPr>
            <p:cNvSpPr/>
            <p:nvPr/>
          </p:nvSpPr>
          <p:spPr bwMode="gray">
            <a:xfrm>
              <a:off x="603885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6" name="Forme libre : forme 5955">
              <a:extLst>
                <a:ext uri="{FF2B5EF4-FFF2-40B4-BE49-F238E27FC236}">
                  <a16:creationId xmlns:a16="http://schemas.microsoft.com/office/drawing/2014/main" id="{1D84E609-A01A-0B51-6A13-82796BF6167E}"/>
                </a:ext>
              </a:extLst>
            </p:cNvPr>
            <p:cNvSpPr/>
            <p:nvPr/>
          </p:nvSpPr>
          <p:spPr bwMode="gray">
            <a:xfrm>
              <a:off x="598932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7" name="Forme libre : forme 5956">
              <a:extLst>
                <a:ext uri="{FF2B5EF4-FFF2-40B4-BE49-F238E27FC236}">
                  <a16:creationId xmlns:a16="http://schemas.microsoft.com/office/drawing/2014/main" id="{479E5AB4-666A-42C4-3489-B76E24764E3D}"/>
                </a:ext>
              </a:extLst>
            </p:cNvPr>
            <p:cNvSpPr/>
            <p:nvPr/>
          </p:nvSpPr>
          <p:spPr bwMode="gray">
            <a:xfrm>
              <a:off x="594106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8" name="Forme libre : forme 5957">
              <a:extLst>
                <a:ext uri="{FF2B5EF4-FFF2-40B4-BE49-F238E27FC236}">
                  <a16:creationId xmlns:a16="http://schemas.microsoft.com/office/drawing/2014/main" id="{6C1A529E-A925-A28D-2876-FF91F154C643}"/>
                </a:ext>
              </a:extLst>
            </p:cNvPr>
            <p:cNvSpPr/>
            <p:nvPr/>
          </p:nvSpPr>
          <p:spPr bwMode="gray">
            <a:xfrm>
              <a:off x="589153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9" name="Forme libre : forme 5958">
              <a:extLst>
                <a:ext uri="{FF2B5EF4-FFF2-40B4-BE49-F238E27FC236}">
                  <a16:creationId xmlns:a16="http://schemas.microsoft.com/office/drawing/2014/main" id="{013A2CE1-220D-3A13-0D10-60AE7A58475D}"/>
                </a:ext>
              </a:extLst>
            </p:cNvPr>
            <p:cNvSpPr/>
            <p:nvPr/>
          </p:nvSpPr>
          <p:spPr bwMode="gray">
            <a:xfrm>
              <a:off x="584200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0" name="Forme libre : forme 5959">
              <a:extLst>
                <a:ext uri="{FF2B5EF4-FFF2-40B4-BE49-F238E27FC236}">
                  <a16:creationId xmlns:a16="http://schemas.microsoft.com/office/drawing/2014/main" id="{01CC3E7A-5AFE-A851-12D7-DC74E8B2817F}"/>
                </a:ext>
              </a:extLst>
            </p:cNvPr>
            <p:cNvSpPr/>
            <p:nvPr/>
          </p:nvSpPr>
          <p:spPr bwMode="gray">
            <a:xfrm>
              <a:off x="579374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1" name="Forme libre : forme 5960">
              <a:extLst>
                <a:ext uri="{FF2B5EF4-FFF2-40B4-BE49-F238E27FC236}">
                  <a16:creationId xmlns:a16="http://schemas.microsoft.com/office/drawing/2014/main" id="{E40608B2-3524-3849-C300-404E78E788AE}"/>
                </a:ext>
              </a:extLst>
            </p:cNvPr>
            <p:cNvSpPr/>
            <p:nvPr/>
          </p:nvSpPr>
          <p:spPr bwMode="gray">
            <a:xfrm>
              <a:off x="574421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2" name="Forme libre : forme 5961">
              <a:extLst>
                <a:ext uri="{FF2B5EF4-FFF2-40B4-BE49-F238E27FC236}">
                  <a16:creationId xmlns:a16="http://schemas.microsoft.com/office/drawing/2014/main" id="{03ABFB06-1D9A-7359-7667-70590D0E067B}"/>
                </a:ext>
              </a:extLst>
            </p:cNvPr>
            <p:cNvSpPr/>
            <p:nvPr/>
          </p:nvSpPr>
          <p:spPr bwMode="gray">
            <a:xfrm>
              <a:off x="569595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3" name="Forme libre : forme 5962">
              <a:extLst>
                <a:ext uri="{FF2B5EF4-FFF2-40B4-BE49-F238E27FC236}">
                  <a16:creationId xmlns:a16="http://schemas.microsoft.com/office/drawing/2014/main" id="{1EAE9C62-49C4-6594-AAE5-F588DAA61751}"/>
                </a:ext>
              </a:extLst>
            </p:cNvPr>
            <p:cNvSpPr/>
            <p:nvPr/>
          </p:nvSpPr>
          <p:spPr bwMode="gray">
            <a:xfrm>
              <a:off x="564642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4" name="Forme libre : forme 5963">
              <a:extLst>
                <a:ext uri="{FF2B5EF4-FFF2-40B4-BE49-F238E27FC236}">
                  <a16:creationId xmlns:a16="http://schemas.microsoft.com/office/drawing/2014/main" id="{05CF9B98-1CB4-499F-96B7-A39C7622F1E5}"/>
                </a:ext>
              </a:extLst>
            </p:cNvPr>
            <p:cNvSpPr/>
            <p:nvPr/>
          </p:nvSpPr>
          <p:spPr bwMode="gray">
            <a:xfrm>
              <a:off x="559689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5" name="Forme libre : forme 5964">
              <a:extLst>
                <a:ext uri="{FF2B5EF4-FFF2-40B4-BE49-F238E27FC236}">
                  <a16:creationId xmlns:a16="http://schemas.microsoft.com/office/drawing/2014/main" id="{C1EB9AA8-8515-C921-50D0-57E957AB1A17}"/>
                </a:ext>
              </a:extLst>
            </p:cNvPr>
            <p:cNvSpPr/>
            <p:nvPr/>
          </p:nvSpPr>
          <p:spPr bwMode="gray">
            <a:xfrm>
              <a:off x="554863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6" name="Forme libre : forme 5965">
              <a:extLst>
                <a:ext uri="{FF2B5EF4-FFF2-40B4-BE49-F238E27FC236}">
                  <a16:creationId xmlns:a16="http://schemas.microsoft.com/office/drawing/2014/main" id="{AC84728C-6011-48F6-63EA-3437BC0C3062}"/>
                </a:ext>
              </a:extLst>
            </p:cNvPr>
            <p:cNvSpPr/>
            <p:nvPr/>
          </p:nvSpPr>
          <p:spPr bwMode="gray">
            <a:xfrm>
              <a:off x="549910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7" name="Forme libre : forme 5966">
              <a:extLst>
                <a:ext uri="{FF2B5EF4-FFF2-40B4-BE49-F238E27FC236}">
                  <a16:creationId xmlns:a16="http://schemas.microsoft.com/office/drawing/2014/main" id="{0CC1BAB1-4225-66E2-9680-565A06B22CF2}"/>
                </a:ext>
              </a:extLst>
            </p:cNvPr>
            <p:cNvSpPr/>
            <p:nvPr/>
          </p:nvSpPr>
          <p:spPr bwMode="gray">
            <a:xfrm>
              <a:off x="545084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8" name="Forme libre : forme 5967">
              <a:extLst>
                <a:ext uri="{FF2B5EF4-FFF2-40B4-BE49-F238E27FC236}">
                  <a16:creationId xmlns:a16="http://schemas.microsoft.com/office/drawing/2014/main" id="{9EE1F789-1679-6982-7824-53FA6EA5CE6D}"/>
                </a:ext>
              </a:extLst>
            </p:cNvPr>
            <p:cNvSpPr/>
            <p:nvPr/>
          </p:nvSpPr>
          <p:spPr bwMode="gray">
            <a:xfrm>
              <a:off x="540131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9" name="Forme libre : forme 5968">
              <a:extLst>
                <a:ext uri="{FF2B5EF4-FFF2-40B4-BE49-F238E27FC236}">
                  <a16:creationId xmlns:a16="http://schemas.microsoft.com/office/drawing/2014/main" id="{216145FB-7EBC-5D81-A0E0-97EC1EE11662}"/>
                </a:ext>
              </a:extLst>
            </p:cNvPr>
            <p:cNvSpPr/>
            <p:nvPr/>
          </p:nvSpPr>
          <p:spPr bwMode="gray">
            <a:xfrm>
              <a:off x="535178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0" name="Forme libre : forme 5969">
              <a:extLst>
                <a:ext uri="{FF2B5EF4-FFF2-40B4-BE49-F238E27FC236}">
                  <a16:creationId xmlns:a16="http://schemas.microsoft.com/office/drawing/2014/main" id="{DEF5E8B2-2E45-9E77-45E8-19609C0C5748}"/>
                </a:ext>
              </a:extLst>
            </p:cNvPr>
            <p:cNvSpPr/>
            <p:nvPr/>
          </p:nvSpPr>
          <p:spPr bwMode="gray">
            <a:xfrm>
              <a:off x="530352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1" name="Forme libre : forme 5970">
              <a:extLst>
                <a:ext uri="{FF2B5EF4-FFF2-40B4-BE49-F238E27FC236}">
                  <a16:creationId xmlns:a16="http://schemas.microsoft.com/office/drawing/2014/main" id="{068B1386-9A2E-3B7E-5548-8EE3ED8A3B82}"/>
                </a:ext>
              </a:extLst>
            </p:cNvPr>
            <p:cNvSpPr/>
            <p:nvPr/>
          </p:nvSpPr>
          <p:spPr bwMode="gray">
            <a:xfrm>
              <a:off x="525399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2" name="Forme libre : forme 5971">
              <a:extLst>
                <a:ext uri="{FF2B5EF4-FFF2-40B4-BE49-F238E27FC236}">
                  <a16:creationId xmlns:a16="http://schemas.microsoft.com/office/drawing/2014/main" id="{91ECBD39-2C2B-04EF-B9BF-EF19FBD821CC}"/>
                </a:ext>
              </a:extLst>
            </p:cNvPr>
            <p:cNvSpPr/>
            <p:nvPr/>
          </p:nvSpPr>
          <p:spPr bwMode="gray">
            <a:xfrm>
              <a:off x="520573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3" name="Forme libre : forme 5972">
              <a:extLst>
                <a:ext uri="{FF2B5EF4-FFF2-40B4-BE49-F238E27FC236}">
                  <a16:creationId xmlns:a16="http://schemas.microsoft.com/office/drawing/2014/main" id="{1E92159E-86EB-E0C2-DE89-0232C6163E92}"/>
                </a:ext>
              </a:extLst>
            </p:cNvPr>
            <p:cNvSpPr/>
            <p:nvPr/>
          </p:nvSpPr>
          <p:spPr bwMode="gray">
            <a:xfrm>
              <a:off x="515620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4" name="Forme libre : forme 5973">
              <a:extLst>
                <a:ext uri="{FF2B5EF4-FFF2-40B4-BE49-F238E27FC236}">
                  <a16:creationId xmlns:a16="http://schemas.microsoft.com/office/drawing/2014/main" id="{2ADA9B23-2F23-7BE4-04C5-EF3CBDEB61DB}"/>
                </a:ext>
              </a:extLst>
            </p:cNvPr>
            <p:cNvSpPr/>
            <p:nvPr/>
          </p:nvSpPr>
          <p:spPr bwMode="gray">
            <a:xfrm>
              <a:off x="510667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5" name="Forme libre : forme 5974">
              <a:extLst>
                <a:ext uri="{FF2B5EF4-FFF2-40B4-BE49-F238E27FC236}">
                  <a16:creationId xmlns:a16="http://schemas.microsoft.com/office/drawing/2014/main" id="{D09274B3-BD04-0E72-DFB6-F5054DF542AD}"/>
                </a:ext>
              </a:extLst>
            </p:cNvPr>
            <p:cNvSpPr/>
            <p:nvPr/>
          </p:nvSpPr>
          <p:spPr bwMode="gray">
            <a:xfrm>
              <a:off x="505841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6" name="Forme libre : forme 5975">
              <a:extLst>
                <a:ext uri="{FF2B5EF4-FFF2-40B4-BE49-F238E27FC236}">
                  <a16:creationId xmlns:a16="http://schemas.microsoft.com/office/drawing/2014/main" id="{FB9D1370-9256-730E-0630-E13CA844E743}"/>
                </a:ext>
              </a:extLst>
            </p:cNvPr>
            <p:cNvSpPr/>
            <p:nvPr/>
          </p:nvSpPr>
          <p:spPr bwMode="gray">
            <a:xfrm>
              <a:off x="496062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7" name="Forme libre : forme 5976">
              <a:extLst>
                <a:ext uri="{FF2B5EF4-FFF2-40B4-BE49-F238E27FC236}">
                  <a16:creationId xmlns:a16="http://schemas.microsoft.com/office/drawing/2014/main" id="{C63C78DD-3554-7987-B14A-9D7659C988D9}"/>
                </a:ext>
              </a:extLst>
            </p:cNvPr>
            <p:cNvSpPr/>
            <p:nvPr/>
          </p:nvSpPr>
          <p:spPr bwMode="gray">
            <a:xfrm>
              <a:off x="491109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8" name="Forme libre : forme 5977">
              <a:extLst>
                <a:ext uri="{FF2B5EF4-FFF2-40B4-BE49-F238E27FC236}">
                  <a16:creationId xmlns:a16="http://schemas.microsoft.com/office/drawing/2014/main" id="{7A7FEF0E-4891-B18C-05DD-53570EB13BBF}"/>
                </a:ext>
              </a:extLst>
            </p:cNvPr>
            <p:cNvSpPr/>
            <p:nvPr/>
          </p:nvSpPr>
          <p:spPr bwMode="gray">
            <a:xfrm>
              <a:off x="486156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9" name="Forme libre : forme 5978">
              <a:extLst>
                <a:ext uri="{FF2B5EF4-FFF2-40B4-BE49-F238E27FC236}">
                  <a16:creationId xmlns:a16="http://schemas.microsoft.com/office/drawing/2014/main" id="{9B510CBD-DB47-2050-FA32-934D32DE20D3}"/>
                </a:ext>
              </a:extLst>
            </p:cNvPr>
            <p:cNvSpPr/>
            <p:nvPr/>
          </p:nvSpPr>
          <p:spPr bwMode="gray">
            <a:xfrm>
              <a:off x="481330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0" name="Forme libre : forme 5979">
              <a:extLst>
                <a:ext uri="{FF2B5EF4-FFF2-40B4-BE49-F238E27FC236}">
                  <a16:creationId xmlns:a16="http://schemas.microsoft.com/office/drawing/2014/main" id="{9BF5D771-DBEE-1C09-3EFC-A8589FC41190}"/>
                </a:ext>
              </a:extLst>
            </p:cNvPr>
            <p:cNvSpPr/>
            <p:nvPr/>
          </p:nvSpPr>
          <p:spPr bwMode="gray">
            <a:xfrm>
              <a:off x="476377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1" name="Forme libre : forme 5980">
              <a:extLst>
                <a:ext uri="{FF2B5EF4-FFF2-40B4-BE49-F238E27FC236}">
                  <a16:creationId xmlns:a16="http://schemas.microsoft.com/office/drawing/2014/main" id="{75CBD400-E309-5F03-B548-CE1E0FF856CD}"/>
                </a:ext>
              </a:extLst>
            </p:cNvPr>
            <p:cNvSpPr/>
            <p:nvPr/>
          </p:nvSpPr>
          <p:spPr bwMode="gray">
            <a:xfrm>
              <a:off x="471551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2" name="Forme libre : forme 5981">
              <a:extLst>
                <a:ext uri="{FF2B5EF4-FFF2-40B4-BE49-F238E27FC236}">
                  <a16:creationId xmlns:a16="http://schemas.microsoft.com/office/drawing/2014/main" id="{69E52260-7B5E-717B-34C2-7F7ED71F5502}"/>
                </a:ext>
              </a:extLst>
            </p:cNvPr>
            <p:cNvSpPr/>
            <p:nvPr/>
          </p:nvSpPr>
          <p:spPr bwMode="gray">
            <a:xfrm>
              <a:off x="466598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3" name="Forme libre : forme 5982">
              <a:extLst>
                <a:ext uri="{FF2B5EF4-FFF2-40B4-BE49-F238E27FC236}">
                  <a16:creationId xmlns:a16="http://schemas.microsoft.com/office/drawing/2014/main" id="{88912694-05E4-CDCE-55F5-80B6EF0E8BB4}"/>
                </a:ext>
              </a:extLst>
            </p:cNvPr>
            <p:cNvSpPr/>
            <p:nvPr/>
          </p:nvSpPr>
          <p:spPr bwMode="gray">
            <a:xfrm>
              <a:off x="461772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4" name="Forme libre : forme 5983">
              <a:extLst>
                <a:ext uri="{FF2B5EF4-FFF2-40B4-BE49-F238E27FC236}">
                  <a16:creationId xmlns:a16="http://schemas.microsoft.com/office/drawing/2014/main" id="{41055982-E101-9E64-2519-A3A39C5E9364}"/>
                </a:ext>
              </a:extLst>
            </p:cNvPr>
            <p:cNvSpPr/>
            <p:nvPr/>
          </p:nvSpPr>
          <p:spPr bwMode="gray">
            <a:xfrm>
              <a:off x="456819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5" name="Forme libre : forme 5984">
              <a:extLst>
                <a:ext uri="{FF2B5EF4-FFF2-40B4-BE49-F238E27FC236}">
                  <a16:creationId xmlns:a16="http://schemas.microsoft.com/office/drawing/2014/main" id="{93A9721A-35F0-206B-C171-0C4B8E310000}"/>
                </a:ext>
              </a:extLst>
            </p:cNvPr>
            <p:cNvSpPr/>
            <p:nvPr/>
          </p:nvSpPr>
          <p:spPr bwMode="gray">
            <a:xfrm>
              <a:off x="451866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6" name="Forme libre : forme 5985">
              <a:extLst>
                <a:ext uri="{FF2B5EF4-FFF2-40B4-BE49-F238E27FC236}">
                  <a16:creationId xmlns:a16="http://schemas.microsoft.com/office/drawing/2014/main" id="{E8CFBC5B-F898-5ABF-146D-6C42C655BD41}"/>
                </a:ext>
              </a:extLst>
            </p:cNvPr>
            <p:cNvSpPr/>
            <p:nvPr/>
          </p:nvSpPr>
          <p:spPr bwMode="gray">
            <a:xfrm>
              <a:off x="447040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7" name="Forme libre : forme 5986">
              <a:extLst>
                <a:ext uri="{FF2B5EF4-FFF2-40B4-BE49-F238E27FC236}">
                  <a16:creationId xmlns:a16="http://schemas.microsoft.com/office/drawing/2014/main" id="{33755BE4-9D0F-8C36-AC50-5902B8ED7513}"/>
                </a:ext>
              </a:extLst>
            </p:cNvPr>
            <p:cNvSpPr/>
            <p:nvPr/>
          </p:nvSpPr>
          <p:spPr bwMode="gray">
            <a:xfrm>
              <a:off x="442087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8" name="Forme libre : forme 5987">
              <a:extLst>
                <a:ext uri="{FF2B5EF4-FFF2-40B4-BE49-F238E27FC236}">
                  <a16:creationId xmlns:a16="http://schemas.microsoft.com/office/drawing/2014/main" id="{AC3984FB-1D76-49BD-976F-6872C2A8B298}"/>
                </a:ext>
              </a:extLst>
            </p:cNvPr>
            <p:cNvSpPr/>
            <p:nvPr/>
          </p:nvSpPr>
          <p:spPr bwMode="gray">
            <a:xfrm>
              <a:off x="437261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9" name="Forme libre : forme 5988">
              <a:extLst>
                <a:ext uri="{FF2B5EF4-FFF2-40B4-BE49-F238E27FC236}">
                  <a16:creationId xmlns:a16="http://schemas.microsoft.com/office/drawing/2014/main" id="{53F1AAE8-6B28-4C3E-65BF-CD1AF2DFFDDD}"/>
                </a:ext>
              </a:extLst>
            </p:cNvPr>
            <p:cNvSpPr/>
            <p:nvPr/>
          </p:nvSpPr>
          <p:spPr bwMode="gray">
            <a:xfrm>
              <a:off x="432308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0" name="Forme libre : forme 5989">
              <a:extLst>
                <a:ext uri="{FF2B5EF4-FFF2-40B4-BE49-F238E27FC236}">
                  <a16:creationId xmlns:a16="http://schemas.microsoft.com/office/drawing/2014/main" id="{481C62A9-2F6D-4AB7-C1DD-50D3F7661825}"/>
                </a:ext>
              </a:extLst>
            </p:cNvPr>
            <p:cNvSpPr/>
            <p:nvPr/>
          </p:nvSpPr>
          <p:spPr bwMode="gray">
            <a:xfrm>
              <a:off x="427355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1" name="Forme libre : forme 5990">
              <a:extLst>
                <a:ext uri="{FF2B5EF4-FFF2-40B4-BE49-F238E27FC236}">
                  <a16:creationId xmlns:a16="http://schemas.microsoft.com/office/drawing/2014/main" id="{6C648F0A-0707-25E5-D8C4-0D3CE6448A9B}"/>
                </a:ext>
              </a:extLst>
            </p:cNvPr>
            <p:cNvSpPr/>
            <p:nvPr/>
          </p:nvSpPr>
          <p:spPr bwMode="gray">
            <a:xfrm>
              <a:off x="422529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2" name="Forme libre : forme 5991">
              <a:extLst>
                <a:ext uri="{FF2B5EF4-FFF2-40B4-BE49-F238E27FC236}">
                  <a16:creationId xmlns:a16="http://schemas.microsoft.com/office/drawing/2014/main" id="{20BB7BB8-5D90-D739-ABEF-FB9E5A8C5483}"/>
                </a:ext>
              </a:extLst>
            </p:cNvPr>
            <p:cNvSpPr/>
            <p:nvPr/>
          </p:nvSpPr>
          <p:spPr bwMode="gray">
            <a:xfrm>
              <a:off x="417576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3" name="Forme libre : forme 5992">
              <a:extLst>
                <a:ext uri="{FF2B5EF4-FFF2-40B4-BE49-F238E27FC236}">
                  <a16:creationId xmlns:a16="http://schemas.microsoft.com/office/drawing/2014/main" id="{A22A1FE3-F6BD-2F23-37B9-9B701EB20519}"/>
                </a:ext>
              </a:extLst>
            </p:cNvPr>
            <p:cNvSpPr/>
            <p:nvPr/>
          </p:nvSpPr>
          <p:spPr bwMode="gray">
            <a:xfrm>
              <a:off x="412750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4" name="Forme libre : forme 5993">
              <a:extLst>
                <a:ext uri="{FF2B5EF4-FFF2-40B4-BE49-F238E27FC236}">
                  <a16:creationId xmlns:a16="http://schemas.microsoft.com/office/drawing/2014/main" id="{5E76D39A-ACDC-1503-5115-CD1F8C297312}"/>
                </a:ext>
              </a:extLst>
            </p:cNvPr>
            <p:cNvSpPr/>
            <p:nvPr/>
          </p:nvSpPr>
          <p:spPr bwMode="gray">
            <a:xfrm>
              <a:off x="407797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5" name="Forme libre : forme 5994">
              <a:extLst>
                <a:ext uri="{FF2B5EF4-FFF2-40B4-BE49-F238E27FC236}">
                  <a16:creationId xmlns:a16="http://schemas.microsoft.com/office/drawing/2014/main" id="{FFDD258A-25F9-EC1A-C1F6-0E5F13F407E8}"/>
                </a:ext>
              </a:extLst>
            </p:cNvPr>
            <p:cNvSpPr/>
            <p:nvPr/>
          </p:nvSpPr>
          <p:spPr bwMode="gray">
            <a:xfrm>
              <a:off x="402844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6" name="Forme libre : forme 5995">
              <a:extLst>
                <a:ext uri="{FF2B5EF4-FFF2-40B4-BE49-F238E27FC236}">
                  <a16:creationId xmlns:a16="http://schemas.microsoft.com/office/drawing/2014/main" id="{D540743F-6E38-9C07-660F-C4952A58DCCF}"/>
                </a:ext>
              </a:extLst>
            </p:cNvPr>
            <p:cNvSpPr/>
            <p:nvPr/>
          </p:nvSpPr>
          <p:spPr bwMode="gray">
            <a:xfrm>
              <a:off x="398018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7" name="Forme libre : forme 5996">
              <a:extLst>
                <a:ext uri="{FF2B5EF4-FFF2-40B4-BE49-F238E27FC236}">
                  <a16:creationId xmlns:a16="http://schemas.microsoft.com/office/drawing/2014/main" id="{6C09360C-8DFE-99F2-3CB9-2A7F81F510FE}"/>
                </a:ext>
              </a:extLst>
            </p:cNvPr>
            <p:cNvSpPr/>
            <p:nvPr/>
          </p:nvSpPr>
          <p:spPr bwMode="gray">
            <a:xfrm>
              <a:off x="393065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8" name="Forme libre : forme 5997">
              <a:extLst>
                <a:ext uri="{FF2B5EF4-FFF2-40B4-BE49-F238E27FC236}">
                  <a16:creationId xmlns:a16="http://schemas.microsoft.com/office/drawing/2014/main" id="{47BA9CDB-52DD-1492-4DE1-6437E3BA687D}"/>
                </a:ext>
              </a:extLst>
            </p:cNvPr>
            <p:cNvSpPr/>
            <p:nvPr/>
          </p:nvSpPr>
          <p:spPr bwMode="gray">
            <a:xfrm>
              <a:off x="388239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9" name="Forme libre : forme 5998">
              <a:extLst>
                <a:ext uri="{FF2B5EF4-FFF2-40B4-BE49-F238E27FC236}">
                  <a16:creationId xmlns:a16="http://schemas.microsoft.com/office/drawing/2014/main" id="{1ABBA6B9-0038-60BA-32C8-5696DDD165A7}"/>
                </a:ext>
              </a:extLst>
            </p:cNvPr>
            <p:cNvSpPr/>
            <p:nvPr/>
          </p:nvSpPr>
          <p:spPr bwMode="gray">
            <a:xfrm>
              <a:off x="383286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0" name="Forme libre : forme 5999">
              <a:extLst>
                <a:ext uri="{FF2B5EF4-FFF2-40B4-BE49-F238E27FC236}">
                  <a16:creationId xmlns:a16="http://schemas.microsoft.com/office/drawing/2014/main" id="{006E4B29-3AC8-37C3-2B5A-A4D9BACE7CBF}"/>
                </a:ext>
              </a:extLst>
            </p:cNvPr>
            <p:cNvSpPr/>
            <p:nvPr/>
          </p:nvSpPr>
          <p:spPr bwMode="gray">
            <a:xfrm>
              <a:off x="378333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1" name="Forme libre : forme 6000">
              <a:extLst>
                <a:ext uri="{FF2B5EF4-FFF2-40B4-BE49-F238E27FC236}">
                  <a16:creationId xmlns:a16="http://schemas.microsoft.com/office/drawing/2014/main" id="{A2388249-187F-3E05-481E-1BE844A9349D}"/>
                </a:ext>
              </a:extLst>
            </p:cNvPr>
            <p:cNvSpPr/>
            <p:nvPr/>
          </p:nvSpPr>
          <p:spPr bwMode="gray">
            <a:xfrm>
              <a:off x="373507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2" name="Forme libre : forme 6001">
              <a:extLst>
                <a:ext uri="{FF2B5EF4-FFF2-40B4-BE49-F238E27FC236}">
                  <a16:creationId xmlns:a16="http://schemas.microsoft.com/office/drawing/2014/main" id="{13C44511-C678-57F6-CEE7-A790DA621E90}"/>
                </a:ext>
              </a:extLst>
            </p:cNvPr>
            <p:cNvSpPr/>
            <p:nvPr/>
          </p:nvSpPr>
          <p:spPr bwMode="gray">
            <a:xfrm>
              <a:off x="368554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3" name="Forme libre : forme 6002">
              <a:extLst>
                <a:ext uri="{FF2B5EF4-FFF2-40B4-BE49-F238E27FC236}">
                  <a16:creationId xmlns:a16="http://schemas.microsoft.com/office/drawing/2014/main" id="{1EE898AD-5478-D3F0-5BDD-98D449567FD8}"/>
                </a:ext>
              </a:extLst>
            </p:cNvPr>
            <p:cNvSpPr/>
            <p:nvPr/>
          </p:nvSpPr>
          <p:spPr bwMode="gray">
            <a:xfrm>
              <a:off x="363728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4" name="Forme libre : forme 6003">
              <a:extLst>
                <a:ext uri="{FF2B5EF4-FFF2-40B4-BE49-F238E27FC236}">
                  <a16:creationId xmlns:a16="http://schemas.microsoft.com/office/drawing/2014/main" id="{F92848C3-A804-8A5D-ED09-F4BF10908387}"/>
                </a:ext>
              </a:extLst>
            </p:cNvPr>
            <p:cNvSpPr/>
            <p:nvPr/>
          </p:nvSpPr>
          <p:spPr bwMode="gray">
            <a:xfrm>
              <a:off x="358775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5" name="Forme libre : forme 6004">
              <a:extLst>
                <a:ext uri="{FF2B5EF4-FFF2-40B4-BE49-F238E27FC236}">
                  <a16:creationId xmlns:a16="http://schemas.microsoft.com/office/drawing/2014/main" id="{FB4C69F4-E4E6-18A1-8AC0-2B6AC23033F1}"/>
                </a:ext>
              </a:extLst>
            </p:cNvPr>
            <p:cNvSpPr/>
            <p:nvPr/>
          </p:nvSpPr>
          <p:spPr bwMode="gray">
            <a:xfrm>
              <a:off x="192151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6" name="Forme libre : forme 6005">
              <a:extLst>
                <a:ext uri="{FF2B5EF4-FFF2-40B4-BE49-F238E27FC236}">
                  <a16:creationId xmlns:a16="http://schemas.microsoft.com/office/drawing/2014/main" id="{8DF006AB-0DCA-32CB-EA57-0BD74BB4BF60}"/>
                </a:ext>
              </a:extLst>
            </p:cNvPr>
            <p:cNvSpPr/>
            <p:nvPr/>
          </p:nvSpPr>
          <p:spPr bwMode="gray">
            <a:xfrm>
              <a:off x="187198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7" name="Forme libre : forme 6006">
              <a:extLst>
                <a:ext uri="{FF2B5EF4-FFF2-40B4-BE49-F238E27FC236}">
                  <a16:creationId xmlns:a16="http://schemas.microsoft.com/office/drawing/2014/main" id="{DBEB540D-ACD0-4689-583E-408BF96F91A1}"/>
                </a:ext>
              </a:extLst>
            </p:cNvPr>
            <p:cNvSpPr/>
            <p:nvPr/>
          </p:nvSpPr>
          <p:spPr bwMode="gray">
            <a:xfrm>
              <a:off x="1725930" y="33159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8" name="Forme libre : forme 6007">
              <a:extLst>
                <a:ext uri="{FF2B5EF4-FFF2-40B4-BE49-F238E27FC236}">
                  <a16:creationId xmlns:a16="http://schemas.microsoft.com/office/drawing/2014/main" id="{050FBBEE-1291-2887-0980-C798BA8B653D}"/>
                </a:ext>
              </a:extLst>
            </p:cNvPr>
            <p:cNvSpPr/>
            <p:nvPr/>
          </p:nvSpPr>
          <p:spPr bwMode="gray">
            <a:xfrm>
              <a:off x="1578610" y="33159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9" name="Forme libre : forme 6008">
              <a:extLst>
                <a:ext uri="{FF2B5EF4-FFF2-40B4-BE49-F238E27FC236}">
                  <a16:creationId xmlns:a16="http://schemas.microsoft.com/office/drawing/2014/main" id="{3FED68AB-D187-1673-C4F9-BEEFAB6ECAA1}"/>
                </a:ext>
              </a:extLst>
            </p:cNvPr>
            <p:cNvSpPr/>
            <p:nvPr/>
          </p:nvSpPr>
          <p:spPr bwMode="gray">
            <a:xfrm>
              <a:off x="1529080" y="33159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0" name="Forme libre : forme 6009">
              <a:extLst>
                <a:ext uri="{FF2B5EF4-FFF2-40B4-BE49-F238E27FC236}">
                  <a16:creationId xmlns:a16="http://schemas.microsoft.com/office/drawing/2014/main" id="{80E5B88E-AEA7-8DFF-E839-829C648D0CDE}"/>
                </a:ext>
              </a:extLst>
            </p:cNvPr>
            <p:cNvSpPr/>
            <p:nvPr/>
          </p:nvSpPr>
          <p:spPr bwMode="gray">
            <a:xfrm>
              <a:off x="1480820" y="33159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1" name="Forme libre : forme 6010">
              <a:extLst>
                <a:ext uri="{FF2B5EF4-FFF2-40B4-BE49-F238E27FC236}">
                  <a16:creationId xmlns:a16="http://schemas.microsoft.com/office/drawing/2014/main" id="{9B3CEB3D-834A-4241-E8C4-0421C3C04D02}"/>
                </a:ext>
              </a:extLst>
            </p:cNvPr>
            <p:cNvSpPr/>
            <p:nvPr/>
          </p:nvSpPr>
          <p:spPr bwMode="gray">
            <a:xfrm>
              <a:off x="1431290" y="33159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2" name="Forme libre : forme 6011">
              <a:extLst>
                <a:ext uri="{FF2B5EF4-FFF2-40B4-BE49-F238E27FC236}">
                  <a16:creationId xmlns:a16="http://schemas.microsoft.com/office/drawing/2014/main" id="{AEA152FB-0B14-A8BE-6C54-B925EBBAD8F4}"/>
                </a:ext>
              </a:extLst>
            </p:cNvPr>
            <p:cNvSpPr/>
            <p:nvPr/>
          </p:nvSpPr>
          <p:spPr bwMode="gray">
            <a:xfrm>
              <a:off x="1381760" y="33159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3" name="Forme libre : forme 6012">
              <a:extLst>
                <a:ext uri="{FF2B5EF4-FFF2-40B4-BE49-F238E27FC236}">
                  <a16:creationId xmlns:a16="http://schemas.microsoft.com/office/drawing/2014/main" id="{D7DF6A05-4942-0983-6746-885DABC79E75}"/>
                </a:ext>
              </a:extLst>
            </p:cNvPr>
            <p:cNvSpPr/>
            <p:nvPr/>
          </p:nvSpPr>
          <p:spPr bwMode="gray">
            <a:xfrm>
              <a:off x="1333500" y="33159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4" name="Forme libre : forme 6013">
              <a:extLst>
                <a:ext uri="{FF2B5EF4-FFF2-40B4-BE49-F238E27FC236}">
                  <a16:creationId xmlns:a16="http://schemas.microsoft.com/office/drawing/2014/main" id="{D855719E-6A7F-82EE-FFD7-6E3630FAE83D}"/>
                </a:ext>
              </a:extLst>
            </p:cNvPr>
            <p:cNvSpPr/>
            <p:nvPr/>
          </p:nvSpPr>
          <p:spPr bwMode="gray">
            <a:xfrm>
              <a:off x="1283970" y="33159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15" name="Forme libre : forme 6014">
              <a:extLst>
                <a:ext uri="{FF2B5EF4-FFF2-40B4-BE49-F238E27FC236}">
                  <a16:creationId xmlns:a16="http://schemas.microsoft.com/office/drawing/2014/main" id="{FFF54157-CA57-C27B-7158-3CA451A0C07D}"/>
                </a:ext>
              </a:extLst>
            </p:cNvPr>
            <p:cNvSpPr/>
            <p:nvPr/>
          </p:nvSpPr>
          <p:spPr bwMode="gray">
            <a:xfrm>
              <a:off x="1235710" y="33159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16" name="Forme libre : forme 6015">
              <a:extLst>
                <a:ext uri="{FF2B5EF4-FFF2-40B4-BE49-F238E27FC236}">
                  <a16:creationId xmlns:a16="http://schemas.microsoft.com/office/drawing/2014/main" id="{049AD8AC-4A7A-69E8-6425-07BE0385329E}"/>
                </a:ext>
              </a:extLst>
            </p:cNvPr>
            <p:cNvSpPr/>
            <p:nvPr/>
          </p:nvSpPr>
          <p:spPr bwMode="gray">
            <a:xfrm>
              <a:off x="1186180" y="33159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17" name="Forme libre : forme 6016">
              <a:extLst>
                <a:ext uri="{FF2B5EF4-FFF2-40B4-BE49-F238E27FC236}">
                  <a16:creationId xmlns:a16="http://schemas.microsoft.com/office/drawing/2014/main" id="{0E874E82-46E9-03DF-DDBA-8417B6A44A89}"/>
                </a:ext>
              </a:extLst>
            </p:cNvPr>
            <p:cNvSpPr/>
            <p:nvPr/>
          </p:nvSpPr>
          <p:spPr bwMode="gray">
            <a:xfrm>
              <a:off x="1136650" y="33159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18" name="Forme libre : forme 6017">
              <a:extLst>
                <a:ext uri="{FF2B5EF4-FFF2-40B4-BE49-F238E27FC236}">
                  <a16:creationId xmlns:a16="http://schemas.microsoft.com/office/drawing/2014/main" id="{CDE0DB38-30E4-16B1-BC4B-68BCBA1F9C8F}"/>
                </a:ext>
              </a:extLst>
            </p:cNvPr>
            <p:cNvSpPr/>
            <p:nvPr/>
          </p:nvSpPr>
          <p:spPr bwMode="gray">
            <a:xfrm>
              <a:off x="6675119" y="32664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19" name="Forme libre : forme 6018">
              <a:extLst>
                <a:ext uri="{FF2B5EF4-FFF2-40B4-BE49-F238E27FC236}">
                  <a16:creationId xmlns:a16="http://schemas.microsoft.com/office/drawing/2014/main" id="{B907428A-59A5-C45D-071D-9C6A86EE26D5}"/>
                </a:ext>
              </a:extLst>
            </p:cNvPr>
            <p:cNvSpPr/>
            <p:nvPr/>
          </p:nvSpPr>
          <p:spPr bwMode="gray">
            <a:xfrm>
              <a:off x="6626859" y="32664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20" name="Forme libre : forme 6019">
              <a:extLst>
                <a:ext uri="{FF2B5EF4-FFF2-40B4-BE49-F238E27FC236}">
                  <a16:creationId xmlns:a16="http://schemas.microsoft.com/office/drawing/2014/main" id="{53FDC29A-E79F-41A6-8989-FFF640F94759}"/>
                </a:ext>
              </a:extLst>
            </p:cNvPr>
            <p:cNvSpPr/>
            <p:nvPr/>
          </p:nvSpPr>
          <p:spPr bwMode="gray">
            <a:xfrm>
              <a:off x="6577330" y="32664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21" name="Forme libre : forme 6020">
              <a:extLst>
                <a:ext uri="{FF2B5EF4-FFF2-40B4-BE49-F238E27FC236}">
                  <a16:creationId xmlns:a16="http://schemas.microsoft.com/office/drawing/2014/main" id="{9F3782C0-760E-CFDD-1EE1-D2A8AFC1B398}"/>
                </a:ext>
              </a:extLst>
            </p:cNvPr>
            <p:cNvSpPr/>
            <p:nvPr/>
          </p:nvSpPr>
          <p:spPr bwMode="gray">
            <a:xfrm>
              <a:off x="6529069" y="32664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22" name="Forme libre : forme 6021">
              <a:extLst>
                <a:ext uri="{FF2B5EF4-FFF2-40B4-BE49-F238E27FC236}">
                  <a16:creationId xmlns:a16="http://schemas.microsoft.com/office/drawing/2014/main" id="{17A3E68F-DB3B-7B53-E243-4B3E0D580029}"/>
                </a:ext>
              </a:extLst>
            </p:cNvPr>
            <p:cNvSpPr/>
            <p:nvPr/>
          </p:nvSpPr>
          <p:spPr bwMode="gray">
            <a:xfrm>
              <a:off x="6479540" y="32664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23" name="Forme libre : forme 6022">
              <a:extLst>
                <a:ext uri="{FF2B5EF4-FFF2-40B4-BE49-F238E27FC236}">
                  <a16:creationId xmlns:a16="http://schemas.microsoft.com/office/drawing/2014/main" id="{A381CAC9-B28E-E868-0A45-6B82E8474D25}"/>
                </a:ext>
              </a:extLst>
            </p:cNvPr>
            <p:cNvSpPr/>
            <p:nvPr/>
          </p:nvSpPr>
          <p:spPr bwMode="gray">
            <a:xfrm>
              <a:off x="643001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24" name="Forme libre : forme 6023">
              <a:extLst>
                <a:ext uri="{FF2B5EF4-FFF2-40B4-BE49-F238E27FC236}">
                  <a16:creationId xmlns:a16="http://schemas.microsoft.com/office/drawing/2014/main" id="{22183229-82A9-DA92-ABCA-129AC201B1EC}"/>
                </a:ext>
              </a:extLst>
            </p:cNvPr>
            <p:cNvSpPr/>
            <p:nvPr/>
          </p:nvSpPr>
          <p:spPr bwMode="gray">
            <a:xfrm>
              <a:off x="638175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25" name="Forme libre : forme 6024">
              <a:extLst>
                <a:ext uri="{FF2B5EF4-FFF2-40B4-BE49-F238E27FC236}">
                  <a16:creationId xmlns:a16="http://schemas.microsoft.com/office/drawing/2014/main" id="{0E1E62C3-CE63-2329-8936-6ABEBB242BA8}"/>
                </a:ext>
              </a:extLst>
            </p:cNvPr>
            <p:cNvSpPr/>
            <p:nvPr/>
          </p:nvSpPr>
          <p:spPr bwMode="gray">
            <a:xfrm>
              <a:off x="633222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26" name="Forme libre : forme 6025">
              <a:extLst>
                <a:ext uri="{FF2B5EF4-FFF2-40B4-BE49-F238E27FC236}">
                  <a16:creationId xmlns:a16="http://schemas.microsoft.com/office/drawing/2014/main" id="{3D538ADC-0383-EFA1-A4B5-EA354EA07003}"/>
                </a:ext>
              </a:extLst>
            </p:cNvPr>
            <p:cNvSpPr/>
            <p:nvPr/>
          </p:nvSpPr>
          <p:spPr bwMode="gray">
            <a:xfrm>
              <a:off x="628396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27" name="Forme libre : forme 6026">
              <a:extLst>
                <a:ext uri="{FF2B5EF4-FFF2-40B4-BE49-F238E27FC236}">
                  <a16:creationId xmlns:a16="http://schemas.microsoft.com/office/drawing/2014/main" id="{54291A93-C583-A89F-7907-A4BBA1BC1E6B}"/>
                </a:ext>
              </a:extLst>
            </p:cNvPr>
            <p:cNvSpPr/>
            <p:nvPr/>
          </p:nvSpPr>
          <p:spPr bwMode="gray">
            <a:xfrm>
              <a:off x="623443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28" name="Forme libre : forme 6027">
              <a:extLst>
                <a:ext uri="{FF2B5EF4-FFF2-40B4-BE49-F238E27FC236}">
                  <a16:creationId xmlns:a16="http://schemas.microsoft.com/office/drawing/2014/main" id="{0A22D771-F07F-8618-D9BF-8C2473BE41F4}"/>
                </a:ext>
              </a:extLst>
            </p:cNvPr>
            <p:cNvSpPr/>
            <p:nvPr/>
          </p:nvSpPr>
          <p:spPr bwMode="gray">
            <a:xfrm>
              <a:off x="618490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29" name="Forme libre : forme 6028">
              <a:extLst>
                <a:ext uri="{FF2B5EF4-FFF2-40B4-BE49-F238E27FC236}">
                  <a16:creationId xmlns:a16="http://schemas.microsoft.com/office/drawing/2014/main" id="{FD0D2341-78C1-52E1-7F97-9C87740E3221}"/>
                </a:ext>
              </a:extLst>
            </p:cNvPr>
            <p:cNvSpPr/>
            <p:nvPr/>
          </p:nvSpPr>
          <p:spPr bwMode="gray">
            <a:xfrm>
              <a:off x="613664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30" name="Forme libre : forme 6029">
              <a:extLst>
                <a:ext uri="{FF2B5EF4-FFF2-40B4-BE49-F238E27FC236}">
                  <a16:creationId xmlns:a16="http://schemas.microsoft.com/office/drawing/2014/main" id="{77F311B0-0890-D77C-5027-75108FF64270}"/>
                </a:ext>
              </a:extLst>
            </p:cNvPr>
            <p:cNvSpPr/>
            <p:nvPr/>
          </p:nvSpPr>
          <p:spPr bwMode="gray">
            <a:xfrm>
              <a:off x="608711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31" name="Forme libre : forme 6030">
              <a:extLst>
                <a:ext uri="{FF2B5EF4-FFF2-40B4-BE49-F238E27FC236}">
                  <a16:creationId xmlns:a16="http://schemas.microsoft.com/office/drawing/2014/main" id="{B3A70DAA-52B9-784E-334F-6B48D5013557}"/>
                </a:ext>
              </a:extLst>
            </p:cNvPr>
            <p:cNvSpPr/>
            <p:nvPr/>
          </p:nvSpPr>
          <p:spPr bwMode="gray">
            <a:xfrm>
              <a:off x="603885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32" name="Forme libre : forme 6031">
              <a:extLst>
                <a:ext uri="{FF2B5EF4-FFF2-40B4-BE49-F238E27FC236}">
                  <a16:creationId xmlns:a16="http://schemas.microsoft.com/office/drawing/2014/main" id="{5635F2B2-99A4-A039-4978-6D74E5B8F170}"/>
                </a:ext>
              </a:extLst>
            </p:cNvPr>
            <p:cNvSpPr/>
            <p:nvPr/>
          </p:nvSpPr>
          <p:spPr bwMode="gray">
            <a:xfrm>
              <a:off x="598932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33" name="Forme libre : forme 6032">
              <a:extLst>
                <a:ext uri="{FF2B5EF4-FFF2-40B4-BE49-F238E27FC236}">
                  <a16:creationId xmlns:a16="http://schemas.microsoft.com/office/drawing/2014/main" id="{BEA8DC36-7011-2AB1-1C33-456C9F15E19B}"/>
                </a:ext>
              </a:extLst>
            </p:cNvPr>
            <p:cNvSpPr/>
            <p:nvPr/>
          </p:nvSpPr>
          <p:spPr bwMode="gray">
            <a:xfrm>
              <a:off x="594106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34" name="Forme libre : forme 6033">
              <a:extLst>
                <a:ext uri="{FF2B5EF4-FFF2-40B4-BE49-F238E27FC236}">
                  <a16:creationId xmlns:a16="http://schemas.microsoft.com/office/drawing/2014/main" id="{88A1B305-B816-F067-3DEB-AC99A830BE5F}"/>
                </a:ext>
              </a:extLst>
            </p:cNvPr>
            <p:cNvSpPr/>
            <p:nvPr/>
          </p:nvSpPr>
          <p:spPr bwMode="gray">
            <a:xfrm>
              <a:off x="589153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35" name="Forme libre : forme 6034">
              <a:extLst>
                <a:ext uri="{FF2B5EF4-FFF2-40B4-BE49-F238E27FC236}">
                  <a16:creationId xmlns:a16="http://schemas.microsoft.com/office/drawing/2014/main" id="{904B79D7-727A-2248-BB3E-8648F218A53D}"/>
                </a:ext>
              </a:extLst>
            </p:cNvPr>
            <p:cNvSpPr/>
            <p:nvPr/>
          </p:nvSpPr>
          <p:spPr bwMode="gray">
            <a:xfrm>
              <a:off x="584200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36" name="Forme libre : forme 6035">
              <a:extLst>
                <a:ext uri="{FF2B5EF4-FFF2-40B4-BE49-F238E27FC236}">
                  <a16:creationId xmlns:a16="http://schemas.microsoft.com/office/drawing/2014/main" id="{7C5C9138-906F-E241-9B51-F3C0609D779F}"/>
                </a:ext>
              </a:extLst>
            </p:cNvPr>
            <p:cNvSpPr/>
            <p:nvPr/>
          </p:nvSpPr>
          <p:spPr bwMode="gray">
            <a:xfrm>
              <a:off x="579374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37" name="Forme libre : forme 6036">
              <a:extLst>
                <a:ext uri="{FF2B5EF4-FFF2-40B4-BE49-F238E27FC236}">
                  <a16:creationId xmlns:a16="http://schemas.microsoft.com/office/drawing/2014/main" id="{4511CCAC-DD0F-8A2F-6ACE-FF80C92DEA22}"/>
                </a:ext>
              </a:extLst>
            </p:cNvPr>
            <p:cNvSpPr/>
            <p:nvPr/>
          </p:nvSpPr>
          <p:spPr bwMode="gray">
            <a:xfrm>
              <a:off x="574421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38" name="Forme libre : forme 6037">
              <a:extLst>
                <a:ext uri="{FF2B5EF4-FFF2-40B4-BE49-F238E27FC236}">
                  <a16:creationId xmlns:a16="http://schemas.microsoft.com/office/drawing/2014/main" id="{C5B3081A-038A-D878-2D3B-13622F87884C}"/>
                </a:ext>
              </a:extLst>
            </p:cNvPr>
            <p:cNvSpPr/>
            <p:nvPr/>
          </p:nvSpPr>
          <p:spPr bwMode="gray">
            <a:xfrm>
              <a:off x="569595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39" name="Forme libre : forme 6038">
              <a:extLst>
                <a:ext uri="{FF2B5EF4-FFF2-40B4-BE49-F238E27FC236}">
                  <a16:creationId xmlns:a16="http://schemas.microsoft.com/office/drawing/2014/main" id="{F7A2CC79-2593-1E1A-9D69-F8AB412F7C10}"/>
                </a:ext>
              </a:extLst>
            </p:cNvPr>
            <p:cNvSpPr/>
            <p:nvPr/>
          </p:nvSpPr>
          <p:spPr bwMode="gray">
            <a:xfrm>
              <a:off x="564642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40" name="Forme libre : forme 6039">
              <a:extLst>
                <a:ext uri="{FF2B5EF4-FFF2-40B4-BE49-F238E27FC236}">
                  <a16:creationId xmlns:a16="http://schemas.microsoft.com/office/drawing/2014/main" id="{FBF5604C-07A0-E10C-78FE-8B13BBF61D3E}"/>
                </a:ext>
              </a:extLst>
            </p:cNvPr>
            <p:cNvSpPr/>
            <p:nvPr/>
          </p:nvSpPr>
          <p:spPr bwMode="gray">
            <a:xfrm>
              <a:off x="559689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41" name="Forme libre : forme 6040">
              <a:extLst>
                <a:ext uri="{FF2B5EF4-FFF2-40B4-BE49-F238E27FC236}">
                  <a16:creationId xmlns:a16="http://schemas.microsoft.com/office/drawing/2014/main" id="{534C44A6-3548-C957-9388-F5A7ADB38763}"/>
                </a:ext>
              </a:extLst>
            </p:cNvPr>
            <p:cNvSpPr/>
            <p:nvPr/>
          </p:nvSpPr>
          <p:spPr bwMode="gray">
            <a:xfrm>
              <a:off x="554863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42" name="Forme libre : forme 6041">
              <a:extLst>
                <a:ext uri="{FF2B5EF4-FFF2-40B4-BE49-F238E27FC236}">
                  <a16:creationId xmlns:a16="http://schemas.microsoft.com/office/drawing/2014/main" id="{D285DF77-9541-379F-9AE1-41F568F2FE26}"/>
                </a:ext>
              </a:extLst>
            </p:cNvPr>
            <p:cNvSpPr/>
            <p:nvPr/>
          </p:nvSpPr>
          <p:spPr bwMode="gray">
            <a:xfrm>
              <a:off x="549910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43" name="Forme libre : forme 6042">
              <a:extLst>
                <a:ext uri="{FF2B5EF4-FFF2-40B4-BE49-F238E27FC236}">
                  <a16:creationId xmlns:a16="http://schemas.microsoft.com/office/drawing/2014/main" id="{91E8DCE9-F982-928C-E81B-75CF59A89CD0}"/>
                </a:ext>
              </a:extLst>
            </p:cNvPr>
            <p:cNvSpPr/>
            <p:nvPr/>
          </p:nvSpPr>
          <p:spPr bwMode="gray">
            <a:xfrm>
              <a:off x="545084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44" name="Forme libre : forme 6043">
              <a:extLst>
                <a:ext uri="{FF2B5EF4-FFF2-40B4-BE49-F238E27FC236}">
                  <a16:creationId xmlns:a16="http://schemas.microsoft.com/office/drawing/2014/main" id="{3D351270-C2F6-5B9A-4297-55F79F5D8EFC}"/>
                </a:ext>
              </a:extLst>
            </p:cNvPr>
            <p:cNvSpPr/>
            <p:nvPr/>
          </p:nvSpPr>
          <p:spPr bwMode="gray">
            <a:xfrm>
              <a:off x="540131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45" name="Forme libre : forme 6044">
              <a:extLst>
                <a:ext uri="{FF2B5EF4-FFF2-40B4-BE49-F238E27FC236}">
                  <a16:creationId xmlns:a16="http://schemas.microsoft.com/office/drawing/2014/main" id="{042EDD8A-78EB-E3C5-F635-C517240886A5}"/>
                </a:ext>
              </a:extLst>
            </p:cNvPr>
            <p:cNvSpPr/>
            <p:nvPr/>
          </p:nvSpPr>
          <p:spPr bwMode="gray">
            <a:xfrm>
              <a:off x="535178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46" name="Forme libre : forme 6045">
              <a:extLst>
                <a:ext uri="{FF2B5EF4-FFF2-40B4-BE49-F238E27FC236}">
                  <a16:creationId xmlns:a16="http://schemas.microsoft.com/office/drawing/2014/main" id="{8BFE3FBE-6E70-CBEB-BF3B-3EF784176BDB}"/>
                </a:ext>
              </a:extLst>
            </p:cNvPr>
            <p:cNvSpPr/>
            <p:nvPr/>
          </p:nvSpPr>
          <p:spPr bwMode="gray">
            <a:xfrm>
              <a:off x="530352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47" name="Forme libre : forme 6046">
              <a:extLst>
                <a:ext uri="{FF2B5EF4-FFF2-40B4-BE49-F238E27FC236}">
                  <a16:creationId xmlns:a16="http://schemas.microsoft.com/office/drawing/2014/main" id="{98AFDDFF-A396-021F-C3FA-39D3B0B16F4A}"/>
                </a:ext>
              </a:extLst>
            </p:cNvPr>
            <p:cNvSpPr/>
            <p:nvPr/>
          </p:nvSpPr>
          <p:spPr bwMode="gray">
            <a:xfrm>
              <a:off x="525399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48" name="Forme libre : forme 6047">
              <a:extLst>
                <a:ext uri="{FF2B5EF4-FFF2-40B4-BE49-F238E27FC236}">
                  <a16:creationId xmlns:a16="http://schemas.microsoft.com/office/drawing/2014/main" id="{649B1F15-A152-95BC-65F5-6EB622DD15EF}"/>
                </a:ext>
              </a:extLst>
            </p:cNvPr>
            <p:cNvSpPr/>
            <p:nvPr/>
          </p:nvSpPr>
          <p:spPr bwMode="gray">
            <a:xfrm>
              <a:off x="520573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49" name="Forme libre : forme 6048">
              <a:extLst>
                <a:ext uri="{FF2B5EF4-FFF2-40B4-BE49-F238E27FC236}">
                  <a16:creationId xmlns:a16="http://schemas.microsoft.com/office/drawing/2014/main" id="{A557A9D8-597E-FE8E-C951-C1CC3150EEB7}"/>
                </a:ext>
              </a:extLst>
            </p:cNvPr>
            <p:cNvSpPr/>
            <p:nvPr/>
          </p:nvSpPr>
          <p:spPr bwMode="gray">
            <a:xfrm>
              <a:off x="515620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50" name="Forme libre : forme 6049">
              <a:extLst>
                <a:ext uri="{FF2B5EF4-FFF2-40B4-BE49-F238E27FC236}">
                  <a16:creationId xmlns:a16="http://schemas.microsoft.com/office/drawing/2014/main" id="{75547A85-43B0-2F64-CFC1-2E9FD22C878A}"/>
                </a:ext>
              </a:extLst>
            </p:cNvPr>
            <p:cNvSpPr/>
            <p:nvPr/>
          </p:nvSpPr>
          <p:spPr bwMode="gray">
            <a:xfrm>
              <a:off x="510667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51" name="Forme libre : forme 6050">
              <a:extLst>
                <a:ext uri="{FF2B5EF4-FFF2-40B4-BE49-F238E27FC236}">
                  <a16:creationId xmlns:a16="http://schemas.microsoft.com/office/drawing/2014/main" id="{511CCD54-6443-6C18-F352-5D9920DEF768}"/>
                </a:ext>
              </a:extLst>
            </p:cNvPr>
            <p:cNvSpPr/>
            <p:nvPr/>
          </p:nvSpPr>
          <p:spPr bwMode="gray">
            <a:xfrm>
              <a:off x="505841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52" name="Forme libre : forme 6051">
              <a:extLst>
                <a:ext uri="{FF2B5EF4-FFF2-40B4-BE49-F238E27FC236}">
                  <a16:creationId xmlns:a16="http://schemas.microsoft.com/office/drawing/2014/main" id="{1C20DED1-9D0A-3594-78C7-7C85BB890D7F}"/>
                </a:ext>
              </a:extLst>
            </p:cNvPr>
            <p:cNvSpPr/>
            <p:nvPr/>
          </p:nvSpPr>
          <p:spPr bwMode="gray">
            <a:xfrm>
              <a:off x="500888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53" name="Forme libre : forme 6052">
              <a:extLst>
                <a:ext uri="{FF2B5EF4-FFF2-40B4-BE49-F238E27FC236}">
                  <a16:creationId xmlns:a16="http://schemas.microsoft.com/office/drawing/2014/main" id="{ED44B0C5-3568-66B5-9DDB-8A34DCACA305}"/>
                </a:ext>
              </a:extLst>
            </p:cNvPr>
            <p:cNvSpPr/>
            <p:nvPr/>
          </p:nvSpPr>
          <p:spPr bwMode="gray">
            <a:xfrm>
              <a:off x="496062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54" name="Forme libre : forme 6053">
              <a:extLst>
                <a:ext uri="{FF2B5EF4-FFF2-40B4-BE49-F238E27FC236}">
                  <a16:creationId xmlns:a16="http://schemas.microsoft.com/office/drawing/2014/main" id="{007EBC77-A7B4-429C-058E-92EAB6CDF4B4}"/>
                </a:ext>
              </a:extLst>
            </p:cNvPr>
            <p:cNvSpPr/>
            <p:nvPr/>
          </p:nvSpPr>
          <p:spPr bwMode="gray">
            <a:xfrm>
              <a:off x="491109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55" name="Forme libre : forme 6054">
              <a:extLst>
                <a:ext uri="{FF2B5EF4-FFF2-40B4-BE49-F238E27FC236}">
                  <a16:creationId xmlns:a16="http://schemas.microsoft.com/office/drawing/2014/main" id="{9A224939-5222-CF21-234F-A5BACC3B0BBD}"/>
                </a:ext>
              </a:extLst>
            </p:cNvPr>
            <p:cNvSpPr/>
            <p:nvPr/>
          </p:nvSpPr>
          <p:spPr bwMode="gray">
            <a:xfrm>
              <a:off x="486156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56" name="Forme libre : forme 6055">
              <a:extLst>
                <a:ext uri="{FF2B5EF4-FFF2-40B4-BE49-F238E27FC236}">
                  <a16:creationId xmlns:a16="http://schemas.microsoft.com/office/drawing/2014/main" id="{B3C51041-FDB0-91E0-1CD4-B66DD13FEEE1}"/>
                </a:ext>
              </a:extLst>
            </p:cNvPr>
            <p:cNvSpPr/>
            <p:nvPr/>
          </p:nvSpPr>
          <p:spPr bwMode="gray">
            <a:xfrm>
              <a:off x="481330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57" name="Forme libre : forme 6056">
              <a:extLst>
                <a:ext uri="{FF2B5EF4-FFF2-40B4-BE49-F238E27FC236}">
                  <a16:creationId xmlns:a16="http://schemas.microsoft.com/office/drawing/2014/main" id="{E28DF24B-1123-4777-9E7A-C62DB6BE40F9}"/>
                </a:ext>
              </a:extLst>
            </p:cNvPr>
            <p:cNvSpPr/>
            <p:nvPr/>
          </p:nvSpPr>
          <p:spPr bwMode="gray">
            <a:xfrm>
              <a:off x="476377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58" name="Forme libre : forme 6057">
              <a:extLst>
                <a:ext uri="{FF2B5EF4-FFF2-40B4-BE49-F238E27FC236}">
                  <a16:creationId xmlns:a16="http://schemas.microsoft.com/office/drawing/2014/main" id="{0608944B-DDD7-9721-EA44-4C9B198E9182}"/>
                </a:ext>
              </a:extLst>
            </p:cNvPr>
            <p:cNvSpPr/>
            <p:nvPr/>
          </p:nvSpPr>
          <p:spPr bwMode="gray">
            <a:xfrm>
              <a:off x="471551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59" name="Forme libre : forme 6058">
              <a:extLst>
                <a:ext uri="{FF2B5EF4-FFF2-40B4-BE49-F238E27FC236}">
                  <a16:creationId xmlns:a16="http://schemas.microsoft.com/office/drawing/2014/main" id="{D68B0009-723A-D654-221D-3447D8F11344}"/>
                </a:ext>
              </a:extLst>
            </p:cNvPr>
            <p:cNvSpPr/>
            <p:nvPr/>
          </p:nvSpPr>
          <p:spPr bwMode="gray">
            <a:xfrm>
              <a:off x="466598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60" name="Forme libre : forme 6059">
              <a:extLst>
                <a:ext uri="{FF2B5EF4-FFF2-40B4-BE49-F238E27FC236}">
                  <a16:creationId xmlns:a16="http://schemas.microsoft.com/office/drawing/2014/main" id="{5D9C7A47-D8B1-6BC9-7492-CEF77C79DD03}"/>
                </a:ext>
              </a:extLst>
            </p:cNvPr>
            <p:cNvSpPr/>
            <p:nvPr/>
          </p:nvSpPr>
          <p:spPr bwMode="gray">
            <a:xfrm>
              <a:off x="461772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61" name="Forme libre : forme 6060">
              <a:extLst>
                <a:ext uri="{FF2B5EF4-FFF2-40B4-BE49-F238E27FC236}">
                  <a16:creationId xmlns:a16="http://schemas.microsoft.com/office/drawing/2014/main" id="{352DDF58-B87D-C1A1-0EC9-128083DC76D2}"/>
                </a:ext>
              </a:extLst>
            </p:cNvPr>
            <p:cNvSpPr/>
            <p:nvPr/>
          </p:nvSpPr>
          <p:spPr bwMode="gray">
            <a:xfrm>
              <a:off x="456819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62" name="Forme libre : forme 6061">
              <a:extLst>
                <a:ext uri="{FF2B5EF4-FFF2-40B4-BE49-F238E27FC236}">
                  <a16:creationId xmlns:a16="http://schemas.microsoft.com/office/drawing/2014/main" id="{F61CB4E6-3211-9FF5-5499-01BB92C911E8}"/>
                </a:ext>
              </a:extLst>
            </p:cNvPr>
            <p:cNvSpPr/>
            <p:nvPr/>
          </p:nvSpPr>
          <p:spPr bwMode="gray">
            <a:xfrm>
              <a:off x="451866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63" name="Forme libre : forme 6062">
              <a:extLst>
                <a:ext uri="{FF2B5EF4-FFF2-40B4-BE49-F238E27FC236}">
                  <a16:creationId xmlns:a16="http://schemas.microsoft.com/office/drawing/2014/main" id="{741374B9-3A95-108F-0964-DA6C0925BE95}"/>
                </a:ext>
              </a:extLst>
            </p:cNvPr>
            <p:cNvSpPr/>
            <p:nvPr/>
          </p:nvSpPr>
          <p:spPr bwMode="gray">
            <a:xfrm>
              <a:off x="447040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64" name="Forme libre : forme 6063">
              <a:extLst>
                <a:ext uri="{FF2B5EF4-FFF2-40B4-BE49-F238E27FC236}">
                  <a16:creationId xmlns:a16="http://schemas.microsoft.com/office/drawing/2014/main" id="{29CE84F8-DBFC-2F2B-41DC-682F51FBF0E3}"/>
                </a:ext>
              </a:extLst>
            </p:cNvPr>
            <p:cNvSpPr/>
            <p:nvPr/>
          </p:nvSpPr>
          <p:spPr bwMode="gray">
            <a:xfrm>
              <a:off x="442087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65" name="Forme libre : forme 6064">
              <a:extLst>
                <a:ext uri="{FF2B5EF4-FFF2-40B4-BE49-F238E27FC236}">
                  <a16:creationId xmlns:a16="http://schemas.microsoft.com/office/drawing/2014/main" id="{F020AF6B-260F-86B1-00F5-538C7E9A7921}"/>
                </a:ext>
              </a:extLst>
            </p:cNvPr>
            <p:cNvSpPr/>
            <p:nvPr/>
          </p:nvSpPr>
          <p:spPr bwMode="gray">
            <a:xfrm>
              <a:off x="437261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66" name="Forme libre : forme 6065">
              <a:extLst>
                <a:ext uri="{FF2B5EF4-FFF2-40B4-BE49-F238E27FC236}">
                  <a16:creationId xmlns:a16="http://schemas.microsoft.com/office/drawing/2014/main" id="{7A9EC3C4-03D5-31BA-F9B0-2B762E572D38}"/>
                </a:ext>
              </a:extLst>
            </p:cNvPr>
            <p:cNvSpPr/>
            <p:nvPr/>
          </p:nvSpPr>
          <p:spPr bwMode="gray">
            <a:xfrm>
              <a:off x="432308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67" name="Forme libre : forme 6066">
              <a:extLst>
                <a:ext uri="{FF2B5EF4-FFF2-40B4-BE49-F238E27FC236}">
                  <a16:creationId xmlns:a16="http://schemas.microsoft.com/office/drawing/2014/main" id="{F1911108-77E5-BF21-2BC0-66C6411032EA}"/>
                </a:ext>
              </a:extLst>
            </p:cNvPr>
            <p:cNvSpPr/>
            <p:nvPr/>
          </p:nvSpPr>
          <p:spPr bwMode="gray">
            <a:xfrm>
              <a:off x="427355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68" name="Forme libre : forme 6067">
              <a:extLst>
                <a:ext uri="{FF2B5EF4-FFF2-40B4-BE49-F238E27FC236}">
                  <a16:creationId xmlns:a16="http://schemas.microsoft.com/office/drawing/2014/main" id="{F8B76FDC-2F44-1B86-3E23-D7591EE68DA5}"/>
                </a:ext>
              </a:extLst>
            </p:cNvPr>
            <p:cNvSpPr/>
            <p:nvPr/>
          </p:nvSpPr>
          <p:spPr bwMode="gray">
            <a:xfrm>
              <a:off x="422529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69" name="Forme libre : forme 6068">
              <a:extLst>
                <a:ext uri="{FF2B5EF4-FFF2-40B4-BE49-F238E27FC236}">
                  <a16:creationId xmlns:a16="http://schemas.microsoft.com/office/drawing/2014/main" id="{020D1553-DF86-D839-3970-8E91A8C17F89}"/>
                </a:ext>
              </a:extLst>
            </p:cNvPr>
            <p:cNvSpPr/>
            <p:nvPr/>
          </p:nvSpPr>
          <p:spPr bwMode="gray">
            <a:xfrm>
              <a:off x="417576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70" name="Forme libre : forme 6069">
              <a:extLst>
                <a:ext uri="{FF2B5EF4-FFF2-40B4-BE49-F238E27FC236}">
                  <a16:creationId xmlns:a16="http://schemas.microsoft.com/office/drawing/2014/main" id="{03365166-8C48-19F6-955E-A2236683B326}"/>
                </a:ext>
              </a:extLst>
            </p:cNvPr>
            <p:cNvSpPr/>
            <p:nvPr/>
          </p:nvSpPr>
          <p:spPr bwMode="gray">
            <a:xfrm>
              <a:off x="412750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71" name="Forme libre : forme 6070">
              <a:extLst>
                <a:ext uri="{FF2B5EF4-FFF2-40B4-BE49-F238E27FC236}">
                  <a16:creationId xmlns:a16="http://schemas.microsoft.com/office/drawing/2014/main" id="{E6FC41CA-B1CD-6713-4293-9E9BBD04EF7F}"/>
                </a:ext>
              </a:extLst>
            </p:cNvPr>
            <p:cNvSpPr/>
            <p:nvPr/>
          </p:nvSpPr>
          <p:spPr bwMode="gray">
            <a:xfrm>
              <a:off x="407797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72" name="Forme libre : forme 6071">
              <a:extLst>
                <a:ext uri="{FF2B5EF4-FFF2-40B4-BE49-F238E27FC236}">
                  <a16:creationId xmlns:a16="http://schemas.microsoft.com/office/drawing/2014/main" id="{9420D871-A758-0679-99D4-C34A8F7D1FDA}"/>
                </a:ext>
              </a:extLst>
            </p:cNvPr>
            <p:cNvSpPr/>
            <p:nvPr/>
          </p:nvSpPr>
          <p:spPr bwMode="gray">
            <a:xfrm>
              <a:off x="402844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73" name="Forme libre : forme 6072">
              <a:extLst>
                <a:ext uri="{FF2B5EF4-FFF2-40B4-BE49-F238E27FC236}">
                  <a16:creationId xmlns:a16="http://schemas.microsoft.com/office/drawing/2014/main" id="{5362F592-14BF-F195-C46F-498AD0283C2D}"/>
                </a:ext>
              </a:extLst>
            </p:cNvPr>
            <p:cNvSpPr/>
            <p:nvPr/>
          </p:nvSpPr>
          <p:spPr bwMode="gray">
            <a:xfrm>
              <a:off x="398018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74" name="Forme libre : forme 6073">
              <a:extLst>
                <a:ext uri="{FF2B5EF4-FFF2-40B4-BE49-F238E27FC236}">
                  <a16:creationId xmlns:a16="http://schemas.microsoft.com/office/drawing/2014/main" id="{5AD28ACD-6D09-7924-3AFE-A6547FD90AAB}"/>
                </a:ext>
              </a:extLst>
            </p:cNvPr>
            <p:cNvSpPr/>
            <p:nvPr/>
          </p:nvSpPr>
          <p:spPr bwMode="gray">
            <a:xfrm>
              <a:off x="393065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75" name="Forme libre : forme 6074">
              <a:extLst>
                <a:ext uri="{FF2B5EF4-FFF2-40B4-BE49-F238E27FC236}">
                  <a16:creationId xmlns:a16="http://schemas.microsoft.com/office/drawing/2014/main" id="{AD7B3492-EB77-36D5-E780-7E5BE4140384}"/>
                </a:ext>
              </a:extLst>
            </p:cNvPr>
            <p:cNvSpPr/>
            <p:nvPr/>
          </p:nvSpPr>
          <p:spPr bwMode="gray">
            <a:xfrm>
              <a:off x="388239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76" name="Forme libre : forme 6075">
              <a:extLst>
                <a:ext uri="{FF2B5EF4-FFF2-40B4-BE49-F238E27FC236}">
                  <a16:creationId xmlns:a16="http://schemas.microsoft.com/office/drawing/2014/main" id="{7D6BBC16-C226-775C-3327-91B8837E1E37}"/>
                </a:ext>
              </a:extLst>
            </p:cNvPr>
            <p:cNvSpPr/>
            <p:nvPr/>
          </p:nvSpPr>
          <p:spPr bwMode="gray">
            <a:xfrm>
              <a:off x="383286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77" name="Forme libre : forme 6076">
              <a:extLst>
                <a:ext uri="{FF2B5EF4-FFF2-40B4-BE49-F238E27FC236}">
                  <a16:creationId xmlns:a16="http://schemas.microsoft.com/office/drawing/2014/main" id="{8DB5EACA-1FFE-A9B8-0B87-68491468E29D}"/>
                </a:ext>
              </a:extLst>
            </p:cNvPr>
            <p:cNvSpPr/>
            <p:nvPr/>
          </p:nvSpPr>
          <p:spPr bwMode="gray">
            <a:xfrm>
              <a:off x="378333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78" name="Forme libre : forme 6077">
              <a:extLst>
                <a:ext uri="{FF2B5EF4-FFF2-40B4-BE49-F238E27FC236}">
                  <a16:creationId xmlns:a16="http://schemas.microsoft.com/office/drawing/2014/main" id="{6DF6AAED-2AAE-3353-DCB3-EF47DC0F7E74}"/>
                </a:ext>
              </a:extLst>
            </p:cNvPr>
            <p:cNvSpPr/>
            <p:nvPr/>
          </p:nvSpPr>
          <p:spPr bwMode="gray">
            <a:xfrm>
              <a:off x="373507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79" name="Forme libre : forme 6078">
              <a:extLst>
                <a:ext uri="{FF2B5EF4-FFF2-40B4-BE49-F238E27FC236}">
                  <a16:creationId xmlns:a16="http://schemas.microsoft.com/office/drawing/2014/main" id="{F3288796-C938-39F5-6B1B-7C315B3F169E}"/>
                </a:ext>
              </a:extLst>
            </p:cNvPr>
            <p:cNvSpPr/>
            <p:nvPr/>
          </p:nvSpPr>
          <p:spPr bwMode="gray">
            <a:xfrm>
              <a:off x="368554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80" name="Forme libre : forme 6079">
              <a:extLst>
                <a:ext uri="{FF2B5EF4-FFF2-40B4-BE49-F238E27FC236}">
                  <a16:creationId xmlns:a16="http://schemas.microsoft.com/office/drawing/2014/main" id="{77195BCF-6C61-A62A-E091-77178B376F9D}"/>
                </a:ext>
              </a:extLst>
            </p:cNvPr>
            <p:cNvSpPr/>
            <p:nvPr/>
          </p:nvSpPr>
          <p:spPr bwMode="gray">
            <a:xfrm>
              <a:off x="363728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81" name="Forme libre : forme 6080">
              <a:extLst>
                <a:ext uri="{FF2B5EF4-FFF2-40B4-BE49-F238E27FC236}">
                  <a16:creationId xmlns:a16="http://schemas.microsoft.com/office/drawing/2014/main" id="{F34FAA2B-C488-AACA-7D46-09099323B9DA}"/>
                </a:ext>
              </a:extLst>
            </p:cNvPr>
            <p:cNvSpPr/>
            <p:nvPr/>
          </p:nvSpPr>
          <p:spPr bwMode="gray">
            <a:xfrm>
              <a:off x="358775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82" name="Forme libre : forme 6081">
              <a:extLst>
                <a:ext uri="{FF2B5EF4-FFF2-40B4-BE49-F238E27FC236}">
                  <a16:creationId xmlns:a16="http://schemas.microsoft.com/office/drawing/2014/main" id="{95BE183E-9E6A-FE31-2F7C-96826D91B83C}"/>
                </a:ext>
              </a:extLst>
            </p:cNvPr>
            <p:cNvSpPr/>
            <p:nvPr/>
          </p:nvSpPr>
          <p:spPr bwMode="gray">
            <a:xfrm>
              <a:off x="192151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83" name="Forme libre : forme 6082">
              <a:extLst>
                <a:ext uri="{FF2B5EF4-FFF2-40B4-BE49-F238E27FC236}">
                  <a16:creationId xmlns:a16="http://schemas.microsoft.com/office/drawing/2014/main" id="{99A1D7F6-3C8D-B759-562E-DE0F03DBA593}"/>
                </a:ext>
              </a:extLst>
            </p:cNvPr>
            <p:cNvSpPr/>
            <p:nvPr/>
          </p:nvSpPr>
          <p:spPr bwMode="gray">
            <a:xfrm>
              <a:off x="187198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84" name="Forme libre : forme 6083">
              <a:extLst>
                <a:ext uri="{FF2B5EF4-FFF2-40B4-BE49-F238E27FC236}">
                  <a16:creationId xmlns:a16="http://schemas.microsoft.com/office/drawing/2014/main" id="{64490DC4-48EA-6CA3-73B4-4CCCA2919044}"/>
                </a:ext>
              </a:extLst>
            </p:cNvPr>
            <p:cNvSpPr/>
            <p:nvPr/>
          </p:nvSpPr>
          <p:spPr bwMode="gray">
            <a:xfrm>
              <a:off x="182372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85" name="Forme libre : forme 6084">
              <a:extLst>
                <a:ext uri="{FF2B5EF4-FFF2-40B4-BE49-F238E27FC236}">
                  <a16:creationId xmlns:a16="http://schemas.microsoft.com/office/drawing/2014/main" id="{6BA4269F-0B0C-5026-951F-9D448A95EAE2}"/>
                </a:ext>
              </a:extLst>
            </p:cNvPr>
            <p:cNvSpPr/>
            <p:nvPr/>
          </p:nvSpPr>
          <p:spPr bwMode="gray">
            <a:xfrm>
              <a:off x="177419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86" name="Forme libre : forme 6085">
              <a:extLst>
                <a:ext uri="{FF2B5EF4-FFF2-40B4-BE49-F238E27FC236}">
                  <a16:creationId xmlns:a16="http://schemas.microsoft.com/office/drawing/2014/main" id="{3A36980E-F286-4F7E-05E4-756790108CEB}"/>
                </a:ext>
              </a:extLst>
            </p:cNvPr>
            <p:cNvSpPr/>
            <p:nvPr/>
          </p:nvSpPr>
          <p:spPr bwMode="gray">
            <a:xfrm>
              <a:off x="172593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87" name="Forme libre : forme 6086">
              <a:extLst>
                <a:ext uri="{FF2B5EF4-FFF2-40B4-BE49-F238E27FC236}">
                  <a16:creationId xmlns:a16="http://schemas.microsoft.com/office/drawing/2014/main" id="{86612262-8880-D5AD-67A1-A0A6BD36FF50}"/>
                </a:ext>
              </a:extLst>
            </p:cNvPr>
            <p:cNvSpPr/>
            <p:nvPr/>
          </p:nvSpPr>
          <p:spPr bwMode="gray">
            <a:xfrm>
              <a:off x="167640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88" name="Forme libre : forme 6087">
              <a:extLst>
                <a:ext uri="{FF2B5EF4-FFF2-40B4-BE49-F238E27FC236}">
                  <a16:creationId xmlns:a16="http://schemas.microsoft.com/office/drawing/2014/main" id="{BD6766E6-8AB8-F187-6839-6B9595964D7A}"/>
                </a:ext>
              </a:extLst>
            </p:cNvPr>
            <p:cNvSpPr/>
            <p:nvPr/>
          </p:nvSpPr>
          <p:spPr bwMode="gray">
            <a:xfrm>
              <a:off x="1626870" y="32664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89" name="Forme libre : forme 6088">
              <a:extLst>
                <a:ext uri="{FF2B5EF4-FFF2-40B4-BE49-F238E27FC236}">
                  <a16:creationId xmlns:a16="http://schemas.microsoft.com/office/drawing/2014/main" id="{DD5648C8-FF22-DDE5-9F44-75A42F104B2F}"/>
                </a:ext>
              </a:extLst>
            </p:cNvPr>
            <p:cNvSpPr/>
            <p:nvPr/>
          </p:nvSpPr>
          <p:spPr bwMode="gray">
            <a:xfrm>
              <a:off x="1578610" y="32664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90" name="Forme libre : forme 6089">
              <a:extLst>
                <a:ext uri="{FF2B5EF4-FFF2-40B4-BE49-F238E27FC236}">
                  <a16:creationId xmlns:a16="http://schemas.microsoft.com/office/drawing/2014/main" id="{C972C322-A9C7-DD40-6321-1B1804CE13AA}"/>
                </a:ext>
              </a:extLst>
            </p:cNvPr>
            <p:cNvSpPr/>
            <p:nvPr/>
          </p:nvSpPr>
          <p:spPr bwMode="gray">
            <a:xfrm>
              <a:off x="1529080" y="32664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91" name="Forme libre : forme 6090">
              <a:extLst>
                <a:ext uri="{FF2B5EF4-FFF2-40B4-BE49-F238E27FC236}">
                  <a16:creationId xmlns:a16="http://schemas.microsoft.com/office/drawing/2014/main" id="{8254A9FE-D24B-C41E-B7C9-7D6ECE97A052}"/>
                </a:ext>
              </a:extLst>
            </p:cNvPr>
            <p:cNvSpPr/>
            <p:nvPr/>
          </p:nvSpPr>
          <p:spPr bwMode="gray">
            <a:xfrm>
              <a:off x="1480820" y="32664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92" name="Forme libre : forme 6091">
              <a:extLst>
                <a:ext uri="{FF2B5EF4-FFF2-40B4-BE49-F238E27FC236}">
                  <a16:creationId xmlns:a16="http://schemas.microsoft.com/office/drawing/2014/main" id="{077FFD50-6D27-225B-C86B-C9B7122177C0}"/>
                </a:ext>
              </a:extLst>
            </p:cNvPr>
            <p:cNvSpPr/>
            <p:nvPr/>
          </p:nvSpPr>
          <p:spPr bwMode="gray">
            <a:xfrm>
              <a:off x="1431290" y="32664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93" name="Forme libre : forme 6092">
              <a:extLst>
                <a:ext uri="{FF2B5EF4-FFF2-40B4-BE49-F238E27FC236}">
                  <a16:creationId xmlns:a16="http://schemas.microsoft.com/office/drawing/2014/main" id="{65E4B0FA-16A1-23E0-4B61-62332D6AE6DB}"/>
                </a:ext>
              </a:extLst>
            </p:cNvPr>
            <p:cNvSpPr/>
            <p:nvPr/>
          </p:nvSpPr>
          <p:spPr bwMode="gray">
            <a:xfrm>
              <a:off x="1381760" y="32664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94" name="Forme libre : forme 6093">
              <a:extLst>
                <a:ext uri="{FF2B5EF4-FFF2-40B4-BE49-F238E27FC236}">
                  <a16:creationId xmlns:a16="http://schemas.microsoft.com/office/drawing/2014/main" id="{B5A65956-2C8C-5E90-CB19-C48ADBB5BB47}"/>
                </a:ext>
              </a:extLst>
            </p:cNvPr>
            <p:cNvSpPr/>
            <p:nvPr/>
          </p:nvSpPr>
          <p:spPr bwMode="gray">
            <a:xfrm>
              <a:off x="1333500" y="32664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95" name="Forme libre : forme 6094">
              <a:extLst>
                <a:ext uri="{FF2B5EF4-FFF2-40B4-BE49-F238E27FC236}">
                  <a16:creationId xmlns:a16="http://schemas.microsoft.com/office/drawing/2014/main" id="{D57F2A3F-0DE6-06DF-852B-20A1C9614C2C}"/>
                </a:ext>
              </a:extLst>
            </p:cNvPr>
            <p:cNvSpPr/>
            <p:nvPr/>
          </p:nvSpPr>
          <p:spPr bwMode="gray">
            <a:xfrm>
              <a:off x="1283970" y="32664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96" name="Forme libre : forme 6095">
              <a:extLst>
                <a:ext uri="{FF2B5EF4-FFF2-40B4-BE49-F238E27FC236}">
                  <a16:creationId xmlns:a16="http://schemas.microsoft.com/office/drawing/2014/main" id="{50DEE341-3E6D-C52B-45BA-D9FC78BE1EC1}"/>
                </a:ext>
              </a:extLst>
            </p:cNvPr>
            <p:cNvSpPr/>
            <p:nvPr/>
          </p:nvSpPr>
          <p:spPr bwMode="gray">
            <a:xfrm>
              <a:off x="1235710" y="32664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97" name="Forme libre : forme 6096">
              <a:extLst>
                <a:ext uri="{FF2B5EF4-FFF2-40B4-BE49-F238E27FC236}">
                  <a16:creationId xmlns:a16="http://schemas.microsoft.com/office/drawing/2014/main" id="{5A4A9AC3-0799-EAA4-5576-2C9BBE7B5522}"/>
                </a:ext>
              </a:extLst>
            </p:cNvPr>
            <p:cNvSpPr/>
            <p:nvPr/>
          </p:nvSpPr>
          <p:spPr bwMode="gray">
            <a:xfrm>
              <a:off x="1186180" y="32664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98" name="Forme libre : forme 6097">
              <a:extLst>
                <a:ext uri="{FF2B5EF4-FFF2-40B4-BE49-F238E27FC236}">
                  <a16:creationId xmlns:a16="http://schemas.microsoft.com/office/drawing/2014/main" id="{8BABB1BB-8910-3E40-219F-06CC0C3DDD78}"/>
                </a:ext>
              </a:extLst>
            </p:cNvPr>
            <p:cNvSpPr/>
            <p:nvPr/>
          </p:nvSpPr>
          <p:spPr bwMode="gray">
            <a:xfrm>
              <a:off x="1136650" y="32664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99" name="Forme libre : forme 6098">
              <a:extLst>
                <a:ext uri="{FF2B5EF4-FFF2-40B4-BE49-F238E27FC236}">
                  <a16:creationId xmlns:a16="http://schemas.microsoft.com/office/drawing/2014/main" id="{76CD3700-CE5A-3274-3296-FE7B0EB44108}"/>
                </a:ext>
              </a:extLst>
            </p:cNvPr>
            <p:cNvSpPr/>
            <p:nvPr/>
          </p:nvSpPr>
          <p:spPr bwMode="gray">
            <a:xfrm>
              <a:off x="6920230" y="32169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00" name="Forme libre : forme 6099">
              <a:extLst>
                <a:ext uri="{FF2B5EF4-FFF2-40B4-BE49-F238E27FC236}">
                  <a16:creationId xmlns:a16="http://schemas.microsoft.com/office/drawing/2014/main" id="{A08C1BC3-0F63-98D9-ED85-F9C7D13FC335}"/>
                </a:ext>
              </a:extLst>
            </p:cNvPr>
            <p:cNvSpPr/>
            <p:nvPr/>
          </p:nvSpPr>
          <p:spPr bwMode="gray">
            <a:xfrm>
              <a:off x="6871969" y="32169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01" name="Forme libre : forme 6100">
              <a:extLst>
                <a:ext uri="{FF2B5EF4-FFF2-40B4-BE49-F238E27FC236}">
                  <a16:creationId xmlns:a16="http://schemas.microsoft.com/office/drawing/2014/main" id="{8A0AF90C-E4B6-5941-1376-6741E2D612D0}"/>
                </a:ext>
              </a:extLst>
            </p:cNvPr>
            <p:cNvSpPr/>
            <p:nvPr/>
          </p:nvSpPr>
          <p:spPr bwMode="gray">
            <a:xfrm>
              <a:off x="6675119" y="32169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02" name="Forme libre : forme 6101">
              <a:extLst>
                <a:ext uri="{FF2B5EF4-FFF2-40B4-BE49-F238E27FC236}">
                  <a16:creationId xmlns:a16="http://schemas.microsoft.com/office/drawing/2014/main" id="{84280FE9-53CA-2AF1-777B-0934E252D75A}"/>
                </a:ext>
              </a:extLst>
            </p:cNvPr>
            <p:cNvSpPr/>
            <p:nvPr/>
          </p:nvSpPr>
          <p:spPr bwMode="gray">
            <a:xfrm>
              <a:off x="6626859" y="32169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03" name="Forme libre : forme 6102">
              <a:extLst>
                <a:ext uri="{FF2B5EF4-FFF2-40B4-BE49-F238E27FC236}">
                  <a16:creationId xmlns:a16="http://schemas.microsoft.com/office/drawing/2014/main" id="{53F2F6D0-2686-98A7-1377-76D49E9C6E57}"/>
                </a:ext>
              </a:extLst>
            </p:cNvPr>
            <p:cNvSpPr/>
            <p:nvPr/>
          </p:nvSpPr>
          <p:spPr bwMode="gray">
            <a:xfrm>
              <a:off x="6577330" y="32169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04" name="Forme libre : forme 6103">
              <a:extLst>
                <a:ext uri="{FF2B5EF4-FFF2-40B4-BE49-F238E27FC236}">
                  <a16:creationId xmlns:a16="http://schemas.microsoft.com/office/drawing/2014/main" id="{07C611B8-F2A3-FB8B-2B2C-2F42CD454760}"/>
                </a:ext>
              </a:extLst>
            </p:cNvPr>
            <p:cNvSpPr/>
            <p:nvPr/>
          </p:nvSpPr>
          <p:spPr bwMode="gray">
            <a:xfrm>
              <a:off x="6529069" y="32169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05" name="Forme libre : forme 6104">
              <a:extLst>
                <a:ext uri="{FF2B5EF4-FFF2-40B4-BE49-F238E27FC236}">
                  <a16:creationId xmlns:a16="http://schemas.microsoft.com/office/drawing/2014/main" id="{98F892E4-41CF-DB7E-A800-F7E2FF8647DB}"/>
                </a:ext>
              </a:extLst>
            </p:cNvPr>
            <p:cNvSpPr/>
            <p:nvPr/>
          </p:nvSpPr>
          <p:spPr bwMode="gray">
            <a:xfrm>
              <a:off x="6479540" y="32169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06" name="Forme libre : forme 6105">
              <a:extLst>
                <a:ext uri="{FF2B5EF4-FFF2-40B4-BE49-F238E27FC236}">
                  <a16:creationId xmlns:a16="http://schemas.microsoft.com/office/drawing/2014/main" id="{A66B9303-3F84-B27F-D6D5-F7E14A7F30EA}"/>
                </a:ext>
              </a:extLst>
            </p:cNvPr>
            <p:cNvSpPr/>
            <p:nvPr/>
          </p:nvSpPr>
          <p:spPr bwMode="gray">
            <a:xfrm>
              <a:off x="643001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07" name="Forme libre : forme 6106">
              <a:extLst>
                <a:ext uri="{FF2B5EF4-FFF2-40B4-BE49-F238E27FC236}">
                  <a16:creationId xmlns:a16="http://schemas.microsoft.com/office/drawing/2014/main" id="{835DB000-3705-E0EB-EEFB-BC67C6476AA2}"/>
                </a:ext>
              </a:extLst>
            </p:cNvPr>
            <p:cNvSpPr/>
            <p:nvPr/>
          </p:nvSpPr>
          <p:spPr bwMode="gray">
            <a:xfrm>
              <a:off x="638175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08" name="Forme libre : forme 6107">
              <a:extLst>
                <a:ext uri="{FF2B5EF4-FFF2-40B4-BE49-F238E27FC236}">
                  <a16:creationId xmlns:a16="http://schemas.microsoft.com/office/drawing/2014/main" id="{7775C750-7964-561C-D57F-2C5F1E7139CF}"/>
                </a:ext>
              </a:extLst>
            </p:cNvPr>
            <p:cNvSpPr/>
            <p:nvPr/>
          </p:nvSpPr>
          <p:spPr bwMode="gray">
            <a:xfrm>
              <a:off x="633222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09" name="Forme libre : forme 6108">
              <a:extLst>
                <a:ext uri="{FF2B5EF4-FFF2-40B4-BE49-F238E27FC236}">
                  <a16:creationId xmlns:a16="http://schemas.microsoft.com/office/drawing/2014/main" id="{C290433E-BE93-F0A3-1ABE-C5F5FC51FD2E}"/>
                </a:ext>
              </a:extLst>
            </p:cNvPr>
            <p:cNvSpPr/>
            <p:nvPr/>
          </p:nvSpPr>
          <p:spPr bwMode="gray">
            <a:xfrm>
              <a:off x="628396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10" name="Forme libre : forme 6109">
              <a:extLst>
                <a:ext uri="{FF2B5EF4-FFF2-40B4-BE49-F238E27FC236}">
                  <a16:creationId xmlns:a16="http://schemas.microsoft.com/office/drawing/2014/main" id="{1A51B642-F448-1D28-EF6B-A94AB777F5ED}"/>
                </a:ext>
              </a:extLst>
            </p:cNvPr>
            <p:cNvSpPr/>
            <p:nvPr/>
          </p:nvSpPr>
          <p:spPr bwMode="gray">
            <a:xfrm>
              <a:off x="623443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11" name="Forme libre : forme 6110">
              <a:extLst>
                <a:ext uri="{FF2B5EF4-FFF2-40B4-BE49-F238E27FC236}">
                  <a16:creationId xmlns:a16="http://schemas.microsoft.com/office/drawing/2014/main" id="{7B89DD6A-395E-6DD0-26C1-732EC79711F4}"/>
                </a:ext>
              </a:extLst>
            </p:cNvPr>
            <p:cNvSpPr/>
            <p:nvPr/>
          </p:nvSpPr>
          <p:spPr bwMode="gray">
            <a:xfrm>
              <a:off x="618490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12" name="Forme libre : forme 6111">
              <a:extLst>
                <a:ext uri="{FF2B5EF4-FFF2-40B4-BE49-F238E27FC236}">
                  <a16:creationId xmlns:a16="http://schemas.microsoft.com/office/drawing/2014/main" id="{2DB05BCE-90EC-3BB0-F8F0-10BF4CE5CD22}"/>
                </a:ext>
              </a:extLst>
            </p:cNvPr>
            <p:cNvSpPr/>
            <p:nvPr/>
          </p:nvSpPr>
          <p:spPr bwMode="gray">
            <a:xfrm>
              <a:off x="613664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13" name="Forme libre : forme 6112">
              <a:extLst>
                <a:ext uri="{FF2B5EF4-FFF2-40B4-BE49-F238E27FC236}">
                  <a16:creationId xmlns:a16="http://schemas.microsoft.com/office/drawing/2014/main" id="{A36231F2-DA59-3DAA-AC0E-882819C8951E}"/>
                </a:ext>
              </a:extLst>
            </p:cNvPr>
            <p:cNvSpPr/>
            <p:nvPr/>
          </p:nvSpPr>
          <p:spPr bwMode="gray">
            <a:xfrm>
              <a:off x="608711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14" name="Forme libre : forme 6113">
              <a:extLst>
                <a:ext uri="{FF2B5EF4-FFF2-40B4-BE49-F238E27FC236}">
                  <a16:creationId xmlns:a16="http://schemas.microsoft.com/office/drawing/2014/main" id="{CC6AE099-2687-6A77-FDD2-D9D687D1F15E}"/>
                </a:ext>
              </a:extLst>
            </p:cNvPr>
            <p:cNvSpPr/>
            <p:nvPr/>
          </p:nvSpPr>
          <p:spPr bwMode="gray">
            <a:xfrm>
              <a:off x="603885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15" name="Forme libre : forme 6114">
              <a:extLst>
                <a:ext uri="{FF2B5EF4-FFF2-40B4-BE49-F238E27FC236}">
                  <a16:creationId xmlns:a16="http://schemas.microsoft.com/office/drawing/2014/main" id="{97022C2F-F08A-C25F-63DB-FB1A994136E3}"/>
                </a:ext>
              </a:extLst>
            </p:cNvPr>
            <p:cNvSpPr/>
            <p:nvPr/>
          </p:nvSpPr>
          <p:spPr bwMode="gray">
            <a:xfrm>
              <a:off x="598932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16" name="Forme libre : forme 6115">
              <a:extLst>
                <a:ext uri="{FF2B5EF4-FFF2-40B4-BE49-F238E27FC236}">
                  <a16:creationId xmlns:a16="http://schemas.microsoft.com/office/drawing/2014/main" id="{C740019E-0BA8-AEEA-DFC4-11F0520C16B9}"/>
                </a:ext>
              </a:extLst>
            </p:cNvPr>
            <p:cNvSpPr/>
            <p:nvPr/>
          </p:nvSpPr>
          <p:spPr bwMode="gray">
            <a:xfrm>
              <a:off x="594106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17" name="Forme libre : forme 6116">
              <a:extLst>
                <a:ext uri="{FF2B5EF4-FFF2-40B4-BE49-F238E27FC236}">
                  <a16:creationId xmlns:a16="http://schemas.microsoft.com/office/drawing/2014/main" id="{4A8AB00D-9A38-019F-63D9-5C3DADC5CD13}"/>
                </a:ext>
              </a:extLst>
            </p:cNvPr>
            <p:cNvSpPr/>
            <p:nvPr/>
          </p:nvSpPr>
          <p:spPr bwMode="gray">
            <a:xfrm>
              <a:off x="589153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18" name="Forme libre : forme 6117">
              <a:extLst>
                <a:ext uri="{FF2B5EF4-FFF2-40B4-BE49-F238E27FC236}">
                  <a16:creationId xmlns:a16="http://schemas.microsoft.com/office/drawing/2014/main" id="{6FFF1CED-F089-626E-2090-FD76036612FB}"/>
                </a:ext>
              </a:extLst>
            </p:cNvPr>
            <p:cNvSpPr/>
            <p:nvPr/>
          </p:nvSpPr>
          <p:spPr bwMode="gray">
            <a:xfrm>
              <a:off x="584200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19" name="Forme libre : forme 6118">
              <a:extLst>
                <a:ext uri="{FF2B5EF4-FFF2-40B4-BE49-F238E27FC236}">
                  <a16:creationId xmlns:a16="http://schemas.microsoft.com/office/drawing/2014/main" id="{38F91375-E7CB-4025-2C38-D1607C04D24A}"/>
                </a:ext>
              </a:extLst>
            </p:cNvPr>
            <p:cNvSpPr/>
            <p:nvPr/>
          </p:nvSpPr>
          <p:spPr bwMode="gray">
            <a:xfrm>
              <a:off x="579374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20" name="Forme libre : forme 6119">
              <a:extLst>
                <a:ext uri="{FF2B5EF4-FFF2-40B4-BE49-F238E27FC236}">
                  <a16:creationId xmlns:a16="http://schemas.microsoft.com/office/drawing/2014/main" id="{439A1FA9-9A95-E13A-3C17-C7B682F73D4C}"/>
                </a:ext>
              </a:extLst>
            </p:cNvPr>
            <p:cNvSpPr/>
            <p:nvPr/>
          </p:nvSpPr>
          <p:spPr bwMode="gray">
            <a:xfrm>
              <a:off x="574421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21" name="Forme libre : forme 6120">
              <a:extLst>
                <a:ext uri="{FF2B5EF4-FFF2-40B4-BE49-F238E27FC236}">
                  <a16:creationId xmlns:a16="http://schemas.microsoft.com/office/drawing/2014/main" id="{DBDAF9CC-2F68-BCCD-73B5-693058B3FB0F}"/>
                </a:ext>
              </a:extLst>
            </p:cNvPr>
            <p:cNvSpPr/>
            <p:nvPr/>
          </p:nvSpPr>
          <p:spPr bwMode="gray">
            <a:xfrm>
              <a:off x="569595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22" name="Forme libre : forme 6121">
              <a:extLst>
                <a:ext uri="{FF2B5EF4-FFF2-40B4-BE49-F238E27FC236}">
                  <a16:creationId xmlns:a16="http://schemas.microsoft.com/office/drawing/2014/main" id="{DDFCD9C9-ED60-7B9D-8B50-50068E451AD0}"/>
                </a:ext>
              </a:extLst>
            </p:cNvPr>
            <p:cNvSpPr/>
            <p:nvPr/>
          </p:nvSpPr>
          <p:spPr bwMode="gray">
            <a:xfrm>
              <a:off x="564642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23" name="Forme libre : forme 6122">
              <a:extLst>
                <a:ext uri="{FF2B5EF4-FFF2-40B4-BE49-F238E27FC236}">
                  <a16:creationId xmlns:a16="http://schemas.microsoft.com/office/drawing/2014/main" id="{AC417B11-7B0A-A705-B869-A78AEA00ABAC}"/>
                </a:ext>
              </a:extLst>
            </p:cNvPr>
            <p:cNvSpPr/>
            <p:nvPr/>
          </p:nvSpPr>
          <p:spPr bwMode="gray">
            <a:xfrm>
              <a:off x="559689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24" name="Forme libre : forme 6123">
              <a:extLst>
                <a:ext uri="{FF2B5EF4-FFF2-40B4-BE49-F238E27FC236}">
                  <a16:creationId xmlns:a16="http://schemas.microsoft.com/office/drawing/2014/main" id="{6C163445-3923-0468-0EC7-BECC149BA4CE}"/>
                </a:ext>
              </a:extLst>
            </p:cNvPr>
            <p:cNvSpPr/>
            <p:nvPr/>
          </p:nvSpPr>
          <p:spPr bwMode="gray">
            <a:xfrm>
              <a:off x="554863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25" name="Forme libre : forme 6124">
              <a:extLst>
                <a:ext uri="{FF2B5EF4-FFF2-40B4-BE49-F238E27FC236}">
                  <a16:creationId xmlns:a16="http://schemas.microsoft.com/office/drawing/2014/main" id="{EE45421E-4E42-706F-B489-299D08028813}"/>
                </a:ext>
              </a:extLst>
            </p:cNvPr>
            <p:cNvSpPr/>
            <p:nvPr/>
          </p:nvSpPr>
          <p:spPr bwMode="gray">
            <a:xfrm>
              <a:off x="549910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26" name="Forme libre : forme 6125">
              <a:extLst>
                <a:ext uri="{FF2B5EF4-FFF2-40B4-BE49-F238E27FC236}">
                  <a16:creationId xmlns:a16="http://schemas.microsoft.com/office/drawing/2014/main" id="{8D2C1B01-F3FC-A839-F188-BEA5DA373C9C}"/>
                </a:ext>
              </a:extLst>
            </p:cNvPr>
            <p:cNvSpPr/>
            <p:nvPr/>
          </p:nvSpPr>
          <p:spPr bwMode="gray">
            <a:xfrm>
              <a:off x="545084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27" name="Forme libre : forme 6126">
              <a:extLst>
                <a:ext uri="{FF2B5EF4-FFF2-40B4-BE49-F238E27FC236}">
                  <a16:creationId xmlns:a16="http://schemas.microsoft.com/office/drawing/2014/main" id="{004322AC-6DA2-D25A-9D34-6BC9BCF1DC28}"/>
                </a:ext>
              </a:extLst>
            </p:cNvPr>
            <p:cNvSpPr/>
            <p:nvPr/>
          </p:nvSpPr>
          <p:spPr bwMode="gray">
            <a:xfrm>
              <a:off x="540131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28" name="Forme libre : forme 6127">
              <a:extLst>
                <a:ext uri="{FF2B5EF4-FFF2-40B4-BE49-F238E27FC236}">
                  <a16:creationId xmlns:a16="http://schemas.microsoft.com/office/drawing/2014/main" id="{E8DA53EE-B377-7CFC-8099-4F5F171D6AD5}"/>
                </a:ext>
              </a:extLst>
            </p:cNvPr>
            <p:cNvSpPr/>
            <p:nvPr/>
          </p:nvSpPr>
          <p:spPr bwMode="gray">
            <a:xfrm>
              <a:off x="535178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29" name="Forme libre : forme 6128">
              <a:extLst>
                <a:ext uri="{FF2B5EF4-FFF2-40B4-BE49-F238E27FC236}">
                  <a16:creationId xmlns:a16="http://schemas.microsoft.com/office/drawing/2014/main" id="{B746DB9E-7775-5E21-A30E-73363D1236A2}"/>
                </a:ext>
              </a:extLst>
            </p:cNvPr>
            <p:cNvSpPr/>
            <p:nvPr/>
          </p:nvSpPr>
          <p:spPr bwMode="gray">
            <a:xfrm>
              <a:off x="530352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30" name="Forme libre : forme 6129">
              <a:extLst>
                <a:ext uri="{FF2B5EF4-FFF2-40B4-BE49-F238E27FC236}">
                  <a16:creationId xmlns:a16="http://schemas.microsoft.com/office/drawing/2014/main" id="{874E005C-0B62-063A-0EB3-6BEA713E25B6}"/>
                </a:ext>
              </a:extLst>
            </p:cNvPr>
            <p:cNvSpPr/>
            <p:nvPr/>
          </p:nvSpPr>
          <p:spPr bwMode="gray">
            <a:xfrm>
              <a:off x="525399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31" name="Forme libre : forme 6130">
              <a:extLst>
                <a:ext uri="{FF2B5EF4-FFF2-40B4-BE49-F238E27FC236}">
                  <a16:creationId xmlns:a16="http://schemas.microsoft.com/office/drawing/2014/main" id="{F9B43FE8-55BB-26F2-7B81-97579BC0AABA}"/>
                </a:ext>
              </a:extLst>
            </p:cNvPr>
            <p:cNvSpPr/>
            <p:nvPr/>
          </p:nvSpPr>
          <p:spPr bwMode="gray">
            <a:xfrm>
              <a:off x="520573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32" name="Forme libre : forme 6131">
              <a:extLst>
                <a:ext uri="{FF2B5EF4-FFF2-40B4-BE49-F238E27FC236}">
                  <a16:creationId xmlns:a16="http://schemas.microsoft.com/office/drawing/2014/main" id="{6EDA786A-A20D-55C6-0EE2-2073FD464381}"/>
                </a:ext>
              </a:extLst>
            </p:cNvPr>
            <p:cNvSpPr/>
            <p:nvPr/>
          </p:nvSpPr>
          <p:spPr bwMode="gray">
            <a:xfrm>
              <a:off x="515620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33" name="Forme libre : forme 6132">
              <a:extLst>
                <a:ext uri="{FF2B5EF4-FFF2-40B4-BE49-F238E27FC236}">
                  <a16:creationId xmlns:a16="http://schemas.microsoft.com/office/drawing/2014/main" id="{A3F235B8-54C4-1307-9752-12FB0D29E2E3}"/>
                </a:ext>
              </a:extLst>
            </p:cNvPr>
            <p:cNvSpPr/>
            <p:nvPr/>
          </p:nvSpPr>
          <p:spPr bwMode="gray">
            <a:xfrm>
              <a:off x="510667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34" name="Forme libre : forme 6133">
              <a:extLst>
                <a:ext uri="{FF2B5EF4-FFF2-40B4-BE49-F238E27FC236}">
                  <a16:creationId xmlns:a16="http://schemas.microsoft.com/office/drawing/2014/main" id="{46A25CC8-83D9-AA3D-2114-9F56D73583ED}"/>
                </a:ext>
              </a:extLst>
            </p:cNvPr>
            <p:cNvSpPr/>
            <p:nvPr/>
          </p:nvSpPr>
          <p:spPr bwMode="gray">
            <a:xfrm>
              <a:off x="505841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35" name="Forme libre : forme 6134">
              <a:extLst>
                <a:ext uri="{FF2B5EF4-FFF2-40B4-BE49-F238E27FC236}">
                  <a16:creationId xmlns:a16="http://schemas.microsoft.com/office/drawing/2014/main" id="{089B0E8E-750C-4E91-7F7F-D95DCD0C8AD6}"/>
                </a:ext>
              </a:extLst>
            </p:cNvPr>
            <p:cNvSpPr/>
            <p:nvPr/>
          </p:nvSpPr>
          <p:spPr bwMode="gray">
            <a:xfrm>
              <a:off x="500888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36" name="Forme libre : forme 6135">
              <a:extLst>
                <a:ext uri="{FF2B5EF4-FFF2-40B4-BE49-F238E27FC236}">
                  <a16:creationId xmlns:a16="http://schemas.microsoft.com/office/drawing/2014/main" id="{C23BB581-610A-3167-1C3D-50AED333BF25}"/>
                </a:ext>
              </a:extLst>
            </p:cNvPr>
            <p:cNvSpPr/>
            <p:nvPr/>
          </p:nvSpPr>
          <p:spPr bwMode="gray">
            <a:xfrm>
              <a:off x="496062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37" name="Forme libre : forme 6136">
              <a:extLst>
                <a:ext uri="{FF2B5EF4-FFF2-40B4-BE49-F238E27FC236}">
                  <a16:creationId xmlns:a16="http://schemas.microsoft.com/office/drawing/2014/main" id="{C0AE1441-6467-DD81-6EE0-B8FF4024ED15}"/>
                </a:ext>
              </a:extLst>
            </p:cNvPr>
            <p:cNvSpPr/>
            <p:nvPr/>
          </p:nvSpPr>
          <p:spPr bwMode="gray">
            <a:xfrm>
              <a:off x="491109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38" name="Forme libre : forme 6137">
              <a:extLst>
                <a:ext uri="{FF2B5EF4-FFF2-40B4-BE49-F238E27FC236}">
                  <a16:creationId xmlns:a16="http://schemas.microsoft.com/office/drawing/2014/main" id="{E21601C8-FBE0-0C02-4679-1097F688A1FA}"/>
                </a:ext>
              </a:extLst>
            </p:cNvPr>
            <p:cNvSpPr/>
            <p:nvPr/>
          </p:nvSpPr>
          <p:spPr bwMode="gray">
            <a:xfrm>
              <a:off x="486156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39" name="Forme libre : forme 6138">
              <a:extLst>
                <a:ext uri="{FF2B5EF4-FFF2-40B4-BE49-F238E27FC236}">
                  <a16:creationId xmlns:a16="http://schemas.microsoft.com/office/drawing/2014/main" id="{BCCECA8F-AD4C-A4F2-6208-C9653879B989}"/>
                </a:ext>
              </a:extLst>
            </p:cNvPr>
            <p:cNvSpPr/>
            <p:nvPr/>
          </p:nvSpPr>
          <p:spPr bwMode="gray">
            <a:xfrm>
              <a:off x="481330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40" name="Forme libre : forme 6139">
              <a:extLst>
                <a:ext uri="{FF2B5EF4-FFF2-40B4-BE49-F238E27FC236}">
                  <a16:creationId xmlns:a16="http://schemas.microsoft.com/office/drawing/2014/main" id="{70A6C0FE-689A-4111-6869-9F9D8D89DE2E}"/>
                </a:ext>
              </a:extLst>
            </p:cNvPr>
            <p:cNvSpPr/>
            <p:nvPr/>
          </p:nvSpPr>
          <p:spPr bwMode="gray">
            <a:xfrm>
              <a:off x="476377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41" name="Forme libre : forme 6140">
              <a:extLst>
                <a:ext uri="{FF2B5EF4-FFF2-40B4-BE49-F238E27FC236}">
                  <a16:creationId xmlns:a16="http://schemas.microsoft.com/office/drawing/2014/main" id="{1F2BC165-FAFF-5A4D-6755-B1E7967407CE}"/>
                </a:ext>
              </a:extLst>
            </p:cNvPr>
            <p:cNvSpPr/>
            <p:nvPr/>
          </p:nvSpPr>
          <p:spPr bwMode="gray">
            <a:xfrm>
              <a:off x="471551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42" name="Forme libre : forme 6141">
              <a:extLst>
                <a:ext uri="{FF2B5EF4-FFF2-40B4-BE49-F238E27FC236}">
                  <a16:creationId xmlns:a16="http://schemas.microsoft.com/office/drawing/2014/main" id="{71770A31-A0D8-9C70-5366-C0C9334711A5}"/>
                </a:ext>
              </a:extLst>
            </p:cNvPr>
            <p:cNvSpPr/>
            <p:nvPr/>
          </p:nvSpPr>
          <p:spPr bwMode="gray">
            <a:xfrm>
              <a:off x="466598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43" name="Forme libre : forme 6142">
              <a:extLst>
                <a:ext uri="{FF2B5EF4-FFF2-40B4-BE49-F238E27FC236}">
                  <a16:creationId xmlns:a16="http://schemas.microsoft.com/office/drawing/2014/main" id="{9F1F0824-D95A-CAA8-82DF-9D6006C54116}"/>
                </a:ext>
              </a:extLst>
            </p:cNvPr>
            <p:cNvSpPr/>
            <p:nvPr/>
          </p:nvSpPr>
          <p:spPr bwMode="gray">
            <a:xfrm>
              <a:off x="437261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44" name="Forme libre : forme 6143">
              <a:extLst>
                <a:ext uri="{FF2B5EF4-FFF2-40B4-BE49-F238E27FC236}">
                  <a16:creationId xmlns:a16="http://schemas.microsoft.com/office/drawing/2014/main" id="{BCAD2AAA-005E-BBE4-0661-451C115E0CEF}"/>
                </a:ext>
              </a:extLst>
            </p:cNvPr>
            <p:cNvSpPr/>
            <p:nvPr/>
          </p:nvSpPr>
          <p:spPr bwMode="gray">
            <a:xfrm>
              <a:off x="432308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45" name="Forme libre : forme 6144">
              <a:extLst>
                <a:ext uri="{FF2B5EF4-FFF2-40B4-BE49-F238E27FC236}">
                  <a16:creationId xmlns:a16="http://schemas.microsoft.com/office/drawing/2014/main" id="{4FD43514-A73B-FFBE-C22F-8806448FA5F4}"/>
                </a:ext>
              </a:extLst>
            </p:cNvPr>
            <p:cNvSpPr/>
            <p:nvPr/>
          </p:nvSpPr>
          <p:spPr bwMode="gray">
            <a:xfrm>
              <a:off x="422529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46" name="Forme libre : forme 6145">
              <a:extLst>
                <a:ext uri="{FF2B5EF4-FFF2-40B4-BE49-F238E27FC236}">
                  <a16:creationId xmlns:a16="http://schemas.microsoft.com/office/drawing/2014/main" id="{1ACBB4AD-C1BF-6032-9F77-BB3FEFC13C31}"/>
                </a:ext>
              </a:extLst>
            </p:cNvPr>
            <p:cNvSpPr/>
            <p:nvPr/>
          </p:nvSpPr>
          <p:spPr bwMode="gray">
            <a:xfrm>
              <a:off x="417576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47" name="Forme libre : forme 6146">
              <a:extLst>
                <a:ext uri="{FF2B5EF4-FFF2-40B4-BE49-F238E27FC236}">
                  <a16:creationId xmlns:a16="http://schemas.microsoft.com/office/drawing/2014/main" id="{DCC1B7F3-4F5C-6BFD-E58F-D5D0AEB0FB87}"/>
                </a:ext>
              </a:extLst>
            </p:cNvPr>
            <p:cNvSpPr/>
            <p:nvPr/>
          </p:nvSpPr>
          <p:spPr bwMode="gray">
            <a:xfrm>
              <a:off x="412750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48" name="Forme libre : forme 6147">
              <a:extLst>
                <a:ext uri="{FF2B5EF4-FFF2-40B4-BE49-F238E27FC236}">
                  <a16:creationId xmlns:a16="http://schemas.microsoft.com/office/drawing/2014/main" id="{D21002B6-569C-D0BC-E4CC-A312F6107C17}"/>
                </a:ext>
              </a:extLst>
            </p:cNvPr>
            <p:cNvSpPr/>
            <p:nvPr/>
          </p:nvSpPr>
          <p:spPr bwMode="gray">
            <a:xfrm>
              <a:off x="407797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49" name="Forme libre : forme 6148">
              <a:extLst>
                <a:ext uri="{FF2B5EF4-FFF2-40B4-BE49-F238E27FC236}">
                  <a16:creationId xmlns:a16="http://schemas.microsoft.com/office/drawing/2014/main" id="{2BA70FE9-7DA8-9B44-84F1-EFC400C204C7}"/>
                </a:ext>
              </a:extLst>
            </p:cNvPr>
            <p:cNvSpPr/>
            <p:nvPr/>
          </p:nvSpPr>
          <p:spPr bwMode="gray">
            <a:xfrm>
              <a:off x="402844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50" name="Forme libre : forme 6149">
              <a:extLst>
                <a:ext uri="{FF2B5EF4-FFF2-40B4-BE49-F238E27FC236}">
                  <a16:creationId xmlns:a16="http://schemas.microsoft.com/office/drawing/2014/main" id="{04BBEA0B-EF4C-6821-0C57-96726115EF2A}"/>
                </a:ext>
              </a:extLst>
            </p:cNvPr>
            <p:cNvSpPr/>
            <p:nvPr/>
          </p:nvSpPr>
          <p:spPr bwMode="gray">
            <a:xfrm>
              <a:off x="398018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51" name="Forme libre : forme 6150">
              <a:extLst>
                <a:ext uri="{FF2B5EF4-FFF2-40B4-BE49-F238E27FC236}">
                  <a16:creationId xmlns:a16="http://schemas.microsoft.com/office/drawing/2014/main" id="{C8EF7912-4FEB-E6B4-4232-4E4406A30C99}"/>
                </a:ext>
              </a:extLst>
            </p:cNvPr>
            <p:cNvSpPr/>
            <p:nvPr/>
          </p:nvSpPr>
          <p:spPr bwMode="gray">
            <a:xfrm>
              <a:off x="393065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52" name="Forme libre : forme 6151">
              <a:extLst>
                <a:ext uri="{FF2B5EF4-FFF2-40B4-BE49-F238E27FC236}">
                  <a16:creationId xmlns:a16="http://schemas.microsoft.com/office/drawing/2014/main" id="{DA82E71E-85CF-9363-496A-E3B1C912EEE5}"/>
                </a:ext>
              </a:extLst>
            </p:cNvPr>
            <p:cNvSpPr/>
            <p:nvPr/>
          </p:nvSpPr>
          <p:spPr bwMode="gray">
            <a:xfrm>
              <a:off x="388239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53" name="Forme libre : forme 6152">
              <a:extLst>
                <a:ext uri="{FF2B5EF4-FFF2-40B4-BE49-F238E27FC236}">
                  <a16:creationId xmlns:a16="http://schemas.microsoft.com/office/drawing/2014/main" id="{8A2B9DAF-60BD-2E1D-B70F-50E2CF789EE7}"/>
                </a:ext>
              </a:extLst>
            </p:cNvPr>
            <p:cNvSpPr/>
            <p:nvPr/>
          </p:nvSpPr>
          <p:spPr bwMode="gray">
            <a:xfrm>
              <a:off x="383286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54" name="Forme libre : forme 6153">
              <a:extLst>
                <a:ext uri="{FF2B5EF4-FFF2-40B4-BE49-F238E27FC236}">
                  <a16:creationId xmlns:a16="http://schemas.microsoft.com/office/drawing/2014/main" id="{AC6283D7-0649-6743-852C-5ED1CF23EC72}"/>
                </a:ext>
              </a:extLst>
            </p:cNvPr>
            <p:cNvSpPr/>
            <p:nvPr/>
          </p:nvSpPr>
          <p:spPr bwMode="gray">
            <a:xfrm>
              <a:off x="378333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55" name="Forme libre : forme 6154">
              <a:extLst>
                <a:ext uri="{FF2B5EF4-FFF2-40B4-BE49-F238E27FC236}">
                  <a16:creationId xmlns:a16="http://schemas.microsoft.com/office/drawing/2014/main" id="{97C6B77E-DDB2-97B4-F34F-0C9398FBA298}"/>
                </a:ext>
              </a:extLst>
            </p:cNvPr>
            <p:cNvSpPr/>
            <p:nvPr/>
          </p:nvSpPr>
          <p:spPr bwMode="gray">
            <a:xfrm>
              <a:off x="373507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56" name="Forme libre : forme 6155">
              <a:extLst>
                <a:ext uri="{FF2B5EF4-FFF2-40B4-BE49-F238E27FC236}">
                  <a16:creationId xmlns:a16="http://schemas.microsoft.com/office/drawing/2014/main" id="{BFB58D81-33AE-C2BE-3710-93FBF55F28AD}"/>
                </a:ext>
              </a:extLst>
            </p:cNvPr>
            <p:cNvSpPr/>
            <p:nvPr/>
          </p:nvSpPr>
          <p:spPr bwMode="gray">
            <a:xfrm>
              <a:off x="368554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57" name="Forme libre : forme 6156">
              <a:extLst>
                <a:ext uri="{FF2B5EF4-FFF2-40B4-BE49-F238E27FC236}">
                  <a16:creationId xmlns:a16="http://schemas.microsoft.com/office/drawing/2014/main" id="{4E4F6FB8-949E-1286-8F0E-7383F7AACE2B}"/>
                </a:ext>
              </a:extLst>
            </p:cNvPr>
            <p:cNvSpPr/>
            <p:nvPr/>
          </p:nvSpPr>
          <p:spPr bwMode="gray">
            <a:xfrm>
              <a:off x="363728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58" name="Forme libre : forme 6157">
              <a:extLst>
                <a:ext uri="{FF2B5EF4-FFF2-40B4-BE49-F238E27FC236}">
                  <a16:creationId xmlns:a16="http://schemas.microsoft.com/office/drawing/2014/main" id="{827FC85F-4E54-9590-E97B-ADD1B5E66CC7}"/>
                </a:ext>
              </a:extLst>
            </p:cNvPr>
            <p:cNvSpPr/>
            <p:nvPr/>
          </p:nvSpPr>
          <p:spPr bwMode="gray">
            <a:xfrm>
              <a:off x="196977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59" name="Forme libre : forme 6158">
              <a:extLst>
                <a:ext uri="{FF2B5EF4-FFF2-40B4-BE49-F238E27FC236}">
                  <a16:creationId xmlns:a16="http://schemas.microsoft.com/office/drawing/2014/main" id="{3B2FAF29-B28C-E6FF-30E3-13EFF50AC124}"/>
                </a:ext>
              </a:extLst>
            </p:cNvPr>
            <p:cNvSpPr/>
            <p:nvPr/>
          </p:nvSpPr>
          <p:spPr bwMode="gray">
            <a:xfrm>
              <a:off x="192151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60" name="Forme libre : forme 6159">
              <a:extLst>
                <a:ext uri="{FF2B5EF4-FFF2-40B4-BE49-F238E27FC236}">
                  <a16:creationId xmlns:a16="http://schemas.microsoft.com/office/drawing/2014/main" id="{4E46B16F-120D-14D4-3268-D414D5C22378}"/>
                </a:ext>
              </a:extLst>
            </p:cNvPr>
            <p:cNvSpPr/>
            <p:nvPr/>
          </p:nvSpPr>
          <p:spPr bwMode="gray">
            <a:xfrm>
              <a:off x="187198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61" name="Forme libre : forme 6160">
              <a:extLst>
                <a:ext uri="{FF2B5EF4-FFF2-40B4-BE49-F238E27FC236}">
                  <a16:creationId xmlns:a16="http://schemas.microsoft.com/office/drawing/2014/main" id="{6282D22A-5FA3-9531-1AE0-4F5FA37ED724}"/>
                </a:ext>
              </a:extLst>
            </p:cNvPr>
            <p:cNvSpPr/>
            <p:nvPr/>
          </p:nvSpPr>
          <p:spPr bwMode="gray">
            <a:xfrm>
              <a:off x="182372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62" name="Forme libre : forme 6161">
              <a:extLst>
                <a:ext uri="{FF2B5EF4-FFF2-40B4-BE49-F238E27FC236}">
                  <a16:creationId xmlns:a16="http://schemas.microsoft.com/office/drawing/2014/main" id="{2E76A52D-7383-B730-9759-708EDE1FE67D}"/>
                </a:ext>
              </a:extLst>
            </p:cNvPr>
            <p:cNvSpPr/>
            <p:nvPr/>
          </p:nvSpPr>
          <p:spPr bwMode="gray">
            <a:xfrm>
              <a:off x="177419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63" name="Forme libre : forme 6162">
              <a:extLst>
                <a:ext uri="{FF2B5EF4-FFF2-40B4-BE49-F238E27FC236}">
                  <a16:creationId xmlns:a16="http://schemas.microsoft.com/office/drawing/2014/main" id="{5768F3BB-FD1E-36A6-1864-EB988AA076FB}"/>
                </a:ext>
              </a:extLst>
            </p:cNvPr>
            <p:cNvSpPr/>
            <p:nvPr/>
          </p:nvSpPr>
          <p:spPr bwMode="gray">
            <a:xfrm>
              <a:off x="172593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64" name="Forme libre : forme 6163">
              <a:extLst>
                <a:ext uri="{FF2B5EF4-FFF2-40B4-BE49-F238E27FC236}">
                  <a16:creationId xmlns:a16="http://schemas.microsoft.com/office/drawing/2014/main" id="{8AE8DB23-38C8-71BF-926D-D791101AFF99}"/>
                </a:ext>
              </a:extLst>
            </p:cNvPr>
            <p:cNvSpPr/>
            <p:nvPr/>
          </p:nvSpPr>
          <p:spPr bwMode="gray">
            <a:xfrm>
              <a:off x="167640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65" name="Forme libre : forme 6164">
              <a:extLst>
                <a:ext uri="{FF2B5EF4-FFF2-40B4-BE49-F238E27FC236}">
                  <a16:creationId xmlns:a16="http://schemas.microsoft.com/office/drawing/2014/main" id="{BF2BB61B-5FB3-7B21-1E80-2B5DB713E2E0}"/>
                </a:ext>
              </a:extLst>
            </p:cNvPr>
            <p:cNvSpPr/>
            <p:nvPr/>
          </p:nvSpPr>
          <p:spPr bwMode="gray">
            <a:xfrm>
              <a:off x="1626870" y="32169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66" name="Forme libre : forme 6165">
              <a:extLst>
                <a:ext uri="{FF2B5EF4-FFF2-40B4-BE49-F238E27FC236}">
                  <a16:creationId xmlns:a16="http://schemas.microsoft.com/office/drawing/2014/main" id="{3DDB4B38-A3BC-8514-0A2B-B79AF5E5AA09}"/>
                </a:ext>
              </a:extLst>
            </p:cNvPr>
            <p:cNvSpPr/>
            <p:nvPr/>
          </p:nvSpPr>
          <p:spPr bwMode="gray">
            <a:xfrm>
              <a:off x="1578610" y="32169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67" name="Forme libre : forme 6166">
              <a:extLst>
                <a:ext uri="{FF2B5EF4-FFF2-40B4-BE49-F238E27FC236}">
                  <a16:creationId xmlns:a16="http://schemas.microsoft.com/office/drawing/2014/main" id="{58B871E9-15AC-790E-27C9-36811C25EBD8}"/>
                </a:ext>
              </a:extLst>
            </p:cNvPr>
            <p:cNvSpPr/>
            <p:nvPr/>
          </p:nvSpPr>
          <p:spPr bwMode="gray">
            <a:xfrm>
              <a:off x="1529080" y="32169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68" name="Forme libre : forme 6167">
              <a:extLst>
                <a:ext uri="{FF2B5EF4-FFF2-40B4-BE49-F238E27FC236}">
                  <a16:creationId xmlns:a16="http://schemas.microsoft.com/office/drawing/2014/main" id="{D9A72EBC-D606-EE42-3EDE-64601CE3A4C1}"/>
                </a:ext>
              </a:extLst>
            </p:cNvPr>
            <p:cNvSpPr/>
            <p:nvPr/>
          </p:nvSpPr>
          <p:spPr bwMode="gray">
            <a:xfrm>
              <a:off x="1480820" y="32169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69" name="Forme libre : forme 6168">
              <a:extLst>
                <a:ext uri="{FF2B5EF4-FFF2-40B4-BE49-F238E27FC236}">
                  <a16:creationId xmlns:a16="http://schemas.microsoft.com/office/drawing/2014/main" id="{B42212E9-3F0E-38A8-3AAA-3C4A9BC7E4F7}"/>
                </a:ext>
              </a:extLst>
            </p:cNvPr>
            <p:cNvSpPr/>
            <p:nvPr/>
          </p:nvSpPr>
          <p:spPr bwMode="gray">
            <a:xfrm>
              <a:off x="1431290" y="32169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70" name="Forme libre : forme 6169">
              <a:extLst>
                <a:ext uri="{FF2B5EF4-FFF2-40B4-BE49-F238E27FC236}">
                  <a16:creationId xmlns:a16="http://schemas.microsoft.com/office/drawing/2014/main" id="{EA0EAF84-B479-47F7-48C2-ECED34E221A0}"/>
                </a:ext>
              </a:extLst>
            </p:cNvPr>
            <p:cNvSpPr/>
            <p:nvPr/>
          </p:nvSpPr>
          <p:spPr bwMode="gray">
            <a:xfrm>
              <a:off x="1381760" y="32169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71" name="Forme libre : forme 6170">
              <a:extLst>
                <a:ext uri="{FF2B5EF4-FFF2-40B4-BE49-F238E27FC236}">
                  <a16:creationId xmlns:a16="http://schemas.microsoft.com/office/drawing/2014/main" id="{B3D15E46-8737-B379-F3C1-0F6DCA3B57F0}"/>
                </a:ext>
              </a:extLst>
            </p:cNvPr>
            <p:cNvSpPr/>
            <p:nvPr/>
          </p:nvSpPr>
          <p:spPr bwMode="gray">
            <a:xfrm>
              <a:off x="1333500" y="32169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72" name="Forme libre : forme 6171">
              <a:extLst>
                <a:ext uri="{FF2B5EF4-FFF2-40B4-BE49-F238E27FC236}">
                  <a16:creationId xmlns:a16="http://schemas.microsoft.com/office/drawing/2014/main" id="{5B2916F1-8A9B-542B-28F3-154F0182B0B8}"/>
                </a:ext>
              </a:extLst>
            </p:cNvPr>
            <p:cNvSpPr/>
            <p:nvPr/>
          </p:nvSpPr>
          <p:spPr bwMode="gray">
            <a:xfrm>
              <a:off x="1283970" y="32169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73" name="Forme libre : forme 6172">
              <a:extLst>
                <a:ext uri="{FF2B5EF4-FFF2-40B4-BE49-F238E27FC236}">
                  <a16:creationId xmlns:a16="http://schemas.microsoft.com/office/drawing/2014/main" id="{B77B0BA5-587B-8F08-0172-4216503EBC94}"/>
                </a:ext>
              </a:extLst>
            </p:cNvPr>
            <p:cNvSpPr/>
            <p:nvPr/>
          </p:nvSpPr>
          <p:spPr bwMode="gray">
            <a:xfrm>
              <a:off x="1235710" y="32169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74" name="Forme libre : forme 6173">
              <a:extLst>
                <a:ext uri="{FF2B5EF4-FFF2-40B4-BE49-F238E27FC236}">
                  <a16:creationId xmlns:a16="http://schemas.microsoft.com/office/drawing/2014/main" id="{F6D8E6A7-7BE5-32C4-DCCC-F1FC43A79FF0}"/>
                </a:ext>
              </a:extLst>
            </p:cNvPr>
            <p:cNvSpPr/>
            <p:nvPr/>
          </p:nvSpPr>
          <p:spPr bwMode="gray">
            <a:xfrm>
              <a:off x="1186180" y="32169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75" name="Forme libre : forme 6174">
              <a:extLst>
                <a:ext uri="{FF2B5EF4-FFF2-40B4-BE49-F238E27FC236}">
                  <a16:creationId xmlns:a16="http://schemas.microsoft.com/office/drawing/2014/main" id="{EF1B356B-F80D-CD10-9EAF-E7C03DB2B611}"/>
                </a:ext>
              </a:extLst>
            </p:cNvPr>
            <p:cNvSpPr/>
            <p:nvPr/>
          </p:nvSpPr>
          <p:spPr bwMode="gray">
            <a:xfrm>
              <a:off x="1136650" y="32169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76" name="Forme libre : forme 6175">
              <a:extLst>
                <a:ext uri="{FF2B5EF4-FFF2-40B4-BE49-F238E27FC236}">
                  <a16:creationId xmlns:a16="http://schemas.microsoft.com/office/drawing/2014/main" id="{56236279-0C73-E60A-BEB5-CEBF019375E7}"/>
                </a:ext>
              </a:extLst>
            </p:cNvPr>
            <p:cNvSpPr/>
            <p:nvPr/>
          </p:nvSpPr>
          <p:spPr bwMode="gray">
            <a:xfrm>
              <a:off x="7067550" y="31673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77" name="Forme libre : forme 6176">
              <a:extLst>
                <a:ext uri="{FF2B5EF4-FFF2-40B4-BE49-F238E27FC236}">
                  <a16:creationId xmlns:a16="http://schemas.microsoft.com/office/drawing/2014/main" id="{49EBC747-3182-A2E7-59C2-F94828768502}"/>
                </a:ext>
              </a:extLst>
            </p:cNvPr>
            <p:cNvSpPr/>
            <p:nvPr/>
          </p:nvSpPr>
          <p:spPr bwMode="gray">
            <a:xfrm>
              <a:off x="7019289" y="31673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78" name="Forme libre : forme 6177">
              <a:extLst>
                <a:ext uri="{FF2B5EF4-FFF2-40B4-BE49-F238E27FC236}">
                  <a16:creationId xmlns:a16="http://schemas.microsoft.com/office/drawing/2014/main" id="{04BB9961-CEF3-B5DB-3D39-47200FB19784}"/>
                </a:ext>
              </a:extLst>
            </p:cNvPr>
            <p:cNvSpPr/>
            <p:nvPr/>
          </p:nvSpPr>
          <p:spPr bwMode="gray">
            <a:xfrm>
              <a:off x="6969759" y="31673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79" name="Forme libre : forme 6178">
              <a:extLst>
                <a:ext uri="{FF2B5EF4-FFF2-40B4-BE49-F238E27FC236}">
                  <a16:creationId xmlns:a16="http://schemas.microsoft.com/office/drawing/2014/main" id="{F369008C-C085-9507-08F6-E0688363FEE1}"/>
                </a:ext>
              </a:extLst>
            </p:cNvPr>
            <p:cNvSpPr/>
            <p:nvPr/>
          </p:nvSpPr>
          <p:spPr bwMode="gray">
            <a:xfrm>
              <a:off x="6920230" y="31673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80" name="Forme libre : forme 6179">
              <a:extLst>
                <a:ext uri="{FF2B5EF4-FFF2-40B4-BE49-F238E27FC236}">
                  <a16:creationId xmlns:a16="http://schemas.microsoft.com/office/drawing/2014/main" id="{9D60E00A-C457-D02F-CE3C-EF806A45800B}"/>
                </a:ext>
              </a:extLst>
            </p:cNvPr>
            <p:cNvSpPr/>
            <p:nvPr/>
          </p:nvSpPr>
          <p:spPr bwMode="gray">
            <a:xfrm>
              <a:off x="6626859" y="31673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81" name="Forme libre : forme 6180">
              <a:extLst>
                <a:ext uri="{FF2B5EF4-FFF2-40B4-BE49-F238E27FC236}">
                  <a16:creationId xmlns:a16="http://schemas.microsoft.com/office/drawing/2014/main" id="{B68109FE-1C79-3537-347D-FEFE1BAFB835}"/>
                </a:ext>
              </a:extLst>
            </p:cNvPr>
            <p:cNvSpPr/>
            <p:nvPr/>
          </p:nvSpPr>
          <p:spPr bwMode="gray">
            <a:xfrm>
              <a:off x="6577330" y="31673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82" name="Forme libre : forme 6181">
              <a:extLst>
                <a:ext uri="{FF2B5EF4-FFF2-40B4-BE49-F238E27FC236}">
                  <a16:creationId xmlns:a16="http://schemas.microsoft.com/office/drawing/2014/main" id="{FB262999-3617-56DB-A6DB-B1E1128974B6}"/>
                </a:ext>
              </a:extLst>
            </p:cNvPr>
            <p:cNvSpPr/>
            <p:nvPr/>
          </p:nvSpPr>
          <p:spPr bwMode="gray">
            <a:xfrm>
              <a:off x="6529069" y="31673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83" name="Forme libre : forme 6182">
              <a:extLst>
                <a:ext uri="{FF2B5EF4-FFF2-40B4-BE49-F238E27FC236}">
                  <a16:creationId xmlns:a16="http://schemas.microsoft.com/office/drawing/2014/main" id="{7AB0848A-89AC-414B-707E-E47157E8A5E9}"/>
                </a:ext>
              </a:extLst>
            </p:cNvPr>
            <p:cNvSpPr/>
            <p:nvPr/>
          </p:nvSpPr>
          <p:spPr bwMode="gray">
            <a:xfrm>
              <a:off x="6479540" y="31673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84" name="Forme libre : forme 6183">
              <a:extLst>
                <a:ext uri="{FF2B5EF4-FFF2-40B4-BE49-F238E27FC236}">
                  <a16:creationId xmlns:a16="http://schemas.microsoft.com/office/drawing/2014/main" id="{D3B1AE40-C2A7-1F39-11E9-24A3860D34CF}"/>
                </a:ext>
              </a:extLst>
            </p:cNvPr>
            <p:cNvSpPr/>
            <p:nvPr/>
          </p:nvSpPr>
          <p:spPr bwMode="gray">
            <a:xfrm>
              <a:off x="643001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85" name="Forme libre : forme 6184">
              <a:extLst>
                <a:ext uri="{FF2B5EF4-FFF2-40B4-BE49-F238E27FC236}">
                  <a16:creationId xmlns:a16="http://schemas.microsoft.com/office/drawing/2014/main" id="{A3D9FD6D-8344-0A19-EEDE-335AE752461B}"/>
                </a:ext>
              </a:extLst>
            </p:cNvPr>
            <p:cNvSpPr/>
            <p:nvPr/>
          </p:nvSpPr>
          <p:spPr bwMode="gray">
            <a:xfrm>
              <a:off x="638175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86" name="Forme libre : forme 6185">
              <a:extLst>
                <a:ext uri="{FF2B5EF4-FFF2-40B4-BE49-F238E27FC236}">
                  <a16:creationId xmlns:a16="http://schemas.microsoft.com/office/drawing/2014/main" id="{806737BD-6C69-B7C5-2BFE-8B5E04C97E93}"/>
                </a:ext>
              </a:extLst>
            </p:cNvPr>
            <p:cNvSpPr/>
            <p:nvPr/>
          </p:nvSpPr>
          <p:spPr bwMode="gray">
            <a:xfrm>
              <a:off x="633222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87" name="Forme libre : forme 6186">
              <a:extLst>
                <a:ext uri="{FF2B5EF4-FFF2-40B4-BE49-F238E27FC236}">
                  <a16:creationId xmlns:a16="http://schemas.microsoft.com/office/drawing/2014/main" id="{7B555ECF-6CB0-2407-BAF7-F4C7E27152F7}"/>
                </a:ext>
              </a:extLst>
            </p:cNvPr>
            <p:cNvSpPr/>
            <p:nvPr/>
          </p:nvSpPr>
          <p:spPr bwMode="gray">
            <a:xfrm>
              <a:off x="628396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88" name="Forme libre : forme 6187">
              <a:extLst>
                <a:ext uri="{FF2B5EF4-FFF2-40B4-BE49-F238E27FC236}">
                  <a16:creationId xmlns:a16="http://schemas.microsoft.com/office/drawing/2014/main" id="{A14E8EFC-086C-F876-7A91-7D4E1137E4C4}"/>
                </a:ext>
              </a:extLst>
            </p:cNvPr>
            <p:cNvSpPr/>
            <p:nvPr/>
          </p:nvSpPr>
          <p:spPr bwMode="gray">
            <a:xfrm>
              <a:off x="623443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89" name="Forme libre : forme 6188">
              <a:extLst>
                <a:ext uri="{FF2B5EF4-FFF2-40B4-BE49-F238E27FC236}">
                  <a16:creationId xmlns:a16="http://schemas.microsoft.com/office/drawing/2014/main" id="{012418AC-EB25-EFA9-7A81-A9BFC3FBEF30}"/>
                </a:ext>
              </a:extLst>
            </p:cNvPr>
            <p:cNvSpPr/>
            <p:nvPr/>
          </p:nvSpPr>
          <p:spPr bwMode="gray">
            <a:xfrm>
              <a:off x="618490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90" name="Forme libre : forme 6189">
              <a:extLst>
                <a:ext uri="{FF2B5EF4-FFF2-40B4-BE49-F238E27FC236}">
                  <a16:creationId xmlns:a16="http://schemas.microsoft.com/office/drawing/2014/main" id="{1280E371-4D2E-FF48-E15F-66365606C452}"/>
                </a:ext>
              </a:extLst>
            </p:cNvPr>
            <p:cNvSpPr/>
            <p:nvPr/>
          </p:nvSpPr>
          <p:spPr bwMode="gray">
            <a:xfrm>
              <a:off x="613664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91" name="Forme libre : forme 6190">
              <a:extLst>
                <a:ext uri="{FF2B5EF4-FFF2-40B4-BE49-F238E27FC236}">
                  <a16:creationId xmlns:a16="http://schemas.microsoft.com/office/drawing/2014/main" id="{6E098395-349B-B92B-44AD-9D3A24CDFD7D}"/>
                </a:ext>
              </a:extLst>
            </p:cNvPr>
            <p:cNvSpPr/>
            <p:nvPr/>
          </p:nvSpPr>
          <p:spPr bwMode="gray">
            <a:xfrm>
              <a:off x="608711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92" name="Forme libre : forme 6191">
              <a:extLst>
                <a:ext uri="{FF2B5EF4-FFF2-40B4-BE49-F238E27FC236}">
                  <a16:creationId xmlns:a16="http://schemas.microsoft.com/office/drawing/2014/main" id="{5D500D71-FA95-4F4B-DCF2-50028AA1B122}"/>
                </a:ext>
              </a:extLst>
            </p:cNvPr>
            <p:cNvSpPr/>
            <p:nvPr/>
          </p:nvSpPr>
          <p:spPr bwMode="gray">
            <a:xfrm>
              <a:off x="603885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93" name="Forme libre : forme 6192">
              <a:extLst>
                <a:ext uri="{FF2B5EF4-FFF2-40B4-BE49-F238E27FC236}">
                  <a16:creationId xmlns:a16="http://schemas.microsoft.com/office/drawing/2014/main" id="{9F989A31-7BA4-EFDD-1FB7-A049C2C384AA}"/>
                </a:ext>
              </a:extLst>
            </p:cNvPr>
            <p:cNvSpPr/>
            <p:nvPr/>
          </p:nvSpPr>
          <p:spPr bwMode="gray">
            <a:xfrm>
              <a:off x="598932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94" name="Forme libre : forme 6193">
              <a:extLst>
                <a:ext uri="{FF2B5EF4-FFF2-40B4-BE49-F238E27FC236}">
                  <a16:creationId xmlns:a16="http://schemas.microsoft.com/office/drawing/2014/main" id="{C7062674-270C-F2E1-D6CD-4FF7C75C9790}"/>
                </a:ext>
              </a:extLst>
            </p:cNvPr>
            <p:cNvSpPr/>
            <p:nvPr/>
          </p:nvSpPr>
          <p:spPr bwMode="gray">
            <a:xfrm>
              <a:off x="594106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95" name="Forme libre : forme 6194">
              <a:extLst>
                <a:ext uri="{FF2B5EF4-FFF2-40B4-BE49-F238E27FC236}">
                  <a16:creationId xmlns:a16="http://schemas.microsoft.com/office/drawing/2014/main" id="{807B2242-7B76-8B63-B37B-EDF5B6BD4181}"/>
                </a:ext>
              </a:extLst>
            </p:cNvPr>
            <p:cNvSpPr/>
            <p:nvPr/>
          </p:nvSpPr>
          <p:spPr bwMode="gray">
            <a:xfrm>
              <a:off x="589153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96" name="Forme libre : forme 6195">
              <a:extLst>
                <a:ext uri="{FF2B5EF4-FFF2-40B4-BE49-F238E27FC236}">
                  <a16:creationId xmlns:a16="http://schemas.microsoft.com/office/drawing/2014/main" id="{8A79E7E0-0A8C-5584-FAC3-B4CC84D9E10D}"/>
                </a:ext>
              </a:extLst>
            </p:cNvPr>
            <p:cNvSpPr/>
            <p:nvPr/>
          </p:nvSpPr>
          <p:spPr bwMode="gray">
            <a:xfrm>
              <a:off x="584200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97" name="Forme libre : forme 6196">
              <a:extLst>
                <a:ext uri="{FF2B5EF4-FFF2-40B4-BE49-F238E27FC236}">
                  <a16:creationId xmlns:a16="http://schemas.microsoft.com/office/drawing/2014/main" id="{E34D3113-C88A-704E-35A3-C30FF826FF44}"/>
                </a:ext>
              </a:extLst>
            </p:cNvPr>
            <p:cNvSpPr/>
            <p:nvPr/>
          </p:nvSpPr>
          <p:spPr bwMode="gray">
            <a:xfrm>
              <a:off x="579374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98" name="Forme libre : forme 6197">
              <a:extLst>
                <a:ext uri="{FF2B5EF4-FFF2-40B4-BE49-F238E27FC236}">
                  <a16:creationId xmlns:a16="http://schemas.microsoft.com/office/drawing/2014/main" id="{0190DB83-4023-9963-8FA3-FEAF7D4C761C}"/>
                </a:ext>
              </a:extLst>
            </p:cNvPr>
            <p:cNvSpPr/>
            <p:nvPr/>
          </p:nvSpPr>
          <p:spPr bwMode="gray">
            <a:xfrm>
              <a:off x="574421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99" name="Forme libre : forme 6198">
              <a:extLst>
                <a:ext uri="{FF2B5EF4-FFF2-40B4-BE49-F238E27FC236}">
                  <a16:creationId xmlns:a16="http://schemas.microsoft.com/office/drawing/2014/main" id="{4452AF2E-75CB-3B41-23D2-5827BF9FE563}"/>
                </a:ext>
              </a:extLst>
            </p:cNvPr>
            <p:cNvSpPr/>
            <p:nvPr/>
          </p:nvSpPr>
          <p:spPr bwMode="gray">
            <a:xfrm>
              <a:off x="569595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00" name="Forme libre : forme 6199">
              <a:extLst>
                <a:ext uri="{FF2B5EF4-FFF2-40B4-BE49-F238E27FC236}">
                  <a16:creationId xmlns:a16="http://schemas.microsoft.com/office/drawing/2014/main" id="{194D0759-F8FD-054B-DF24-CA15C53F7F6E}"/>
                </a:ext>
              </a:extLst>
            </p:cNvPr>
            <p:cNvSpPr/>
            <p:nvPr/>
          </p:nvSpPr>
          <p:spPr bwMode="gray">
            <a:xfrm>
              <a:off x="564642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01" name="Forme libre : forme 6200">
              <a:extLst>
                <a:ext uri="{FF2B5EF4-FFF2-40B4-BE49-F238E27FC236}">
                  <a16:creationId xmlns:a16="http://schemas.microsoft.com/office/drawing/2014/main" id="{EDDC9086-20C2-13A6-062A-C9F1A63AFCA2}"/>
                </a:ext>
              </a:extLst>
            </p:cNvPr>
            <p:cNvSpPr/>
            <p:nvPr/>
          </p:nvSpPr>
          <p:spPr bwMode="gray">
            <a:xfrm>
              <a:off x="559689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02" name="Forme libre : forme 6201">
              <a:extLst>
                <a:ext uri="{FF2B5EF4-FFF2-40B4-BE49-F238E27FC236}">
                  <a16:creationId xmlns:a16="http://schemas.microsoft.com/office/drawing/2014/main" id="{310C6C26-383B-D1CF-1B09-7DDE25DB41F0}"/>
                </a:ext>
              </a:extLst>
            </p:cNvPr>
            <p:cNvSpPr/>
            <p:nvPr/>
          </p:nvSpPr>
          <p:spPr bwMode="gray">
            <a:xfrm>
              <a:off x="554863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03" name="Forme libre : forme 6202">
              <a:extLst>
                <a:ext uri="{FF2B5EF4-FFF2-40B4-BE49-F238E27FC236}">
                  <a16:creationId xmlns:a16="http://schemas.microsoft.com/office/drawing/2014/main" id="{4F713782-7DC4-14CD-9E02-1AAC156F0EA5}"/>
                </a:ext>
              </a:extLst>
            </p:cNvPr>
            <p:cNvSpPr/>
            <p:nvPr/>
          </p:nvSpPr>
          <p:spPr bwMode="gray">
            <a:xfrm>
              <a:off x="549910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04" name="Forme libre : forme 6203">
              <a:extLst>
                <a:ext uri="{FF2B5EF4-FFF2-40B4-BE49-F238E27FC236}">
                  <a16:creationId xmlns:a16="http://schemas.microsoft.com/office/drawing/2014/main" id="{C816CF3C-7F75-7E01-404A-97DFE35962FF}"/>
                </a:ext>
              </a:extLst>
            </p:cNvPr>
            <p:cNvSpPr/>
            <p:nvPr/>
          </p:nvSpPr>
          <p:spPr bwMode="gray">
            <a:xfrm>
              <a:off x="545084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05" name="Forme libre : forme 6204">
              <a:extLst>
                <a:ext uri="{FF2B5EF4-FFF2-40B4-BE49-F238E27FC236}">
                  <a16:creationId xmlns:a16="http://schemas.microsoft.com/office/drawing/2014/main" id="{E627FF0E-B9E5-E9EA-EBD5-1B7A0937A4F0}"/>
                </a:ext>
              </a:extLst>
            </p:cNvPr>
            <p:cNvSpPr/>
            <p:nvPr/>
          </p:nvSpPr>
          <p:spPr bwMode="gray">
            <a:xfrm>
              <a:off x="540131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06" name="Forme libre : forme 6205">
              <a:extLst>
                <a:ext uri="{FF2B5EF4-FFF2-40B4-BE49-F238E27FC236}">
                  <a16:creationId xmlns:a16="http://schemas.microsoft.com/office/drawing/2014/main" id="{416A5F8F-3A43-B8A5-31C4-5FABB86F0BD7}"/>
                </a:ext>
              </a:extLst>
            </p:cNvPr>
            <p:cNvSpPr/>
            <p:nvPr/>
          </p:nvSpPr>
          <p:spPr bwMode="gray">
            <a:xfrm>
              <a:off x="535178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07" name="Forme libre : forme 6206">
              <a:extLst>
                <a:ext uri="{FF2B5EF4-FFF2-40B4-BE49-F238E27FC236}">
                  <a16:creationId xmlns:a16="http://schemas.microsoft.com/office/drawing/2014/main" id="{184F0EE8-179F-7A5E-E6FC-52C01725BCB7}"/>
                </a:ext>
              </a:extLst>
            </p:cNvPr>
            <p:cNvSpPr/>
            <p:nvPr/>
          </p:nvSpPr>
          <p:spPr bwMode="gray">
            <a:xfrm>
              <a:off x="530352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08" name="Forme libre : forme 6207">
              <a:extLst>
                <a:ext uri="{FF2B5EF4-FFF2-40B4-BE49-F238E27FC236}">
                  <a16:creationId xmlns:a16="http://schemas.microsoft.com/office/drawing/2014/main" id="{AAFCBA8D-7D19-A317-51C3-BAD93B784ECA}"/>
                </a:ext>
              </a:extLst>
            </p:cNvPr>
            <p:cNvSpPr/>
            <p:nvPr/>
          </p:nvSpPr>
          <p:spPr bwMode="gray">
            <a:xfrm>
              <a:off x="525399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09" name="Forme libre : forme 6208">
              <a:extLst>
                <a:ext uri="{FF2B5EF4-FFF2-40B4-BE49-F238E27FC236}">
                  <a16:creationId xmlns:a16="http://schemas.microsoft.com/office/drawing/2014/main" id="{6BD4DFA9-8351-4EB0-A955-B4DCC3078467}"/>
                </a:ext>
              </a:extLst>
            </p:cNvPr>
            <p:cNvSpPr/>
            <p:nvPr/>
          </p:nvSpPr>
          <p:spPr bwMode="gray">
            <a:xfrm>
              <a:off x="520573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10" name="Forme libre : forme 6209">
              <a:extLst>
                <a:ext uri="{FF2B5EF4-FFF2-40B4-BE49-F238E27FC236}">
                  <a16:creationId xmlns:a16="http://schemas.microsoft.com/office/drawing/2014/main" id="{C87D9E50-C806-A586-77FD-46DA813B6DC7}"/>
                </a:ext>
              </a:extLst>
            </p:cNvPr>
            <p:cNvSpPr/>
            <p:nvPr/>
          </p:nvSpPr>
          <p:spPr bwMode="gray">
            <a:xfrm>
              <a:off x="515620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11" name="Forme libre : forme 6210">
              <a:extLst>
                <a:ext uri="{FF2B5EF4-FFF2-40B4-BE49-F238E27FC236}">
                  <a16:creationId xmlns:a16="http://schemas.microsoft.com/office/drawing/2014/main" id="{DE66EDDC-056E-5DCA-3D63-2A11BCE252F5}"/>
                </a:ext>
              </a:extLst>
            </p:cNvPr>
            <p:cNvSpPr/>
            <p:nvPr/>
          </p:nvSpPr>
          <p:spPr bwMode="gray">
            <a:xfrm>
              <a:off x="510667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12" name="Forme libre : forme 6211">
              <a:extLst>
                <a:ext uri="{FF2B5EF4-FFF2-40B4-BE49-F238E27FC236}">
                  <a16:creationId xmlns:a16="http://schemas.microsoft.com/office/drawing/2014/main" id="{44902259-4142-FF7C-9EEF-9AC0095E29CD}"/>
                </a:ext>
              </a:extLst>
            </p:cNvPr>
            <p:cNvSpPr/>
            <p:nvPr/>
          </p:nvSpPr>
          <p:spPr bwMode="gray">
            <a:xfrm>
              <a:off x="505841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13" name="Forme libre : forme 6212">
              <a:extLst>
                <a:ext uri="{FF2B5EF4-FFF2-40B4-BE49-F238E27FC236}">
                  <a16:creationId xmlns:a16="http://schemas.microsoft.com/office/drawing/2014/main" id="{BE4E6F8F-29A1-9608-8D5F-6F8AE74EA71C}"/>
                </a:ext>
              </a:extLst>
            </p:cNvPr>
            <p:cNvSpPr/>
            <p:nvPr/>
          </p:nvSpPr>
          <p:spPr bwMode="gray">
            <a:xfrm>
              <a:off x="500888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14" name="Forme libre : forme 6213">
              <a:extLst>
                <a:ext uri="{FF2B5EF4-FFF2-40B4-BE49-F238E27FC236}">
                  <a16:creationId xmlns:a16="http://schemas.microsoft.com/office/drawing/2014/main" id="{B383E90A-44F9-FDEB-9CD8-20746F925EE2}"/>
                </a:ext>
              </a:extLst>
            </p:cNvPr>
            <p:cNvSpPr/>
            <p:nvPr/>
          </p:nvSpPr>
          <p:spPr bwMode="gray">
            <a:xfrm>
              <a:off x="496062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15" name="Forme libre : forme 6214">
              <a:extLst>
                <a:ext uri="{FF2B5EF4-FFF2-40B4-BE49-F238E27FC236}">
                  <a16:creationId xmlns:a16="http://schemas.microsoft.com/office/drawing/2014/main" id="{C1AAF516-75A1-6F88-AADD-652D8D286FFA}"/>
                </a:ext>
              </a:extLst>
            </p:cNvPr>
            <p:cNvSpPr/>
            <p:nvPr/>
          </p:nvSpPr>
          <p:spPr bwMode="gray">
            <a:xfrm>
              <a:off x="491109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16" name="Forme libre : forme 6215">
              <a:extLst>
                <a:ext uri="{FF2B5EF4-FFF2-40B4-BE49-F238E27FC236}">
                  <a16:creationId xmlns:a16="http://schemas.microsoft.com/office/drawing/2014/main" id="{F1237CBC-B188-683F-6701-89F98CA203CC}"/>
                </a:ext>
              </a:extLst>
            </p:cNvPr>
            <p:cNvSpPr/>
            <p:nvPr/>
          </p:nvSpPr>
          <p:spPr bwMode="gray">
            <a:xfrm>
              <a:off x="486156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17" name="Forme libre : forme 6216">
              <a:extLst>
                <a:ext uri="{FF2B5EF4-FFF2-40B4-BE49-F238E27FC236}">
                  <a16:creationId xmlns:a16="http://schemas.microsoft.com/office/drawing/2014/main" id="{674B4D6D-2124-7169-2E36-ABB212498D3B}"/>
                </a:ext>
              </a:extLst>
            </p:cNvPr>
            <p:cNvSpPr/>
            <p:nvPr/>
          </p:nvSpPr>
          <p:spPr bwMode="gray">
            <a:xfrm>
              <a:off x="481330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18" name="Forme libre : forme 6217">
              <a:extLst>
                <a:ext uri="{FF2B5EF4-FFF2-40B4-BE49-F238E27FC236}">
                  <a16:creationId xmlns:a16="http://schemas.microsoft.com/office/drawing/2014/main" id="{9FABB25C-E14A-0CE6-2738-E91D560AFE37}"/>
                </a:ext>
              </a:extLst>
            </p:cNvPr>
            <p:cNvSpPr/>
            <p:nvPr/>
          </p:nvSpPr>
          <p:spPr bwMode="gray">
            <a:xfrm>
              <a:off x="476377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19" name="Forme libre : forme 6218">
              <a:extLst>
                <a:ext uri="{FF2B5EF4-FFF2-40B4-BE49-F238E27FC236}">
                  <a16:creationId xmlns:a16="http://schemas.microsoft.com/office/drawing/2014/main" id="{9DEF952C-C62A-6820-B968-69AB92DE53E1}"/>
                </a:ext>
              </a:extLst>
            </p:cNvPr>
            <p:cNvSpPr/>
            <p:nvPr/>
          </p:nvSpPr>
          <p:spPr bwMode="gray">
            <a:xfrm>
              <a:off x="471551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20" name="Forme libre : forme 6219">
              <a:extLst>
                <a:ext uri="{FF2B5EF4-FFF2-40B4-BE49-F238E27FC236}">
                  <a16:creationId xmlns:a16="http://schemas.microsoft.com/office/drawing/2014/main" id="{9D3B06B8-B7F8-8D4B-14C8-F2396F4125D1}"/>
                </a:ext>
              </a:extLst>
            </p:cNvPr>
            <p:cNvSpPr/>
            <p:nvPr/>
          </p:nvSpPr>
          <p:spPr bwMode="gray">
            <a:xfrm>
              <a:off x="466598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21" name="Forme libre : forme 6220">
              <a:extLst>
                <a:ext uri="{FF2B5EF4-FFF2-40B4-BE49-F238E27FC236}">
                  <a16:creationId xmlns:a16="http://schemas.microsoft.com/office/drawing/2014/main" id="{7A83E3FC-886E-E740-BE42-45A2F9B88B54}"/>
                </a:ext>
              </a:extLst>
            </p:cNvPr>
            <p:cNvSpPr/>
            <p:nvPr/>
          </p:nvSpPr>
          <p:spPr bwMode="gray">
            <a:xfrm>
              <a:off x="407797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22" name="Forme libre : forme 6221">
              <a:extLst>
                <a:ext uri="{FF2B5EF4-FFF2-40B4-BE49-F238E27FC236}">
                  <a16:creationId xmlns:a16="http://schemas.microsoft.com/office/drawing/2014/main" id="{4D96C267-7854-7211-CA76-02BDD0D04D28}"/>
                </a:ext>
              </a:extLst>
            </p:cNvPr>
            <p:cNvSpPr/>
            <p:nvPr/>
          </p:nvSpPr>
          <p:spPr bwMode="gray">
            <a:xfrm>
              <a:off x="402844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23" name="Forme libre : forme 6222">
              <a:extLst>
                <a:ext uri="{FF2B5EF4-FFF2-40B4-BE49-F238E27FC236}">
                  <a16:creationId xmlns:a16="http://schemas.microsoft.com/office/drawing/2014/main" id="{9288578E-9593-02D7-165A-B734E419E53F}"/>
                </a:ext>
              </a:extLst>
            </p:cNvPr>
            <p:cNvSpPr/>
            <p:nvPr/>
          </p:nvSpPr>
          <p:spPr bwMode="gray">
            <a:xfrm>
              <a:off x="398018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24" name="Forme libre : forme 6223">
              <a:extLst>
                <a:ext uri="{FF2B5EF4-FFF2-40B4-BE49-F238E27FC236}">
                  <a16:creationId xmlns:a16="http://schemas.microsoft.com/office/drawing/2014/main" id="{40B3B35D-F51C-73EB-2D14-F090C13D1BCD}"/>
                </a:ext>
              </a:extLst>
            </p:cNvPr>
            <p:cNvSpPr/>
            <p:nvPr/>
          </p:nvSpPr>
          <p:spPr bwMode="gray">
            <a:xfrm>
              <a:off x="393065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25" name="Forme libre : forme 6224">
              <a:extLst>
                <a:ext uri="{FF2B5EF4-FFF2-40B4-BE49-F238E27FC236}">
                  <a16:creationId xmlns:a16="http://schemas.microsoft.com/office/drawing/2014/main" id="{84A47D4B-5AE7-E49C-DF46-CF851753C2DD}"/>
                </a:ext>
              </a:extLst>
            </p:cNvPr>
            <p:cNvSpPr/>
            <p:nvPr/>
          </p:nvSpPr>
          <p:spPr bwMode="gray">
            <a:xfrm>
              <a:off x="388239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26" name="Forme libre : forme 6225">
              <a:extLst>
                <a:ext uri="{FF2B5EF4-FFF2-40B4-BE49-F238E27FC236}">
                  <a16:creationId xmlns:a16="http://schemas.microsoft.com/office/drawing/2014/main" id="{C50D0E55-C01A-6BE2-F5F3-36FCAB6CEBC3}"/>
                </a:ext>
              </a:extLst>
            </p:cNvPr>
            <p:cNvSpPr/>
            <p:nvPr/>
          </p:nvSpPr>
          <p:spPr bwMode="gray">
            <a:xfrm>
              <a:off x="383286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27" name="Forme libre : forme 6226">
              <a:extLst>
                <a:ext uri="{FF2B5EF4-FFF2-40B4-BE49-F238E27FC236}">
                  <a16:creationId xmlns:a16="http://schemas.microsoft.com/office/drawing/2014/main" id="{0C8A0CC4-99BE-56A8-DF32-7D89B37A2454}"/>
                </a:ext>
              </a:extLst>
            </p:cNvPr>
            <p:cNvSpPr/>
            <p:nvPr/>
          </p:nvSpPr>
          <p:spPr bwMode="gray">
            <a:xfrm>
              <a:off x="378333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28" name="Forme libre : forme 6227">
              <a:extLst>
                <a:ext uri="{FF2B5EF4-FFF2-40B4-BE49-F238E27FC236}">
                  <a16:creationId xmlns:a16="http://schemas.microsoft.com/office/drawing/2014/main" id="{2A56B106-CA14-A8FF-ECAE-09F44C1DDB99}"/>
                </a:ext>
              </a:extLst>
            </p:cNvPr>
            <p:cNvSpPr/>
            <p:nvPr/>
          </p:nvSpPr>
          <p:spPr bwMode="gray">
            <a:xfrm>
              <a:off x="373507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29" name="Forme libre : forme 6228">
              <a:extLst>
                <a:ext uri="{FF2B5EF4-FFF2-40B4-BE49-F238E27FC236}">
                  <a16:creationId xmlns:a16="http://schemas.microsoft.com/office/drawing/2014/main" id="{778FEDF4-7C87-FB81-81CC-EB5099CEDEE4}"/>
                </a:ext>
              </a:extLst>
            </p:cNvPr>
            <p:cNvSpPr/>
            <p:nvPr/>
          </p:nvSpPr>
          <p:spPr bwMode="gray">
            <a:xfrm>
              <a:off x="368554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30" name="Forme libre : forme 6229">
              <a:extLst>
                <a:ext uri="{FF2B5EF4-FFF2-40B4-BE49-F238E27FC236}">
                  <a16:creationId xmlns:a16="http://schemas.microsoft.com/office/drawing/2014/main" id="{496DD32A-1AF6-7AFE-0A08-D43E6D34897C}"/>
                </a:ext>
              </a:extLst>
            </p:cNvPr>
            <p:cNvSpPr/>
            <p:nvPr/>
          </p:nvSpPr>
          <p:spPr bwMode="gray">
            <a:xfrm>
              <a:off x="201930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31" name="Forme libre : forme 6230">
              <a:extLst>
                <a:ext uri="{FF2B5EF4-FFF2-40B4-BE49-F238E27FC236}">
                  <a16:creationId xmlns:a16="http://schemas.microsoft.com/office/drawing/2014/main" id="{521F92F4-8644-6AFF-B906-49B5DADFA546}"/>
                </a:ext>
              </a:extLst>
            </p:cNvPr>
            <p:cNvSpPr/>
            <p:nvPr/>
          </p:nvSpPr>
          <p:spPr bwMode="gray">
            <a:xfrm>
              <a:off x="196977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32" name="Forme libre : forme 6231">
              <a:extLst>
                <a:ext uri="{FF2B5EF4-FFF2-40B4-BE49-F238E27FC236}">
                  <a16:creationId xmlns:a16="http://schemas.microsoft.com/office/drawing/2014/main" id="{AABCA94E-051D-A424-F1B3-FDED9A2DF9A6}"/>
                </a:ext>
              </a:extLst>
            </p:cNvPr>
            <p:cNvSpPr/>
            <p:nvPr/>
          </p:nvSpPr>
          <p:spPr bwMode="gray">
            <a:xfrm>
              <a:off x="192151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33" name="Forme libre : forme 6232">
              <a:extLst>
                <a:ext uri="{FF2B5EF4-FFF2-40B4-BE49-F238E27FC236}">
                  <a16:creationId xmlns:a16="http://schemas.microsoft.com/office/drawing/2014/main" id="{4CFA5486-6320-14DB-E7D6-78E5CA27A6C6}"/>
                </a:ext>
              </a:extLst>
            </p:cNvPr>
            <p:cNvSpPr/>
            <p:nvPr/>
          </p:nvSpPr>
          <p:spPr bwMode="gray">
            <a:xfrm>
              <a:off x="187198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34" name="Forme libre : forme 6233">
              <a:extLst>
                <a:ext uri="{FF2B5EF4-FFF2-40B4-BE49-F238E27FC236}">
                  <a16:creationId xmlns:a16="http://schemas.microsoft.com/office/drawing/2014/main" id="{2B201011-C857-2EE3-EC5B-87F903B81378}"/>
                </a:ext>
              </a:extLst>
            </p:cNvPr>
            <p:cNvSpPr/>
            <p:nvPr/>
          </p:nvSpPr>
          <p:spPr bwMode="gray">
            <a:xfrm>
              <a:off x="182372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35" name="Forme libre : forme 6234">
              <a:extLst>
                <a:ext uri="{FF2B5EF4-FFF2-40B4-BE49-F238E27FC236}">
                  <a16:creationId xmlns:a16="http://schemas.microsoft.com/office/drawing/2014/main" id="{5A2F4E89-C18B-047D-545A-729D9FDFF81B}"/>
                </a:ext>
              </a:extLst>
            </p:cNvPr>
            <p:cNvSpPr/>
            <p:nvPr/>
          </p:nvSpPr>
          <p:spPr bwMode="gray">
            <a:xfrm>
              <a:off x="177419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36" name="Forme libre : forme 6235">
              <a:extLst>
                <a:ext uri="{FF2B5EF4-FFF2-40B4-BE49-F238E27FC236}">
                  <a16:creationId xmlns:a16="http://schemas.microsoft.com/office/drawing/2014/main" id="{21EC3C51-C056-CECE-15E1-11637ABF83C9}"/>
                </a:ext>
              </a:extLst>
            </p:cNvPr>
            <p:cNvSpPr/>
            <p:nvPr/>
          </p:nvSpPr>
          <p:spPr bwMode="gray">
            <a:xfrm>
              <a:off x="172593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37" name="Forme libre : forme 6236">
              <a:extLst>
                <a:ext uri="{FF2B5EF4-FFF2-40B4-BE49-F238E27FC236}">
                  <a16:creationId xmlns:a16="http://schemas.microsoft.com/office/drawing/2014/main" id="{D2A100EE-561D-F798-D217-57CDF69D5DBE}"/>
                </a:ext>
              </a:extLst>
            </p:cNvPr>
            <p:cNvSpPr/>
            <p:nvPr/>
          </p:nvSpPr>
          <p:spPr bwMode="gray">
            <a:xfrm>
              <a:off x="167640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38" name="Forme libre : forme 6237">
              <a:extLst>
                <a:ext uri="{FF2B5EF4-FFF2-40B4-BE49-F238E27FC236}">
                  <a16:creationId xmlns:a16="http://schemas.microsoft.com/office/drawing/2014/main" id="{FEF892B1-D2F3-9C34-0844-454600D1D960}"/>
                </a:ext>
              </a:extLst>
            </p:cNvPr>
            <p:cNvSpPr/>
            <p:nvPr/>
          </p:nvSpPr>
          <p:spPr bwMode="gray">
            <a:xfrm>
              <a:off x="1626870" y="31673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39" name="Forme libre : forme 6238">
              <a:extLst>
                <a:ext uri="{FF2B5EF4-FFF2-40B4-BE49-F238E27FC236}">
                  <a16:creationId xmlns:a16="http://schemas.microsoft.com/office/drawing/2014/main" id="{2F74A973-9F4B-ADC3-82E8-5D00C606A4D8}"/>
                </a:ext>
              </a:extLst>
            </p:cNvPr>
            <p:cNvSpPr/>
            <p:nvPr/>
          </p:nvSpPr>
          <p:spPr bwMode="gray">
            <a:xfrm>
              <a:off x="1578610" y="31673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40" name="Forme libre : forme 6239">
              <a:extLst>
                <a:ext uri="{FF2B5EF4-FFF2-40B4-BE49-F238E27FC236}">
                  <a16:creationId xmlns:a16="http://schemas.microsoft.com/office/drawing/2014/main" id="{BF42D665-9B41-4A0E-EF80-C4EDBF20C252}"/>
                </a:ext>
              </a:extLst>
            </p:cNvPr>
            <p:cNvSpPr/>
            <p:nvPr/>
          </p:nvSpPr>
          <p:spPr bwMode="gray">
            <a:xfrm>
              <a:off x="1529080" y="31673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41" name="Forme libre : forme 6240">
              <a:extLst>
                <a:ext uri="{FF2B5EF4-FFF2-40B4-BE49-F238E27FC236}">
                  <a16:creationId xmlns:a16="http://schemas.microsoft.com/office/drawing/2014/main" id="{A3A137E6-2197-614B-9E6C-43039AA6FFBE}"/>
                </a:ext>
              </a:extLst>
            </p:cNvPr>
            <p:cNvSpPr/>
            <p:nvPr/>
          </p:nvSpPr>
          <p:spPr bwMode="gray">
            <a:xfrm>
              <a:off x="1480820" y="31673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42" name="Forme libre : forme 6241">
              <a:extLst>
                <a:ext uri="{FF2B5EF4-FFF2-40B4-BE49-F238E27FC236}">
                  <a16:creationId xmlns:a16="http://schemas.microsoft.com/office/drawing/2014/main" id="{36E1BB6F-25F5-5AE7-1E92-9E94F3D22C22}"/>
                </a:ext>
              </a:extLst>
            </p:cNvPr>
            <p:cNvSpPr/>
            <p:nvPr/>
          </p:nvSpPr>
          <p:spPr bwMode="gray">
            <a:xfrm>
              <a:off x="1431290" y="31673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43" name="Forme libre : forme 6242">
              <a:extLst>
                <a:ext uri="{FF2B5EF4-FFF2-40B4-BE49-F238E27FC236}">
                  <a16:creationId xmlns:a16="http://schemas.microsoft.com/office/drawing/2014/main" id="{56581761-1579-A8CE-4EA7-71990021A86E}"/>
                </a:ext>
              </a:extLst>
            </p:cNvPr>
            <p:cNvSpPr/>
            <p:nvPr/>
          </p:nvSpPr>
          <p:spPr bwMode="gray">
            <a:xfrm>
              <a:off x="1381760" y="31673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44" name="Forme libre : forme 6243">
              <a:extLst>
                <a:ext uri="{FF2B5EF4-FFF2-40B4-BE49-F238E27FC236}">
                  <a16:creationId xmlns:a16="http://schemas.microsoft.com/office/drawing/2014/main" id="{570FFB37-2703-151C-AB71-BBA08C95E33A}"/>
                </a:ext>
              </a:extLst>
            </p:cNvPr>
            <p:cNvSpPr/>
            <p:nvPr/>
          </p:nvSpPr>
          <p:spPr bwMode="gray">
            <a:xfrm>
              <a:off x="1333500" y="31673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45" name="Forme libre : forme 6244">
              <a:extLst>
                <a:ext uri="{FF2B5EF4-FFF2-40B4-BE49-F238E27FC236}">
                  <a16:creationId xmlns:a16="http://schemas.microsoft.com/office/drawing/2014/main" id="{AF8E4C09-578F-0229-930B-6974311BA6E2}"/>
                </a:ext>
              </a:extLst>
            </p:cNvPr>
            <p:cNvSpPr/>
            <p:nvPr/>
          </p:nvSpPr>
          <p:spPr bwMode="gray">
            <a:xfrm>
              <a:off x="1283970" y="31673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46" name="Forme libre : forme 6245">
              <a:extLst>
                <a:ext uri="{FF2B5EF4-FFF2-40B4-BE49-F238E27FC236}">
                  <a16:creationId xmlns:a16="http://schemas.microsoft.com/office/drawing/2014/main" id="{C3E1E980-6CF8-FA9A-EC9C-7F8DDFE583B4}"/>
                </a:ext>
              </a:extLst>
            </p:cNvPr>
            <p:cNvSpPr/>
            <p:nvPr/>
          </p:nvSpPr>
          <p:spPr bwMode="gray">
            <a:xfrm>
              <a:off x="1235710" y="31673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47" name="Forme libre : forme 6246">
              <a:extLst>
                <a:ext uri="{FF2B5EF4-FFF2-40B4-BE49-F238E27FC236}">
                  <a16:creationId xmlns:a16="http://schemas.microsoft.com/office/drawing/2014/main" id="{AF35487C-D0BB-F32E-43EC-0CFF699F254A}"/>
                </a:ext>
              </a:extLst>
            </p:cNvPr>
            <p:cNvSpPr/>
            <p:nvPr/>
          </p:nvSpPr>
          <p:spPr bwMode="gray">
            <a:xfrm>
              <a:off x="1186180" y="31673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48" name="Forme libre : forme 6247">
              <a:extLst>
                <a:ext uri="{FF2B5EF4-FFF2-40B4-BE49-F238E27FC236}">
                  <a16:creationId xmlns:a16="http://schemas.microsoft.com/office/drawing/2014/main" id="{D0076AE9-2203-1066-3920-F61244ABE9F1}"/>
                </a:ext>
              </a:extLst>
            </p:cNvPr>
            <p:cNvSpPr/>
            <p:nvPr/>
          </p:nvSpPr>
          <p:spPr bwMode="gray">
            <a:xfrm>
              <a:off x="1136650" y="31673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49" name="Forme libre : forme 6248">
              <a:extLst>
                <a:ext uri="{FF2B5EF4-FFF2-40B4-BE49-F238E27FC236}">
                  <a16:creationId xmlns:a16="http://schemas.microsoft.com/office/drawing/2014/main" id="{DB57D3D1-AE25-8170-A21A-C122B296DD7C}"/>
                </a:ext>
              </a:extLst>
            </p:cNvPr>
            <p:cNvSpPr/>
            <p:nvPr/>
          </p:nvSpPr>
          <p:spPr bwMode="gray">
            <a:xfrm>
              <a:off x="1088390" y="31673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50" name="Forme libre : forme 6249">
              <a:extLst>
                <a:ext uri="{FF2B5EF4-FFF2-40B4-BE49-F238E27FC236}">
                  <a16:creationId xmlns:a16="http://schemas.microsoft.com/office/drawing/2014/main" id="{F6274931-102E-39FD-5B23-18E9F881AAE9}"/>
                </a:ext>
              </a:extLst>
            </p:cNvPr>
            <p:cNvSpPr/>
            <p:nvPr/>
          </p:nvSpPr>
          <p:spPr bwMode="gray">
            <a:xfrm>
              <a:off x="1038860" y="316738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51" name="Forme libre : forme 6250">
              <a:extLst>
                <a:ext uri="{FF2B5EF4-FFF2-40B4-BE49-F238E27FC236}">
                  <a16:creationId xmlns:a16="http://schemas.microsoft.com/office/drawing/2014/main" id="{892DA65A-541D-FD53-C641-CBEDBC75F190}"/>
                </a:ext>
              </a:extLst>
            </p:cNvPr>
            <p:cNvSpPr/>
            <p:nvPr/>
          </p:nvSpPr>
          <p:spPr bwMode="gray">
            <a:xfrm>
              <a:off x="7067550" y="31191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52" name="Forme libre : forme 6251">
              <a:extLst>
                <a:ext uri="{FF2B5EF4-FFF2-40B4-BE49-F238E27FC236}">
                  <a16:creationId xmlns:a16="http://schemas.microsoft.com/office/drawing/2014/main" id="{9B7DEBFA-6B6A-2648-3794-78CD02875E0D}"/>
                </a:ext>
              </a:extLst>
            </p:cNvPr>
            <p:cNvSpPr/>
            <p:nvPr/>
          </p:nvSpPr>
          <p:spPr bwMode="gray">
            <a:xfrm>
              <a:off x="7019289" y="31191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53" name="Forme libre : forme 6252">
              <a:extLst>
                <a:ext uri="{FF2B5EF4-FFF2-40B4-BE49-F238E27FC236}">
                  <a16:creationId xmlns:a16="http://schemas.microsoft.com/office/drawing/2014/main" id="{48C80E82-2F0B-8626-58D3-CD4854B8C154}"/>
                </a:ext>
              </a:extLst>
            </p:cNvPr>
            <p:cNvSpPr/>
            <p:nvPr/>
          </p:nvSpPr>
          <p:spPr bwMode="gray">
            <a:xfrm>
              <a:off x="6969759" y="31191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54" name="Forme libre : forme 6253">
              <a:extLst>
                <a:ext uri="{FF2B5EF4-FFF2-40B4-BE49-F238E27FC236}">
                  <a16:creationId xmlns:a16="http://schemas.microsoft.com/office/drawing/2014/main" id="{1B5EFB43-9F0A-C238-8A05-D4BEF4FA498E}"/>
                </a:ext>
              </a:extLst>
            </p:cNvPr>
            <p:cNvSpPr/>
            <p:nvPr/>
          </p:nvSpPr>
          <p:spPr bwMode="gray">
            <a:xfrm>
              <a:off x="6822439" y="31191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55" name="Forme libre : forme 6254">
              <a:extLst>
                <a:ext uri="{FF2B5EF4-FFF2-40B4-BE49-F238E27FC236}">
                  <a16:creationId xmlns:a16="http://schemas.microsoft.com/office/drawing/2014/main" id="{09E644B3-F2EC-C02A-9128-02D35DE2F585}"/>
                </a:ext>
              </a:extLst>
            </p:cNvPr>
            <p:cNvSpPr/>
            <p:nvPr/>
          </p:nvSpPr>
          <p:spPr bwMode="gray">
            <a:xfrm>
              <a:off x="6774180" y="31191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56" name="Forme libre : forme 6255">
              <a:extLst>
                <a:ext uri="{FF2B5EF4-FFF2-40B4-BE49-F238E27FC236}">
                  <a16:creationId xmlns:a16="http://schemas.microsoft.com/office/drawing/2014/main" id="{65A2D7BD-858F-808C-10C7-5DA0B1073B6E}"/>
                </a:ext>
              </a:extLst>
            </p:cNvPr>
            <p:cNvSpPr/>
            <p:nvPr/>
          </p:nvSpPr>
          <p:spPr bwMode="gray">
            <a:xfrm>
              <a:off x="6626859" y="31191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57" name="Forme libre : forme 6256">
              <a:extLst>
                <a:ext uri="{FF2B5EF4-FFF2-40B4-BE49-F238E27FC236}">
                  <a16:creationId xmlns:a16="http://schemas.microsoft.com/office/drawing/2014/main" id="{ED68FC62-3C51-E84C-7932-0A4250E9FCA3}"/>
                </a:ext>
              </a:extLst>
            </p:cNvPr>
            <p:cNvSpPr/>
            <p:nvPr/>
          </p:nvSpPr>
          <p:spPr bwMode="gray">
            <a:xfrm>
              <a:off x="6577330" y="31191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58" name="Forme libre : forme 6257">
              <a:extLst>
                <a:ext uri="{FF2B5EF4-FFF2-40B4-BE49-F238E27FC236}">
                  <a16:creationId xmlns:a16="http://schemas.microsoft.com/office/drawing/2014/main" id="{B36D9C1B-D526-43EF-E1DC-FAC408D8B028}"/>
                </a:ext>
              </a:extLst>
            </p:cNvPr>
            <p:cNvSpPr/>
            <p:nvPr/>
          </p:nvSpPr>
          <p:spPr bwMode="gray">
            <a:xfrm>
              <a:off x="6529069" y="31191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59" name="Forme libre : forme 6258">
              <a:extLst>
                <a:ext uri="{FF2B5EF4-FFF2-40B4-BE49-F238E27FC236}">
                  <a16:creationId xmlns:a16="http://schemas.microsoft.com/office/drawing/2014/main" id="{666F6A33-8B92-779F-3746-0FCB87F9206C}"/>
                </a:ext>
              </a:extLst>
            </p:cNvPr>
            <p:cNvSpPr/>
            <p:nvPr/>
          </p:nvSpPr>
          <p:spPr bwMode="gray">
            <a:xfrm>
              <a:off x="6479540" y="31191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60" name="Forme libre : forme 6259">
              <a:extLst>
                <a:ext uri="{FF2B5EF4-FFF2-40B4-BE49-F238E27FC236}">
                  <a16:creationId xmlns:a16="http://schemas.microsoft.com/office/drawing/2014/main" id="{3396AD66-1A20-7FDF-A9A5-6051A35E82DD}"/>
                </a:ext>
              </a:extLst>
            </p:cNvPr>
            <p:cNvSpPr/>
            <p:nvPr/>
          </p:nvSpPr>
          <p:spPr bwMode="gray">
            <a:xfrm>
              <a:off x="643001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61" name="Forme libre : forme 6260">
              <a:extLst>
                <a:ext uri="{FF2B5EF4-FFF2-40B4-BE49-F238E27FC236}">
                  <a16:creationId xmlns:a16="http://schemas.microsoft.com/office/drawing/2014/main" id="{14A8F1DE-6148-2C8C-704F-94060DFD5C0B}"/>
                </a:ext>
              </a:extLst>
            </p:cNvPr>
            <p:cNvSpPr/>
            <p:nvPr/>
          </p:nvSpPr>
          <p:spPr bwMode="gray">
            <a:xfrm>
              <a:off x="638175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62" name="Forme libre : forme 6261">
              <a:extLst>
                <a:ext uri="{FF2B5EF4-FFF2-40B4-BE49-F238E27FC236}">
                  <a16:creationId xmlns:a16="http://schemas.microsoft.com/office/drawing/2014/main" id="{7BD575EB-5413-7598-7528-AACBC65D5204}"/>
                </a:ext>
              </a:extLst>
            </p:cNvPr>
            <p:cNvSpPr/>
            <p:nvPr/>
          </p:nvSpPr>
          <p:spPr bwMode="gray">
            <a:xfrm>
              <a:off x="633222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63" name="Forme libre : forme 6262">
              <a:extLst>
                <a:ext uri="{FF2B5EF4-FFF2-40B4-BE49-F238E27FC236}">
                  <a16:creationId xmlns:a16="http://schemas.microsoft.com/office/drawing/2014/main" id="{19FD2CD4-1FB4-E85D-299F-8E532AF4F7D3}"/>
                </a:ext>
              </a:extLst>
            </p:cNvPr>
            <p:cNvSpPr/>
            <p:nvPr/>
          </p:nvSpPr>
          <p:spPr bwMode="gray">
            <a:xfrm>
              <a:off x="628396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64" name="Forme libre : forme 6263">
              <a:extLst>
                <a:ext uri="{FF2B5EF4-FFF2-40B4-BE49-F238E27FC236}">
                  <a16:creationId xmlns:a16="http://schemas.microsoft.com/office/drawing/2014/main" id="{E8DA0A73-1043-F092-5D0E-714C01A411A8}"/>
                </a:ext>
              </a:extLst>
            </p:cNvPr>
            <p:cNvSpPr/>
            <p:nvPr/>
          </p:nvSpPr>
          <p:spPr bwMode="gray">
            <a:xfrm>
              <a:off x="623443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65" name="Forme libre : forme 6264">
              <a:extLst>
                <a:ext uri="{FF2B5EF4-FFF2-40B4-BE49-F238E27FC236}">
                  <a16:creationId xmlns:a16="http://schemas.microsoft.com/office/drawing/2014/main" id="{DA45A6C2-7220-DE30-DC8F-AAC07A288714}"/>
                </a:ext>
              </a:extLst>
            </p:cNvPr>
            <p:cNvSpPr/>
            <p:nvPr/>
          </p:nvSpPr>
          <p:spPr bwMode="gray">
            <a:xfrm>
              <a:off x="618490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66" name="Forme libre : forme 6265">
              <a:extLst>
                <a:ext uri="{FF2B5EF4-FFF2-40B4-BE49-F238E27FC236}">
                  <a16:creationId xmlns:a16="http://schemas.microsoft.com/office/drawing/2014/main" id="{4D7CA646-BF78-90CD-72AF-0D643D0C6275}"/>
                </a:ext>
              </a:extLst>
            </p:cNvPr>
            <p:cNvSpPr/>
            <p:nvPr/>
          </p:nvSpPr>
          <p:spPr bwMode="gray">
            <a:xfrm>
              <a:off x="613664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67" name="Forme libre : forme 6266">
              <a:extLst>
                <a:ext uri="{FF2B5EF4-FFF2-40B4-BE49-F238E27FC236}">
                  <a16:creationId xmlns:a16="http://schemas.microsoft.com/office/drawing/2014/main" id="{69C957AA-D115-D4A3-AD16-5C68431C48A6}"/>
                </a:ext>
              </a:extLst>
            </p:cNvPr>
            <p:cNvSpPr/>
            <p:nvPr/>
          </p:nvSpPr>
          <p:spPr bwMode="gray">
            <a:xfrm>
              <a:off x="608711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68" name="Forme libre : forme 6267">
              <a:extLst>
                <a:ext uri="{FF2B5EF4-FFF2-40B4-BE49-F238E27FC236}">
                  <a16:creationId xmlns:a16="http://schemas.microsoft.com/office/drawing/2014/main" id="{FFEFC46A-8A82-A708-D0BE-07520B2FFD9D}"/>
                </a:ext>
              </a:extLst>
            </p:cNvPr>
            <p:cNvSpPr/>
            <p:nvPr/>
          </p:nvSpPr>
          <p:spPr bwMode="gray">
            <a:xfrm>
              <a:off x="603885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69" name="Forme libre : forme 6268">
              <a:extLst>
                <a:ext uri="{FF2B5EF4-FFF2-40B4-BE49-F238E27FC236}">
                  <a16:creationId xmlns:a16="http://schemas.microsoft.com/office/drawing/2014/main" id="{C370C49E-78FB-9E31-3798-EB9D77F56729}"/>
                </a:ext>
              </a:extLst>
            </p:cNvPr>
            <p:cNvSpPr/>
            <p:nvPr/>
          </p:nvSpPr>
          <p:spPr bwMode="gray">
            <a:xfrm>
              <a:off x="598932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70" name="Forme libre : forme 6269">
              <a:extLst>
                <a:ext uri="{FF2B5EF4-FFF2-40B4-BE49-F238E27FC236}">
                  <a16:creationId xmlns:a16="http://schemas.microsoft.com/office/drawing/2014/main" id="{A8401F47-146D-6760-8DC4-389A80A050B0}"/>
                </a:ext>
              </a:extLst>
            </p:cNvPr>
            <p:cNvSpPr/>
            <p:nvPr/>
          </p:nvSpPr>
          <p:spPr bwMode="gray">
            <a:xfrm>
              <a:off x="594106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71" name="Forme libre : forme 6270">
              <a:extLst>
                <a:ext uri="{FF2B5EF4-FFF2-40B4-BE49-F238E27FC236}">
                  <a16:creationId xmlns:a16="http://schemas.microsoft.com/office/drawing/2014/main" id="{FD1593C6-E6D5-4BC0-C3C6-272B228732D2}"/>
                </a:ext>
              </a:extLst>
            </p:cNvPr>
            <p:cNvSpPr/>
            <p:nvPr/>
          </p:nvSpPr>
          <p:spPr bwMode="gray">
            <a:xfrm>
              <a:off x="589153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72" name="Forme libre : forme 6271">
              <a:extLst>
                <a:ext uri="{FF2B5EF4-FFF2-40B4-BE49-F238E27FC236}">
                  <a16:creationId xmlns:a16="http://schemas.microsoft.com/office/drawing/2014/main" id="{3385F0D9-5C6D-C749-7EAD-F4E5DFB04310}"/>
                </a:ext>
              </a:extLst>
            </p:cNvPr>
            <p:cNvSpPr/>
            <p:nvPr/>
          </p:nvSpPr>
          <p:spPr bwMode="gray">
            <a:xfrm>
              <a:off x="584200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73" name="Forme libre : forme 6272">
              <a:extLst>
                <a:ext uri="{FF2B5EF4-FFF2-40B4-BE49-F238E27FC236}">
                  <a16:creationId xmlns:a16="http://schemas.microsoft.com/office/drawing/2014/main" id="{999570E6-609C-8B5F-AC14-4DD2603B5E23}"/>
                </a:ext>
              </a:extLst>
            </p:cNvPr>
            <p:cNvSpPr/>
            <p:nvPr/>
          </p:nvSpPr>
          <p:spPr bwMode="gray">
            <a:xfrm>
              <a:off x="579374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74" name="Forme libre : forme 6273">
              <a:extLst>
                <a:ext uri="{FF2B5EF4-FFF2-40B4-BE49-F238E27FC236}">
                  <a16:creationId xmlns:a16="http://schemas.microsoft.com/office/drawing/2014/main" id="{5C495DA0-0D6F-4BF3-51B3-A6B34D219F21}"/>
                </a:ext>
              </a:extLst>
            </p:cNvPr>
            <p:cNvSpPr/>
            <p:nvPr/>
          </p:nvSpPr>
          <p:spPr bwMode="gray">
            <a:xfrm>
              <a:off x="574421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75" name="Forme libre : forme 6274">
              <a:extLst>
                <a:ext uri="{FF2B5EF4-FFF2-40B4-BE49-F238E27FC236}">
                  <a16:creationId xmlns:a16="http://schemas.microsoft.com/office/drawing/2014/main" id="{806590A1-C86A-9972-76A8-4AE49F4D119E}"/>
                </a:ext>
              </a:extLst>
            </p:cNvPr>
            <p:cNvSpPr/>
            <p:nvPr/>
          </p:nvSpPr>
          <p:spPr bwMode="gray">
            <a:xfrm>
              <a:off x="569595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76" name="Forme libre : forme 6275">
              <a:extLst>
                <a:ext uri="{FF2B5EF4-FFF2-40B4-BE49-F238E27FC236}">
                  <a16:creationId xmlns:a16="http://schemas.microsoft.com/office/drawing/2014/main" id="{BE6D42AD-4CB3-CC98-E630-24EDBAA6EDD8}"/>
                </a:ext>
              </a:extLst>
            </p:cNvPr>
            <p:cNvSpPr/>
            <p:nvPr/>
          </p:nvSpPr>
          <p:spPr bwMode="gray">
            <a:xfrm>
              <a:off x="564642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77" name="Forme libre : forme 6276">
              <a:extLst>
                <a:ext uri="{FF2B5EF4-FFF2-40B4-BE49-F238E27FC236}">
                  <a16:creationId xmlns:a16="http://schemas.microsoft.com/office/drawing/2014/main" id="{2C1C8669-6C71-D0FF-2214-2A4024467FC3}"/>
                </a:ext>
              </a:extLst>
            </p:cNvPr>
            <p:cNvSpPr/>
            <p:nvPr/>
          </p:nvSpPr>
          <p:spPr bwMode="gray">
            <a:xfrm>
              <a:off x="559689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78" name="Forme libre : forme 6277">
              <a:extLst>
                <a:ext uri="{FF2B5EF4-FFF2-40B4-BE49-F238E27FC236}">
                  <a16:creationId xmlns:a16="http://schemas.microsoft.com/office/drawing/2014/main" id="{21EE0F97-847E-E29E-692C-937323BE4465}"/>
                </a:ext>
              </a:extLst>
            </p:cNvPr>
            <p:cNvSpPr/>
            <p:nvPr/>
          </p:nvSpPr>
          <p:spPr bwMode="gray">
            <a:xfrm>
              <a:off x="554863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79" name="Forme libre : forme 6278">
              <a:extLst>
                <a:ext uri="{FF2B5EF4-FFF2-40B4-BE49-F238E27FC236}">
                  <a16:creationId xmlns:a16="http://schemas.microsoft.com/office/drawing/2014/main" id="{9CB1DCEA-E8E9-E186-5F16-05F8A067355D}"/>
                </a:ext>
              </a:extLst>
            </p:cNvPr>
            <p:cNvSpPr/>
            <p:nvPr/>
          </p:nvSpPr>
          <p:spPr bwMode="gray">
            <a:xfrm>
              <a:off x="549910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80" name="Forme libre : forme 6279">
              <a:extLst>
                <a:ext uri="{FF2B5EF4-FFF2-40B4-BE49-F238E27FC236}">
                  <a16:creationId xmlns:a16="http://schemas.microsoft.com/office/drawing/2014/main" id="{A30ABFCB-3FE6-B51C-44BF-C506F7B5EBC0}"/>
                </a:ext>
              </a:extLst>
            </p:cNvPr>
            <p:cNvSpPr/>
            <p:nvPr/>
          </p:nvSpPr>
          <p:spPr bwMode="gray">
            <a:xfrm>
              <a:off x="545084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81" name="Forme libre : forme 6280">
              <a:extLst>
                <a:ext uri="{FF2B5EF4-FFF2-40B4-BE49-F238E27FC236}">
                  <a16:creationId xmlns:a16="http://schemas.microsoft.com/office/drawing/2014/main" id="{16D0FD49-0EAF-C9EC-EC02-2C95157C0D91}"/>
                </a:ext>
              </a:extLst>
            </p:cNvPr>
            <p:cNvSpPr/>
            <p:nvPr/>
          </p:nvSpPr>
          <p:spPr bwMode="gray">
            <a:xfrm>
              <a:off x="540131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82" name="Forme libre : forme 6281">
              <a:extLst>
                <a:ext uri="{FF2B5EF4-FFF2-40B4-BE49-F238E27FC236}">
                  <a16:creationId xmlns:a16="http://schemas.microsoft.com/office/drawing/2014/main" id="{E4075597-C9C8-E5B4-105C-1B38CA96D049}"/>
                </a:ext>
              </a:extLst>
            </p:cNvPr>
            <p:cNvSpPr/>
            <p:nvPr/>
          </p:nvSpPr>
          <p:spPr bwMode="gray">
            <a:xfrm>
              <a:off x="535178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83" name="Forme libre : forme 6282">
              <a:extLst>
                <a:ext uri="{FF2B5EF4-FFF2-40B4-BE49-F238E27FC236}">
                  <a16:creationId xmlns:a16="http://schemas.microsoft.com/office/drawing/2014/main" id="{CEAA7BD8-B94F-7A34-E6F2-7B6CEE864EE1}"/>
                </a:ext>
              </a:extLst>
            </p:cNvPr>
            <p:cNvSpPr/>
            <p:nvPr/>
          </p:nvSpPr>
          <p:spPr bwMode="gray">
            <a:xfrm>
              <a:off x="530352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84" name="Forme libre : forme 6283">
              <a:extLst>
                <a:ext uri="{FF2B5EF4-FFF2-40B4-BE49-F238E27FC236}">
                  <a16:creationId xmlns:a16="http://schemas.microsoft.com/office/drawing/2014/main" id="{7DB943F0-DB68-B308-6A19-150674F431EB}"/>
                </a:ext>
              </a:extLst>
            </p:cNvPr>
            <p:cNvSpPr/>
            <p:nvPr/>
          </p:nvSpPr>
          <p:spPr bwMode="gray">
            <a:xfrm>
              <a:off x="525399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85" name="Forme libre : forme 6284">
              <a:extLst>
                <a:ext uri="{FF2B5EF4-FFF2-40B4-BE49-F238E27FC236}">
                  <a16:creationId xmlns:a16="http://schemas.microsoft.com/office/drawing/2014/main" id="{1DDB5BA1-51E9-1F7F-3D03-C4BC1BC5E4C7}"/>
                </a:ext>
              </a:extLst>
            </p:cNvPr>
            <p:cNvSpPr/>
            <p:nvPr/>
          </p:nvSpPr>
          <p:spPr bwMode="gray">
            <a:xfrm>
              <a:off x="520573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86" name="Forme libre : forme 6285">
              <a:extLst>
                <a:ext uri="{FF2B5EF4-FFF2-40B4-BE49-F238E27FC236}">
                  <a16:creationId xmlns:a16="http://schemas.microsoft.com/office/drawing/2014/main" id="{4BB47E7B-8D8A-C34C-897B-48DDA2AD7484}"/>
                </a:ext>
              </a:extLst>
            </p:cNvPr>
            <p:cNvSpPr/>
            <p:nvPr/>
          </p:nvSpPr>
          <p:spPr bwMode="gray">
            <a:xfrm>
              <a:off x="515620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87" name="Forme libre : forme 6286">
              <a:extLst>
                <a:ext uri="{FF2B5EF4-FFF2-40B4-BE49-F238E27FC236}">
                  <a16:creationId xmlns:a16="http://schemas.microsoft.com/office/drawing/2014/main" id="{03023D28-8D5F-3183-0238-3F787487E39A}"/>
                </a:ext>
              </a:extLst>
            </p:cNvPr>
            <p:cNvSpPr/>
            <p:nvPr/>
          </p:nvSpPr>
          <p:spPr bwMode="gray">
            <a:xfrm>
              <a:off x="510667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88" name="Forme libre : forme 6287">
              <a:extLst>
                <a:ext uri="{FF2B5EF4-FFF2-40B4-BE49-F238E27FC236}">
                  <a16:creationId xmlns:a16="http://schemas.microsoft.com/office/drawing/2014/main" id="{9C260802-8DC8-C04F-3ADE-FAA403641F88}"/>
                </a:ext>
              </a:extLst>
            </p:cNvPr>
            <p:cNvSpPr/>
            <p:nvPr/>
          </p:nvSpPr>
          <p:spPr bwMode="gray">
            <a:xfrm>
              <a:off x="505841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89" name="Forme libre : forme 6288">
              <a:extLst>
                <a:ext uri="{FF2B5EF4-FFF2-40B4-BE49-F238E27FC236}">
                  <a16:creationId xmlns:a16="http://schemas.microsoft.com/office/drawing/2014/main" id="{A17EC85F-75D8-9020-10E7-2B32D99A6609}"/>
                </a:ext>
              </a:extLst>
            </p:cNvPr>
            <p:cNvSpPr/>
            <p:nvPr/>
          </p:nvSpPr>
          <p:spPr bwMode="gray">
            <a:xfrm>
              <a:off x="500888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90" name="Forme libre : forme 6289">
              <a:extLst>
                <a:ext uri="{FF2B5EF4-FFF2-40B4-BE49-F238E27FC236}">
                  <a16:creationId xmlns:a16="http://schemas.microsoft.com/office/drawing/2014/main" id="{4F158183-6151-8B60-E10E-E732CC97F0DD}"/>
                </a:ext>
              </a:extLst>
            </p:cNvPr>
            <p:cNvSpPr/>
            <p:nvPr/>
          </p:nvSpPr>
          <p:spPr bwMode="gray">
            <a:xfrm>
              <a:off x="496062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91" name="Forme libre : forme 6290">
              <a:extLst>
                <a:ext uri="{FF2B5EF4-FFF2-40B4-BE49-F238E27FC236}">
                  <a16:creationId xmlns:a16="http://schemas.microsoft.com/office/drawing/2014/main" id="{4F21E258-DDCB-4DFA-EFB8-7DA5F2ED6E68}"/>
                </a:ext>
              </a:extLst>
            </p:cNvPr>
            <p:cNvSpPr/>
            <p:nvPr/>
          </p:nvSpPr>
          <p:spPr bwMode="gray">
            <a:xfrm>
              <a:off x="491109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92" name="Forme libre : forme 6291">
              <a:extLst>
                <a:ext uri="{FF2B5EF4-FFF2-40B4-BE49-F238E27FC236}">
                  <a16:creationId xmlns:a16="http://schemas.microsoft.com/office/drawing/2014/main" id="{EA75D064-FD15-3788-73AD-048829B2EB49}"/>
                </a:ext>
              </a:extLst>
            </p:cNvPr>
            <p:cNvSpPr/>
            <p:nvPr/>
          </p:nvSpPr>
          <p:spPr bwMode="gray">
            <a:xfrm>
              <a:off x="486156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93" name="Forme libre : forme 6292">
              <a:extLst>
                <a:ext uri="{FF2B5EF4-FFF2-40B4-BE49-F238E27FC236}">
                  <a16:creationId xmlns:a16="http://schemas.microsoft.com/office/drawing/2014/main" id="{8E802B53-3F62-3835-FFB8-AA02FD275CF0}"/>
                </a:ext>
              </a:extLst>
            </p:cNvPr>
            <p:cNvSpPr/>
            <p:nvPr/>
          </p:nvSpPr>
          <p:spPr bwMode="gray">
            <a:xfrm>
              <a:off x="481330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94" name="Forme libre : forme 6293">
              <a:extLst>
                <a:ext uri="{FF2B5EF4-FFF2-40B4-BE49-F238E27FC236}">
                  <a16:creationId xmlns:a16="http://schemas.microsoft.com/office/drawing/2014/main" id="{0575D0E0-71E4-38C3-E7CE-FCFC787A2ADA}"/>
                </a:ext>
              </a:extLst>
            </p:cNvPr>
            <p:cNvSpPr/>
            <p:nvPr/>
          </p:nvSpPr>
          <p:spPr bwMode="gray">
            <a:xfrm>
              <a:off x="476377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95" name="Forme libre : forme 6294">
              <a:extLst>
                <a:ext uri="{FF2B5EF4-FFF2-40B4-BE49-F238E27FC236}">
                  <a16:creationId xmlns:a16="http://schemas.microsoft.com/office/drawing/2014/main" id="{D78751E1-CFB6-1918-FCB4-8ACD678D3670}"/>
                </a:ext>
              </a:extLst>
            </p:cNvPr>
            <p:cNvSpPr/>
            <p:nvPr/>
          </p:nvSpPr>
          <p:spPr bwMode="gray">
            <a:xfrm>
              <a:off x="471551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96" name="Forme libre : forme 6295">
              <a:extLst>
                <a:ext uri="{FF2B5EF4-FFF2-40B4-BE49-F238E27FC236}">
                  <a16:creationId xmlns:a16="http://schemas.microsoft.com/office/drawing/2014/main" id="{04FB5736-4B09-3F68-B13B-163E470B122E}"/>
                </a:ext>
              </a:extLst>
            </p:cNvPr>
            <p:cNvSpPr/>
            <p:nvPr/>
          </p:nvSpPr>
          <p:spPr bwMode="gray">
            <a:xfrm>
              <a:off x="466598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97" name="Forme libre : forme 6296">
              <a:extLst>
                <a:ext uri="{FF2B5EF4-FFF2-40B4-BE49-F238E27FC236}">
                  <a16:creationId xmlns:a16="http://schemas.microsoft.com/office/drawing/2014/main" id="{73B8C57A-8F66-91D4-78BD-67D485E86267}"/>
                </a:ext>
              </a:extLst>
            </p:cNvPr>
            <p:cNvSpPr/>
            <p:nvPr/>
          </p:nvSpPr>
          <p:spPr bwMode="gray">
            <a:xfrm>
              <a:off x="461772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98" name="Forme libre : forme 6297">
              <a:extLst>
                <a:ext uri="{FF2B5EF4-FFF2-40B4-BE49-F238E27FC236}">
                  <a16:creationId xmlns:a16="http://schemas.microsoft.com/office/drawing/2014/main" id="{C7ACF2FA-96F2-B244-7386-6601F9D2FDC0}"/>
                </a:ext>
              </a:extLst>
            </p:cNvPr>
            <p:cNvSpPr/>
            <p:nvPr/>
          </p:nvSpPr>
          <p:spPr bwMode="gray">
            <a:xfrm>
              <a:off x="407797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99" name="Forme libre : forme 6298">
              <a:extLst>
                <a:ext uri="{FF2B5EF4-FFF2-40B4-BE49-F238E27FC236}">
                  <a16:creationId xmlns:a16="http://schemas.microsoft.com/office/drawing/2014/main" id="{503F68EF-FFDC-3D03-13CB-E53F74F6295E}"/>
                </a:ext>
              </a:extLst>
            </p:cNvPr>
            <p:cNvSpPr/>
            <p:nvPr/>
          </p:nvSpPr>
          <p:spPr bwMode="gray">
            <a:xfrm>
              <a:off x="402844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00" name="Forme libre : forme 6299">
              <a:extLst>
                <a:ext uri="{FF2B5EF4-FFF2-40B4-BE49-F238E27FC236}">
                  <a16:creationId xmlns:a16="http://schemas.microsoft.com/office/drawing/2014/main" id="{9AEFAC94-D616-BBBE-FA55-4BD815CD2DCF}"/>
                </a:ext>
              </a:extLst>
            </p:cNvPr>
            <p:cNvSpPr/>
            <p:nvPr/>
          </p:nvSpPr>
          <p:spPr bwMode="gray">
            <a:xfrm>
              <a:off x="398018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01" name="Forme libre : forme 6300">
              <a:extLst>
                <a:ext uri="{FF2B5EF4-FFF2-40B4-BE49-F238E27FC236}">
                  <a16:creationId xmlns:a16="http://schemas.microsoft.com/office/drawing/2014/main" id="{606D92F4-CFC8-B84F-C603-464E68187D4D}"/>
                </a:ext>
              </a:extLst>
            </p:cNvPr>
            <p:cNvSpPr/>
            <p:nvPr/>
          </p:nvSpPr>
          <p:spPr bwMode="gray">
            <a:xfrm>
              <a:off x="393065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02" name="Forme libre : forme 6301">
              <a:extLst>
                <a:ext uri="{FF2B5EF4-FFF2-40B4-BE49-F238E27FC236}">
                  <a16:creationId xmlns:a16="http://schemas.microsoft.com/office/drawing/2014/main" id="{FD7DA3F2-18E0-89D9-5BDA-DF5282646980}"/>
                </a:ext>
              </a:extLst>
            </p:cNvPr>
            <p:cNvSpPr/>
            <p:nvPr/>
          </p:nvSpPr>
          <p:spPr bwMode="gray">
            <a:xfrm>
              <a:off x="388239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03" name="Forme libre : forme 6302">
              <a:extLst>
                <a:ext uri="{FF2B5EF4-FFF2-40B4-BE49-F238E27FC236}">
                  <a16:creationId xmlns:a16="http://schemas.microsoft.com/office/drawing/2014/main" id="{5D679E60-A195-5926-A45E-C46F99D3150E}"/>
                </a:ext>
              </a:extLst>
            </p:cNvPr>
            <p:cNvSpPr/>
            <p:nvPr/>
          </p:nvSpPr>
          <p:spPr bwMode="gray">
            <a:xfrm>
              <a:off x="383286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04" name="Forme libre : forme 6303">
              <a:extLst>
                <a:ext uri="{FF2B5EF4-FFF2-40B4-BE49-F238E27FC236}">
                  <a16:creationId xmlns:a16="http://schemas.microsoft.com/office/drawing/2014/main" id="{116FB2B2-5334-81CD-D5B0-4E63A12F8774}"/>
                </a:ext>
              </a:extLst>
            </p:cNvPr>
            <p:cNvSpPr/>
            <p:nvPr/>
          </p:nvSpPr>
          <p:spPr bwMode="gray">
            <a:xfrm>
              <a:off x="206883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05" name="Forme libre : forme 6304">
              <a:extLst>
                <a:ext uri="{FF2B5EF4-FFF2-40B4-BE49-F238E27FC236}">
                  <a16:creationId xmlns:a16="http://schemas.microsoft.com/office/drawing/2014/main" id="{F2946024-315C-4F3E-71EF-0673077B7ED9}"/>
                </a:ext>
              </a:extLst>
            </p:cNvPr>
            <p:cNvSpPr/>
            <p:nvPr/>
          </p:nvSpPr>
          <p:spPr bwMode="gray">
            <a:xfrm>
              <a:off x="201930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06" name="Forme libre : forme 6305">
              <a:extLst>
                <a:ext uri="{FF2B5EF4-FFF2-40B4-BE49-F238E27FC236}">
                  <a16:creationId xmlns:a16="http://schemas.microsoft.com/office/drawing/2014/main" id="{036635B8-3FF4-E732-443E-BD7899B73940}"/>
                </a:ext>
              </a:extLst>
            </p:cNvPr>
            <p:cNvSpPr/>
            <p:nvPr/>
          </p:nvSpPr>
          <p:spPr bwMode="gray">
            <a:xfrm>
              <a:off x="196977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07" name="Forme libre : forme 6306">
              <a:extLst>
                <a:ext uri="{FF2B5EF4-FFF2-40B4-BE49-F238E27FC236}">
                  <a16:creationId xmlns:a16="http://schemas.microsoft.com/office/drawing/2014/main" id="{123E1565-F096-85C6-F41A-96ADBB58FF54}"/>
                </a:ext>
              </a:extLst>
            </p:cNvPr>
            <p:cNvSpPr/>
            <p:nvPr/>
          </p:nvSpPr>
          <p:spPr bwMode="gray">
            <a:xfrm>
              <a:off x="192151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08" name="Forme libre : forme 6307">
              <a:extLst>
                <a:ext uri="{FF2B5EF4-FFF2-40B4-BE49-F238E27FC236}">
                  <a16:creationId xmlns:a16="http://schemas.microsoft.com/office/drawing/2014/main" id="{4FBF33C1-FBDD-9BB8-1E93-B4861FCA8007}"/>
                </a:ext>
              </a:extLst>
            </p:cNvPr>
            <p:cNvSpPr/>
            <p:nvPr/>
          </p:nvSpPr>
          <p:spPr bwMode="gray">
            <a:xfrm>
              <a:off x="187198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09" name="Forme libre : forme 6308">
              <a:extLst>
                <a:ext uri="{FF2B5EF4-FFF2-40B4-BE49-F238E27FC236}">
                  <a16:creationId xmlns:a16="http://schemas.microsoft.com/office/drawing/2014/main" id="{15CA5388-0080-1072-0E4C-069C80DE17BD}"/>
                </a:ext>
              </a:extLst>
            </p:cNvPr>
            <p:cNvSpPr/>
            <p:nvPr/>
          </p:nvSpPr>
          <p:spPr bwMode="gray">
            <a:xfrm>
              <a:off x="182372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10" name="Forme libre : forme 6309">
              <a:extLst>
                <a:ext uri="{FF2B5EF4-FFF2-40B4-BE49-F238E27FC236}">
                  <a16:creationId xmlns:a16="http://schemas.microsoft.com/office/drawing/2014/main" id="{7FF3271F-A1CB-29D3-2997-EF921AC15BA6}"/>
                </a:ext>
              </a:extLst>
            </p:cNvPr>
            <p:cNvSpPr/>
            <p:nvPr/>
          </p:nvSpPr>
          <p:spPr bwMode="gray">
            <a:xfrm>
              <a:off x="177419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11" name="Forme libre : forme 6310">
              <a:extLst>
                <a:ext uri="{FF2B5EF4-FFF2-40B4-BE49-F238E27FC236}">
                  <a16:creationId xmlns:a16="http://schemas.microsoft.com/office/drawing/2014/main" id="{44722A33-08A8-8189-1F70-3C2A12D29C9C}"/>
                </a:ext>
              </a:extLst>
            </p:cNvPr>
            <p:cNvSpPr/>
            <p:nvPr/>
          </p:nvSpPr>
          <p:spPr bwMode="gray">
            <a:xfrm>
              <a:off x="172593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12" name="Forme libre : forme 6311">
              <a:extLst>
                <a:ext uri="{FF2B5EF4-FFF2-40B4-BE49-F238E27FC236}">
                  <a16:creationId xmlns:a16="http://schemas.microsoft.com/office/drawing/2014/main" id="{A083A75A-6ADC-9768-A19C-2230DA1CECB8}"/>
                </a:ext>
              </a:extLst>
            </p:cNvPr>
            <p:cNvSpPr/>
            <p:nvPr/>
          </p:nvSpPr>
          <p:spPr bwMode="gray">
            <a:xfrm>
              <a:off x="167640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13" name="Forme libre : forme 6312">
              <a:extLst>
                <a:ext uri="{FF2B5EF4-FFF2-40B4-BE49-F238E27FC236}">
                  <a16:creationId xmlns:a16="http://schemas.microsoft.com/office/drawing/2014/main" id="{70374243-EB0C-E1F2-4BB8-411706C0DBC0}"/>
                </a:ext>
              </a:extLst>
            </p:cNvPr>
            <p:cNvSpPr/>
            <p:nvPr/>
          </p:nvSpPr>
          <p:spPr bwMode="gray">
            <a:xfrm>
              <a:off x="1626870" y="31191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14" name="Forme libre : forme 6313">
              <a:extLst>
                <a:ext uri="{FF2B5EF4-FFF2-40B4-BE49-F238E27FC236}">
                  <a16:creationId xmlns:a16="http://schemas.microsoft.com/office/drawing/2014/main" id="{D152386F-D5B7-A460-D7C3-BD1DB42D5A61}"/>
                </a:ext>
              </a:extLst>
            </p:cNvPr>
            <p:cNvSpPr/>
            <p:nvPr/>
          </p:nvSpPr>
          <p:spPr bwMode="gray">
            <a:xfrm>
              <a:off x="1578610" y="31191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15" name="Forme libre : forme 6314">
              <a:extLst>
                <a:ext uri="{FF2B5EF4-FFF2-40B4-BE49-F238E27FC236}">
                  <a16:creationId xmlns:a16="http://schemas.microsoft.com/office/drawing/2014/main" id="{C029D0B1-3736-A270-13B1-13A919FA41A3}"/>
                </a:ext>
              </a:extLst>
            </p:cNvPr>
            <p:cNvSpPr/>
            <p:nvPr/>
          </p:nvSpPr>
          <p:spPr bwMode="gray">
            <a:xfrm>
              <a:off x="1529080" y="31191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16" name="Forme libre : forme 6315">
              <a:extLst>
                <a:ext uri="{FF2B5EF4-FFF2-40B4-BE49-F238E27FC236}">
                  <a16:creationId xmlns:a16="http://schemas.microsoft.com/office/drawing/2014/main" id="{8D3EC62F-52FC-A1A1-77F2-EA4D7D39B5E2}"/>
                </a:ext>
              </a:extLst>
            </p:cNvPr>
            <p:cNvSpPr/>
            <p:nvPr/>
          </p:nvSpPr>
          <p:spPr bwMode="gray">
            <a:xfrm>
              <a:off x="1480820" y="31191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17" name="Forme libre : forme 6316">
              <a:extLst>
                <a:ext uri="{FF2B5EF4-FFF2-40B4-BE49-F238E27FC236}">
                  <a16:creationId xmlns:a16="http://schemas.microsoft.com/office/drawing/2014/main" id="{D614A9F6-5604-FB01-9782-EEA18F1A35D7}"/>
                </a:ext>
              </a:extLst>
            </p:cNvPr>
            <p:cNvSpPr/>
            <p:nvPr/>
          </p:nvSpPr>
          <p:spPr bwMode="gray">
            <a:xfrm>
              <a:off x="1431290" y="31191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18" name="Forme libre : forme 6317">
              <a:extLst>
                <a:ext uri="{FF2B5EF4-FFF2-40B4-BE49-F238E27FC236}">
                  <a16:creationId xmlns:a16="http://schemas.microsoft.com/office/drawing/2014/main" id="{801F87CF-0A76-3026-D9CB-F5ADC763493E}"/>
                </a:ext>
              </a:extLst>
            </p:cNvPr>
            <p:cNvSpPr/>
            <p:nvPr/>
          </p:nvSpPr>
          <p:spPr bwMode="gray">
            <a:xfrm>
              <a:off x="1381760" y="31191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19" name="Forme libre : forme 6318">
              <a:extLst>
                <a:ext uri="{FF2B5EF4-FFF2-40B4-BE49-F238E27FC236}">
                  <a16:creationId xmlns:a16="http://schemas.microsoft.com/office/drawing/2014/main" id="{20782085-3481-74C3-B21E-6B5C21B28731}"/>
                </a:ext>
              </a:extLst>
            </p:cNvPr>
            <p:cNvSpPr/>
            <p:nvPr/>
          </p:nvSpPr>
          <p:spPr bwMode="gray">
            <a:xfrm>
              <a:off x="1333500" y="31191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20" name="Forme libre : forme 6319">
              <a:extLst>
                <a:ext uri="{FF2B5EF4-FFF2-40B4-BE49-F238E27FC236}">
                  <a16:creationId xmlns:a16="http://schemas.microsoft.com/office/drawing/2014/main" id="{750D1540-602F-4276-316E-29DCD3F61997}"/>
                </a:ext>
              </a:extLst>
            </p:cNvPr>
            <p:cNvSpPr/>
            <p:nvPr/>
          </p:nvSpPr>
          <p:spPr bwMode="gray">
            <a:xfrm>
              <a:off x="1283970" y="31191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21" name="Forme libre : forme 6320">
              <a:extLst>
                <a:ext uri="{FF2B5EF4-FFF2-40B4-BE49-F238E27FC236}">
                  <a16:creationId xmlns:a16="http://schemas.microsoft.com/office/drawing/2014/main" id="{AC4D6737-03AE-022C-DBD4-98F73F44C3E3}"/>
                </a:ext>
              </a:extLst>
            </p:cNvPr>
            <p:cNvSpPr/>
            <p:nvPr/>
          </p:nvSpPr>
          <p:spPr bwMode="gray">
            <a:xfrm>
              <a:off x="1235710" y="31191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22" name="Forme libre : forme 6321">
              <a:extLst>
                <a:ext uri="{FF2B5EF4-FFF2-40B4-BE49-F238E27FC236}">
                  <a16:creationId xmlns:a16="http://schemas.microsoft.com/office/drawing/2014/main" id="{48C66684-32BD-CC8C-EC6F-3B6E5E93F6F5}"/>
                </a:ext>
              </a:extLst>
            </p:cNvPr>
            <p:cNvSpPr/>
            <p:nvPr/>
          </p:nvSpPr>
          <p:spPr bwMode="gray">
            <a:xfrm>
              <a:off x="1186180" y="31191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23" name="Forme libre : forme 6322">
              <a:extLst>
                <a:ext uri="{FF2B5EF4-FFF2-40B4-BE49-F238E27FC236}">
                  <a16:creationId xmlns:a16="http://schemas.microsoft.com/office/drawing/2014/main" id="{04212929-2A6A-E225-18C8-F7BE8254E1CB}"/>
                </a:ext>
              </a:extLst>
            </p:cNvPr>
            <p:cNvSpPr/>
            <p:nvPr/>
          </p:nvSpPr>
          <p:spPr bwMode="gray">
            <a:xfrm>
              <a:off x="1136650" y="31191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24" name="Forme libre : forme 6323">
              <a:extLst>
                <a:ext uri="{FF2B5EF4-FFF2-40B4-BE49-F238E27FC236}">
                  <a16:creationId xmlns:a16="http://schemas.microsoft.com/office/drawing/2014/main" id="{595BAE88-1935-1879-9DDF-AC8F79FE4D4C}"/>
                </a:ext>
              </a:extLst>
            </p:cNvPr>
            <p:cNvSpPr/>
            <p:nvPr/>
          </p:nvSpPr>
          <p:spPr bwMode="gray">
            <a:xfrm>
              <a:off x="1088390" y="31191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25" name="Forme libre : forme 6324">
              <a:extLst>
                <a:ext uri="{FF2B5EF4-FFF2-40B4-BE49-F238E27FC236}">
                  <a16:creationId xmlns:a16="http://schemas.microsoft.com/office/drawing/2014/main" id="{35323919-3B2C-7ADE-8013-E7BB4A5F0481}"/>
                </a:ext>
              </a:extLst>
            </p:cNvPr>
            <p:cNvSpPr/>
            <p:nvPr/>
          </p:nvSpPr>
          <p:spPr bwMode="gray">
            <a:xfrm>
              <a:off x="1038860" y="31191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26" name="Forme libre : forme 6325">
              <a:extLst>
                <a:ext uri="{FF2B5EF4-FFF2-40B4-BE49-F238E27FC236}">
                  <a16:creationId xmlns:a16="http://schemas.microsoft.com/office/drawing/2014/main" id="{80A75C22-E7F0-3B5D-8ED2-01EBA85631FD}"/>
                </a:ext>
              </a:extLst>
            </p:cNvPr>
            <p:cNvSpPr/>
            <p:nvPr/>
          </p:nvSpPr>
          <p:spPr bwMode="gray">
            <a:xfrm>
              <a:off x="7067550" y="30695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27" name="Forme libre : forme 6326">
              <a:extLst>
                <a:ext uri="{FF2B5EF4-FFF2-40B4-BE49-F238E27FC236}">
                  <a16:creationId xmlns:a16="http://schemas.microsoft.com/office/drawing/2014/main" id="{D250E92D-0ED5-981B-C1F1-CCB055CB88F2}"/>
                </a:ext>
              </a:extLst>
            </p:cNvPr>
            <p:cNvSpPr/>
            <p:nvPr/>
          </p:nvSpPr>
          <p:spPr bwMode="gray">
            <a:xfrm>
              <a:off x="7019289" y="30695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28" name="Forme libre : forme 6327">
              <a:extLst>
                <a:ext uri="{FF2B5EF4-FFF2-40B4-BE49-F238E27FC236}">
                  <a16:creationId xmlns:a16="http://schemas.microsoft.com/office/drawing/2014/main" id="{F8A1705F-0A59-111F-EEEC-5F4DECF53489}"/>
                </a:ext>
              </a:extLst>
            </p:cNvPr>
            <p:cNvSpPr/>
            <p:nvPr/>
          </p:nvSpPr>
          <p:spPr bwMode="gray">
            <a:xfrm>
              <a:off x="6774180" y="30695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29" name="Forme libre : forme 6328">
              <a:extLst>
                <a:ext uri="{FF2B5EF4-FFF2-40B4-BE49-F238E27FC236}">
                  <a16:creationId xmlns:a16="http://schemas.microsoft.com/office/drawing/2014/main" id="{3827933B-AACC-6397-D431-365DB7FD2216}"/>
                </a:ext>
              </a:extLst>
            </p:cNvPr>
            <p:cNvSpPr/>
            <p:nvPr/>
          </p:nvSpPr>
          <p:spPr bwMode="gray">
            <a:xfrm>
              <a:off x="6626859" y="30695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30" name="Forme libre : forme 6329">
              <a:extLst>
                <a:ext uri="{FF2B5EF4-FFF2-40B4-BE49-F238E27FC236}">
                  <a16:creationId xmlns:a16="http://schemas.microsoft.com/office/drawing/2014/main" id="{F0B5BAC5-A99D-A0D4-8B98-EE7F4B085A62}"/>
                </a:ext>
              </a:extLst>
            </p:cNvPr>
            <p:cNvSpPr/>
            <p:nvPr/>
          </p:nvSpPr>
          <p:spPr bwMode="gray">
            <a:xfrm>
              <a:off x="6577330" y="30695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31" name="Forme libre : forme 6330">
              <a:extLst>
                <a:ext uri="{FF2B5EF4-FFF2-40B4-BE49-F238E27FC236}">
                  <a16:creationId xmlns:a16="http://schemas.microsoft.com/office/drawing/2014/main" id="{F76A6F86-11D2-E09F-C9F6-375FAA0FD440}"/>
                </a:ext>
              </a:extLst>
            </p:cNvPr>
            <p:cNvSpPr/>
            <p:nvPr/>
          </p:nvSpPr>
          <p:spPr bwMode="gray">
            <a:xfrm>
              <a:off x="6529069" y="30695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32" name="Forme libre : forme 6331">
              <a:extLst>
                <a:ext uri="{FF2B5EF4-FFF2-40B4-BE49-F238E27FC236}">
                  <a16:creationId xmlns:a16="http://schemas.microsoft.com/office/drawing/2014/main" id="{390B50CD-9E65-6F37-87AF-9AD939244DB7}"/>
                </a:ext>
              </a:extLst>
            </p:cNvPr>
            <p:cNvSpPr/>
            <p:nvPr/>
          </p:nvSpPr>
          <p:spPr bwMode="gray">
            <a:xfrm>
              <a:off x="6479540" y="30695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33" name="Forme libre : forme 6332">
              <a:extLst>
                <a:ext uri="{FF2B5EF4-FFF2-40B4-BE49-F238E27FC236}">
                  <a16:creationId xmlns:a16="http://schemas.microsoft.com/office/drawing/2014/main" id="{0F173DFB-8B38-0300-26F2-7417DED76602}"/>
                </a:ext>
              </a:extLst>
            </p:cNvPr>
            <p:cNvSpPr/>
            <p:nvPr/>
          </p:nvSpPr>
          <p:spPr bwMode="gray">
            <a:xfrm>
              <a:off x="643001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34" name="Forme libre : forme 6333">
              <a:extLst>
                <a:ext uri="{FF2B5EF4-FFF2-40B4-BE49-F238E27FC236}">
                  <a16:creationId xmlns:a16="http://schemas.microsoft.com/office/drawing/2014/main" id="{56C6C839-6939-E33A-5C34-A57867B69F6D}"/>
                </a:ext>
              </a:extLst>
            </p:cNvPr>
            <p:cNvSpPr/>
            <p:nvPr/>
          </p:nvSpPr>
          <p:spPr bwMode="gray">
            <a:xfrm>
              <a:off x="638175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35" name="Forme libre : forme 6334">
              <a:extLst>
                <a:ext uri="{FF2B5EF4-FFF2-40B4-BE49-F238E27FC236}">
                  <a16:creationId xmlns:a16="http://schemas.microsoft.com/office/drawing/2014/main" id="{4D0F439C-A025-C383-4EAD-C4136217B72D}"/>
                </a:ext>
              </a:extLst>
            </p:cNvPr>
            <p:cNvSpPr/>
            <p:nvPr/>
          </p:nvSpPr>
          <p:spPr bwMode="gray">
            <a:xfrm>
              <a:off x="633222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36" name="Forme libre : forme 6335">
              <a:extLst>
                <a:ext uri="{FF2B5EF4-FFF2-40B4-BE49-F238E27FC236}">
                  <a16:creationId xmlns:a16="http://schemas.microsoft.com/office/drawing/2014/main" id="{129ECBCC-49DC-D833-25F5-89E2B5478E1A}"/>
                </a:ext>
              </a:extLst>
            </p:cNvPr>
            <p:cNvSpPr/>
            <p:nvPr/>
          </p:nvSpPr>
          <p:spPr bwMode="gray">
            <a:xfrm>
              <a:off x="628396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37" name="Forme libre : forme 6336">
              <a:extLst>
                <a:ext uri="{FF2B5EF4-FFF2-40B4-BE49-F238E27FC236}">
                  <a16:creationId xmlns:a16="http://schemas.microsoft.com/office/drawing/2014/main" id="{95500BC1-8265-75B4-52BA-73E4A4BBF847}"/>
                </a:ext>
              </a:extLst>
            </p:cNvPr>
            <p:cNvSpPr/>
            <p:nvPr/>
          </p:nvSpPr>
          <p:spPr bwMode="gray">
            <a:xfrm>
              <a:off x="623443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38" name="Forme libre : forme 6337">
              <a:extLst>
                <a:ext uri="{FF2B5EF4-FFF2-40B4-BE49-F238E27FC236}">
                  <a16:creationId xmlns:a16="http://schemas.microsoft.com/office/drawing/2014/main" id="{749CD331-BE86-CA8F-2C84-50C0607CBE09}"/>
                </a:ext>
              </a:extLst>
            </p:cNvPr>
            <p:cNvSpPr/>
            <p:nvPr/>
          </p:nvSpPr>
          <p:spPr bwMode="gray">
            <a:xfrm>
              <a:off x="618490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39" name="Forme libre : forme 6338">
              <a:extLst>
                <a:ext uri="{FF2B5EF4-FFF2-40B4-BE49-F238E27FC236}">
                  <a16:creationId xmlns:a16="http://schemas.microsoft.com/office/drawing/2014/main" id="{8B70F1CF-A5B9-F666-CFBA-D8EC08BFF0B5}"/>
                </a:ext>
              </a:extLst>
            </p:cNvPr>
            <p:cNvSpPr/>
            <p:nvPr/>
          </p:nvSpPr>
          <p:spPr bwMode="gray">
            <a:xfrm>
              <a:off x="613664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40" name="Forme libre : forme 6339">
              <a:extLst>
                <a:ext uri="{FF2B5EF4-FFF2-40B4-BE49-F238E27FC236}">
                  <a16:creationId xmlns:a16="http://schemas.microsoft.com/office/drawing/2014/main" id="{677E64C3-392D-C6D1-FF8D-20AFB79E8205}"/>
                </a:ext>
              </a:extLst>
            </p:cNvPr>
            <p:cNvSpPr/>
            <p:nvPr/>
          </p:nvSpPr>
          <p:spPr bwMode="gray">
            <a:xfrm>
              <a:off x="608711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41" name="Forme libre : forme 6340">
              <a:extLst>
                <a:ext uri="{FF2B5EF4-FFF2-40B4-BE49-F238E27FC236}">
                  <a16:creationId xmlns:a16="http://schemas.microsoft.com/office/drawing/2014/main" id="{EAA2D095-C603-3B76-975C-EB830D13285A}"/>
                </a:ext>
              </a:extLst>
            </p:cNvPr>
            <p:cNvSpPr/>
            <p:nvPr/>
          </p:nvSpPr>
          <p:spPr bwMode="gray">
            <a:xfrm>
              <a:off x="603885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42" name="Forme libre : forme 6341">
              <a:extLst>
                <a:ext uri="{FF2B5EF4-FFF2-40B4-BE49-F238E27FC236}">
                  <a16:creationId xmlns:a16="http://schemas.microsoft.com/office/drawing/2014/main" id="{C8DC6892-97F7-5C40-1E30-066ED82507FF}"/>
                </a:ext>
              </a:extLst>
            </p:cNvPr>
            <p:cNvSpPr/>
            <p:nvPr/>
          </p:nvSpPr>
          <p:spPr bwMode="gray">
            <a:xfrm>
              <a:off x="598932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43" name="Forme libre : forme 6342">
              <a:extLst>
                <a:ext uri="{FF2B5EF4-FFF2-40B4-BE49-F238E27FC236}">
                  <a16:creationId xmlns:a16="http://schemas.microsoft.com/office/drawing/2014/main" id="{8EBED9B9-7947-E75D-651A-2B24EEA83EC5}"/>
                </a:ext>
              </a:extLst>
            </p:cNvPr>
            <p:cNvSpPr/>
            <p:nvPr/>
          </p:nvSpPr>
          <p:spPr bwMode="gray">
            <a:xfrm>
              <a:off x="594106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44" name="Forme libre : forme 6343">
              <a:extLst>
                <a:ext uri="{FF2B5EF4-FFF2-40B4-BE49-F238E27FC236}">
                  <a16:creationId xmlns:a16="http://schemas.microsoft.com/office/drawing/2014/main" id="{919F948D-BBEB-7382-053A-38B1AC937B3E}"/>
                </a:ext>
              </a:extLst>
            </p:cNvPr>
            <p:cNvSpPr/>
            <p:nvPr/>
          </p:nvSpPr>
          <p:spPr bwMode="gray">
            <a:xfrm>
              <a:off x="589153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45" name="Forme libre : forme 6344">
              <a:extLst>
                <a:ext uri="{FF2B5EF4-FFF2-40B4-BE49-F238E27FC236}">
                  <a16:creationId xmlns:a16="http://schemas.microsoft.com/office/drawing/2014/main" id="{11F52BEA-47FD-F389-8CC8-099E0FE08511}"/>
                </a:ext>
              </a:extLst>
            </p:cNvPr>
            <p:cNvSpPr/>
            <p:nvPr/>
          </p:nvSpPr>
          <p:spPr bwMode="gray">
            <a:xfrm>
              <a:off x="584200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46" name="Forme libre : forme 6345">
              <a:extLst>
                <a:ext uri="{FF2B5EF4-FFF2-40B4-BE49-F238E27FC236}">
                  <a16:creationId xmlns:a16="http://schemas.microsoft.com/office/drawing/2014/main" id="{9BA24F94-86C8-A8E0-617E-647A54D26C7D}"/>
                </a:ext>
              </a:extLst>
            </p:cNvPr>
            <p:cNvSpPr/>
            <p:nvPr/>
          </p:nvSpPr>
          <p:spPr bwMode="gray">
            <a:xfrm>
              <a:off x="579374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47" name="Forme libre : forme 6346">
              <a:extLst>
                <a:ext uri="{FF2B5EF4-FFF2-40B4-BE49-F238E27FC236}">
                  <a16:creationId xmlns:a16="http://schemas.microsoft.com/office/drawing/2014/main" id="{1134FCCF-1E1E-E411-1744-A4876CBC4D60}"/>
                </a:ext>
              </a:extLst>
            </p:cNvPr>
            <p:cNvSpPr/>
            <p:nvPr/>
          </p:nvSpPr>
          <p:spPr bwMode="gray">
            <a:xfrm>
              <a:off x="574421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48" name="Forme libre : forme 6347">
              <a:extLst>
                <a:ext uri="{FF2B5EF4-FFF2-40B4-BE49-F238E27FC236}">
                  <a16:creationId xmlns:a16="http://schemas.microsoft.com/office/drawing/2014/main" id="{C29D58CA-95F1-0E83-797C-864FF3FF891D}"/>
                </a:ext>
              </a:extLst>
            </p:cNvPr>
            <p:cNvSpPr/>
            <p:nvPr/>
          </p:nvSpPr>
          <p:spPr bwMode="gray">
            <a:xfrm>
              <a:off x="569595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49" name="Forme libre : forme 6348">
              <a:extLst>
                <a:ext uri="{FF2B5EF4-FFF2-40B4-BE49-F238E27FC236}">
                  <a16:creationId xmlns:a16="http://schemas.microsoft.com/office/drawing/2014/main" id="{7A53A4BD-6512-AB57-41D3-9B933D7E88C3}"/>
                </a:ext>
              </a:extLst>
            </p:cNvPr>
            <p:cNvSpPr/>
            <p:nvPr/>
          </p:nvSpPr>
          <p:spPr bwMode="gray">
            <a:xfrm>
              <a:off x="564642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50" name="Forme libre : forme 6349">
              <a:extLst>
                <a:ext uri="{FF2B5EF4-FFF2-40B4-BE49-F238E27FC236}">
                  <a16:creationId xmlns:a16="http://schemas.microsoft.com/office/drawing/2014/main" id="{D14AE9B0-C4DA-0E3B-098C-F149AC125C22}"/>
                </a:ext>
              </a:extLst>
            </p:cNvPr>
            <p:cNvSpPr/>
            <p:nvPr/>
          </p:nvSpPr>
          <p:spPr bwMode="gray">
            <a:xfrm>
              <a:off x="559689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51" name="Forme libre : forme 6350">
              <a:extLst>
                <a:ext uri="{FF2B5EF4-FFF2-40B4-BE49-F238E27FC236}">
                  <a16:creationId xmlns:a16="http://schemas.microsoft.com/office/drawing/2014/main" id="{541E35FC-177D-5E34-592E-C97FF9FE40DD}"/>
                </a:ext>
              </a:extLst>
            </p:cNvPr>
            <p:cNvSpPr/>
            <p:nvPr/>
          </p:nvSpPr>
          <p:spPr bwMode="gray">
            <a:xfrm>
              <a:off x="554863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52" name="Forme libre : forme 6351">
              <a:extLst>
                <a:ext uri="{FF2B5EF4-FFF2-40B4-BE49-F238E27FC236}">
                  <a16:creationId xmlns:a16="http://schemas.microsoft.com/office/drawing/2014/main" id="{BDD11509-9EBF-0AEB-8353-7B0D2BEE5ECD}"/>
                </a:ext>
              </a:extLst>
            </p:cNvPr>
            <p:cNvSpPr/>
            <p:nvPr/>
          </p:nvSpPr>
          <p:spPr bwMode="gray">
            <a:xfrm>
              <a:off x="549910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53" name="Forme libre : forme 6352">
              <a:extLst>
                <a:ext uri="{FF2B5EF4-FFF2-40B4-BE49-F238E27FC236}">
                  <a16:creationId xmlns:a16="http://schemas.microsoft.com/office/drawing/2014/main" id="{9694590A-3336-DB0E-14DB-8C4D2DCED789}"/>
                </a:ext>
              </a:extLst>
            </p:cNvPr>
            <p:cNvSpPr/>
            <p:nvPr/>
          </p:nvSpPr>
          <p:spPr bwMode="gray">
            <a:xfrm>
              <a:off x="545084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54" name="Forme libre : forme 6353">
              <a:extLst>
                <a:ext uri="{FF2B5EF4-FFF2-40B4-BE49-F238E27FC236}">
                  <a16:creationId xmlns:a16="http://schemas.microsoft.com/office/drawing/2014/main" id="{207E106F-7AD4-A8CC-92C4-45A1063250FF}"/>
                </a:ext>
              </a:extLst>
            </p:cNvPr>
            <p:cNvSpPr/>
            <p:nvPr/>
          </p:nvSpPr>
          <p:spPr bwMode="gray">
            <a:xfrm>
              <a:off x="540131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55" name="Forme libre : forme 6354">
              <a:extLst>
                <a:ext uri="{FF2B5EF4-FFF2-40B4-BE49-F238E27FC236}">
                  <a16:creationId xmlns:a16="http://schemas.microsoft.com/office/drawing/2014/main" id="{C9540276-4BB0-3AE0-3F79-174E435B24DD}"/>
                </a:ext>
              </a:extLst>
            </p:cNvPr>
            <p:cNvSpPr/>
            <p:nvPr/>
          </p:nvSpPr>
          <p:spPr bwMode="gray">
            <a:xfrm>
              <a:off x="535178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56" name="Forme libre : forme 6355">
              <a:extLst>
                <a:ext uri="{FF2B5EF4-FFF2-40B4-BE49-F238E27FC236}">
                  <a16:creationId xmlns:a16="http://schemas.microsoft.com/office/drawing/2014/main" id="{B51C2088-9897-D416-427C-3FD4F4320A2B}"/>
                </a:ext>
              </a:extLst>
            </p:cNvPr>
            <p:cNvSpPr/>
            <p:nvPr/>
          </p:nvSpPr>
          <p:spPr bwMode="gray">
            <a:xfrm>
              <a:off x="530352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57" name="Forme libre : forme 6356">
              <a:extLst>
                <a:ext uri="{FF2B5EF4-FFF2-40B4-BE49-F238E27FC236}">
                  <a16:creationId xmlns:a16="http://schemas.microsoft.com/office/drawing/2014/main" id="{3315BDB4-9F04-9C14-4AE3-8024A231CE14}"/>
                </a:ext>
              </a:extLst>
            </p:cNvPr>
            <p:cNvSpPr/>
            <p:nvPr/>
          </p:nvSpPr>
          <p:spPr bwMode="gray">
            <a:xfrm>
              <a:off x="525399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58" name="Forme libre : forme 6357">
              <a:extLst>
                <a:ext uri="{FF2B5EF4-FFF2-40B4-BE49-F238E27FC236}">
                  <a16:creationId xmlns:a16="http://schemas.microsoft.com/office/drawing/2014/main" id="{33A8B2FC-9453-D716-70FD-11D7380D7821}"/>
                </a:ext>
              </a:extLst>
            </p:cNvPr>
            <p:cNvSpPr/>
            <p:nvPr/>
          </p:nvSpPr>
          <p:spPr bwMode="gray">
            <a:xfrm>
              <a:off x="520573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59" name="Forme libre : forme 6358">
              <a:extLst>
                <a:ext uri="{FF2B5EF4-FFF2-40B4-BE49-F238E27FC236}">
                  <a16:creationId xmlns:a16="http://schemas.microsoft.com/office/drawing/2014/main" id="{941937DF-9B37-C54C-24F2-472890613836}"/>
                </a:ext>
              </a:extLst>
            </p:cNvPr>
            <p:cNvSpPr/>
            <p:nvPr/>
          </p:nvSpPr>
          <p:spPr bwMode="gray">
            <a:xfrm>
              <a:off x="515620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60" name="Forme libre : forme 6359">
              <a:extLst>
                <a:ext uri="{FF2B5EF4-FFF2-40B4-BE49-F238E27FC236}">
                  <a16:creationId xmlns:a16="http://schemas.microsoft.com/office/drawing/2014/main" id="{9E3D9799-200D-617D-12CD-075456471C2B}"/>
                </a:ext>
              </a:extLst>
            </p:cNvPr>
            <p:cNvSpPr/>
            <p:nvPr/>
          </p:nvSpPr>
          <p:spPr bwMode="gray">
            <a:xfrm>
              <a:off x="510667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61" name="Forme libre : forme 6360">
              <a:extLst>
                <a:ext uri="{FF2B5EF4-FFF2-40B4-BE49-F238E27FC236}">
                  <a16:creationId xmlns:a16="http://schemas.microsoft.com/office/drawing/2014/main" id="{D72FA0FB-9C44-F711-B650-5CBE280C02FC}"/>
                </a:ext>
              </a:extLst>
            </p:cNvPr>
            <p:cNvSpPr/>
            <p:nvPr/>
          </p:nvSpPr>
          <p:spPr bwMode="gray">
            <a:xfrm>
              <a:off x="505841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62" name="Forme libre : forme 6361">
              <a:extLst>
                <a:ext uri="{FF2B5EF4-FFF2-40B4-BE49-F238E27FC236}">
                  <a16:creationId xmlns:a16="http://schemas.microsoft.com/office/drawing/2014/main" id="{EA3B19F1-095D-3323-0E69-A3AB1AAF930A}"/>
                </a:ext>
              </a:extLst>
            </p:cNvPr>
            <p:cNvSpPr/>
            <p:nvPr/>
          </p:nvSpPr>
          <p:spPr bwMode="gray">
            <a:xfrm>
              <a:off x="500888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63" name="Forme libre : forme 6362">
              <a:extLst>
                <a:ext uri="{FF2B5EF4-FFF2-40B4-BE49-F238E27FC236}">
                  <a16:creationId xmlns:a16="http://schemas.microsoft.com/office/drawing/2014/main" id="{DD59D8B8-254A-4A85-1868-5B98C84A26A5}"/>
                </a:ext>
              </a:extLst>
            </p:cNvPr>
            <p:cNvSpPr/>
            <p:nvPr/>
          </p:nvSpPr>
          <p:spPr bwMode="gray">
            <a:xfrm>
              <a:off x="496062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64" name="Forme libre : forme 6363">
              <a:extLst>
                <a:ext uri="{FF2B5EF4-FFF2-40B4-BE49-F238E27FC236}">
                  <a16:creationId xmlns:a16="http://schemas.microsoft.com/office/drawing/2014/main" id="{284A0171-9CAD-A1E0-EACF-BE03D8F5B7BD}"/>
                </a:ext>
              </a:extLst>
            </p:cNvPr>
            <p:cNvSpPr/>
            <p:nvPr/>
          </p:nvSpPr>
          <p:spPr bwMode="gray">
            <a:xfrm>
              <a:off x="491109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65" name="Forme libre : forme 6364">
              <a:extLst>
                <a:ext uri="{FF2B5EF4-FFF2-40B4-BE49-F238E27FC236}">
                  <a16:creationId xmlns:a16="http://schemas.microsoft.com/office/drawing/2014/main" id="{70EC28CC-0737-2B4E-D66D-AEE39BA1239A}"/>
                </a:ext>
              </a:extLst>
            </p:cNvPr>
            <p:cNvSpPr/>
            <p:nvPr/>
          </p:nvSpPr>
          <p:spPr bwMode="gray">
            <a:xfrm>
              <a:off x="486156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66" name="Forme libre : forme 6365">
              <a:extLst>
                <a:ext uri="{FF2B5EF4-FFF2-40B4-BE49-F238E27FC236}">
                  <a16:creationId xmlns:a16="http://schemas.microsoft.com/office/drawing/2014/main" id="{9FD83968-B62E-FC39-09E5-1888F33BCC95}"/>
                </a:ext>
              </a:extLst>
            </p:cNvPr>
            <p:cNvSpPr/>
            <p:nvPr/>
          </p:nvSpPr>
          <p:spPr bwMode="gray">
            <a:xfrm>
              <a:off x="481330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67" name="Forme libre : forme 6366">
              <a:extLst>
                <a:ext uri="{FF2B5EF4-FFF2-40B4-BE49-F238E27FC236}">
                  <a16:creationId xmlns:a16="http://schemas.microsoft.com/office/drawing/2014/main" id="{3F5DF4B5-9F9D-AADB-602B-D7324161690B}"/>
                </a:ext>
              </a:extLst>
            </p:cNvPr>
            <p:cNvSpPr/>
            <p:nvPr/>
          </p:nvSpPr>
          <p:spPr bwMode="gray">
            <a:xfrm>
              <a:off x="476377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68" name="Forme libre : forme 6367">
              <a:extLst>
                <a:ext uri="{FF2B5EF4-FFF2-40B4-BE49-F238E27FC236}">
                  <a16:creationId xmlns:a16="http://schemas.microsoft.com/office/drawing/2014/main" id="{5D45DB3B-DC67-3B13-F8E3-C4EABE083C98}"/>
                </a:ext>
              </a:extLst>
            </p:cNvPr>
            <p:cNvSpPr/>
            <p:nvPr/>
          </p:nvSpPr>
          <p:spPr bwMode="gray">
            <a:xfrm>
              <a:off x="471551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69" name="Forme libre : forme 6368">
              <a:extLst>
                <a:ext uri="{FF2B5EF4-FFF2-40B4-BE49-F238E27FC236}">
                  <a16:creationId xmlns:a16="http://schemas.microsoft.com/office/drawing/2014/main" id="{67F30CF8-29B2-13FA-68F1-304ED3398715}"/>
                </a:ext>
              </a:extLst>
            </p:cNvPr>
            <p:cNvSpPr/>
            <p:nvPr/>
          </p:nvSpPr>
          <p:spPr bwMode="gray">
            <a:xfrm>
              <a:off x="466598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70" name="Forme libre : forme 6369">
              <a:extLst>
                <a:ext uri="{FF2B5EF4-FFF2-40B4-BE49-F238E27FC236}">
                  <a16:creationId xmlns:a16="http://schemas.microsoft.com/office/drawing/2014/main" id="{B9E03D84-EA1D-EEDA-9549-0A15D6770159}"/>
                </a:ext>
              </a:extLst>
            </p:cNvPr>
            <p:cNvSpPr/>
            <p:nvPr/>
          </p:nvSpPr>
          <p:spPr bwMode="gray">
            <a:xfrm>
              <a:off x="461772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71" name="Forme libre : forme 6370">
              <a:extLst>
                <a:ext uri="{FF2B5EF4-FFF2-40B4-BE49-F238E27FC236}">
                  <a16:creationId xmlns:a16="http://schemas.microsoft.com/office/drawing/2014/main" id="{407A47A7-8B4F-A156-B3BE-6777BF95E1B9}"/>
                </a:ext>
              </a:extLst>
            </p:cNvPr>
            <p:cNvSpPr/>
            <p:nvPr/>
          </p:nvSpPr>
          <p:spPr bwMode="gray">
            <a:xfrm>
              <a:off x="456819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72" name="Forme libre : forme 6371">
              <a:extLst>
                <a:ext uri="{FF2B5EF4-FFF2-40B4-BE49-F238E27FC236}">
                  <a16:creationId xmlns:a16="http://schemas.microsoft.com/office/drawing/2014/main" id="{C44EA610-DCD0-0BA3-B78C-7FA87332D9F7}"/>
                </a:ext>
              </a:extLst>
            </p:cNvPr>
            <p:cNvSpPr/>
            <p:nvPr/>
          </p:nvSpPr>
          <p:spPr bwMode="gray">
            <a:xfrm>
              <a:off x="451866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73" name="Forme libre : forme 6372">
              <a:extLst>
                <a:ext uri="{FF2B5EF4-FFF2-40B4-BE49-F238E27FC236}">
                  <a16:creationId xmlns:a16="http://schemas.microsoft.com/office/drawing/2014/main" id="{6018C78E-6040-933F-5B1D-0B09F3476BA6}"/>
                </a:ext>
              </a:extLst>
            </p:cNvPr>
            <p:cNvSpPr/>
            <p:nvPr/>
          </p:nvSpPr>
          <p:spPr bwMode="gray">
            <a:xfrm>
              <a:off x="447040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74" name="Forme libre : forme 6373">
              <a:extLst>
                <a:ext uri="{FF2B5EF4-FFF2-40B4-BE49-F238E27FC236}">
                  <a16:creationId xmlns:a16="http://schemas.microsoft.com/office/drawing/2014/main" id="{FC8AB0EB-AA82-AF3F-9CA9-8C8DF8117DB5}"/>
                </a:ext>
              </a:extLst>
            </p:cNvPr>
            <p:cNvSpPr/>
            <p:nvPr/>
          </p:nvSpPr>
          <p:spPr bwMode="gray">
            <a:xfrm>
              <a:off x="437261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75" name="Forme libre : forme 6374">
              <a:extLst>
                <a:ext uri="{FF2B5EF4-FFF2-40B4-BE49-F238E27FC236}">
                  <a16:creationId xmlns:a16="http://schemas.microsoft.com/office/drawing/2014/main" id="{8E7D141A-2C9C-520C-21E5-44C85F39D8BC}"/>
                </a:ext>
              </a:extLst>
            </p:cNvPr>
            <p:cNvSpPr/>
            <p:nvPr/>
          </p:nvSpPr>
          <p:spPr bwMode="gray">
            <a:xfrm>
              <a:off x="432308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76" name="Forme libre : forme 6375">
              <a:extLst>
                <a:ext uri="{FF2B5EF4-FFF2-40B4-BE49-F238E27FC236}">
                  <a16:creationId xmlns:a16="http://schemas.microsoft.com/office/drawing/2014/main" id="{E9BE6154-D66F-B964-764B-9E0D555EBDD7}"/>
                </a:ext>
              </a:extLst>
            </p:cNvPr>
            <p:cNvSpPr/>
            <p:nvPr/>
          </p:nvSpPr>
          <p:spPr bwMode="gray">
            <a:xfrm>
              <a:off x="417576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77" name="Forme libre : forme 6376">
              <a:extLst>
                <a:ext uri="{FF2B5EF4-FFF2-40B4-BE49-F238E27FC236}">
                  <a16:creationId xmlns:a16="http://schemas.microsoft.com/office/drawing/2014/main" id="{5370DCAF-3C28-4E76-8A5E-15A12123AFBA}"/>
                </a:ext>
              </a:extLst>
            </p:cNvPr>
            <p:cNvSpPr/>
            <p:nvPr/>
          </p:nvSpPr>
          <p:spPr bwMode="gray">
            <a:xfrm>
              <a:off x="378333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78" name="Forme libre : forme 6377">
              <a:extLst>
                <a:ext uri="{FF2B5EF4-FFF2-40B4-BE49-F238E27FC236}">
                  <a16:creationId xmlns:a16="http://schemas.microsoft.com/office/drawing/2014/main" id="{E0A56E02-A08A-FD86-37B7-2CE0DCEBB60D}"/>
                </a:ext>
              </a:extLst>
            </p:cNvPr>
            <p:cNvSpPr/>
            <p:nvPr/>
          </p:nvSpPr>
          <p:spPr bwMode="gray">
            <a:xfrm>
              <a:off x="373507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79" name="Forme libre : forme 6378">
              <a:extLst>
                <a:ext uri="{FF2B5EF4-FFF2-40B4-BE49-F238E27FC236}">
                  <a16:creationId xmlns:a16="http://schemas.microsoft.com/office/drawing/2014/main" id="{979D5EF0-2429-EA58-6EC6-6A4713437713}"/>
                </a:ext>
              </a:extLst>
            </p:cNvPr>
            <p:cNvSpPr/>
            <p:nvPr/>
          </p:nvSpPr>
          <p:spPr bwMode="gray">
            <a:xfrm>
              <a:off x="368554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80" name="Forme libre : forme 6379">
              <a:extLst>
                <a:ext uri="{FF2B5EF4-FFF2-40B4-BE49-F238E27FC236}">
                  <a16:creationId xmlns:a16="http://schemas.microsoft.com/office/drawing/2014/main" id="{54A4C0E6-AFA4-B005-E3BF-00F5D443104E}"/>
                </a:ext>
              </a:extLst>
            </p:cNvPr>
            <p:cNvSpPr/>
            <p:nvPr/>
          </p:nvSpPr>
          <p:spPr bwMode="gray">
            <a:xfrm>
              <a:off x="363728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81" name="Forme libre : forme 6380">
              <a:extLst>
                <a:ext uri="{FF2B5EF4-FFF2-40B4-BE49-F238E27FC236}">
                  <a16:creationId xmlns:a16="http://schemas.microsoft.com/office/drawing/2014/main" id="{B83D5AEA-E3F3-C213-CE71-C7C8B2B2CEC4}"/>
                </a:ext>
              </a:extLst>
            </p:cNvPr>
            <p:cNvSpPr/>
            <p:nvPr/>
          </p:nvSpPr>
          <p:spPr bwMode="gray">
            <a:xfrm>
              <a:off x="206883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82" name="Forme libre : forme 6381">
              <a:extLst>
                <a:ext uri="{FF2B5EF4-FFF2-40B4-BE49-F238E27FC236}">
                  <a16:creationId xmlns:a16="http://schemas.microsoft.com/office/drawing/2014/main" id="{2C499AB5-591A-02E1-EB63-20E09B5E05CC}"/>
                </a:ext>
              </a:extLst>
            </p:cNvPr>
            <p:cNvSpPr/>
            <p:nvPr/>
          </p:nvSpPr>
          <p:spPr bwMode="gray">
            <a:xfrm>
              <a:off x="201930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83" name="Forme libre : forme 6382">
              <a:extLst>
                <a:ext uri="{FF2B5EF4-FFF2-40B4-BE49-F238E27FC236}">
                  <a16:creationId xmlns:a16="http://schemas.microsoft.com/office/drawing/2014/main" id="{B3E30EDC-8BEC-546F-2D83-6DB636600A1F}"/>
                </a:ext>
              </a:extLst>
            </p:cNvPr>
            <p:cNvSpPr/>
            <p:nvPr/>
          </p:nvSpPr>
          <p:spPr bwMode="gray">
            <a:xfrm>
              <a:off x="196977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84" name="Forme libre : forme 6383">
              <a:extLst>
                <a:ext uri="{FF2B5EF4-FFF2-40B4-BE49-F238E27FC236}">
                  <a16:creationId xmlns:a16="http://schemas.microsoft.com/office/drawing/2014/main" id="{23082AF3-543F-8D8B-1E1A-4E5CA24B7161}"/>
                </a:ext>
              </a:extLst>
            </p:cNvPr>
            <p:cNvSpPr/>
            <p:nvPr/>
          </p:nvSpPr>
          <p:spPr bwMode="gray">
            <a:xfrm>
              <a:off x="192151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85" name="Forme libre : forme 6384">
              <a:extLst>
                <a:ext uri="{FF2B5EF4-FFF2-40B4-BE49-F238E27FC236}">
                  <a16:creationId xmlns:a16="http://schemas.microsoft.com/office/drawing/2014/main" id="{11D76650-9763-8BD0-D2AA-5B5F798D0248}"/>
                </a:ext>
              </a:extLst>
            </p:cNvPr>
            <p:cNvSpPr/>
            <p:nvPr/>
          </p:nvSpPr>
          <p:spPr bwMode="gray">
            <a:xfrm>
              <a:off x="187198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86" name="Forme libre : forme 6385">
              <a:extLst>
                <a:ext uri="{FF2B5EF4-FFF2-40B4-BE49-F238E27FC236}">
                  <a16:creationId xmlns:a16="http://schemas.microsoft.com/office/drawing/2014/main" id="{CDF5FD37-175B-4669-3BB3-55F7E6892687}"/>
                </a:ext>
              </a:extLst>
            </p:cNvPr>
            <p:cNvSpPr/>
            <p:nvPr/>
          </p:nvSpPr>
          <p:spPr bwMode="gray">
            <a:xfrm>
              <a:off x="182372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87" name="Forme libre : forme 6386">
              <a:extLst>
                <a:ext uri="{FF2B5EF4-FFF2-40B4-BE49-F238E27FC236}">
                  <a16:creationId xmlns:a16="http://schemas.microsoft.com/office/drawing/2014/main" id="{9F48BA0F-4229-5281-6F2D-0D8F1195AAE0}"/>
                </a:ext>
              </a:extLst>
            </p:cNvPr>
            <p:cNvSpPr/>
            <p:nvPr/>
          </p:nvSpPr>
          <p:spPr bwMode="gray">
            <a:xfrm>
              <a:off x="177419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88" name="Forme libre : forme 6387">
              <a:extLst>
                <a:ext uri="{FF2B5EF4-FFF2-40B4-BE49-F238E27FC236}">
                  <a16:creationId xmlns:a16="http://schemas.microsoft.com/office/drawing/2014/main" id="{D54F0847-9BD6-654A-3DB5-F218FEA8FD09}"/>
                </a:ext>
              </a:extLst>
            </p:cNvPr>
            <p:cNvSpPr/>
            <p:nvPr/>
          </p:nvSpPr>
          <p:spPr bwMode="gray">
            <a:xfrm>
              <a:off x="172593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89" name="Forme libre : forme 6388">
              <a:extLst>
                <a:ext uri="{FF2B5EF4-FFF2-40B4-BE49-F238E27FC236}">
                  <a16:creationId xmlns:a16="http://schemas.microsoft.com/office/drawing/2014/main" id="{6346FF00-A72F-6048-BB5B-90615F2A72C0}"/>
                </a:ext>
              </a:extLst>
            </p:cNvPr>
            <p:cNvSpPr/>
            <p:nvPr/>
          </p:nvSpPr>
          <p:spPr bwMode="gray">
            <a:xfrm>
              <a:off x="167640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90" name="Forme libre : forme 6389">
              <a:extLst>
                <a:ext uri="{FF2B5EF4-FFF2-40B4-BE49-F238E27FC236}">
                  <a16:creationId xmlns:a16="http://schemas.microsoft.com/office/drawing/2014/main" id="{FF23A282-1DD7-4144-EECF-0EB5106CD70E}"/>
                </a:ext>
              </a:extLst>
            </p:cNvPr>
            <p:cNvSpPr/>
            <p:nvPr/>
          </p:nvSpPr>
          <p:spPr bwMode="gray">
            <a:xfrm>
              <a:off x="1626870" y="30695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91" name="Forme libre : forme 6390">
              <a:extLst>
                <a:ext uri="{FF2B5EF4-FFF2-40B4-BE49-F238E27FC236}">
                  <a16:creationId xmlns:a16="http://schemas.microsoft.com/office/drawing/2014/main" id="{D65E8810-778C-EAE4-28D8-D78078D823C0}"/>
                </a:ext>
              </a:extLst>
            </p:cNvPr>
            <p:cNvSpPr/>
            <p:nvPr/>
          </p:nvSpPr>
          <p:spPr bwMode="gray">
            <a:xfrm>
              <a:off x="1578610" y="30695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92" name="Forme libre : forme 6391">
              <a:extLst>
                <a:ext uri="{FF2B5EF4-FFF2-40B4-BE49-F238E27FC236}">
                  <a16:creationId xmlns:a16="http://schemas.microsoft.com/office/drawing/2014/main" id="{875E8DBC-039B-CC3A-6BF7-93F688A77BA8}"/>
                </a:ext>
              </a:extLst>
            </p:cNvPr>
            <p:cNvSpPr/>
            <p:nvPr/>
          </p:nvSpPr>
          <p:spPr bwMode="gray">
            <a:xfrm>
              <a:off x="1529080" y="30695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93" name="Forme libre : forme 6392">
              <a:extLst>
                <a:ext uri="{FF2B5EF4-FFF2-40B4-BE49-F238E27FC236}">
                  <a16:creationId xmlns:a16="http://schemas.microsoft.com/office/drawing/2014/main" id="{BB664C75-2BC9-CD37-46F6-EAD7FAE198CB}"/>
                </a:ext>
              </a:extLst>
            </p:cNvPr>
            <p:cNvSpPr/>
            <p:nvPr/>
          </p:nvSpPr>
          <p:spPr bwMode="gray">
            <a:xfrm>
              <a:off x="1480820" y="30695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94" name="Forme libre : forme 6393">
              <a:extLst>
                <a:ext uri="{FF2B5EF4-FFF2-40B4-BE49-F238E27FC236}">
                  <a16:creationId xmlns:a16="http://schemas.microsoft.com/office/drawing/2014/main" id="{B71C87AF-968C-05D1-7D18-804848E7BA46}"/>
                </a:ext>
              </a:extLst>
            </p:cNvPr>
            <p:cNvSpPr/>
            <p:nvPr/>
          </p:nvSpPr>
          <p:spPr bwMode="gray">
            <a:xfrm>
              <a:off x="1431290" y="30695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95" name="Forme libre : forme 6394">
              <a:extLst>
                <a:ext uri="{FF2B5EF4-FFF2-40B4-BE49-F238E27FC236}">
                  <a16:creationId xmlns:a16="http://schemas.microsoft.com/office/drawing/2014/main" id="{247E2449-B5EF-48F5-FE61-B2E9955CB5FE}"/>
                </a:ext>
              </a:extLst>
            </p:cNvPr>
            <p:cNvSpPr/>
            <p:nvPr/>
          </p:nvSpPr>
          <p:spPr bwMode="gray">
            <a:xfrm>
              <a:off x="1381760" y="30695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96" name="Forme libre : forme 6395">
              <a:extLst>
                <a:ext uri="{FF2B5EF4-FFF2-40B4-BE49-F238E27FC236}">
                  <a16:creationId xmlns:a16="http://schemas.microsoft.com/office/drawing/2014/main" id="{9DCC0BBA-E302-F065-F53F-F4AA455972ED}"/>
                </a:ext>
              </a:extLst>
            </p:cNvPr>
            <p:cNvSpPr/>
            <p:nvPr/>
          </p:nvSpPr>
          <p:spPr bwMode="gray">
            <a:xfrm>
              <a:off x="1333500" y="30695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97" name="Forme libre : forme 6396">
              <a:extLst>
                <a:ext uri="{FF2B5EF4-FFF2-40B4-BE49-F238E27FC236}">
                  <a16:creationId xmlns:a16="http://schemas.microsoft.com/office/drawing/2014/main" id="{96D3C0FC-89DC-8904-1871-4F088F6B5A7D}"/>
                </a:ext>
              </a:extLst>
            </p:cNvPr>
            <p:cNvSpPr/>
            <p:nvPr/>
          </p:nvSpPr>
          <p:spPr bwMode="gray">
            <a:xfrm>
              <a:off x="1283970" y="30695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98" name="Forme libre : forme 6397">
              <a:extLst>
                <a:ext uri="{FF2B5EF4-FFF2-40B4-BE49-F238E27FC236}">
                  <a16:creationId xmlns:a16="http://schemas.microsoft.com/office/drawing/2014/main" id="{34C37833-4BAF-0F5E-E347-01D9C5376D1A}"/>
                </a:ext>
              </a:extLst>
            </p:cNvPr>
            <p:cNvSpPr/>
            <p:nvPr/>
          </p:nvSpPr>
          <p:spPr bwMode="gray">
            <a:xfrm>
              <a:off x="1235710" y="30695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99" name="Forme libre : forme 6398">
              <a:extLst>
                <a:ext uri="{FF2B5EF4-FFF2-40B4-BE49-F238E27FC236}">
                  <a16:creationId xmlns:a16="http://schemas.microsoft.com/office/drawing/2014/main" id="{46191041-C09A-ADC7-C3BC-B2C56D73675C}"/>
                </a:ext>
              </a:extLst>
            </p:cNvPr>
            <p:cNvSpPr/>
            <p:nvPr/>
          </p:nvSpPr>
          <p:spPr bwMode="gray">
            <a:xfrm>
              <a:off x="1186180" y="30695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00" name="Forme libre : forme 6399">
              <a:extLst>
                <a:ext uri="{FF2B5EF4-FFF2-40B4-BE49-F238E27FC236}">
                  <a16:creationId xmlns:a16="http://schemas.microsoft.com/office/drawing/2014/main" id="{87EAA173-726F-444C-4BDD-F8F2CDE30E02}"/>
                </a:ext>
              </a:extLst>
            </p:cNvPr>
            <p:cNvSpPr/>
            <p:nvPr/>
          </p:nvSpPr>
          <p:spPr bwMode="gray">
            <a:xfrm>
              <a:off x="1136650" y="30695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01" name="Forme libre : forme 6400">
              <a:extLst>
                <a:ext uri="{FF2B5EF4-FFF2-40B4-BE49-F238E27FC236}">
                  <a16:creationId xmlns:a16="http://schemas.microsoft.com/office/drawing/2014/main" id="{44A9A8EF-341D-E0C0-0D78-B48707183EEB}"/>
                </a:ext>
              </a:extLst>
            </p:cNvPr>
            <p:cNvSpPr/>
            <p:nvPr/>
          </p:nvSpPr>
          <p:spPr bwMode="gray">
            <a:xfrm>
              <a:off x="1088390" y="30695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02" name="Forme libre : forme 6401">
              <a:extLst>
                <a:ext uri="{FF2B5EF4-FFF2-40B4-BE49-F238E27FC236}">
                  <a16:creationId xmlns:a16="http://schemas.microsoft.com/office/drawing/2014/main" id="{24342B7F-8006-5017-6468-0AADC0CD8213}"/>
                </a:ext>
              </a:extLst>
            </p:cNvPr>
            <p:cNvSpPr/>
            <p:nvPr/>
          </p:nvSpPr>
          <p:spPr bwMode="gray">
            <a:xfrm>
              <a:off x="1038860" y="30695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03" name="Forme libre : forme 6402">
              <a:extLst>
                <a:ext uri="{FF2B5EF4-FFF2-40B4-BE49-F238E27FC236}">
                  <a16:creationId xmlns:a16="http://schemas.microsoft.com/office/drawing/2014/main" id="{EFE14887-AAD4-24CD-5034-75CC9CD819B4}"/>
                </a:ext>
              </a:extLst>
            </p:cNvPr>
            <p:cNvSpPr/>
            <p:nvPr/>
          </p:nvSpPr>
          <p:spPr bwMode="gray">
            <a:xfrm>
              <a:off x="7067550" y="30200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04" name="Forme libre : forme 6403">
              <a:extLst>
                <a:ext uri="{FF2B5EF4-FFF2-40B4-BE49-F238E27FC236}">
                  <a16:creationId xmlns:a16="http://schemas.microsoft.com/office/drawing/2014/main" id="{79596F48-E2DF-FB1C-9217-CB4C8A72DCA6}"/>
                </a:ext>
              </a:extLst>
            </p:cNvPr>
            <p:cNvSpPr/>
            <p:nvPr/>
          </p:nvSpPr>
          <p:spPr bwMode="gray">
            <a:xfrm>
              <a:off x="7019289" y="30200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05" name="Forme libre : forme 6404">
              <a:extLst>
                <a:ext uri="{FF2B5EF4-FFF2-40B4-BE49-F238E27FC236}">
                  <a16:creationId xmlns:a16="http://schemas.microsoft.com/office/drawing/2014/main" id="{53CD85E3-8AA2-9937-C778-77BB3D2AB871}"/>
                </a:ext>
              </a:extLst>
            </p:cNvPr>
            <p:cNvSpPr/>
            <p:nvPr/>
          </p:nvSpPr>
          <p:spPr bwMode="gray">
            <a:xfrm>
              <a:off x="6774180" y="30200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06" name="Forme libre : forme 6405">
              <a:extLst>
                <a:ext uri="{FF2B5EF4-FFF2-40B4-BE49-F238E27FC236}">
                  <a16:creationId xmlns:a16="http://schemas.microsoft.com/office/drawing/2014/main" id="{3A81831B-70DB-F508-FE9E-247B71050648}"/>
                </a:ext>
              </a:extLst>
            </p:cNvPr>
            <p:cNvSpPr/>
            <p:nvPr/>
          </p:nvSpPr>
          <p:spPr bwMode="gray">
            <a:xfrm>
              <a:off x="6724650" y="30200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07" name="Forme libre : forme 6406">
              <a:extLst>
                <a:ext uri="{FF2B5EF4-FFF2-40B4-BE49-F238E27FC236}">
                  <a16:creationId xmlns:a16="http://schemas.microsoft.com/office/drawing/2014/main" id="{BE2C24A0-6E95-B774-C6DA-7E1DD92F2BD6}"/>
                </a:ext>
              </a:extLst>
            </p:cNvPr>
            <p:cNvSpPr/>
            <p:nvPr/>
          </p:nvSpPr>
          <p:spPr bwMode="gray">
            <a:xfrm>
              <a:off x="6675119" y="30200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08" name="Forme libre : forme 6407">
              <a:extLst>
                <a:ext uri="{FF2B5EF4-FFF2-40B4-BE49-F238E27FC236}">
                  <a16:creationId xmlns:a16="http://schemas.microsoft.com/office/drawing/2014/main" id="{93B63571-8B28-26AD-4E36-2BC729FCA1BB}"/>
                </a:ext>
              </a:extLst>
            </p:cNvPr>
            <p:cNvSpPr/>
            <p:nvPr/>
          </p:nvSpPr>
          <p:spPr bwMode="gray">
            <a:xfrm>
              <a:off x="6626859" y="30200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09" name="Forme libre : forme 6408">
              <a:extLst>
                <a:ext uri="{FF2B5EF4-FFF2-40B4-BE49-F238E27FC236}">
                  <a16:creationId xmlns:a16="http://schemas.microsoft.com/office/drawing/2014/main" id="{78EE6D5B-7137-39A6-B954-10200125B690}"/>
                </a:ext>
              </a:extLst>
            </p:cNvPr>
            <p:cNvSpPr/>
            <p:nvPr/>
          </p:nvSpPr>
          <p:spPr bwMode="gray">
            <a:xfrm>
              <a:off x="6529069" y="30200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10" name="Forme libre : forme 6409">
              <a:extLst>
                <a:ext uri="{FF2B5EF4-FFF2-40B4-BE49-F238E27FC236}">
                  <a16:creationId xmlns:a16="http://schemas.microsoft.com/office/drawing/2014/main" id="{1F623581-6792-931A-7BA5-782AD15EF9DF}"/>
                </a:ext>
              </a:extLst>
            </p:cNvPr>
            <p:cNvSpPr/>
            <p:nvPr/>
          </p:nvSpPr>
          <p:spPr bwMode="gray">
            <a:xfrm>
              <a:off x="6479540" y="30200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11" name="Forme libre : forme 6410">
              <a:extLst>
                <a:ext uri="{FF2B5EF4-FFF2-40B4-BE49-F238E27FC236}">
                  <a16:creationId xmlns:a16="http://schemas.microsoft.com/office/drawing/2014/main" id="{0E1527FE-5EED-C38B-F4D9-A2D2921DD35B}"/>
                </a:ext>
              </a:extLst>
            </p:cNvPr>
            <p:cNvSpPr/>
            <p:nvPr/>
          </p:nvSpPr>
          <p:spPr bwMode="gray">
            <a:xfrm>
              <a:off x="643001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12" name="Forme libre : forme 6411">
              <a:extLst>
                <a:ext uri="{FF2B5EF4-FFF2-40B4-BE49-F238E27FC236}">
                  <a16:creationId xmlns:a16="http://schemas.microsoft.com/office/drawing/2014/main" id="{76F916DF-CF16-A490-E254-4143A5222B4F}"/>
                </a:ext>
              </a:extLst>
            </p:cNvPr>
            <p:cNvSpPr/>
            <p:nvPr/>
          </p:nvSpPr>
          <p:spPr bwMode="gray">
            <a:xfrm>
              <a:off x="638175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13" name="Forme libre : forme 6412">
              <a:extLst>
                <a:ext uri="{FF2B5EF4-FFF2-40B4-BE49-F238E27FC236}">
                  <a16:creationId xmlns:a16="http://schemas.microsoft.com/office/drawing/2014/main" id="{C1168C9A-5516-058E-FFB4-3B7EA09744FC}"/>
                </a:ext>
              </a:extLst>
            </p:cNvPr>
            <p:cNvSpPr/>
            <p:nvPr/>
          </p:nvSpPr>
          <p:spPr bwMode="gray">
            <a:xfrm>
              <a:off x="633222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14" name="Forme libre : forme 6413">
              <a:extLst>
                <a:ext uri="{FF2B5EF4-FFF2-40B4-BE49-F238E27FC236}">
                  <a16:creationId xmlns:a16="http://schemas.microsoft.com/office/drawing/2014/main" id="{FF3FED99-A8D3-9736-C8E8-CD527751C277}"/>
                </a:ext>
              </a:extLst>
            </p:cNvPr>
            <p:cNvSpPr/>
            <p:nvPr/>
          </p:nvSpPr>
          <p:spPr bwMode="gray">
            <a:xfrm>
              <a:off x="628396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15" name="Forme libre : forme 6414">
              <a:extLst>
                <a:ext uri="{FF2B5EF4-FFF2-40B4-BE49-F238E27FC236}">
                  <a16:creationId xmlns:a16="http://schemas.microsoft.com/office/drawing/2014/main" id="{3DEBF80C-698E-CEFC-6149-DE65FEBE1706}"/>
                </a:ext>
              </a:extLst>
            </p:cNvPr>
            <p:cNvSpPr/>
            <p:nvPr/>
          </p:nvSpPr>
          <p:spPr bwMode="gray">
            <a:xfrm>
              <a:off x="623443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16" name="Forme libre : forme 6415">
              <a:extLst>
                <a:ext uri="{FF2B5EF4-FFF2-40B4-BE49-F238E27FC236}">
                  <a16:creationId xmlns:a16="http://schemas.microsoft.com/office/drawing/2014/main" id="{ED31815C-E57F-79EE-5026-CA7665D05403}"/>
                </a:ext>
              </a:extLst>
            </p:cNvPr>
            <p:cNvSpPr/>
            <p:nvPr/>
          </p:nvSpPr>
          <p:spPr bwMode="gray">
            <a:xfrm>
              <a:off x="618490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17" name="Forme libre : forme 6416">
              <a:extLst>
                <a:ext uri="{FF2B5EF4-FFF2-40B4-BE49-F238E27FC236}">
                  <a16:creationId xmlns:a16="http://schemas.microsoft.com/office/drawing/2014/main" id="{BA97ED45-53E4-60B2-73A2-F4B8068B57A7}"/>
                </a:ext>
              </a:extLst>
            </p:cNvPr>
            <p:cNvSpPr/>
            <p:nvPr/>
          </p:nvSpPr>
          <p:spPr bwMode="gray">
            <a:xfrm>
              <a:off x="613664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18" name="Forme libre : forme 6417">
              <a:extLst>
                <a:ext uri="{FF2B5EF4-FFF2-40B4-BE49-F238E27FC236}">
                  <a16:creationId xmlns:a16="http://schemas.microsoft.com/office/drawing/2014/main" id="{6B549F46-3F3F-4FA7-6204-1909A36B1C79}"/>
                </a:ext>
              </a:extLst>
            </p:cNvPr>
            <p:cNvSpPr/>
            <p:nvPr/>
          </p:nvSpPr>
          <p:spPr bwMode="gray">
            <a:xfrm>
              <a:off x="608711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19" name="Forme libre : forme 6418">
              <a:extLst>
                <a:ext uri="{FF2B5EF4-FFF2-40B4-BE49-F238E27FC236}">
                  <a16:creationId xmlns:a16="http://schemas.microsoft.com/office/drawing/2014/main" id="{51B1C4D2-4CB2-75AA-D1FB-92A1CAB236B9}"/>
                </a:ext>
              </a:extLst>
            </p:cNvPr>
            <p:cNvSpPr/>
            <p:nvPr/>
          </p:nvSpPr>
          <p:spPr bwMode="gray">
            <a:xfrm>
              <a:off x="603885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20" name="Forme libre : forme 6419">
              <a:extLst>
                <a:ext uri="{FF2B5EF4-FFF2-40B4-BE49-F238E27FC236}">
                  <a16:creationId xmlns:a16="http://schemas.microsoft.com/office/drawing/2014/main" id="{08C289A6-D4F2-B7EE-1360-62DAF2937B7F}"/>
                </a:ext>
              </a:extLst>
            </p:cNvPr>
            <p:cNvSpPr/>
            <p:nvPr/>
          </p:nvSpPr>
          <p:spPr bwMode="gray">
            <a:xfrm>
              <a:off x="598932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21" name="Forme libre : forme 6420">
              <a:extLst>
                <a:ext uri="{FF2B5EF4-FFF2-40B4-BE49-F238E27FC236}">
                  <a16:creationId xmlns:a16="http://schemas.microsoft.com/office/drawing/2014/main" id="{C305E902-2580-4119-B216-FA21C2A18EAA}"/>
                </a:ext>
              </a:extLst>
            </p:cNvPr>
            <p:cNvSpPr/>
            <p:nvPr/>
          </p:nvSpPr>
          <p:spPr bwMode="gray">
            <a:xfrm>
              <a:off x="594106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22" name="Forme libre : forme 6421">
              <a:extLst>
                <a:ext uri="{FF2B5EF4-FFF2-40B4-BE49-F238E27FC236}">
                  <a16:creationId xmlns:a16="http://schemas.microsoft.com/office/drawing/2014/main" id="{3339B234-156D-5F13-582F-A053A12E87AF}"/>
                </a:ext>
              </a:extLst>
            </p:cNvPr>
            <p:cNvSpPr/>
            <p:nvPr/>
          </p:nvSpPr>
          <p:spPr bwMode="gray">
            <a:xfrm>
              <a:off x="589153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23" name="Forme libre : forme 6422">
              <a:extLst>
                <a:ext uri="{FF2B5EF4-FFF2-40B4-BE49-F238E27FC236}">
                  <a16:creationId xmlns:a16="http://schemas.microsoft.com/office/drawing/2014/main" id="{D1FF400A-6A6B-01DD-AFAE-916943A3F7AD}"/>
                </a:ext>
              </a:extLst>
            </p:cNvPr>
            <p:cNvSpPr/>
            <p:nvPr/>
          </p:nvSpPr>
          <p:spPr bwMode="gray">
            <a:xfrm>
              <a:off x="584200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24" name="Forme libre : forme 6423">
              <a:extLst>
                <a:ext uri="{FF2B5EF4-FFF2-40B4-BE49-F238E27FC236}">
                  <a16:creationId xmlns:a16="http://schemas.microsoft.com/office/drawing/2014/main" id="{A1AE2AB7-ABC4-83AB-3BE5-80ECEE98B348}"/>
                </a:ext>
              </a:extLst>
            </p:cNvPr>
            <p:cNvSpPr/>
            <p:nvPr/>
          </p:nvSpPr>
          <p:spPr bwMode="gray">
            <a:xfrm>
              <a:off x="579374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25" name="Forme libre : forme 6424">
              <a:extLst>
                <a:ext uri="{FF2B5EF4-FFF2-40B4-BE49-F238E27FC236}">
                  <a16:creationId xmlns:a16="http://schemas.microsoft.com/office/drawing/2014/main" id="{D54DF87F-270C-F365-46FE-505D3AEDFD1F}"/>
                </a:ext>
              </a:extLst>
            </p:cNvPr>
            <p:cNvSpPr/>
            <p:nvPr/>
          </p:nvSpPr>
          <p:spPr bwMode="gray">
            <a:xfrm>
              <a:off x="574421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26" name="Forme libre : forme 6425">
              <a:extLst>
                <a:ext uri="{FF2B5EF4-FFF2-40B4-BE49-F238E27FC236}">
                  <a16:creationId xmlns:a16="http://schemas.microsoft.com/office/drawing/2014/main" id="{59633FA1-0DDF-074A-C5D4-D7952EDDC3BB}"/>
                </a:ext>
              </a:extLst>
            </p:cNvPr>
            <p:cNvSpPr/>
            <p:nvPr/>
          </p:nvSpPr>
          <p:spPr bwMode="gray">
            <a:xfrm>
              <a:off x="569595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27" name="Forme libre : forme 6426">
              <a:extLst>
                <a:ext uri="{FF2B5EF4-FFF2-40B4-BE49-F238E27FC236}">
                  <a16:creationId xmlns:a16="http://schemas.microsoft.com/office/drawing/2014/main" id="{72044A78-5B42-EDC5-B910-8A3DF5BF5E2D}"/>
                </a:ext>
              </a:extLst>
            </p:cNvPr>
            <p:cNvSpPr/>
            <p:nvPr/>
          </p:nvSpPr>
          <p:spPr bwMode="gray">
            <a:xfrm>
              <a:off x="564642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28" name="Forme libre : forme 6427">
              <a:extLst>
                <a:ext uri="{FF2B5EF4-FFF2-40B4-BE49-F238E27FC236}">
                  <a16:creationId xmlns:a16="http://schemas.microsoft.com/office/drawing/2014/main" id="{BC8AEB94-098B-50B0-7DC8-D9144668D8B2}"/>
                </a:ext>
              </a:extLst>
            </p:cNvPr>
            <p:cNvSpPr/>
            <p:nvPr/>
          </p:nvSpPr>
          <p:spPr bwMode="gray">
            <a:xfrm>
              <a:off x="559689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29" name="Forme libre : forme 6428">
              <a:extLst>
                <a:ext uri="{FF2B5EF4-FFF2-40B4-BE49-F238E27FC236}">
                  <a16:creationId xmlns:a16="http://schemas.microsoft.com/office/drawing/2014/main" id="{B149E08D-2710-0D5A-8132-9C1F2CBD9344}"/>
                </a:ext>
              </a:extLst>
            </p:cNvPr>
            <p:cNvSpPr/>
            <p:nvPr/>
          </p:nvSpPr>
          <p:spPr bwMode="gray">
            <a:xfrm>
              <a:off x="554863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30" name="Forme libre : forme 6429">
              <a:extLst>
                <a:ext uri="{FF2B5EF4-FFF2-40B4-BE49-F238E27FC236}">
                  <a16:creationId xmlns:a16="http://schemas.microsoft.com/office/drawing/2014/main" id="{4B3EF33F-B4DE-7E0B-4A8D-191C00DC211F}"/>
                </a:ext>
              </a:extLst>
            </p:cNvPr>
            <p:cNvSpPr/>
            <p:nvPr/>
          </p:nvSpPr>
          <p:spPr bwMode="gray">
            <a:xfrm>
              <a:off x="549910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31" name="Forme libre : forme 6430">
              <a:extLst>
                <a:ext uri="{FF2B5EF4-FFF2-40B4-BE49-F238E27FC236}">
                  <a16:creationId xmlns:a16="http://schemas.microsoft.com/office/drawing/2014/main" id="{4FC87AC0-2F84-94BE-7783-A7DEDB4D026D}"/>
                </a:ext>
              </a:extLst>
            </p:cNvPr>
            <p:cNvSpPr/>
            <p:nvPr/>
          </p:nvSpPr>
          <p:spPr bwMode="gray">
            <a:xfrm>
              <a:off x="545084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32" name="Forme libre : forme 6431">
              <a:extLst>
                <a:ext uri="{FF2B5EF4-FFF2-40B4-BE49-F238E27FC236}">
                  <a16:creationId xmlns:a16="http://schemas.microsoft.com/office/drawing/2014/main" id="{98842EBC-A489-93E1-82A8-36649D5624F8}"/>
                </a:ext>
              </a:extLst>
            </p:cNvPr>
            <p:cNvSpPr/>
            <p:nvPr/>
          </p:nvSpPr>
          <p:spPr bwMode="gray">
            <a:xfrm>
              <a:off x="540131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33" name="Forme libre : forme 6432">
              <a:extLst>
                <a:ext uri="{FF2B5EF4-FFF2-40B4-BE49-F238E27FC236}">
                  <a16:creationId xmlns:a16="http://schemas.microsoft.com/office/drawing/2014/main" id="{69BF6337-B036-10D8-20AE-703E9374201C}"/>
                </a:ext>
              </a:extLst>
            </p:cNvPr>
            <p:cNvSpPr/>
            <p:nvPr/>
          </p:nvSpPr>
          <p:spPr bwMode="gray">
            <a:xfrm>
              <a:off x="535178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34" name="Forme libre : forme 6433">
              <a:extLst>
                <a:ext uri="{FF2B5EF4-FFF2-40B4-BE49-F238E27FC236}">
                  <a16:creationId xmlns:a16="http://schemas.microsoft.com/office/drawing/2014/main" id="{4A521875-173A-5130-7EBC-15D0319259C0}"/>
                </a:ext>
              </a:extLst>
            </p:cNvPr>
            <p:cNvSpPr/>
            <p:nvPr/>
          </p:nvSpPr>
          <p:spPr bwMode="gray">
            <a:xfrm>
              <a:off x="530352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35" name="Forme libre : forme 6434">
              <a:extLst>
                <a:ext uri="{FF2B5EF4-FFF2-40B4-BE49-F238E27FC236}">
                  <a16:creationId xmlns:a16="http://schemas.microsoft.com/office/drawing/2014/main" id="{3D9FB9C9-990A-13E6-BCFA-6AAF020D30F7}"/>
                </a:ext>
              </a:extLst>
            </p:cNvPr>
            <p:cNvSpPr/>
            <p:nvPr/>
          </p:nvSpPr>
          <p:spPr bwMode="gray">
            <a:xfrm>
              <a:off x="525399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36" name="Forme libre : forme 6435">
              <a:extLst>
                <a:ext uri="{FF2B5EF4-FFF2-40B4-BE49-F238E27FC236}">
                  <a16:creationId xmlns:a16="http://schemas.microsoft.com/office/drawing/2014/main" id="{CC52C7A6-60D9-288F-5E19-943798FD07CD}"/>
                </a:ext>
              </a:extLst>
            </p:cNvPr>
            <p:cNvSpPr/>
            <p:nvPr/>
          </p:nvSpPr>
          <p:spPr bwMode="gray">
            <a:xfrm>
              <a:off x="520573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37" name="Forme libre : forme 6436">
              <a:extLst>
                <a:ext uri="{FF2B5EF4-FFF2-40B4-BE49-F238E27FC236}">
                  <a16:creationId xmlns:a16="http://schemas.microsoft.com/office/drawing/2014/main" id="{764B4AEB-C95C-02E8-0AF6-DDAA976D5083}"/>
                </a:ext>
              </a:extLst>
            </p:cNvPr>
            <p:cNvSpPr/>
            <p:nvPr/>
          </p:nvSpPr>
          <p:spPr bwMode="gray">
            <a:xfrm>
              <a:off x="515620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38" name="Forme libre : forme 6437">
              <a:extLst>
                <a:ext uri="{FF2B5EF4-FFF2-40B4-BE49-F238E27FC236}">
                  <a16:creationId xmlns:a16="http://schemas.microsoft.com/office/drawing/2014/main" id="{409874EB-E085-332C-365B-3737BBB0500B}"/>
                </a:ext>
              </a:extLst>
            </p:cNvPr>
            <p:cNvSpPr/>
            <p:nvPr/>
          </p:nvSpPr>
          <p:spPr bwMode="gray">
            <a:xfrm>
              <a:off x="510667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39" name="Forme libre : forme 6438">
              <a:extLst>
                <a:ext uri="{FF2B5EF4-FFF2-40B4-BE49-F238E27FC236}">
                  <a16:creationId xmlns:a16="http://schemas.microsoft.com/office/drawing/2014/main" id="{AFE47876-2472-6248-CC6A-AF81BD7D3779}"/>
                </a:ext>
              </a:extLst>
            </p:cNvPr>
            <p:cNvSpPr/>
            <p:nvPr/>
          </p:nvSpPr>
          <p:spPr bwMode="gray">
            <a:xfrm>
              <a:off x="505841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40" name="Forme libre : forme 6439">
              <a:extLst>
                <a:ext uri="{FF2B5EF4-FFF2-40B4-BE49-F238E27FC236}">
                  <a16:creationId xmlns:a16="http://schemas.microsoft.com/office/drawing/2014/main" id="{B552D081-003A-D898-DCB2-44942620F1C6}"/>
                </a:ext>
              </a:extLst>
            </p:cNvPr>
            <p:cNvSpPr/>
            <p:nvPr/>
          </p:nvSpPr>
          <p:spPr bwMode="gray">
            <a:xfrm>
              <a:off x="500888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41" name="Forme libre : forme 6440">
              <a:extLst>
                <a:ext uri="{FF2B5EF4-FFF2-40B4-BE49-F238E27FC236}">
                  <a16:creationId xmlns:a16="http://schemas.microsoft.com/office/drawing/2014/main" id="{ABD079E1-112D-A5C6-66A5-1F5384EBD3CB}"/>
                </a:ext>
              </a:extLst>
            </p:cNvPr>
            <p:cNvSpPr/>
            <p:nvPr/>
          </p:nvSpPr>
          <p:spPr bwMode="gray">
            <a:xfrm>
              <a:off x="496062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42" name="Forme libre : forme 6441">
              <a:extLst>
                <a:ext uri="{FF2B5EF4-FFF2-40B4-BE49-F238E27FC236}">
                  <a16:creationId xmlns:a16="http://schemas.microsoft.com/office/drawing/2014/main" id="{BA8D2332-4DF7-D0DC-1990-B45788E077AA}"/>
                </a:ext>
              </a:extLst>
            </p:cNvPr>
            <p:cNvSpPr/>
            <p:nvPr/>
          </p:nvSpPr>
          <p:spPr bwMode="gray">
            <a:xfrm>
              <a:off x="491109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43" name="Forme libre : forme 6442">
              <a:extLst>
                <a:ext uri="{FF2B5EF4-FFF2-40B4-BE49-F238E27FC236}">
                  <a16:creationId xmlns:a16="http://schemas.microsoft.com/office/drawing/2014/main" id="{0E9E3316-50A9-6537-A68E-C4A32A2C86A0}"/>
                </a:ext>
              </a:extLst>
            </p:cNvPr>
            <p:cNvSpPr/>
            <p:nvPr/>
          </p:nvSpPr>
          <p:spPr bwMode="gray">
            <a:xfrm>
              <a:off x="486156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44" name="Forme libre : forme 6443">
              <a:extLst>
                <a:ext uri="{FF2B5EF4-FFF2-40B4-BE49-F238E27FC236}">
                  <a16:creationId xmlns:a16="http://schemas.microsoft.com/office/drawing/2014/main" id="{D64B1C17-57A6-C734-DB94-B2803259841B}"/>
                </a:ext>
              </a:extLst>
            </p:cNvPr>
            <p:cNvSpPr/>
            <p:nvPr/>
          </p:nvSpPr>
          <p:spPr bwMode="gray">
            <a:xfrm>
              <a:off x="481330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45" name="Forme libre : forme 6444">
              <a:extLst>
                <a:ext uri="{FF2B5EF4-FFF2-40B4-BE49-F238E27FC236}">
                  <a16:creationId xmlns:a16="http://schemas.microsoft.com/office/drawing/2014/main" id="{7CBB9D6B-B881-598C-46FA-0DF7F45FD35D}"/>
                </a:ext>
              </a:extLst>
            </p:cNvPr>
            <p:cNvSpPr/>
            <p:nvPr/>
          </p:nvSpPr>
          <p:spPr bwMode="gray">
            <a:xfrm>
              <a:off x="476377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46" name="Forme libre : forme 6445">
              <a:extLst>
                <a:ext uri="{FF2B5EF4-FFF2-40B4-BE49-F238E27FC236}">
                  <a16:creationId xmlns:a16="http://schemas.microsoft.com/office/drawing/2014/main" id="{1ACB412D-0416-F621-FBA0-8224175D7853}"/>
                </a:ext>
              </a:extLst>
            </p:cNvPr>
            <p:cNvSpPr/>
            <p:nvPr/>
          </p:nvSpPr>
          <p:spPr bwMode="gray">
            <a:xfrm>
              <a:off x="471551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47" name="Forme libre : forme 6446">
              <a:extLst>
                <a:ext uri="{FF2B5EF4-FFF2-40B4-BE49-F238E27FC236}">
                  <a16:creationId xmlns:a16="http://schemas.microsoft.com/office/drawing/2014/main" id="{573F7FCB-0F38-B2DE-DB60-D082FDE84DBD}"/>
                </a:ext>
              </a:extLst>
            </p:cNvPr>
            <p:cNvSpPr/>
            <p:nvPr/>
          </p:nvSpPr>
          <p:spPr bwMode="gray">
            <a:xfrm>
              <a:off x="466598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48" name="Forme libre : forme 6447">
              <a:extLst>
                <a:ext uri="{FF2B5EF4-FFF2-40B4-BE49-F238E27FC236}">
                  <a16:creationId xmlns:a16="http://schemas.microsoft.com/office/drawing/2014/main" id="{005559A5-8361-55EB-8A41-A0AC00D695CA}"/>
                </a:ext>
              </a:extLst>
            </p:cNvPr>
            <p:cNvSpPr/>
            <p:nvPr/>
          </p:nvSpPr>
          <p:spPr bwMode="gray">
            <a:xfrm>
              <a:off x="461772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49" name="Forme libre : forme 6448">
              <a:extLst>
                <a:ext uri="{FF2B5EF4-FFF2-40B4-BE49-F238E27FC236}">
                  <a16:creationId xmlns:a16="http://schemas.microsoft.com/office/drawing/2014/main" id="{9248CA0C-5A9B-F459-3577-4097326CAF2C}"/>
                </a:ext>
              </a:extLst>
            </p:cNvPr>
            <p:cNvSpPr/>
            <p:nvPr/>
          </p:nvSpPr>
          <p:spPr bwMode="gray">
            <a:xfrm>
              <a:off x="456819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50" name="Forme libre : forme 6449">
              <a:extLst>
                <a:ext uri="{FF2B5EF4-FFF2-40B4-BE49-F238E27FC236}">
                  <a16:creationId xmlns:a16="http://schemas.microsoft.com/office/drawing/2014/main" id="{F5ADFEC9-F155-AADD-6802-D0EA78BAADE5}"/>
                </a:ext>
              </a:extLst>
            </p:cNvPr>
            <p:cNvSpPr/>
            <p:nvPr/>
          </p:nvSpPr>
          <p:spPr bwMode="gray">
            <a:xfrm>
              <a:off x="451866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51" name="Forme libre : forme 6450">
              <a:extLst>
                <a:ext uri="{FF2B5EF4-FFF2-40B4-BE49-F238E27FC236}">
                  <a16:creationId xmlns:a16="http://schemas.microsoft.com/office/drawing/2014/main" id="{941FBB91-69B3-27DA-B88A-8F259011019E}"/>
                </a:ext>
              </a:extLst>
            </p:cNvPr>
            <p:cNvSpPr/>
            <p:nvPr/>
          </p:nvSpPr>
          <p:spPr bwMode="gray">
            <a:xfrm>
              <a:off x="447040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52" name="Forme libre : forme 6451">
              <a:extLst>
                <a:ext uri="{FF2B5EF4-FFF2-40B4-BE49-F238E27FC236}">
                  <a16:creationId xmlns:a16="http://schemas.microsoft.com/office/drawing/2014/main" id="{F91E9DF3-8D94-F23E-455C-AE2E054C52C9}"/>
                </a:ext>
              </a:extLst>
            </p:cNvPr>
            <p:cNvSpPr/>
            <p:nvPr/>
          </p:nvSpPr>
          <p:spPr bwMode="gray">
            <a:xfrm>
              <a:off x="437261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53" name="Forme libre : forme 6452">
              <a:extLst>
                <a:ext uri="{FF2B5EF4-FFF2-40B4-BE49-F238E27FC236}">
                  <a16:creationId xmlns:a16="http://schemas.microsoft.com/office/drawing/2014/main" id="{BCB637BE-55E3-D28F-556A-46F0437244A5}"/>
                </a:ext>
              </a:extLst>
            </p:cNvPr>
            <p:cNvSpPr/>
            <p:nvPr/>
          </p:nvSpPr>
          <p:spPr bwMode="gray">
            <a:xfrm>
              <a:off x="432308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54" name="Forme libre : forme 6453">
              <a:extLst>
                <a:ext uri="{FF2B5EF4-FFF2-40B4-BE49-F238E27FC236}">
                  <a16:creationId xmlns:a16="http://schemas.microsoft.com/office/drawing/2014/main" id="{4C0C6D21-0CC6-69A1-1253-71D36961C477}"/>
                </a:ext>
              </a:extLst>
            </p:cNvPr>
            <p:cNvSpPr/>
            <p:nvPr/>
          </p:nvSpPr>
          <p:spPr bwMode="gray">
            <a:xfrm>
              <a:off x="422529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55" name="Forme libre : forme 6454">
              <a:extLst>
                <a:ext uri="{FF2B5EF4-FFF2-40B4-BE49-F238E27FC236}">
                  <a16:creationId xmlns:a16="http://schemas.microsoft.com/office/drawing/2014/main" id="{3DEDF96A-F4EF-52C5-2B39-97F73E86B41F}"/>
                </a:ext>
              </a:extLst>
            </p:cNvPr>
            <p:cNvSpPr/>
            <p:nvPr/>
          </p:nvSpPr>
          <p:spPr bwMode="gray">
            <a:xfrm>
              <a:off x="383286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56" name="Forme libre : forme 6455">
              <a:extLst>
                <a:ext uri="{FF2B5EF4-FFF2-40B4-BE49-F238E27FC236}">
                  <a16:creationId xmlns:a16="http://schemas.microsoft.com/office/drawing/2014/main" id="{481ABF08-CC09-7FD5-F763-335556C3E8AF}"/>
                </a:ext>
              </a:extLst>
            </p:cNvPr>
            <p:cNvSpPr/>
            <p:nvPr/>
          </p:nvSpPr>
          <p:spPr bwMode="gray">
            <a:xfrm>
              <a:off x="378333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57" name="Forme libre : forme 6456">
              <a:extLst>
                <a:ext uri="{FF2B5EF4-FFF2-40B4-BE49-F238E27FC236}">
                  <a16:creationId xmlns:a16="http://schemas.microsoft.com/office/drawing/2014/main" id="{80C5F3D4-2E3A-D884-9FFE-A4945EE43B35}"/>
                </a:ext>
              </a:extLst>
            </p:cNvPr>
            <p:cNvSpPr/>
            <p:nvPr/>
          </p:nvSpPr>
          <p:spPr bwMode="gray">
            <a:xfrm>
              <a:off x="373507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58" name="Forme libre : forme 6457">
              <a:extLst>
                <a:ext uri="{FF2B5EF4-FFF2-40B4-BE49-F238E27FC236}">
                  <a16:creationId xmlns:a16="http://schemas.microsoft.com/office/drawing/2014/main" id="{64FF1CC4-2321-F1DF-72C9-1474A314EA33}"/>
                </a:ext>
              </a:extLst>
            </p:cNvPr>
            <p:cNvSpPr/>
            <p:nvPr/>
          </p:nvSpPr>
          <p:spPr bwMode="gray">
            <a:xfrm>
              <a:off x="368554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59" name="Forme libre : forme 6458">
              <a:extLst>
                <a:ext uri="{FF2B5EF4-FFF2-40B4-BE49-F238E27FC236}">
                  <a16:creationId xmlns:a16="http://schemas.microsoft.com/office/drawing/2014/main" id="{D02BACFF-BA8C-5BC0-3F42-749D18592264}"/>
                </a:ext>
              </a:extLst>
            </p:cNvPr>
            <p:cNvSpPr/>
            <p:nvPr/>
          </p:nvSpPr>
          <p:spPr bwMode="gray">
            <a:xfrm>
              <a:off x="363728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60" name="Forme libre : forme 6459">
              <a:extLst>
                <a:ext uri="{FF2B5EF4-FFF2-40B4-BE49-F238E27FC236}">
                  <a16:creationId xmlns:a16="http://schemas.microsoft.com/office/drawing/2014/main" id="{0ABD9BC1-1117-A8CA-8D29-4AD405D9499A}"/>
                </a:ext>
              </a:extLst>
            </p:cNvPr>
            <p:cNvSpPr/>
            <p:nvPr/>
          </p:nvSpPr>
          <p:spPr bwMode="gray">
            <a:xfrm>
              <a:off x="211709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61" name="Forme libre : forme 6460">
              <a:extLst>
                <a:ext uri="{FF2B5EF4-FFF2-40B4-BE49-F238E27FC236}">
                  <a16:creationId xmlns:a16="http://schemas.microsoft.com/office/drawing/2014/main" id="{0748F265-44B7-B73C-F53F-10A186F0CD4E}"/>
                </a:ext>
              </a:extLst>
            </p:cNvPr>
            <p:cNvSpPr/>
            <p:nvPr/>
          </p:nvSpPr>
          <p:spPr bwMode="gray">
            <a:xfrm>
              <a:off x="206883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62" name="Forme libre : forme 6461">
              <a:extLst>
                <a:ext uri="{FF2B5EF4-FFF2-40B4-BE49-F238E27FC236}">
                  <a16:creationId xmlns:a16="http://schemas.microsoft.com/office/drawing/2014/main" id="{2C0141DD-9314-3DA2-EBB7-1A9DD0E73961}"/>
                </a:ext>
              </a:extLst>
            </p:cNvPr>
            <p:cNvSpPr/>
            <p:nvPr/>
          </p:nvSpPr>
          <p:spPr bwMode="gray">
            <a:xfrm>
              <a:off x="201930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63" name="Forme libre : forme 6462">
              <a:extLst>
                <a:ext uri="{FF2B5EF4-FFF2-40B4-BE49-F238E27FC236}">
                  <a16:creationId xmlns:a16="http://schemas.microsoft.com/office/drawing/2014/main" id="{817E0248-96E4-4B8B-0B55-A0F4B8BC5AD7}"/>
                </a:ext>
              </a:extLst>
            </p:cNvPr>
            <p:cNvSpPr/>
            <p:nvPr/>
          </p:nvSpPr>
          <p:spPr bwMode="gray">
            <a:xfrm>
              <a:off x="196977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64" name="Forme libre : forme 6463">
              <a:extLst>
                <a:ext uri="{FF2B5EF4-FFF2-40B4-BE49-F238E27FC236}">
                  <a16:creationId xmlns:a16="http://schemas.microsoft.com/office/drawing/2014/main" id="{5F1EDFA4-1AEE-FBA1-75BB-2C87966E6FBC}"/>
                </a:ext>
              </a:extLst>
            </p:cNvPr>
            <p:cNvSpPr/>
            <p:nvPr/>
          </p:nvSpPr>
          <p:spPr bwMode="gray">
            <a:xfrm>
              <a:off x="192151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65" name="Forme libre : forme 6464">
              <a:extLst>
                <a:ext uri="{FF2B5EF4-FFF2-40B4-BE49-F238E27FC236}">
                  <a16:creationId xmlns:a16="http://schemas.microsoft.com/office/drawing/2014/main" id="{49CDA64E-EC49-EFA2-1628-AD22A7FA247C}"/>
                </a:ext>
              </a:extLst>
            </p:cNvPr>
            <p:cNvSpPr/>
            <p:nvPr/>
          </p:nvSpPr>
          <p:spPr bwMode="gray">
            <a:xfrm>
              <a:off x="187198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66" name="Forme libre : forme 6465">
              <a:extLst>
                <a:ext uri="{FF2B5EF4-FFF2-40B4-BE49-F238E27FC236}">
                  <a16:creationId xmlns:a16="http://schemas.microsoft.com/office/drawing/2014/main" id="{7EC75215-F67A-13C3-AA0D-5E87EA56B8DE}"/>
                </a:ext>
              </a:extLst>
            </p:cNvPr>
            <p:cNvSpPr/>
            <p:nvPr/>
          </p:nvSpPr>
          <p:spPr bwMode="gray">
            <a:xfrm>
              <a:off x="182372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67" name="Forme libre : forme 6466">
              <a:extLst>
                <a:ext uri="{FF2B5EF4-FFF2-40B4-BE49-F238E27FC236}">
                  <a16:creationId xmlns:a16="http://schemas.microsoft.com/office/drawing/2014/main" id="{D94DD38E-63C3-4C50-239D-D4B26DAEC0BF}"/>
                </a:ext>
              </a:extLst>
            </p:cNvPr>
            <p:cNvSpPr/>
            <p:nvPr/>
          </p:nvSpPr>
          <p:spPr bwMode="gray">
            <a:xfrm>
              <a:off x="177419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68" name="Forme libre : forme 6467">
              <a:extLst>
                <a:ext uri="{FF2B5EF4-FFF2-40B4-BE49-F238E27FC236}">
                  <a16:creationId xmlns:a16="http://schemas.microsoft.com/office/drawing/2014/main" id="{D4755900-F887-1487-4E19-8822183F3051}"/>
                </a:ext>
              </a:extLst>
            </p:cNvPr>
            <p:cNvSpPr/>
            <p:nvPr/>
          </p:nvSpPr>
          <p:spPr bwMode="gray">
            <a:xfrm>
              <a:off x="172593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69" name="Forme libre : forme 6468">
              <a:extLst>
                <a:ext uri="{FF2B5EF4-FFF2-40B4-BE49-F238E27FC236}">
                  <a16:creationId xmlns:a16="http://schemas.microsoft.com/office/drawing/2014/main" id="{6273A5BF-11C2-356F-3718-8684CE74AB12}"/>
                </a:ext>
              </a:extLst>
            </p:cNvPr>
            <p:cNvSpPr/>
            <p:nvPr/>
          </p:nvSpPr>
          <p:spPr bwMode="gray">
            <a:xfrm>
              <a:off x="167640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70" name="Forme libre : forme 6469">
              <a:extLst>
                <a:ext uri="{FF2B5EF4-FFF2-40B4-BE49-F238E27FC236}">
                  <a16:creationId xmlns:a16="http://schemas.microsoft.com/office/drawing/2014/main" id="{3A7850F5-6C97-5BAE-6BCA-7566A16D54D4}"/>
                </a:ext>
              </a:extLst>
            </p:cNvPr>
            <p:cNvSpPr/>
            <p:nvPr/>
          </p:nvSpPr>
          <p:spPr bwMode="gray">
            <a:xfrm>
              <a:off x="1626870" y="30200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71" name="Forme libre : forme 6470">
              <a:extLst>
                <a:ext uri="{FF2B5EF4-FFF2-40B4-BE49-F238E27FC236}">
                  <a16:creationId xmlns:a16="http://schemas.microsoft.com/office/drawing/2014/main" id="{965B0A0F-83C8-0E81-3389-456AE37F3A6F}"/>
                </a:ext>
              </a:extLst>
            </p:cNvPr>
            <p:cNvSpPr/>
            <p:nvPr/>
          </p:nvSpPr>
          <p:spPr bwMode="gray">
            <a:xfrm>
              <a:off x="1578610" y="30200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72" name="Forme libre : forme 6471">
              <a:extLst>
                <a:ext uri="{FF2B5EF4-FFF2-40B4-BE49-F238E27FC236}">
                  <a16:creationId xmlns:a16="http://schemas.microsoft.com/office/drawing/2014/main" id="{5765807A-47AE-8ADA-42C8-9B485183C663}"/>
                </a:ext>
              </a:extLst>
            </p:cNvPr>
            <p:cNvSpPr/>
            <p:nvPr/>
          </p:nvSpPr>
          <p:spPr bwMode="gray">
            <a:xfrm>
              <a:off x="1529080" y="30200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73" name="Forme libre : forme 6472">
              <a:extLst>
                <a:ext uri="{FF2B5EF4-FFF2-40B4-BE49-F238E27FC236}">
                  <a16:creationId xmlns:a16="http://schemas.microsoft.com/office/drawing/2014/main" id="{7B39E0FF-695E-7E01-B2A3-72410A6AA45E}"/>
                </a:ext>
              </a:extLst>
            </p:cNvPr>
            <p:cNvSpPr/>
            <p:nvPr/>
          </p:nvSpPr>
          <p:spPr bwMode="gray">
            <a:xfrm>
              <a:off x="1480820" y="30200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74" name="Forme libre : forme 6473">
              <a:extLst>
                <a:ext uri="{FF2B5EF4-FFF2-40B4-BE49-F238E27FC236}">
                  <a16:creationId xmlns:a16="http://schemas.microsoft.com/office/drawing/2014/main" id="{7B416B9B-6400-F066-3E44-82627CA18B61}"/>
                </a:ext>
              </a:extLst>
            </p:cNvPr>
            <p:cNvSpPr/>
            <p:nvPr/>
          </p:nvSpPr>
          <p:spPr bwMode="gray">
            <a:xfrm>
              <a:off x="1431290" y="30200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75" name="Forme libre : forme 6474">
              <a:extLst>
                <a:ext uri="{FF2B5EF4-FFF2-40B4-BE49-F238E27FC236}">
                  <a16:creationId xmlns:a16="http://schemas.microsoft.com/office/drawing/2014/main" id="{ADC3EF72-E583-A617-1FD6-AB4A2D8E9D35}"/>
                </a:ext>
              </a:extLst>
            </p:cNvPr>
            <p:cNvSpPr/>
            <p:nvPr/>
          </p:nvSpPr>
          <p:spPr bwMode="gray">
            <a:xfrm>
              <a:off x="1381760" y="30200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76" name="Forme libre : forme 6475">
              <a:extLst>
                <a:ext uri="{FF2B5EF4-FFF2-40B4-BE49-F238E27FC236}">
                  <a16:creationId xmlns:a16="http://schemas.microsoft.com/office/drawing/2014/main" id="{5C0B7013-D20D-5EFD-FFBD-C67F7AE3C1EF}"/>
                </a:ext>
              </a:extLst>
            </p:cNvPr>
            <p:cNvSpPr/>
            <p:nvPr/>
          </p:nvSpPr>
          <p:spPr bwMode="gray">
            <a:xfrm>
              <a:off x="1333500" y="30200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77" name="Forme libre : forme 6476">
              <a:extLst>
                <a:ext uri="{FF2B5EF4-FFF2-40B4-BE49-F238E27FC236}">
                  <a16:creationId xmlns:a16="http://schemas.microsoft.com/office/drawing/2014/main" id="{314C0719-2441-44CE-4673-460C0B1D3DFE}"/>
                </a:ext>
              </a:extLst>
            </p:cNvPr>
            <p:cNvSpPr/>
            <p:nvPr/>
          </p:nvSpPr>
          <p:spPr bwMode="gray">
            <a:xfrm>
              <a:off x="1283970" y="30200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78" name="Forme libre : forme 6477">
              <a:extLst>
                <a:ext uri="{FF2B5EF4-FFF2-40B4-BE49-F238E27FC236}">
                  <a16:creationId xmlns:a16="http://schemas.microsoft.com/office/drawing/2014/main" id="{A1A35F79-8013-19C1-2DF3-4EFC9AD5A77D}"/>
                </a:ext>
              </a:extLst>
            </p:cNvPr>
            <p:cNvSpPr/>
            <p:nvPr/>
          </p:nvSpPr>
          <p:spPr bwMode="gray">
            <a:xfrm>
              <a:off x="1235710" y="30200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79" name="Forme libre : forme 6478">
              <a:extLst>
                <a:ext uri="{FF2B5EF4-FFF2-40B4-BE49-F238E27FC236}">
                  <a16:creationId xmlns:a16="http://schemas.microsoft.com/office/drawing/2014/main" id="{431C0062-9EC5-F802-1B0B-4C3A3C43534C}"/>
                </a:ext>
              </a:extLst>
            </p:cNvPr>
            <p:cNvSpPr/>
            <p:nvPr/>
          </p:nvSpPr>
          <p:spPr bwMode="gray">
            <a:xfrm>
              <a:off x="1186180" y="30200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80" name="Forme libre : forme 6479">
              <a:extLst>
                <a:ext uri="{FF2B5EF4-FFF2-40B4-BE49-F238E27FC236}">
                  <a16:creationId xmlns:a16="http://schemas.microsoft.com/office/drawing/2014/main" id="{8657D3FC-56B5-36AB-E5B7-AD97D637834C}"/>
                </a:ext>
              </a:extLst>
            </p:cNvPr>
            <p:cNvSpPr/>
            <p:nvPr/>
          </p:nvSpPr>
          <p:spPr bwMode="gray">
            <a:xfrm>
              <a:off x="1136650" y="30200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81" name="Forme libre : forme 6480">
              <a:extLst>
                <a:ext uri="{FF2B5EF4-FFF2-40B4-BE49-F238E27FC236}">
                  <a16:creationId xmlns:a16="http://schemas.microsoft.com/office/drawing/2014/main" id="{632AE75B-A95E-F536-2D27-9C69660938C7}"/>
                </a:ext>
              </a:extLst>
            </p:cNvPr>
            <p:cNvSpPr/>
            <p:nvPr/>
          </p:nvSpPr>
          <p:spPr bwMode="gray">
            <a:xfrm>
              <a:off x="1088390" y="30200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82" name="Forme libre : forme 6481">
              <a:extLst>
                <a:ext uri="{FF2B5EF4-FFF2-40B4-BE49-F238E27FC236}">
                  <a16:creationId xmlns:a16="http://schemas.microsoft.com/office/drawing/2014/main" id="{2567583D-3D51-1EC6-66FE-DAF01526595B}"/>
                </a:ext>
              </a:extLst>
            </p:cNvPr>
            <p:cNvSpPr/>
            <p:nvPr/>
          </p:nvSpPr>
          <p:spPr bwMode="gray">
            <a:xfrm>
              <a:off x="1038860" y="30200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83" name="Forme libre : forme 6482">
              <a:extLst>
                <a:ext uri="{FF2B5EF4-FFF2-40B4-BE49-F238E27FC236}">
                  <a16:creationId xmlns:a16="http://schemas.microsoft.com/office/drawing/2014/main" id="{82173971-685D-D4E6-CD0E-72A89700BD75}"/>
                </a:ext>
              </a:extLst>
            </p:cNvPr>
            <p:cNvSpPr/>
            <p:nvPr/>
          </p:nvSpPr>
          <p:spPr bwMode="gray">
            <a:xfrm>
              <a:off x="7019289" y="29705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84" name="Forme libre : forme 6483">
              <a:extLst>
                <a:ext uri="{FF2B5EF4-FFF2-40B4-BE49-F238E27FC236}">
                  <a16:creationId xmlns:a16="http://schemas.microsoft.com/office/drawing/2014/main" id="{B75DFB9A-8339-6621-5DD9-54848AD6E1CD}"/>
                </a:ext>
              </a:extLst>
            </p:cNvPr>
            <p:cNvSpPr/>
            <p:nvPr/>
          </p:nvSpPr>
          <p:spPr bwMode="gray">
            <a:xfrm>
              <a:off x="6774180" y="29705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85" name="Forme libre : forme 6484">
              <a:extLst>
                <a:ext uri="{FF2B5EF4-FFF2-40B4-BE49-F238E27FC236}">
                  <a16:creationId xmlns:a16="http://schemas.microsoft.com/office/drawing/2014/main" id="{DB7CF29B-1B95-1108-12FD-2087B149FA7D}"/>
                </a:ext>
              </a:extLst>
            </p:cNvPr>
            <p:cNvSpPr/>
            <p:nvPr/>
          </p:nvSpPr>
          <p:spPr bwMode="gray">
            <a:xfrm>
              <a:off x="6724650" y="29705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86" name="Forme libre : forme 6485">
              <a:extLst>
                <a:ext uri="{FF2B5EF4-FFF2-40B4-BE49-F238E27FC236}">
                  <a16:creationId xmlns:a16="http://schemas.microsoft.com/office/drawing/2014/main" id="{6A7F988C-E741-C96C-B9EA-67B0BF3A7CCD}"/>
                </a:ext>
              </a:extLst>
            </p:cNvPr>
            <p:cNvSpPr/>
            <p:nvPr/>
          </p:nvSpPr>
          <p:spPr bwMode="gray">
            <a:xfrm>
              <a:off x="6675119" y="29705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87" name="Forme libre : forme 6486">
              <a:extLst>
                <a:ext uri="{FF2B5EF4-FFF2-40B4-BE49-F238E27FC236}">
                  <a16:creationId xmlns:a16="http://schemas.microsoft.com/office/drawing/2014/main" id="{6C134B2E-FB03-0629-ADF1-EAF6F28BE495}"/>
                </a:ext>
              </a:extLst>
            </p:cNvPr>
            <p:cNvSpPr/>
            <p:nvPr/>
          </p:nvSpPr>
          <p:spPr bwMode="gray">
            <a:xfrm>
              <a:off x="6626859" y="29705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88" name="Forme libre : forme 6487">
              <a:extLst>
                <a:ext uri="{FF2B5EF4-FFF2-40B4-BE49-F238E27FC236}">
                  <a16:creationId xmlns:a16="http://schemas.microsoft.com/office/drawing/2014/main" id="{2A187C8F-9AB3-2351-68B8-4E3BB67E4408}"/>
                </a:ext>
              </a:extLst>
            </p:cNvPr>
            <p:cNvSpPr/>
            <p:nvPr/>
          </p:nvSpPr>
          <p:spPr bwMode="gray">
            <a:xfrm>
              <a:off x="6577330" y="29705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89" name="Forme libre : forme 6488">
              <a:extLst>
                <a:ext uri="{FF2B5EF4-FFF2-40B4-BE49-F238E27FC236}">
                  <a16:creationId xmlns:a16="http://schemas.microsoft.com/office/drawing/2014/main" id="{D8B148FB-7EE5-A8B6-FBD6-579E49320351}"/>
                </a:ext>
              </a:extLst>
            </p:cNvPr>
            <p:cNvSpPr/>
            <p:nvPr/>
          </p:nvSpPr>
          <p:spPr bwMode="gray">
            <a:xfrm>
              <a:off x="6529069" y="29705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90" name="Forme libre : forme 6489">
              <a:extLst>
                <a:ext uri="{FF2B5EF4-FFF2-40B4-BE49-F238E27FC236}">
                  <a16:creationId xmlns:a16="http://schemas.microsoft.com/office/drawing/2014/main" id="{7157645D-7DE7-AB48-9E0F-CBE0412F6E2F}"/>
                </a:ext>
              </a:extLst>
            </p:cNvPr>
            <p:cNvSpPr/>
            <p:nvPr/>
          </p:nvSpPr>
          <p:spPr bwMode="gray">
            <a:xfrm>
              <a:off x="6479540" y="29705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91" name="Forme libre : forme 6490">
              <a:extLst>
                <a:ext uri="{FF2B5EF4-FFF2-40B4-BE49-F238E27FC236}">
                  <a16:creationId xmlns:a16="http://schemas.microsoft.com/office/drawing/2014/main" id="{95EC999E-F55A-3EE1-8CC7-43F2FCA12A1E}"/>
                </a:ext>
              </a:extLst>
            </p:cNvPr>
            <p:cNvSpPr/>
            <p:nvPr/>
          </p:nvSpPr>
          <p:spPr bwMode="gray">
            <a:xfrm>
              <a:off x="643001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92" name="Forme libre : forme 6491">
              <a:extLst>
                <a:ext uri="{FF2B5EF4-FFF2-40B4-BE49-F238E27FC236}">
                  <a16:creationId xmlns:a16="http://schemas.microsoft.com/office/drawing/2014/main" id="{4E5A0055-EBF9-F258-43D8-33E1287F9350}"/>
                </a:ext>
              </a:extLst>
            </p:cNvPr>
            <p:cNvSpPr/>
            <p:nvPr/>
          </p:nvSpPr>
          <p:spPr bwMode="gray">
            <a:xfrm>
              <a:off x="638175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93" name="Forme libre : forme 6492">
              <a:extLst>
                <a:ext uri="{FF2B5EF4-FFF2-40B4-BE49-F238E27FC236}">
                  <a16:creationId xmlns:a16="http://schemas.microsoft.com/office/drawing/2014/main" id="{9C94FB5F-AE2A-3F74-1980-4AE8386148E6}"/>
                </a:ext>
              </a:extLst>
            </p:cNvPr>
            <p:cNvSpPr/>
            <p:nvPr/>
          </p:nvSpPr>
          <p:spPr bwMode="gray">
            <a:xfrm>
              <a:off x="633222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94" name="Forme libre : forme 6493">
              <a:extLst>
                <a:ext uri="{FF2B5EF4-FFF2-40B4-BE49-F238E27FC236}">
                  <a16:creationId xmlns:a16="http://schemas.microsoft.com/office/drawing/2014/main" id="{6A37D905-D2C8-4DB9-F4D0-AD08192FAAA9}"/>
                </a:ext>
              </a:extLst>
            </p:cNvPr>
            <p:cNvSpPr/>
            <p:nvPr/>
          </p:nvSpPr>
          <p:spPr bwMode="gray">
            <a:xfrm>
              <a:off x="628396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95" name="Forme libre : forme 6494">
              <a:extLst>
                <a:ext uri="{FF2B5EF4-FFF2-40B4-BE49-F238E27FC236}">
                  <a16:creationId xmlns:a16="http://schemas.microsoft.com/office/drawing/2014/main" id="{EB6899B1-1A1B-DF9D-FF0F-50966A2CA90B}"/>
                </a:ext>
              </a:extLst>
            </p:cNvPr>
            <p:cNvSpPr/>
            <p:nvPr/>
          </p:nvSpPr>
          <p:spPr bwMode="gray">
            <a:xfrm>
              <a:off x="623443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96" name="Forme libre : forme 6495">
              <a:extLst>
                <a:ext uri="{FF2B5EF4-FFF2-40B4-BE49-F238E27FC236}">
                  <a16:creationId xmlns:a16="http://schemas.microsoft.com/office/drawing/2014/main" id="{612A713B-C4A3-4BBC-DB6F-D7BE21D8A344}"/>
                </a:ext>
              </a:extLst>
            </p:cNvPr>
            <p:cNvSpPr/>
            <p:nvPr/>
          </p:nvSpPr>
          <p:spPr bwMode="gray">
            <a:xfrm>
              <a:off x="618490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97" name="Forme libre : forme 6496">
              <a:extLst>
                <a:ext uri="{FF2B5EF4-FFF2-40B4-BE49-F238E27FC236}">
                  <a16:creationId xmlns:a16="http://schemas.microsoft.com/office/drawing/2014/main" id="{43CD74FB-6364-18A4-2C1D-DE1E2823A03D}"/>
                </a:ext>
              </a:extLst>
            </p:cNvPr>
            <p:cNvSpPr/>
            <p:nvPr/>
          </p:nvSpPr>
          <p:spPr bwMode="gray">
            <a:xfrm>
              <a:off x="613664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98" name="Forme libre : forme 6497">
              <a:extLst>
                <a:ext uri="{FF2B5EF4-FFF2-40B4-BE49-F238E27FC236}">
                  <a16:creationId xmlns:a16="http://schemas.microsoft.com/office/drawing/2014/main" id="{70FFCFDD-5ED0-CF57-2CF1-4B4E28891238}"/>
                </a:ext>
              </a:extLst>
            </p:cNvPr>
            <p:cNvSpPr/>
            <p:nvPr/>
          </p:nvSpPr>
          <p:spPr bwMode="gray">
            <a:xfrm>
              <a:off x="608711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99" name="Forme libre : forme 6498">
              <a:extLst>
                <a:ext uri="{FF2B5EF4-FFF2-40B4-BE49-F238E27FC236}">
                  <a16:creationId xmlns:a16="http://schemas.microsoft.com/office/drawing/2014/main" id="{B1CF8CDF-07BA-7282-2D95-0DFBCDC5731F}"/>
                </a:ext>
              </a:extLst>
            </p:cNvPr>
            <p:cNvSpPr/>
            <p:nvPr/>
          </p:nvSpPr>
          <p:spPr bwMode="gray">
            <a:xfrm>
              <a:off x="603885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00" name="Forme libre : forme 6499">
              <a:extLst>
                <a:ext uri="{FF2B5EF4-FFF2-40B4-BE49-F238E27FC236}">
                  <a16:creationId xmlns:a16="http://schemas.microsoft.com/office/drawing/2014/main" id="{7EC4B701-3DFA-F892-CA27-8A8C217D0668}"/>
                </a:ext>
              </a:extLst>
            </p:cNvPr>
            <p:cNvSpPr/>
            <p:nvPr/>
          </p:nvSpPr>
          <p:spPr bwMode="gray">
            <a:xfrm>
              <a:off x="598932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01" name="Forme libre : forme 6500">
              <a:extLst>
                <a:ext uri="{FF2B5EF4-FFF2-40B4-BE49-F238E27FC236}">
                  <a16:creationId xmlns:a16="http://schemas.microsoft.com/office/drawing/2014/main" id="{CBB58971-DC98-CAC2-23E1-53799DC2AA7D}"/>
                </a:ext>
              </a:extLst>
            </p:cNvPr>
            <p:cNvSpPr/>
            <p:nvPr/>
          </p:nvSpPr>
          <p:spPr bwMode="gray">
            <a:xfrm>
              <a:off x="594106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02" name="Forme libre : forme 6501">
              <a:extLst>
                <a:ext uri="{FF2B5EF4-FFF2-40B4-BE49-F238E27FC236}">
                  <a16:creationId xmlns:a16="http://schemas.microsoft.com/office/drawing/2014/main" id="{D304A65B-F9A8-BF18-66C5-C58C5B31A56B}"/>
                </a:ext>
              </a:extLst>
            </p:cNvPr>
            <p:cNvSpPr/>
            <p:nvPr/>
          </p:nvSpPr>
          <p:spPr bwMode="gray">
            <a:xfrm>
              <a:off x="589153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03" name="Forme libre : forme 6502">
              <a:extLst>
                <a:ext uri="{FF2B5EF4-FFF2-40B4-BE49-F238E27FC236}">
                  <a16:creationId xmlns:a16="http://schemas.microsoft.com/office/drawing/2014/main" id="{D0362DE3-D841-BA47-77F2-59EC3C7DE781}"/>
                </a:ext>
              </a:extLst>
            </p:cNvPr>
            <p:cNvSpPr/>
            <p:nvPr/>
          </p:nvSpPr>
          <p:spPr bwMode="gray">
            <a:xfrm>
              <a:off x="584200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04" name="Forme libre : forme 6503">
              <a:extLst>
                <a:ext uri="{FF2B5EF4-FFF2-40B4-BE49-F238E27FC236}">
                  <a16:creationId xmlns:a16="http://schemas.microsoft.com/office/drawing/2014/main" id="{B6CA4F3A-30A6-7F68-313B-3BE9DD3E8348}"/>
                </a:ext>
              </a:extLst>
            </p:cNvPr>
            <p:cNvSpPr/>
            <p:nvPr/>
          </p:nvSpPr>
          <p:spPr bwMode="gray">
            <a:xfrm>
              <a:off x="579374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05" name="Forme libre : forme 6504">
              <a:extLst>
                <a:ext uri="{FF2B5EF4-FFF2-40B4-BE49-F238E27FC236}">
                  <a16:creationId xmlns:a16="http://schemas.microsoft.com/office/drawing/2014/main" id="{C29412C5-F937-C063-8784-A88A475280D0}"/>
                </a:ext>
              </a:extLst>
            </p:cNvPr>
            <p:cNvSpPr/>
            <p:nvPr/>
          </p:nvSpPr>
          <p:spPr bwMode="gray">
            <a:xfrm>
              <a:off x="574421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06" name="Forme libre : forme 6505">
              <a:extLst>
                <a:ext uri="{FF2B5EF4-FFF2-40B4-BE49-F238E27FC236}">
                  <a16:creationId xmlns:a16="http://schemas.microsoft.com/office/drawing/2014/main" id="{23046CB1-D11A-8004-3EFE-7FAFCE549D4F}"/>
                </a:ext>
              </a:extLst>
            </p:cNvPr>
            <p:cNvSpPr/>
            <p:nvPr/>
          </p:nvSpPr>
          <p:spPr bwMode="gray">
            <a:xfrm>
              <a:off x="569595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07" name="Forme libre : forme 6506">
              <a:extLst>
                <a:ext uri="{FF2B5EF4-FFF2-40B4-BE49-F238E27FC236}">
                  <a16:creationId xmlns:a16="http://schemas.microsoft.com/office/drawing/2014/main" id="{204C8162-A11B-8214-6C1F-CEB50F2EA223}"/>
                </a:ext>
              </a:extLst>
            </p:cNvPr>
            <p:cNvSpPr/>
            <p:nvPr/>
          </p:nvSpPr>
          <p:spPr bwMode="gray">
            <a:xfrm>
              <a:off x="564642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08" name="Forme libre : forme 6507">
              <a:extLst>
                <a:ext uri="{FF2B5EF4-FFF2-40B4-BE49-F238E27FC236}">
                  <a16:creationId xmlns:a16="http://schemas.microsoft.com/office/drawing/2014/main" id="{DAFE0B26-9AA9-D0C3-63F9-867DC14C6877}"/>
                </a:ext>
              </a:extLst>
            </p:cNvPr>
            <p:cNvSpPr/>
            <p:nvPr/>
          </p:nvSpPr>
          <p:spPr bwMode="gray">
            <a:xfrm>
              <a:off x="559689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09" name="Forme libre : forme 6508">
              <a:extLst>
                <a:ext uri="{FF2B5EF4-FFF2-40B4-BE49-F238E27FC236}">
                  <a16:creationId xmlns:a16="http://schemas.microsoft.com/office/drawing/2014/main" id="{2AA7CE8A-4575-6377-61F5-9C33AE116EDD}"/>
                </a:ext>
              </a:extLst>
            </p:cNvPr>
            <p:cNvSpPr/>
            <p:nvPr/>
          </p:nvSpPr>
          <p:spPr bwMode="gray">
            <a:xfrm>
              <a:off x="554863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10" name="Forme libre : forme 6509">
              <a:extLst>
                <a:ext uri="{FF2B5EF4-FFF2-40B4-BE49-F238E27FC236}">
                  <a16:creationId xmlns:a16="http://schemas.microsoft.com/office/drawing/2014/main" id="{A640D47A-A95C-0F81-CE6C-0604F946C6FA}"/>
                </a:ext>
              </a:extLst>
            </p:cNvPr>
            <p:cNvSpPr/>
            <p:nvPr/>
          </p:nvSpPr>
          <p:spPr bwMode="gray">
            <a:xfrm>
              <a:off x="549910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11" name="Forme libre : forme 6510">
              <a:extLst>
                <a:ext uri="{FF2B5EF4-FFF2-40B4-BE49-F238E27FC236}">
                  <a16:creationId xmlns:a16="http://schemas.microsoft.com/office/drawing/2014/main" id="{459A22FA-8B9A-A5FC-F056-32A5A82BF1BF}"/>
                </a:ext>
              </a:extLst>
            </p:cNvPr>
            <p:cNvSpPr/>
            <p:nvPr/>
          </p:nvSpPr>
          <p:spPr bwMode="gray">
            <a:xfrm>
              <a:off x="545084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12" name="Forme libre : forme 6511">
              <a:extLst>
                <a:ext uri="{FF2B5EF4-FFF2-40B4-BE49-F238E27FC236}">
                  <a16:creationId xmlns:a16="http://schemas.microsoft.com/office/drawing/2014/main" id="{EB4E979D-48C7-7F0A-C5F1-14965C18D173}"/>
                </a:ext>
              </a:extLst>
            </p:cNvPr>
            <p:cNvSpPr/>
            <p:nvPr/>
          </p:nvSpPr>
          <p:spPr bwMode="gray">
            <a:xfrm>
              <a:off x="540131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13" name="Forme libre : forme 6512">
              <a:extLst>
                <a:ext uri="{FF2B5EF4-FFF2-40B4-BE49-F238E27FC236}">
                  <a16:creationId xmlns:a16="http://schemas.microsoft.com/office/drawing/2014/main" id="{D6AA3F88-7D91-F250-025E-553E7EE2AAEA}"/>
                </a:ext>
              </a:extLst>
            </p:cNvPr>
            <p:cNvSpPr/>
            <p:nvPr/>
          </p:nvSpPr>
          <p:spPr bwMode="gray">
            <a:xfrm>
              <a:off x="535178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14" name="Forme libre : forme 6513">
              <a:extLst>
                <a:ext uri="{FF2B5EF4-FFF2-40B4-BE49-F238E27FC236}">
                  <a16:creationId xmlns:a16="http://schemas.microsoft.com/office/drawing/2014/main" id="{529FA6C9-B8F4-2F9B-4D4D-361AE8F735AA}"/>
                </a:ext>
              </a:extLst>
            </p:cNvPr>
            <p:cNvSpPr/>
            <p:nvPr/>
          </p:nvSpPr>
          <p:spPr bwMode="gray">
            <a:xfrm>
              <a:off x="530352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15" name="Forme libre : forme 6514">
              <a:extLst>
                <a:ext uri="{FF2B5EF4-FFF2-40B4-BE49-F238E27FC236}">
                  <a16:creationId xmlns:a16="http://schemas.microsoft.com/office/drawing/2014/main" id="{0280837C-0611-5D16-DCAA-AE4872CF2D36}"/>
                </a:ext>
              </a:extLst>
            </p:cNvPr>
            <p:cNvSpPr/>
            <p:nvPr/>
          </p:nvSpPr>
          <p:spPr bwMode="gray">
            <a:xfrm>
              <a:off x="525399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16" name="Forme libre : forme 6515">
              <a:extLst>
                <a:ext uri="{FF2B5EF4-FFF2-40B4-BE49-F238E27FC236}">
                  <a16:creationId xmlns:a16="http://schemas.microsoft.com/office/drawing/2014/main" id="{792A640B-48EC-B29B-D44F-0369DF3F4062}"/>
                </a:ext>
              </a:extLst>
            </p:cNvPr>
            <p:cNvSpPr/>
            <p:nvPr/>
          </p:nvSpPr>
          <p:spPr bwMode="gray">
            <a:xfrm>
              <a:off x="520573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17" name="Forme libre : forme 6516">
              <a:extLst>
                <a:ext uri="{FF2B5EF4-FFF2-40B4-BE49-F238E27FC236}">
                  <a16:creationId xmlns:a16="http://schemas.microsoft.com/office/drawing/2014/main" id="{344D4968-CC92-9AB3-9FE9-90297D354558}"/>
                </a:ext>
              </a:extLst>
            </p:cNvPr>
            <p:cNvSpPr/>
            <p:nvPr/>
          </p:nvSpPr>
          <p:spPr bwMode="gray">
            <a:xfrm>
              <a:off x="515620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18" name="Forme libre : forme 6517">
              <a:extLst>
                <a:ext uri="{FF2B5EF4-FFF2-40B4-BE49-F238E27FC236}">
                  <a16:creationId xmlns:a16="http://schemas.microsoft.com/office/drawing/2014/main" id="{A81F6EF7-076E-2933-E182-5C84F3F679AE}"/>
                </a:ext>
              </a:extLst>
            </p:cNvPr>
            <p:cNvSpPr/>
            <p:nvPr/>
          </p:nvSpPr>
          <p:spPr bwMode="gray">
            <a:xfrm>
              <a:off x="510667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19" name="Forme libre : forme 6518">
              <a:extLst>
                <a:ext uri="{FF2B5EF4-FFF2-40B4-BE49-F238E27FC236}">
                  <a16:creationId xmlns:a16="http://schemas.microsoft.com/office/drawing/2014/main" id="{A167705D-B7E5-9FD0-4734-33BA2DB31A16}"/>
                </a:ext>
              </a:extLst>
            </p:cNvPr>
            <p:cNvSpPr/>
            <p:nvPr/>
          </p:nvSpPr>
          <p:spPr bwMode="gray">
            <a:xfrm>
              <a:off x="505841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20" name="Forme libre : forme 6519">
              <a:extLst>
                <a:ext uri="{FF2B5EF4-FFF2-40B4-BE49-F238E27FC236}">
                  <a16:creationId xmlns:a16="http://schemas.microsoft.com/office/drawing/2014/main" id="{25140555-FFED-15E0-90A1-D71C87A20EF8}"/>
                </a:ext>
              </a:extLst>
            </p:cNvPr>
            <p:cNvSpPr/>
            <p:nvPr/>
          </p:nvSpPr>
          <p:spPr bwMode="gray">
            <a:xfrm>
              <a:off x="500888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21" name="Forme libre : forme 6520">
              <a:extLst>
                <a:ext uri="{FF2B5EF4-FFF2-40B4-BE49-F238E27FC236}">
                  <a16:creationId xmlns:a16="http://schemas.microsoft.com/office/drawing/2014/main" id="{11DA0113-ED7A-4F61-60AD-2E796A430F5B}"/>
                </a:ext>
              </a:extLst>
            </p:cNvPr>
            <p:cNvSpPr/>
            <p:nvPr/>
          </p:nvSpPr>
          <p:spPr bwMode="gray">
            <a:xfrm>
              <a:off x="496062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22" name="Forme libre : forme 6521">
              <a:extLst>
                <a:ext uri="{FF2B5EF4-FFF2-40B4-BE49-F238E27FC236}">
                  <a16:creationId xmlns:a16="http://schemas.microsoft.com/office/drawing/2014/main" id="{BA0EFCDF-173B-8B20-30B4-3DDDF77732CF}"/>
                </a:ext>
              </a:extLst>
            </p:cNvPr>
            <p:cNvSpPr/>
            <p:nvPr/>
          </p:nvSpPr>
          <p:spPr bwMode="gray">
            <a:xfrm>
              <a:off x="491109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23" name="Forme libre : forme 6522">
              <a:extLst>
                <a:ext uri="{FF2B5EF4-FFF2-40B4-BE49-F238E27FC236}">
                  <a16:creationId xmlns:a16="http://schemas.microsoft.com/office/drawing/2014/main" id="{6A123F7B-95DE-2254-AB45-A7CBD57A02E7}"/>
                </a:ext>
              </a:extLst>
            </p:cNvPr>
            <p:cNvSpPr/>
            <p:nvPr/>
          </p:nvSpPr>
          <p:spPr bwMode="gray">
            <a:xfrm>
              <a:off x="486156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24" name="Forme libre : forme 6523">
              <a:extLst>
                <a:ext uri="{FF2B5EF4-FFF2-40B4-BE49-F238E27FC236}">
                  <a16:creationId xmlns:a16="http://schemas.microsoft.com/office/drawing/2014/main" id="{C63BA143-1C17-14AA-922C-4FA4818A9F1E}"/>
                </a:ext>
              </a:extLst>
            </p:cNvPr>
            <p:cNvSpPr/>
            <p:nvPr/>
          </p:nvSpPr>
          <p:spPr bwMode="gray">
            <a:xfrm>
              <a:off x="481330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25" name="Forme libre : forme 6524">
              <a:extLst>
                <a:ext uri="{FF2B5EF4-FFF2-40B4-BE49-F238E27FC236}">
                  <a16:creationId xmlns:a16="http://schemas.microsoft.com/office/drawing/2014/main" id="{37AAA1EE-18E5-F092-20FA-24798AAED9F1}"/>
                </a:ext>
              </a:extLst>
            </p:cNvPr>
            <p:cNvSpPr/>
            <p:nvPr/>
          </p:nvSpPr>
          <p:spPr bwMode="gray">
            <a:xfrm>
              <a:off x="476377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26" name="Forme libre : forme 6525">
              <a:extLst>
                <a:ext uri="{FF2B5EF4-FFF2-40B4-BE49-F238E27FC236}">
                  <a16:creationId xmlns:a16="http://schemas.microsoft.com/office/drawing/2014/main" id="{C6F34432-619B-F10C-86D8-24221FE5C9B8}"/>
                </a:ext>
              </a:extLst>
            </p:cNvPr>
            <p:cNvSpPr/>
            <p:nvPr/>
          </p:nvSpPr>
          <p:spPr bwMode="gray">
            <a:xfrm>
              <a:off x="471551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27" name="Forme libre : forme 6526">
              <a:extLst>
                <a:ext uri="{FF2B5EF4-FFF2-40B4-BE49-F238E27FC236}">
                  <a16:creationId xmlns:a16="http://schemas.microsoft.com/office/drawing/2014/main" id="{EEB1ACE2-E029-3059-7231-8F54197D463F}"/>
                </a:ext>
              </a:extLst>
            </p:cNvPr>
            <p:cNvSpPr/>
            <p:nvPr/>
          </p:nvSpPr>
          <p:spPr bwMode="gray">
            <a:xfrm>
              <a:off x="466598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28" name="Forme libre : forme 6527">
              <a:extLst>
                <a:ext uri="{FF2B5EF4-FFF2-40B4-BE49-F238E27FC236}">
                  <a16:creationId xmlns:a16="http://schemas.microsoft.com/office/drawing/2014/main" id="{765976B5-22B8-C718-BC03-288BD672715B}"/>
                </a:ext>
              </a:extLst>
            </p:cNvPr>
            <p:cNvSpPr/>
            <p:nvPr/>
          </p:nvSpPr>
          <p:spPr bwMode="gray">
            <a:xfrm>
              <a:off x="461772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29" name="Forme libre : forme 6528">
              <a:extLst>
                <a:ext uri="{FF2B5EF4-FFF2-40B4-BE49-F238E27FC236}">
                  <a16:creationId xmlns:a16="http://schemas.microsoft.com/office/drawing/2014/main" id="{01B2B710-23C8-1AE2-B403-25C6A3447C5E}"/>
                </a:ext>
              </a:extLst>
            </p:cNvPr>
            <p:cNvSpPr/>
            <p:nvPr/>
          </p:nvSpPr>
          <p:spPr bwMode="gray">
            <a:xfrm>
              <a:off x="456819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30" name="Forme libre : forme 6529">
              <a:extLst>
                <a:ext uri="{FF2B5EF4-FFF2-40B4-BE49-F238E27FC236}">
                  <a16:creationId xmlns:a16="http://schemas.microsoft.com/office/drawing/2014/main" id="{64B5210D-6B59-4109-DA94-4553E7CB6F03}"/>
                </a:ext>
              </a:extLst>
            </p:cNvPr>
            <p:cNvSpPr/>
            <p:nvPr/>
          </p:nvSpPr>
          <p:spPr bwMode="gray">
            <a:xfrm>
              <a:off x="451866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31" name="Forme libre : forme 6530">
              <a:extLst>
                <a:ext uri="{FF2B5EF4-FFF2-40B4-BE49-F238E27FC236}">
                  <a16:creationId xmlns:a16="http://schemas.microsoft.com/office/drawing/2014/main" id="{C8D918AA-3A3D-781F-3E5D-506BC3946A2D}"/>
                </a:ext>
              </a:extLst>
            </p:cNvPr>
            <p:cNvSpPr/>
            <p:nvPr/>
          </p:nvSpPr>
          <p:spPr bwMode="gray">
            <a:xfrm>
              <a:off x="447040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32" name="Forme libre : forme 6531">
              <a:extLst>
                <a:ext uri="{FF2B5EF4-FFF2-40B4-BE49-F238E27FC236}">
                  <a16:creationId xmlns:a16="http://schemas.microsoft.com/office/drawing/2014/main" id="{58D240F5-0E9F-B9E2-9A28-835269DB94DF}"/>
                </a:ext>
              </a:extLst>
            </p:cNvPr>
            <p:cNvSpPr/>
            <p:nvPr/>
          </p:nvSpPr>
          <p:spPr bwMode="gray">
            <a:xfrm>
              <a:off x="442087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33" name="Forme libre : forme 6532">
              <a:extLst>
                <a:ext uri="{FF2B5EF4-FFF2-40B4-BE49-F238E27FC236}">
                  <a16:creationId xmlns:a16="http://schemas.microsoft.com/office/drawing/2014/main" id="{E32DE630-0C6C-0985-E096-7930F8310C40}"/>
                </a:ext>
              </a:extLst>
            </p:cNvPr>
            <p:cNvSpPr/>
            <p:nvPr/>
          </p:nvSpPr>
          <p:spPr bwMode="gray">
            <a:xfrm>
              <a:off x="437261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34" name="Forme libre : forme 6533">
              <a:extLst>
                <a:ext uri="{FF2B5EF4-FFF2-40B4-BE49-F238E27FC236}">
                  <a16:creationId xmlns:a16="http://schemas.microsoft.com/office/drawing/2014/main" id="{5B1D4270-A2C3-C245-B0CA-8989C1D61C28}"/>
                </a:ext>
              </a:extLst>
            </p:cNvPr>
            <p:cNvSpPr/>
            <p:nvPr/>
          </p:nvSpPr>
          <p:spPr bwMode="gray">
            <a:xfrm>
              <a:off x="432308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35" name="Forme libre : forme 6534">
              <a:extLst>
                <a:ext uri="{FF2B5EF4-FFF2-40B4-BE49-F238E27FC236}">
                  <a16:creationId xmlns:a16="http://schemas.microsoft.com/office/drawing/2014/main" id="{F8F21502-1903-9603-D656-510191E83EA8}"/>
                </a:ext>
              </a:extLst>
            </p:cNvPr>
            <p:cNvSpPr/>
            <p:nvPr/>
          </p:nvSpPr>
          <p:spPr bwMode="gray">
            <a:xfrm>
              <a:off x="422529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36" name="Forme libre : forme 6535">
              <a:extLst>
                <a:ext uri="{FF2B5EF4-FFF2-40B4-BE49-F238E27FC236}">
                  <a16:creationId xmlns:a16="http://schemas.microsoft.com/office/drawing/2014/main" id="{839BFE33-2BE8-E301-11DD-E4225498015C}"/>
                </a:ext>
              </a:extLst>
            </p:cNvPr>
            <p:cNvSpPr/>
            <p:nvPr/>
          </p:nvSpPr>
          <p:spPr bwMode="gray">
            <a:xfrm>
              <a:off x="417576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37" name="Forme libre : forme 6536">
              <a:extLst>
                <a:ext uri="{FF2B5EF4-FFF2-40B4-BE49-F238E27FC236}">
                  <a16:creationId xmlns:a16="http://schemas.microsoft.com/office/drawing/2014/main" id="{A9A00A26-E2EB-2D9B-FE0D-77248F5B88C0}"/>
                </a:ext>
              </a:extLst>
            </p:cNvPr>
            <p:cNvSpPr/>
            <p:nvPr/>
          </p:nvSpPr>
          <p:spPr bwMode="gray">
            <a:xfrm>
              <a:off x="412750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38" name="Forme libre : forme 6537">
              <a:extLst>
                <a:ext uri="{FF2B5EF4-FFF2-40B4-BE49-F238E27FC236}">
                  <a16:creationId xmlns:a16="http://schemas.microsoft.com/office/drawing/2014/main" id="{EB530219-D94E-075D-15F1-F627DF162055}"/>
                </a:ext>
              </a:extLst>
            </p:cNvPr>
            <p:cNvSpPr/>
            <p:nvPr/>
          </p:nvSpPr>
          <p:spPr bwMode="gray">
            <a:xfrm>
              <a:off x="388239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39" name="Forme libre : forme 6538">
              <a:extLst>
                <a:ext uri="{FF2B5EF4-FFF2-40B4-BE49-F238E27FC236}">
                  <a16:creationId xmlns:a16="http://schemas.microsoft.com/office/drawing/2014/main" id="{8AAFBFC5-58DE-DDE4-DA2B-506DB2ACFA59}"/>
                </a:ext>
              </a:extLst>
            </p:cNvPr>
            <p:cNvSpPr/>
            <p:nvPr/>
          </p:nvSpPr>
          <p:spPr bwMode="gray">
            <a:xfrm>
              <a:off x="383286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40" name="Forme libre : forme 6539">
              <a:extLst>
                <a:ext uri="{FF2B5EF4-FFF2-40B4-BE49-F238E27FC236}">
                  <a16:creationId xmlns:a16="http://schemas.microsoft.com/office/drawing/2014/main" id="{1B3BCF84-88A6-6C93-2193-C652B60562C4}"/>
                </a:ext>
              </a:extLst>
            </p:cNvPr>
            <p:cNvSpPr/>
            <p:nvPr/>
          </p:nvSpPr>
          <p:spPr bwMode="gray">
            <a:xfrm>
              <a:off x="378333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41" name="Forme libre : forme 6540">
              <a:extLst>
                <a:ext uri="{FF2B5EF4-FFF2-40B4-BE49-F238E27FC236}">
                  <a16:creationId xmlns:a16="http://schemas.microsoft.com/office/drawing/2014/main" id="{6C70A191-C736-10DD-851C-45192C774B82}"/>
                </a:ext>
              </a:extLst>
            </p:cNvPr>
            <p:cNvSpPr/>
            <p:nvPr/>
          </p:nvSpPr>
          <p:spPr bwMode="gray">
            <a:xfrm>
              <a:off x="373507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42" name="Forme libre : forme 6541">
              <a:extLst>
                <a:ext uri="{FF2B5EF4-FFF2-40B4-BE49-F238E27FC236}">
                  <a16:creationId xmlns:a16="http://schemas.microsoft.com/office/drawing/2014/main" id="{9296FF6A-09BF-2068-527B-F3B36955540A}"/>
                </a:ext>
              </a:extLst>
            </p:cNvPr>
            <p:cNvSpPr/>
            <p:nvPr/>
          </p:nvSpPr>
          <p:spPr bwMode="gray">
            <a:xfrm>
              <a:off x="368554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43" name="Forme libre : forme 6542">
              <a:extLst>
                <a:ext uri="{FF2B5EF4-FFF2-40B4-BE49-F238E27FC236}">
                  <a16:creationId xmlns:a16="http://schemas.microsoft.com/office/drawing/2014/main" id="{3327060F-8EB6-FCD6-29B6-3B61AE903FA0}"/>
                </a:ext>
              </a:extLst>
            </p:cNvPr>
            <p:cNvSpPr/>
            <p:nvPr/>
          </p:nvSpPr>
          <p:spPr bwMode="gray">
            <a:xfrm>
              <a:off x="363728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44" name="Forme libre : forme 6543">
              <a:extLst>
                <a:ext uri="{FF2B5EF4-FFF2-40B4-BE49-F238E27FC236}">
                  <a16:creationId xmlns:a16="http://schemas.microsoft.com/office/drawing/2014/main" id="{985580C4-4570-6188-E488-4E4ECA9B4F45}"/>
                </a:ext>
              </a:extLst>
            </p:cNvPr>
            <p:cNvSpPr/>
            <p:nvPr/>
          </p:nvSpPr>
          <p:spPr bwMode="gray">
            <a:xfrm>
              <a:off x="221488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45" name="Forme libre : forme 6544">
              <a:extLst>
                <a:ext uri="{FF2B5EF4-FFF2-40B4-BE49-F238E27FC236}">
                  <a16:creationId xmlns:a16="http://schemas.microsoft.com/office/drawing/2014/main" id="{83D369B7-5895-6768-D463-7A34C3C72931}"/>
                </a:ext>
              </a:extLst>
            </p:cNvPr>
            <p:cNvSpPr/>
            <p:nvPr/>
          </p:nvSpPr>
          <p:spPr bwMode="gray">
            <a:xfrm>
              <a:off x="216662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46" name="Forme libre : forme 6545">
              <a:extLst>
                <a:ext uri="{FF2B5EF4-FFF2-40B4-BE49-F238E27FC236}">
                  <a16:creationId xmlns:a16="http://schemas.microsoft.com/office/drawing/2014/main" id="{BF91C371-2FCD-DD7A-DB06-CD63CE494145}"/>
                </a:ext>
              </a:extLst>
            </p:cNvPr>
            <p:cNvSpPr/>
            <p:nvPr/>
          </p:nvSpPr>
          <p:spPr bwMode="gray">
            <a:xfrm>
              <a:off x="211709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47" name="Forme libre : forme 6546">
              <a:extLst>
                <a:ext uri="{FF2B5EF4-FFF2-40B4-BE49-F238E27FC236}">
                  <a16:creationId xmlns:a16="http://schemas.microsoft.com/office/drawing/2014/main" id="{2FB6F0AC-F528-BC76-AF8D-2A981061A449}"/>
                </a:ext>
              </a:extLst>
            </p:cNvPr>
            <p:cNvSpPr/>
            <p:nvPr/>
          </p:nvSpPr>
          <p:spPr bwMode="gray">
            <a:xfrm>
              <a:off x="206883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48" name="Forme libre : forme 6547">
              <a:extLst>
                <a:ext uri="{FF2B5EF4-FFF2-40B4-BE49-F238E27FC236}">
                  <a16:creationId xmlns:a16="http://schemas.microsoft.com/office/drawing/2014/main" id="{30F515A5-8462-428C-C8F7-936FD6DE2097}"/>
                </a:ext>
              </a:extLst>
            </p:cNvPr>
            <p:cNvSpPr/>
            <p:nvPr/>
          </p:nvSpPr>
          <p:spPr bwMode="gray">
            <a:xfrm>
              <a:off x="201930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49" name="Forme libre : forme 6548">
              <a:extLst>
                <a:ext uri="{FF2B5EF4-FFF2-40B4-BE49-F238E27FC236}">
                  <a16:creationId xmlns:a16="http://schemas.microsoft.com/office/drawing/2014/main" id="{1FAA75F6-4065-790A-B822-8AE5396CD73D}"/>
                </a:ext>
              </a:extLst>
            </p:cNvPr>
            <p:cNvSpPr/>
            <p:nvPr/>
          </p:nvSpPr>
          <p:spPr bwMode="gray">
            <a:xfrm>
              <a:off x="196977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50" name="Forme libre : forme 6549">
              <a:extLst>
                <a:ext uri="{FF2B5EF4-FFF2-40B4-BE49-F238E27FC236}">
                  <a16:creationId xmlns:a16="http://schemas.microsoft.com/office/drawing/2014/main" id="{1F531925-11AD-8A22-7AD2-580F9CFE187F}"/>
                </a:ext>
              </a:extLst>
            </p:cNvPr>
            <p:cNvSpPr/>
            <p:nvPr/>
          </p:nvSpPr>
          <p:spPr bwMode="gray">
            <a:xfrm>
              <a:off x="192151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51" name="Forme libre : forme 6550">
              <a:extLst>
                <a:ext uri="{FF2B5EF4-FFF2-40B4-BE49-F238E27FC236}">
                  <a16:creationId xmlns:a16="http://schemas.microsoft.com/office/drawing/2014/main" id="{1AAC8F01-B620-EF6B-3013-E9288E2E9316}"/>
                </a:ext>
              </a:extLst>
            </p:cNvPr>
            <p:cNvSpPr/>
            <p:nvPr/>
          </p:nvSpPr>
          <p:spPr bwMode="gray">
            <a:xfrm>
              <a:off x="187198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52" name="Forme libre : forme 6551">
              <a:extLst>
                <a:ext uri="{FF2B5EF4-FFF2-40B4-BE49-F238E27FC236}">
                  <a16:creationId xmlns:a16="http://schemas.microsoft.com/office/drawing/2014/main" id="{EBCC3991-5AD3-2679-87EE-E28FA751C192}"/>
                </a:ext>
              </a:extLst>
            </p:cNvPr>
            <p:cNvSpPr/>
            <p:nvPr/>
          </p:nvSpPr>
          <p:spPr bwMode="gray">
            <a:xfrm>
              <a:off x="182372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53" name="Forme libre : forme 6552">
              <a:extLst>
                <a:ext uri="{FF2B5EF4-FFF2-40B4-BE49-F238E27FC236}">
                  <a16:creationId xmlns:a16="http://schemas.microsoft.com/office/drawing/2014/main" id="{2498EF9C-658C-46E8-CF1C-0B62593F99D4}"/>
                </a:ext>
              </a:extLst>
            </p:cNvPr>
            <p:cNvSpPr/>
            <p:nvPr/>
          </p:nvSpPr>
          <p:spPr bwMode="gray">
            <a:xfrm>
              <a:off x="177419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54" name="Forme libre : forme 6553">
              <a:extLst>
                <a:ext uri="{FF2B5EF4-FFF2-40B4-BE49-F238E27FC236}">
                  <a16:creationId xmlns:a16="http://schemas.microsoft.com/office/drawing/2014/main" id="{30F9920D-ACC3-2920-B6D2-7776DC79ADE8}"/>
                </a:ext>
              </a:extLst>
            </p:cNvPr>
            <p:cNvSpPr/>
            <p:nvPr/>
          </p:nvSpPr>
          <p:spPr bwMode="gray">
            <a:xfrm>
              <a:off x="172593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55" name="Forme libre : forme 6554">
              <a:extLst>
                <a:ext uri="{FF2B5EF4-FFF2-40B4-BE49-F238E27FC236}">
                  <a16:creationId xmlns:a16="http://schemas.microsoft.com/office/drawing/2014/main" id="{C6DAC8AC-44F2-D66E-FDB7-A0792030C28A}"/>
                </a:ext>
              </a:extLst>
            </p:cNvPr>
            <p:cNvSpPr/>
            <p:nvPr/>
          </p:nvSpPr>
          <p:spPr bwMode="gray">
            <a:xfrm>
              <a:off x="167640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56" name="Forme libre : forme 6555">
              <a:extLst>
                <a:ext uri="{FF2B5EF4-FFF2-40B4-BE49-F238E27FC236}">
                  <a16:creationId xmlns:a16="http://schemas.microsoft.com/office/drawing/2014/main" id="{9F0B9211-985E-B242-7B10-AE4E8E52D239}"/>
                </a:ext>
              </a:extLst>
            </p:cNvPr>
            <p:cNvSpPr/>
            <p:nvPr/>
          </p:nvSpPr>
          <p:spPr bwMode="gray">
            <a:xfrm>
              <a:off x="1626870" y="29705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57" name="Forme libre : forme 6556">
              <a:extLst>
                <a:ext uri="{FF2B5EF4-FFF2-40B4-BE49-F238E27FC236}">
                  <a16:creationId xmlns:a16="http://schemas.microsoft.com/office/drawing/2014/main" id="{F860C625-21DC-05DD-C7B3-423C0DE8A07C}"/>
                </a:ext>
              </a:extLst>
            </p:cNvPr>
            <p:cNvSpPr/>
            <p:nvPr/>
          </p:nvSpPr>
          <p:spPr bwMode="gray">
            <a:xfrm>
              <a:off x="1578610" y="29705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58" name="Forme libre : forme 6557">
              <a:extLst>
                <a:ext uri="{FF2B5EF4-FFF2-40B4-BE49-F238E27FC236}">
                  <a16:creationId xmlns:a16="http://schemas.microsoft.com/office/drawing/2014/main" id="{6819E7D5-C3BA-BD56-4452-D226B9396B12}"/>
                </a:ext>
              </a:extLst>
            </p:cNvPr>
            <p:cNvSpPr/>
            <p:nvPr/>
          </p:nvSpPr>
          <p:spPr bwMode="gray">
            <a:xfrm>
              <a:off x="1529080" y="29705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59" name="Forme libre : forme 6558">
              <a:extLst>
                <a:ext uri="{FF2B5EF4-FFF2-40B4-BE49-F238E27FC236}">
                  <a16:creationId xmlns:a16="http://schemas.microsoft.com/office/drawing/2014/main" id="{97784C50-97BD-303C-56BA-E70480885C1E}"/>
                </a:ext>
              </a:extLst>
            </p:cNvPr>
            <p:cNvSpPr/>
            <p:nvPr/>
          </p:nvSpPr>
          <p:spPr bwMode="gray">
            <a:xfrm>
              <a:off x="1480820" y="29705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60" name="Forme libre : forme 6559">
              <a:extLst>
                <a:ext uri="{FF2B5EF4-FFF2-40B4-BE49-F238E27FC236}">
                  <a16:creationId xmlns:a16="http://schemas.microsoft.com/office/drawing/2014/main" id="{1B18E868-7D3B-54E3-087C-0CCF9DD4CFFB}"/>
                </a:ext>
              </a:extLst>
            </p:cNvPr>
            <p:cNvSpPr/>
            <p:nvPr/>
          </p:nvSpPr>
          <p:spPr bwMode="gray">
            <a:xfrm>
              <a:off x="1431290" y="29705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61" name="Forme libre : forme 6560">
              <a:extLst>
                <a:ext uri="{FF2B5EF4-FFF2-40B4-BE49-F238E27FC236}">
                  <a16:creationId xmlns:a16="http://schemas.microsoft.com/office/drawing/2014/main" id="{BBC77DBC-C43B-36CB-EFBB-A61FE7FCCB38}"/>
                </a:ext>
              </a:extLst>
            </p:cNvPr>
            <p:cNvSpPr/>
            <p:nvPr/>
          </p:nvSpPr>
          <p:spPr bwMode="gray">
            <a:xfrm>
              <a:off x="1381760" y="29705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62" name="Forme libre : forme 6561">
              <a:extLst>
                <a:ext uri="{FF2B5EF4-FFF2-40B4-BE49-F238E27FC236}">
                  <a16:creationId xmlns:a16="http://schemas.microsoft.com/office/drawing/2014/main" id="{2DDD40FD-6D1E-23D9-0538-BB6F37E56C3F}"/>
                </a:ext>
              </a:extLst>
            </p:cNvPr>
            <p:cNvSpPr/>
            <p:nvPr/>
          </p:nvSpPr>
          <p:spPr bwMode="gray">
            <a:xfrm>
              <a:off x="1333500" y="29705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63" name="Forme libre : forme 6562">
              <a:extLst>
                <a:ext uri="{FF2B5EF4-FFF2-40B4-BE49-F238E27FC236}">
                  <a16:creationId xmlns:a16="http://schemas.microsoft.com/office/drawing/2014/main" id="{00871CC0-22B5-977D-599E-C9F7BC5829E9}"/>
                </a:ext>
              </a:extLst>
            </p:cNvPr>
            <p:cNvSpPr/>
            <p:nvPr/>
          </p:nvSpPr>
          <p:spPr bwMode="gray">
            <a:xfrm>
              <a:off x="1283970" y="29705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64" name="Forme libre : forme 6563">
              <a:extLst>
                <a:ext uri="{FF2B5EF4-FFF2-40B4-BE49-F238E27FC236}">
                  <a16:creationId xmlns:a16="http://schemas.microsoft.com/office/drawing/2014/main" id="{DD616CD9-36C0-9676-98EB-B621EE51A806}"/>
                </a:ext>
              </a:extLst>
            </p:cNvPr>
            <p:cNvSpPr/>
            <p:nvPr/>
          </p:nvSpPr>
          <p:spPr bwMode="gray">
            <a:xfrm>
              <a:off x="1235710" y="29705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65" name="Forme libre : forme 6564">
              <a:extLst>
                <a:ext uri="{FF2B5EF4-FFF2-40B4-BE49-F238E27FC236}">
                  <a16:creationId xmlns:a16="http://schemas.microsoft.com/office/drawing/2014/main" id="{80B013A9-C814-CF05-3A07-416FCC9D1971}"/>
                </a:ext>
              </a:extLst>
            </p:cNvPr>
            <p:cNvSpPr/>
            <p:nvPr/>
          </p:nvSpPr>
          <p:spPr bwMode="gray">
            <a:xfrm>
              <a:off x="1186180" y="29705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66" name="Forme libre : forme 6565">
              <a:extLst>
                <a:ext uri="{FF2B5EF4-FFF2-40B4-BE49-F238E27FC236}">
                  <a16:creationId xmlns:a16="http://schemas.microsoft.com/office/drawing/2014/main" id="{B92AC4DC-C760-0E16-3BDB-1B7A8AA89D11}"/>
                </a:ext>
              </a:extLst>
            </p:cNvPr>
            <p:cNvSpPr/>
            <p:nvPr/>
          </p:nvSpPr>
          <p:spPr bwMode="gray">
            <a:xfrm>
              <a:off x="1136650" y="29705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67" name="Forme libre : forme 6566">
              <a:extLst>
                <a:ext uri="{FF2B5EF4-FFF2-40B4-BE49-F238E27FC236}">
                  <a16:creationId xmlns:a16="http://schemas.microsoft.com/office/drawing/2014/main" id="{510069E5-FED6-B155-888F-A61C4105B894}"/>
                </a:ext>
              </a:extLst>
            </p:cNvPr>
            <p:cNvSpPr/>
            <p:nvPr/>
          </p:nvSpPr>
          <p:spPr bwMode="gray">
            <a:xfrm>
              <a:off x="1088390" y="29705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68" name="Forme libre : forme 6567">
              <a:extLst>
                <a:ext uri="{FF2B5EF4-FFF2-40B4-BE49-F238E27FC236}">
                  <a16:creationId xmlns:a16="http://schemas.microsoft.com/office/drawing/2014/main" id="{ACF4F988-27EB-C85E-1557-1B2AB4922197}"/>
                </a:ext>
              </a:extLst>
            </p:cNvPr>
            <p:cNvSpPr/>
            <p:nvPr/>
          </p:nvSpPr>
          <p:spPr bwMode="gray">
            <a:xfrm>
              <a:off x="1038860" y="29705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69" name="Forme libre : forme 6568">
              <a:extLst>
                <a:ext uri="{FF2B5EF4-FFF2-40B4-BE49-F238E27FC236}">
                  <a16:creationId xmlns:a16="http://schemas.microsoft.com/office/drawing/2014/main" id="{D1871B2A-2C1B-656A-79D2-0FB640C2D0E0}"/>
                </a:ext>
              </a:extLst>
            </p:cNvPr>
            <p:cNvSpPr/>
            <p:nvPr/>
          </p:nvSpPr>
          <p:spPr bwMode="gray">
            <a:xfrm>
              <a:off x="7067550" y="29222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70" name="Forme libre : forme 6569">
              <a:extLst>
                <a:ext uri="{FF2B5EF4-FFF2-40B4-BE49-F238E27FC236}">
                  <a16:creationId xmlns:a16="http://schemas.microsoft.com/office/drawing/2014/main" id="{06396F75-6941-A0EA-1CB7-B276B4FBF864}"/>
                </a:ext>
              </a:extLst>
            </p:cNvPr>
            <p:cNvSpPr/>
            <p:nvPr/>
          </p:nvSpPr>
          <p:spPr bwMode="gray">
            <a:xfrm>
              <a:off x="7019289" y="29222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71" name="Forme libre : forme 6570">
              <a:extLst>
                <a:ext uri="{FF2B5EF4-FFF2-40B4-BE49-F238E27FC236}">
                  <a16:creationId xmlns:a16="http://schemas.microsoft.com/office/drawing/2014/main" id="{A97BE65C-ED16-176F-39EE-EFA0D2FFE2AB}"/>
                </a:ext>
              </a:extLst>
            </p:cNvPr>
            <p:cNvSpPr/>
            <p:nvPr/>
          </p:nvSpPr>
          <p:spPr bwMode="gray">
            <a:xfrm>
              <a:off x="6969759" y="29222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72" name="Forme libre : forme 6571">
              <a:extLst>
                <a:ext uri="{FF2B5EF4-FFF2-40B4-BE49-F238E27FC236}">
                  <a16:creationId xmlns:a16="http://schemas.microsoft.com/office/drawing/2014/main" id="{0F5F5281-0920-4543-92F9-EEE05520CF33}"/>
                </a:ext>
              </a:extLst>
            </p:cNvPr>
            <p:cNvSpPr/>
            <p:nvPr/>
          </p:nvSpPr>
          <p:spPr bwMode="gray">
            <a:xfrm>
              <a:off x="6822439" y="29222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73" name="Forme libre : forme 6572">
              <a:extLst>
                <a:ext uri="{FF2B5EF4-FFF2-40B4-BE49-F238E27FC236}">
                  <a16:creationId xmlns:a16="http://schemas.microsoft.com/office/drawing/2014/main" id="{FF24AAA7-87D6-0AF2-722C-7F331F9A6046}"/>
                </a:ext>
              </a:extLst>
            </p:cNvPr>
            <p:cNvSpPr/>
            <p:nvPr/>
          </p:nvSpPr>
          <p:spPr bwMode="gray">
            <a:xfrm>
              <a:off x="6774180" y="29222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74" name="Forme libre : forme 6573">
              <a:extLst>
                <a:ext uri="{FF2B5EF4-FFF2-40B4-BE49-F238E27FC236}">
                  <a16:creationId xmlns:a16="http://schemas.microsoft.com/office/drawing/2014/main" id="{49DEE995-5DAE-058A-71B6-33FFC273EAE7}"/>
                </a:ext>
              </a:extLst>
            </p:cNvPr>
            <p:cNvSpPr/>
            <p:nvPr/>
          </p:nvSpPr>
          <p:spPr bwMode="gray">
            <a:xfrm>
              <a:off x="6724650" y="29222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75" name="Forme libre : forme 6574">
              <a:extLst>
                <a:ext uri="{FF2B5EF4-FFF2-40B4-BE49-F238E27FC236}">
                  <a16:creationId xmlns:a16="http://schemas.microsoft.com/office/drawing/2014/main" id="{D7CC8D3D-073B-E58E-0A51-5C936CDBD4C7}"/>
                </a:ext>
              </a:extLst>
            </p:cNvPr>
            <p:cNvSpPr/>
            <p:nvPr/>
          </p:nvSpPr>
          <p:spPr bwMode="gray">
            <a:xfrm>
              <a:off x="6675119" y="29222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76" name="Forme libre : forme 6575">
              <a:extLst>
                <a:ext uri="{FF2B5EF4-FFF2-40B4-BE49-F238E27FC236}">
                  <a16:creationId xmlns:a16="http://schemas.microsoft.com/office/drawing/2014/main" id="{7F175423-CAEC-F19C-CD82-06537D951A82}"/>
                </a:ext>
              </a:extLst>
            </p:cNvPr>
            <p:cNvSpPr/>
            <p:nvPr/>
          </p:nvSpPr>
          <p:spPr bwMode="gray">
            <a:xfrm>
              <a:off x="6626859" y="29222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77" name="Forme libre : forme 6576">
              <a:extLst>
                <a:ext uri="{FF2B5EF4-FFF2-40B4-BE49-F238E27FC236}">
                  <a16:creationId xmlns:a16="http://schemas.microsoft.com/office/drawing/2014/main" id="{2C04C609-EC29-416A-771C-3CF0E0C1A0BB}"/>
                </a:ext>
              </a:extLst>
            </p:cNvPr>
            <p:cNvSpPr/>
            <p:nvPr/>
          </p:nvSpPr>
          <p:spPr bwMode="gray">
            <a:xfrm>
              <a:off x="6577330" y="29222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78" name="Forme libre : forme 6577">
              <a:extLst>
                <a:ext uri="{FF2B5EF4-FFF2-40B4-BE49-F238E27FC236}">
                  <a16:creationId xmlns:a16="http://schemas.microsoft.com/office/drawing/2014/main" id="{1523911C-12F9-16D9-454A-5B1923195783}"/>
                </a:ext>
              </a:extLst>
            </p:cNvPr>
            <p:cNvSpPr/>
            <p:nvPr/>
          </p:nvSpPr>
          <p:spPr bwMode="gray">
            <a:xfrm>
              <a:off x="6529069" y="29222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79" name="Forme libre : forme 6578">
              <a:extLst>
                <a:ext uri="{FF2B5EF4-FFF2-40B4-BE49-F238E27FC236}">
                  <a16:creationId xmlns:a16="http://schemas.microsoft.com/office/drawing/2014/main" id="{26D75763-813D-2188-2197-0325D5575D77}"/>
                </a:ext>
              </a:extLst>
            </p:cNvPr>
            <p:cNvSpPr/>
            <p:nvPr/>
          </p:nvSpPr>
          <p:spPr bwMode="gray">
            <a:xfrm>
              <a:off x="6479540" y="29222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80" name="Forme libre : forme 6579">
              <a:extLst>
                <a:ext uri="{FF2B5EF4-FFF2-40B4-BE49-F238E27FC236}">
                  <a16:creationId xmlns:a16="http://schemas.microsoft.com/office/drawing/2014/main" id="{A239CD83-EA0C-64EF-528F-C4016C608E28}"/>
                </a:ext>
              </a:extLst>
            </p:cNvPr>
            <p:cNvSpPr/>
            <p:nvPr/>
          </p:nvSpPr>
          <p:spPr bwMode="gray">
            <a:xfrm>
              <a:off x="643001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81" name="Forme libre : forme 6580">
              <a:extLst>
                <a:ext uri="{FF2B5EF4-FFF2-40B4-BE49-F238E27FC236}">
                  <a16:creationId xmlns:a16="http://schemas.microsoft.com/office/drawing/2014/main" id="{23DF9682-E71D-F166-502A-A5B66AA12C03}"/>
                </a:ext>
              </a:extLst>
            </p:cNvPr>
            <p:cNvSpPr/>
            <p:nvPr/>
          </p:nvSpPr>
          <p:spPr bwMode="gray">
            <a:xfrm>
              <a:off x="638175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82" name="Forme libre : forme 6581">
              <a:extLst>
                <a:ext uri="{FF2B5EF4-FFF2-40B4-BE49-F238E27FC236}">
                  <a16:creationId xmlns:a16="http://schemas.microsoft.com/office/drawing/2014/main" id="{B54C2EF4-BE8B-1D52-3CF5-47FACA2A75F3}"/>
                </a:ext>
              </a:extLst>
            </p:cNvPr>
            <p:cNvSpPr/>
            <p:nvPr/>
          </p:nvSpPr>
          <p:spPr bwMode="gray">
            <a:xfrm>
              <a:off x="633222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83" name="Forme libre : forme 6582">
              <a:extLst>
                <a:ext uri="{FF2B5EF4-FFF2-40B4-BE49-F238E27FC236}">
                  <a16:creationId xmlns:a16="http://schemas.microsoft.com/office/drawing/2014/main" id="{5EE29E3D-DE2A-4413-BFEC-E67AC460E797}"/>
                </a:ext>
              </a:extLst>
            </p:cNvPr>
            <p:cNvSpPr/>
            <p:nvPr/>
          </p:nvSpPr>
          <p:spPr bwMode="gray">
            <a:xfrm>
              <a:off x="628396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84" name="Forme libre : forme 6583">
              <a:extLst>
                <a:ext uri="{FF2B5EF4-FFF2-40B4-BE49-F238E27FC236}">
                  <a16:creationId xmlns:a16="http://schemas.microsoft.com/office/drawing/2014/main" id="{8758CE1C-545F-FF56-7B22-A492898CBB83}"/>
                </a:ext>
              </a:extLst>
            </p:cNvPr>
            <p:cNvSpPr/>
            <p:nvPr/>
          </p:nvSpPr>
          <p:spPr bwMode="gray">
            <a:xfrm>
              <a:off x="623443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85" name="Forme libre : forme 6584">
              <a:extLst>
                <a:ext uri="{FF2B5EF4-FFF2-40B4-BE49-F238E27FC236}">
                  <a16:creationId xmlns:a16="http://schemas.microsoft.com/office/drawing/2014/main" id="{1D8DB2E2-D205-0A66-0DEE-8CB05311EE19}"/>
                </a:ext>
              </a:extLst>
            </p:cNvPr>
            <p:cNvSpPr/>
            <p:nvPr/>
          </p:nvSpPr>
          <p:spPr bwMode="gray">
            <a:xfrm>
              <a:off x="618490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86" name="Forme libre : forme 6585">
              <a:extLst>
                <a:ext uri="{FF2B5EF4-FFF2-40B4-BE49-F238E27FC236}">
                  <a16:creationId xmlns:a16="http://schemas.microsoft.com/office/drawing/2014/main" id="{121367DA-1E89-9EBC-8F09-3799B8289A60}"/>
                </a:ext>
              </a:extLst>
            </p:cNvPr>
            <p:cNvSpPr/>
            <p:nvPr/>
          </p:nvSpPr>
          <p:spPr bwMode="gray">
            <a:xfrm>
              <a:off x="613664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87" name="Forme libre : forme 6586">
              <a:extLst>
                <a:ext uri="{FF2B5EF4-FFF2-40B4-BE49-F238E27FC236}">
                  <a16:creationId xmlns:a16="http://schemas.microsoft.com/office/drawing/2014/main" id="{2100CA0E-162F-0C12-E741-BC59810044DF}"/>
                </a:ext>
              </a:extLst>
            </p:cNvPr>
            <p:cNvSpPr/>
            <p:nvPr/>
          </p:nvSpPr>
          <p:spPr bwMode="gray">
            <a:xfrm>
              <a:off x="608711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88" name="Forme libre : forme 6587">
              <a:extLst>
                <a:ext uri="{FF2B5EF4-FFF2-40B4-BE49-F238E27FC236}">
                  <a16:creationId xmlns:a16="http://schemas.microsoft.com/office/drawing/2014/main" id="{B034C7D7-E6FE-1076-9CBC-3CB434F99534}"/>
                </a:ext>
              </a:extLst>
            </p:cNvPr>
            <p:cNvSpPr/>
            <p:nvPr/>
          </p:nvSpPr>
          <p:spPr bwMode="gray">
            <a:xfrm>
              <a:off x="603885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89" name="Forme libre : forme 6588">
              <a:extLst>
                <a:ext uri="{FF2B5EF4-FFF2-40B4-BE49-F238E27FC236}">
                  <a16:creationId xmlns:a16="http://schemas.microsoft.com/office/drawing/2014/main" id="{EC552F1A-B947-3F4F-8351-972A68DD3B5D}"/>
                </a:ext>
              </a:extLst>
            </p:cNvPr>
            <p:cNvSpPr/>
            <p:nvPr/>
          </p:nvSpPr>
          <p:spPr bwMode="gray">
            <a:xfrm>
              <a:off x="598932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90" name="Forme libre : forme 6589">
              <a:extLst>
                <a:ext uri="{FF2B5EF4-FFF2-40B4-BE49-F238E27FC236}">
                  <a16:creationId xmlns:a16="http://schemas.microsoft.com/office/drawing/2014/main" id="{CDEC2AEA-D687-2AA6-949C-D9A274CE5F6E}"/>
                </a:ext>
              </a:extLst>
            </p:cNvPr>
            <p:cNvSpPr/>
            <p:nvPr/>
          </p:nvSpPr>
          <p:spPr bwMode="gray">
            <a:xfrm>
              <a:off x="594106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91" name="Forme libre : forme 6590">
              <a:extLst>
                <a:ext uri="{FF2B5EF4-FFF2-40B4-BE49-F238E27FC236}">
                  <a16:creationId xmlns:a16="http://schemas.microsoft.com/office/drawing/2014/main" id="{7250597A-A2DA-452C-A2C1-00D5C9008C58}"/>
                </a:ext>
              </a:extLst>
            </p:cNvPr>
            <p:cNvSpPr/>
            <p:nvPr/>
          </p:nvSpPr>
          <p:spPr bwMode="gray">
            <a:xfrm>
              <a:off x="589153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92" name="Forme libre : forme 6591">
              <a:extLst>
                <a:ext uri="{FF2B5EF4-FFF2-40B4-BE49-F238E27FC236}">
                  <a16:creationId xmlns:a16="http://schemas.microsoft.com/office/drawing/2014/main" id="{88FFEAC8-5BED-8C6D-C8EB-CF4175B0BD1E}"/>
                </a:ext>
              </a:extLst>
            </p:cNvPr>
            <p:cNvSpPr/>
            <p:nvPr/>
          </p:nvSpPr>
          <p:spPr bwMode="gray">
            <a:xfrm>
              <a:off x="584200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93" name="Forme libre : forme 6592">
              <a:extLst>
                <a:ext uri="{FF2B5EF4-FFF2-40B4-BE49-F238E27FC236}">
                  <a16:creationId xmlns:a16="http://schemas.microsoft.com/office/drawing/2014/main" id="{580E46A6-2908-CC02-A5DF-EEDFF5BA9610}"/>
                </a:ext>
              </a:extLst>
            </p:cNvPr>
            <p:cNvSpPr/>
            <p:nvPr/>
          </p:nvSpPr>
          <p:spPr bwMode="gray">
            <a:xfrm>
              <a:off x="579374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94" name="Forme libre : forme 6593">
              <a:extLst>
                <a:ext uri="{FF2B5EF4-FFF2-40B4-BE49-F238E27FC236}">
                  <a16:creationId xmlns:a16="http://schemas.microsoft.com/office/drawing/2014/main" id="{336A245F-6D5E-F268-977A-01E85A397AFE}"/>
                </a:ext>
              </a:extLst>
            </p:cNvPr>
            <p:cNvSpPr/>
            <p:nvPr/>
          </p:nvSpPr>
          <p:spPr bwMode="gray">
            <a:xfrm>
              <a:off x="574421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95" name="Forme libre : forme 6594">
              <a:extLst>
                <a:ext uri="{FF2B5EF4-FFF2-40B4-BE49-F238E27FC236}">
                  <a16:creationId xmlns:a16="http://schemas.microsoft.com/office/drawing/2014/main" id="{C6EAB63C-D711-A997-C10D-9BBF2D92A8DA}"/>
                </a:ext>
              </a:extLst>
            </p:cNvPr>
            <p:cNvSpPr/>
            <p:nvPr/>
          </p:nvSpPr>
          <p:spPr bwMode="gray">
            <a:xfrm>
              <a:off x="569595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96" name="Forme libre : forme 6595">
              <a:extLst>
                <a:ext uri="{FF2B5EF4-FFF2-40B4-BE49-F238E27FC236}">
                  <a16:creationId xmlns:a16="http://schemas.microsoft.com/office/drawing/2014/main" id="{ADF080B7-36C0-4357-3B24-3AB763EFDF69}"/>
                </a:ext>
              </a:extLst>
            </p:cNvPr>
            <p:cNvSpPr/>
            <p:nvPr/>
          </p:nvSpPr>
          <p:spPr bwMode="gray">
            <a:xfrm>
              <a:off x="564642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97" name="Forme libre : forme 6596">
              <a:extLst>
                <a:ext uri="{FF2B5EF4-FFF2-40B4-BE49-F238E27FC236}">
                  <a16:creationId xmlns:a16="http://schemas.microsoft.com/office/drawing/2014/main" id="{F814CC0A-E87C-CB0D-F084-C6959CCB2C2B}"/>
                </a:ext>
              </a:extLst>
            </p:cNvPr>
            <p:cNvSpPr/>
            <p:nvPr/>
          </p:nvSpPr>
          <p:spPr bwMode="gray">
            <a:xfrm>
              <a:off x="559689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98" name="Forme libre : forme 6597">
              <a:extLst>
                <a:ext uri="{FF2B5EF4-FFF2-40B4-BE49-F238E27FC236}">
                  <a16:creationId xmlns:a16="http://schemas.microsoft.com/office/drawing/2014/main" id="{CD80DA3D-D8C4-D6BE-D313-C7B76E1AAEEC}"/>
                </a:ext>
              </a:extLst>
            </p:cNvPr>
            <p:cNvSpPr/>
            <p:nvPr/>
          </p:nvSpPr>
          <p:spPr bwMode="gray">
            <a:xfrm>
              <a:off x="554863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99" name="Forme libre : forme 6598">
              <a:extLst>
                <a:ext uri="{FF2B5EF4-FFF2-40B4-BE49-F238E27FC236}">
                  <a16:creationId xmlns:a16="http://schemas.microsoft.com/office/drawing/2014/main" id="{798CEBA6-E8B9-D6EE-62B1-BBA7FD2B905B}"/>
                </a:ext>
              </a:extLst>
            </p:cNvPr>
            <p:cNvSpPr/>
            <p:nvPr/>
          </p:nvSpPr>
          <p:spPr bwMode="gray">
            <a:xfrm>
              <a:off x="549910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00" name="Forme libre : forme 6599">
              <a:extLst>
                <a:ext uri="{FF2B5EF4-FFF2-40B4-BE49-F238E27FC236}">
                  <a16:creationId xmlns:a16="http://schemas.microsoft.com/office/drawing/2014/main" id="{333370A2-8CDA-FDC3-3ACB-33CE252B6C1D}"/>
                </a:ext>
              </a:extLst>
            </p:cNvPr>
            <p:cNvSpPr/>
            <p:nvPr/>
          </p:nvSpPr>
          <p:spPr bwMode="gray">
            <a:xfrm>
              <a:off x="545084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01" name="Forme libre : forme 6600">
              <a:extLst>
                <a:ext uri="{FF2B5EF4-FFF2-40B4-BE49-F238E27FC236}">
                  <a16:creationId xmlns:a16="http://schemas.microsoft.com/office/drawing/2014/main" id="{DA296243-F2D9-E775-5DBF-2C48F2E2CB04}"/>
                </a:ext>
              </a:extLst>
            </p:cNvPr>
            <p:cNvSpPr/>
            <p:nvPr/>
          </p:nvSpPr>
          <p:spPr bwMode="gray">
            <a:xfrm>
              <a:off x="540131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02" name="Forme libre : forme 6601">
              <a:extLst>
                <a:ext uri="{FF2B5EF4-FFF2-40B4-BE49-F238E27FC236}">
                  <a16:creationId xmlns:a16="http://schemas.microsoft.com/office/drawing/2014/main" id="{B3EB5759-F300-C947-2E09-E8EFEBEAD231}"/>
                </a:ext>
              </a:extLst>
            </p:cNvPr>
            <p:cNvSpPr/>
            <p:nvPr/>
          </p:nvSpPr>
          <p:spPr bwMode="gray">
            <a:xfrm>
              <a:off x="535178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03" name="Forme libre : forme 6602">
              <a:extLst>
                <a:ext uri="{FF2B5EF4-FFF2-40B4-BE49-F238E27FC236}">
                  <a16:creationId xmlns:a16="http://schemas.microsoft.com/office/drawing/2014/main" id="{61D01E0A-4F1C-3BCD-9D84-3B90BEB5162A}"/>
                </a:ext>
              </a:extLst>
            </p:cNvPr>
            <p:cNvSpPr/>
            <p:nvPr/>
          </p:nvSpPr>
          <p:spPr bwMode="gray">
            <a:xfrm>
              <a:off x="530352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04" name="Forme libre : forme 6603">
              <a:extLst>
                <a:ext uri="{FF2B5EF4-FFF2-40B4-BE49-F238E27FC236}">
                  <a16:creationId xmlns:a16="http://schemas.microsoft.com/office/drawing/2014/main" id="{383774DF-F521-4AB8-15DB-CB0188906C02}"/>
                </a:ext>
              </a:extLst>
            </p:cNvPr>
            <p:cNvSpPr/>
            <p:nvPr/>
          </p:nvSpPr>
          <p:spPr bwMode="gray">
            <a:xfrm>
              <a:off x="525399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05" name="Forme libre : forme 6604">
              <a:extLst>
                <a:ext uri="{FF2B5EF4-FFF2-40B4-BE49-F238E27FC236}">
                  <a16:creationId xmlns:a16="http://schemas.microsoft.com/office/drawing/2014/main" id="{0CE6E5B6-87F4-6DE5-6B15-88F66C30E6C6}"/>
                </a:ext>
              </a:extLst>
            </p:cNvPr>
            <p:cNvSpPr/>
            <p:nvPr/>
          </p:nvSpPr>
          <p:spPr bwMode="gray">
            <a:xfrm>
              <a:off x="520573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06" name="Forme libre : forme 6605">
              <a:extLst>
                <a:ext uri="{FF2B5EF4-FFF2-40B4-BE49-F238E27FC236}">
                  <a16:creationId xmlns:a16="http://schemas.microsoft.com/office/drawing/2014/main" id="{35794974-56F1-89E9-728A-240CABC71502}"/>
                </a:ext>
              </a:extLst>
            </p:cNvPr>
            <p:cNvSpPr/>
            <p:nvPr/>
          </p:nvSpPr>
          <p:spPr bwMode="gray">
            <a:xfrm>
              <a:off x="515620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07" name="Forme libre : forme 6606">
              <a:extLst>
                <a:ext uri="{FF2B5EF4-FFF2-40B4-BE49-F238E27FC236}">
                  <a16:creationId xmlns:a16="http://schemas.microsoft.com/office/drawing/2014/main" id="{3D36C904-1E14-2AB1-DF0D-8BC504E7344A}"/>
                </a:ext>
              </a:extLst>
            </p:cNvPr>
            <p:cNvSpPr/>
            <p:nvPr/>
          </p:nvSpPr>
          <p:spPr bwMode="gray">
            <a:xfrm>
              <a:off x="510667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08" name="Forme libre : forme 6607">
              <a:extLst>
                <a:ext uri="{FF2B5EF4-FFF2-40B4-BE49-F238E27FC236}">
                  <a16:creationId xmlns:a16="http://schemas.microsoft.com/office/drawing/2014/main" id="{7F090A3D-20B8-D0C2-4D08-C3AF9A536875}"/>
                </a:ext>
              </a:extLst>
            </p:cNvPr>
            <p:cNvSpPr/>
            <p:nvPr/>
          </p:nvSpPr>
          <p:spPr bwMode="gray">
            <a:xfrm>
              <a:off x="505841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09" name="Forme libre : forme 6608">
              <a:extLst>
                <a:ext uri="{FF2B5EF4-FFF2-40B4-BE49-F238E27FC236}">
                  <a16:creationId xmlns:a16="http://schemas.microsoft.com/office/drawing/2014/main" id="{FD0667BB-DA81-E77A-096D-784D6747AF7C}"/>
                </a:ext>
              </a:extLst>
            </p:cNvPr>
            <p:cNvSpPr/>
            <p:nvPr/>
          </p:nvSpPr>
          <p:spPr bwMode="gray">
            <a:xfrm>
              <a:off x="500888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10" name="Forme libre : forme 6609">
              <a:extLst>
                <a:ext uri="{FF2B5EF4-FFF2-40B4-BE49-F238E27FC236}">
                  <a16:creationId xmlns:a16="http://schemas.microsoft.com/office/drawing/2014/main" id="{CA2C33FF-C23C-5D57-7E9F-C4BE2E1CB137}"/>
                </a:ext>
              </a:extLst>
            </p:cNvPr>
            <p:cNvSpPr/>
            <p:nvPr/>
          </p:nvSpPr>
          <p:spPr bwMode="gray">
            <a:xfrm>
              <a:off x="496062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11" name="Forme libre : forme 6610">
              <a:extLst>
                <a:ext uri="{FF2B5EF4-FFF2-40B4-BE49-F238E27FC236}">
                  <a16:creationId xmlns:a16="http://schemas.microsoft.com/office/drawing/2014/main" id="{C0E7DD70-CE77-AEDA-0625-09CAE610B1D1}"/>
                </a:ext>
              </a:extLst>
            </p:cNvPr>
            <p:cNvSpPr/>
            <p:nvPr/>
          </p:nvSpPr>
          <p:spPr bwMode="gray">
            <a:xfrm>
              <a:off x="491109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12" name="Forme libre : forme 6611">
              <a:extLst>
                <a:ext uri="{FF2B5EF4-FFF2-40B4-BE49-F238E27FC236}">
                  <a16:creationId xmlns:a16="http://schemas.microsoft.com/office/drawing/2014/main" id="{9A4CC141-5741-6EAC-0E53-6B60E3E1A020}"/>
                </a:ext>
              </a:extLst>
            </p:cNvPr>
            <p:cNvSpPr/>
            <p:nvPr/>
          </p:nvSpPr>
          <p:spPr bwMode="gray">
            <a:xfrm>
              <a:off x="486156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13" name="Forme libre : forme 6612">
              <a:extLst>
                <a:ext uri="{FF2B5EF4-FFF2-40B4-BE49-F238E27FC236}">
                  <a16:creationId xmlns:a16="http://schemas.microsoft.com/office/drawing/2014/main" id="{0F9DBF06-0003-94A3-2258-0073ADC659C5}"/>
                </a:ext>
              </a:extLst>
            </p:cNvPr>
            <p:cNvSpPr/>
            <p:nvPr/>
          </p:nvSpPr>
          <p:spPr bwMode="gray">
            <a:xfrm>
              <a:off x="481330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14" name="Forme libre : forme 6613">
              <a:extLst>
                <a:ext uri="{FF2B5EF4-FFF2-40B4-BE49-F238E27FC236}">
                  <a16:creationId xmlns:a16="http://schemas.microsoft.com/office/drawing/2014/main" id="{0A471079-73AE-F8CB-6D42-9E855216396F}"/>
                </a:ext>
              </a:extLst>
            </p:cNvPr>
            <p:cNvSpPr/>
            <p:nvPr/>
          </p:nvSpPr>
          <p:spPr bwMode="gray">
            <a:xfrm>
              <a:off x="476377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15" name="Forme libre : forme 6614">
              <a:extLst>
                <a:ext uri="{FF2B5EF4-FFF2-40B4-BE49-F238E27FC236}">
                  <a16:creationId xmlns:a16="http://schemas.microsoft.com/office/drawing/2014/main" id="{F661E669-ACE9-27E0-2CD5-FDE3FEC83FF5}"/>
                </a:ext>
              </a:extLst>
            </p:cNvPr>
            <p:cNvSpPr/>
            <p:nvPr/>
          </p:nvSpPr>
          <p:spPr bwMode="gray">
            <a:xfrm>
              <a:off x="471551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16" name="Forme libre : forme 6615">
              <a:extLst>
                <a:ext uri="{FF2B5EF4-FFF2-40B4-BE49-F238E27FC236}">
                  <a16:creationId xmlns:a16="http://schemas.microsoft.com/office/drawing/2014/main" id="{7E52931E-FD8A-0461-8FE5-9EC65B1D7B67}"/>
                </a:ext>
              </a:extLst>
            </p:cNvPr>
            <p:cNvSpPr/>
            <p:nvPr/>
          </p:nvSpPr>
          <p:spPr bwMode="gray">
            <a:xfrm>
              <a:off x="466598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17" name="Forme libre : forme 6616">
              <a:extLst>
                <a:ext uri="{FF2B5EF4-FFF2-40B4-BE49-F238E27FC236}">
                  <a16:creationId xmlns:a16="http://schemas.microsoft.com/office/drawing/2014/main" id="{EFA6E21A-12AE-8AA4-004D-505F22EFCC6F}"/>
                </a:ext>
              </a:extLst>
            </p:cNvPr>
            <p:cNvSpPr/>
            <p:nvPr/>
          </p:nvSpPr>
          <p:spPr bwMode="gray">
            <a:xfrm>
              <a:off x="461772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18" name="Forme libre : forme 6617">
              <a:extLst>
                <a:ext uri="{FF2B5EF4-FFF2-40B4-BE49-F238E27FC236}">
                  <a16:creationId xmlns:a16="http://schemas.microsoft.com/office/drawing/2014/main" id="{3FA34F58-C18C-A481-2EC4-5A7DA4C5A83D}"/>
                </a:ext>
              </a:extLst>
            </p:cNvPr>
            <p:cNvSpPr/>
            <p:nvPr/>
          </p:nvSpPr>
          <p:spPr bwMode="gray">
            <a:xfrm>
              <a:off x="456819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19" name="Forme libre : forme 6618">
              <a:extLst>
                <a:ext uri="{FF2B5EF4-FFF2-40B4-BE49-F238E27FC236}">
                  <a16:creationId xmlns:a16="http://schemas.microsoft.com/office/drawing/2014/main" id="{062B4268-0622-77A3-81D2-B2F1169F6B07}"/>
                </a:ext>
              </a:extLst>
            </p:cNvPr>
            <p:cNvSpPr/>
            <p:nvPr/>
          </p:nvSpPr>
          <p:spPr bwMode="gray">
            <a:xfrm>
              <a:off x="451866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20" name="Forme libre : forme 6619">
              <a:extLst>
                <a:ext uri="{FF2B5EF4-FFF2-40B4-BE49-F238E27FC236}">
                  <a16:creationId xmlns:a16="http://schemas.microsoft.com/office/drawing/2014/main" id="{0DDA479E-EA0F-3CD3-5541-F4621ED29059}"/>
                </a:ext>
              </a:extLst>
            </p:cNvPr>
            <p:cNvSpPr/>
            <p:nvPr/>
          </p:nvSpPr>
          <p:spPr bwMode="gray">
            <a:xfrm>
              <a:off x="447040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21" name="Forme libre : forme 6620">
              <a:extLst>
                <a:ext uri="{FF2B5EF4-FFF2-40B4-BE49-F238E27FC236}">
                  <a16:creationId xmlns:a16="http://schemas.microsoft.com/office/drawing/2014/main" id="{FD7C6F8E-D42C-AB12-AEEE-D82F4D7B914F}"/>
                </a:ext>
              </a:extLst>
            </p:cNvPr>
            <p:cNvSpPr/>
            <p:nvPr/>
          </p:nvSpPr>
          <p:spPr bwMode="gray">
            <a:xfrm>
              <a:off x="442087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22" name="Forme libre : forme 6621">
              <a:extLst>
                <a:ext uri="{FF2B5EF4-FFF2-40B4-BE49-F238E27FC236}">
                  <a16:creationId xmlns:a16="http://schemas.microsoft.com/office/drawing/2014/main" id="{A4B8E563-00A6-6CF4-FB6A-1CC75892AFEE}"/>
                </a:ext>
              </a:extLst>
            </p:cNvPr>
            <p:cNvSpPr/>
            <p:nvPr/>
          </p:nvSpPr>
          <p:spPr bwMode="gray">
            <a:xfrm>
              <a:off x="437261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23" name="Forme libre : forme 6622">
              <a:extLst>
                <a:ext uri="{FF2B5EF4-FFF2-40B4-BE49-F238E27FC236}">
                  <a16:creationId xmlns:a16="http://schemas.microsoft.com/office/drawing/2014/main" id="{CD64B8FE-6222-F677-3233-A43BF9D3ABBD}"/>
                </a:ext>
              </a:extLst>
            </p:cNvPr>
            <p:cNvSpPr/>
            <p:nvPr/>
          </p:nvSpPr>
          <p:spPr bwMode="gray">
            <a:xfrm>
              <a:off x="432308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24" name="Forme libre : forme 6623">
              <a:extLst>
                <a:ext uri="{FF2B5EF4-FFF2-40B4-BE49-F238E27FC236}">
                  <a16:creationId xmlns:a16="http://schemas.microsoft.com/office/drawing/2014/main" id="{9405C1E4-7939-6D3F-D203-8AD71BD54F98}"/>
                </a:ext>
              </a:extLst>
            </p:cNvPr>
            <p:cNvSpPr/>
            <p:nvPr/>
          </p:nvSpPr>
          <p:spPr bwMode="gray">
            <a:xfrm>
              <a:off x="427355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25" name="Forme libre : forme 6624">
              <a:extLst>
                <a:ext uri="{FF2B5EF4-FFF2-40B4-BE49-F238E27FC236}">
                  <a16:creationId xmlns:a16="http://schemas.microsoft.com/office/drawing/2014/main" id="{AA66F5D2-8125-5495-43EE-BA0AB91DE2AF}"/>
                </a:ext>
              </a:extLst>
            </p:cNvPr>
            <p:cNvSpPr/>
            <p:nvPr/>
          </p:nvSpPr>
          <p:spPr bwMode="gray">
            <a:xfrm>
              <a:off x="412750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26" name="Forme libre : forme 6625">
              <a:extLst>
                <a:ext uri="{FF2B5EF4-FFF2-40B4-BE49-F238E27FC236}">
                  <a16:creationId xmlns:a16="http://schemas.microsoft.com/office/drawing/2014/main" id="{B340AA48-3BAA-8E4F-3B69-3FA1865686DB}"/>
                </a:ext>
              </a:extLst>
            </p:cNvPr>
            <p:cNvSpPr/>
            <p:nvPr/>
          </p:nvSpPr>
          <p:spPr bwMode="gray">
            <a:xfrm>
              <a:off x="407797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27" name="Forme libre : forme 6626">
              <a:extLst>
                <a:ext uri="{FF2B5EF4-FFF2-40B4-BE49-F238E27FC236}">
                  <a16:creationId xmlns:a16="http://schemas.microsoft.com/office/drawing/2014/main" id="{3A22472D-60C3-5F0B-D1C7-A4D43A7E36B0}"/>
                </a:ext>
              </a:extLst>
            </p:cNvPr>
            <p:cNvSpPr/>
            <p:nvPr/>
          </p:nvSpPr>
          <p:spPr bwMode="gray">
            <a:xfrm>
              <a:off x="393065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28" name="Forme libre : forme 6627">
              <a:extLst>
                <a:ext uri="{FF2B5EF4-FFF2-40B4-BE49-F238E27FC236}">
                  <a16:creationId xmlns:a16="http://schemas.microsoft.com/office/drawing/2014/main" id="{075EC060-D63A-83FB-CCD2-B2DEB46CCFE8}"/>
                </a:ext>
              </a:extLst>
            </p:cNvPr>
            <p:cNvSpPr/>
            <p:nvPr/>
          </p:nvSpPr>
          <p:spPr bwMode="gray">
            <a:xfrm>
              <a:off x="388239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29" name="Forme libre : forme 6628">
              <a:extLst>
                <a:ext uri="{FF2B5EF4-FFF2-40B4-BE49-F238E27FC236}">
                  <a16:creationId xmlns:a16="http://schemas.microsoft.com/office/drawing/2014/main" id="{B0F13191-2F4D-8576-68FC-182BDB992607}"/>
                </a:ext>
              </a:extLst>
            </p:cNvPr>
            <p:cNvSpPr/>
            <p:nvPr/>
          </p:nvSpPr>
          <p:spPr bwMode="gray">
            <a:xfrm>
              <a:off x="383286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30" name="Forme libre : forme 6629">
              <a:extLst>
                <a:ext uri="{FF2B5EF4-FFF2-40B4-BE49-F238E27FC236}">
                  <a16:creationId xmlns:a16="http://schemas.microsoft.com/office/drawing/2014/main" id="{B0F483CB-31E6-AD7F-5F9F-5CFBE7931917}"/>
                </a:ext>
              </a:extLst>
            </p:cNvPr>
            <p:cNvSpPr/>
            <p:nvPr/>
          </p:nvSpPr>
          <p:spPr bwMode="gray">
            <a:xfrm>
              <a:off x="378333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31" name="Forme libre : forme 6630">
              <a:extLst>
                <a:ext uri="{FF2B5EF4-FFF2-40B4-BE49-F238E27FC236}">
                  <a16:creationId xmlns:a16="http://schemas.microsoft.com/office/drawing/2014/main" id="{ACED4F24-B93F-7817-08D9-C0D2C1D93382}"/>
                </a:ext>
              </a:extLst>
            </p:cNvPr>
            <p:cNvSpPr/>
            <p:nvPr/>
          </p:nvSpPr>
          <p:spPr bwMode="gray">
            <a:xfrm>
              <a:off x="373507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32" name="Forme libre : forme 6631">
              <a:extLst>
                <a:ext uri="{FF2B5EF4-FFF2-40B4-BE49-F238E27FC236}">
                  <a16:creationId xmlns:a16="http://schemas.microsoft.com/office/drawing/2014/main" id="{AA437830-A7DC-4CCB-CBE7-E727E00D247D}"/>
                </a:ext>
              </a:extLst>
            </p:cNvPr>
            <p:cNvSpPr/>
            <p:nvPr/>
          </p:nvSpPr>
          <p:spPr bwMode="gray">
            <a:xfrm>
              <a:off x="368554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33" name="Forme libre : forme 6632">
              <a:extLst>
                <a:ext uri="{FF2B5EF4-FFF2-40B4-BE49-F238E27FC236}">
                  <a16:creationId xmlns:a16="http://schemas.microsoft.com/office/drawing/2014/main" id="{59460E9B-8240-E53E-2E90-415D0B4BE974}"/>
                </a:ext>
              </a:extLst>
            </p:cNvPr>
            <p:cNvSpPr/>
            <p:nvPr/>
          </p:nvSpPr>
          <p:spPr bwMode="gray">
            <a:xfrm>
              <a:off x="226441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34" name="Forme libre : forme 6633">
              <a:extLst>
                <a:ext uri="{FF2B5EF4-FFF2-40B4-BE49-F238E27FC236}">
                  <a16:creationId xmlns:a16="http://schemas.microsoft.com/office/drawing/2014/main" id="{C1D03D27-CB7B-0001-3366-CCD4E2E0446F}"/>
                </a:ext>
              </a:extLst>
            </p:cNvPr>
            <p:cNvSpPr/>
            <p:nvPr/>
          </p:nvSpPr>
          <p:spPr bwMode="gray">
            <a:xfrm>
              <a:off x="221488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35" name="Forme libre : forme 6634">
              <a:extLst>
                <a:ext uri="{FF2B5EF4-FFF2-40B4-BE49-F238E27FC236}">
                  <a16:creationId xmlns:a16="http://schemas.microsoft.com/office/drawing/2014/main" id="{95C3FE96-0836-DFE0-32F3-F3FD91D667D1}"/>
                </a:ext>
              </a:extLst>
            </p:cNvPr>
            <p:cNvSpPr/>
            <p:nvPr/>
          </p:nvSpPr>
          <p:spPr bwMode="gray">
            <a:xfrm>
              <a:off x="216662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36" name="Forme libre : forme 6635">
              <a:extLst>
                <a:ext uri="{FF2B5EF4-FFF2-40B4-BE49-F238E27FC236}">
                  <a16:creationId xmlns:a16="http://schemas.microsoft.com/office/drawing/2014/main" id="{9BA48B32-BABE-749C-D83F-33E2F3894F26}"/>
                </a:ext>
              </a:extLst>
            </p:cNvPr>
            <p:cNvSpPr/>
            <p:nvPr/>
          </p:nvSpPr>
          <p:spPr bwMode="gray">
            <a:xfrm>
              <a:off x="211709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37" name="Forme libre : forme 6636">
              <a:extLst>
                <a:ext uri="{FF2B5EF4-FFF2-40B4-BE49-F238E27FC236}">
                  <a16:creationId xmlns:a16="http://schemas.microsoft.com/office/drawing/2014/main" id="{E3FFD8F5-6553-BA45-D3C8-778110415235}"/>
                </a:ext>
              </a:extLst>
            </p:cNvPr>
            <p:cNvSpPr/>
            <p:nvPr/>
          </p:nvSpPr>
          <p:spPr bwMode="gray">
            <a:xfrm>
              <a:off x="206883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38" name="Forme libre : forme 6637">
              <a:extLst>
                <a:ext uri="{FF2B5EF4-FFF2-40B4-BE49-F238E27FC236}">
                  <a16:creationId xmlns:a16="http://schemas.microsoft.com/office/drawing/2014/main" id="{2F2ECDCE-9DC2-7A00-6A70-17D4FA68EF04}"/>
                </a:ext>
              </a:extLst>
            </p:cNvPr>
            <p:cNvSpPr/>
            <p:nvPr/>
          </p:nvSpPr>
          <p:spPr bwMode="gray">
            <a:xfrm>
              <a:off x="201930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39" name="Forme libre : forme 6638">
              <a:extLst>
                <a:ext uri="{FF2B5EF4-FFF2-40B4-BE49-F238E27FC236}">
                  <a16:creationId xmlns:a16="http://schemas.microsoft.com/office/drawing/2014/main" id="{66CBE590-EB66-E031-5C87-494F84D47CF4}"/>
                </a:ext>
              </a:extLst>
            </p:cNvPr>
            <p:cNvSpPr/>
            <p:nvPr/>
          </p:nvSpPr>
          <p:spPr bwMode="gray">
            <a:xfrm>
              <a:off x="196977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40" name="Forme libre : forme 6639">
              <a:extLst>
                <a:ext uri="{FF2B5EF4-FFF2-40B4-BE49-F238E27FC236}">
                  <a16:creationId xmlns:a16="http://schemas.microsoft.com/office/drawing/2014/main" id="{C295FAFD-66A4-F26B-BAA4-0A7BF90F9DC9}"/>
                </a:ext>
              </a:extLst>
            </p:cNvPr>
            <p:cNvSpPr/>
            <p:nvPr/>
          </p:nvSpPr>
          <p:spPr bwMode="gray">
            <a:xfrm>
              <a:off x="192151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41" name="Forme libre : forme 6640">
              <a:extLst>
                <a:ext uri="{FF2B5EF4-FFF2-40B4-BE49-F238E27FC236}">
                  <a16:creationId xmlns:a16="http://schemas.microsoft.com/office/drawing/2014/main" id="{004F141A-ABCB-3DC1-BE10-35607BF90776}"/>
                </a:ext>
              </a:extLst>
            </p:cNvPr>
            <p:cNvSpPr/>
            <p:nvPr/>
          </p:nvSpPr>
          <p:spPr bwMode="gray">
            <a:xfrm>
              <a:off x="187198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42" name="Forme libre : forme 6641">
              <a:extLst>
                <a:ext uri="{FF2B5EF4-FFF2-40B4-BE49-F238E27FC236}">
                  <a16:creationId xmlns:a16="http://schemas.microsoft.com/office/drawing/2014/main" id="{490A75E9-CED4-93B4-5153-DDBA34A74D54}"/>
                </a:ext>
              </a:extLst>
            </p:cNvPr>
            <p:cNvSpPr/>
            <p:nvPr/>
          </p:nvSpPr>
          <p:spPr bwMode="gray">
            <a:xfrm>
              <a:off x="182372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43" name="Forme libre : forme 6642">
              <a:extLst>
                <a:ext uri="{FF2B5EF4-FFF2-40B4-BE49-F238E27FC236}">
                  <a16:creationId xmlns:a16="http://schemas.microsoft.com/office/drawing/2014/main" id="{ED6869D9-8772-FC24-3781-18673EE4E4EA}"/>
                </a:ext>
              </a:extLst>
            </p:cNvPr>
            <p:cNvSpPr/>
            <p:nvPr/>
          </p:nvSpPr>
          <p:spPr bwMode="gray">
            <a:xfrm>
              <a:off x="177419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44" name="Forme libre : forme 6643">
              <a:extLst>
                <a:ext uri="{FF2B5EF4-FFF2-40B4-BE49-F238E27FC236}">
                  <a16:creationId xmlns:a16="http://schemas.microsoft.com/office/drawing/2014/main" id="{EAB21F87-35DA-C1CB-8439-1DE170739D49}"/>
                </a:ext>
              </a:extLst>
            </p:cNvPr>
            <p:cNvSpPr/>
            <p:nvPr/>
          </p:nvSpPr>
          <p:spPr bwMode="gray">
            <a:xfrm>
              <a:off x="172593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45" name="Forme libre : forme 6644">
              <a:extLst>
                <a:ext uri="{FF2B5EF4-FFF2-40B4-BE49-F238E27FC236}">
                  <a16:creationId xmlns:a16="http://schemas.microsoft.com/office/drawing/2014/main" id="{3E820236-415B-63CC-4EE7-B6D7E397C585}"/>
                </a:ext>
              </a:extLst>
            </p:cNvPr>
            <p:cNvSpPr/>
            <p:nvPr/>
          </p:nvSpPr>
          <p:spPr bwMode="gray">
            <a:xfrm>
              <a:off x="167640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46" name="Forme libre : forme 6645">
              <a:extLst>
                <a:ext uri="{FF2B5EF4-FFF2-40B4-BE49-F238E27FC236}">
                  <a16:creationId xmlns:a16="http://schemas.microsoft.com/office/drawing/2014/main" id="{14F6AAF3-EDA7-2ADE-990F-029A8F5EAD34}"/>
                </a:ext>
              </a:extLst>
            </p:cNvPr>
            <p:cNvSpPr/>
            <p:nvPr/>
          </p:nvSpPr>
          <p:spPr bwMode="gray">
            <a:xfrm>
              <a:off x="1626870" y="29222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47" name="Forme libre : forme 6646">
              <a:extLst>
                <a:ext uri="{FF2B5EF4-FFF2-40B4-BE49-F238E27FC236}">
                  <a16:creationId xmlns:a16="http://schemas.microsoft.com/office/drawing/2014/main" id="{6917F7F4-C715-E8DD-6FB7-2FD4AF909B83}"/>
                </a:ext>
              </a:extLst>
            </p:cNvPr>
            <p:cNvSpPr/>
            <p:nvPr/>
          </p:nvSpPr>
          <p:spPr bwMode="gray">
            <a:xfrm>
              <a:off x="1578610" y="29222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48" name="Forme libre : forme 6647">
              <a:extLst>
                <a:ext uri="{FF2B5EF4-FFF2-40B4-BE49-F238E27FC236}">
                  <a16:creationId xmlns:a16="http://schemas.microsoft.com/office/drawing/2014/main" id="{CA29BCF7-B60E-3DB0-8162-D1C58C20749E}"/>
                </a:ext>
              </a:extLst>
            </p:cNvPr>
            <p:cNvSpPr/>
            <p:nvPr/>
          </p:nvSpPr>
          <p:spPr bwMode="gray">
            <a:xfrm>
              <a:off x="1529080" y="29222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49" name="Forme libre : forme 6648">
              <a:extLst>
                <a:ext uri="{FF2B5EF4-FFF2-40B4-BE49-F238E27FC236}">
                  <a16:creationId xmlns:a16="http://schemas.microsoft.com/office/drawing/2014/main" id="{72F637C7-83A1-C7EB-605C-09127FC96E8F}"/>
                </a:ext>
              </a:extLst>
            </p:cNvPr>
            <p:cNvSpPr/>
            <p:nvPr/>
          </p:nvSpPr>
          <p:spPr bwMode="gray">
            <a:xfrm>
              <a:off x="1480820" y="29222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50" name="Forme libre : forme 6649">
              <a:extLst>
                <a:ext uri="{FF2B5EF4-FFF2-40B4-BE49-F238E27FC236}">
                  <a16:creationId xmlns:a16="http://schemas.microsoft.com/office/drawing/2014/main" id="{8A48EE08-F33C-B603-2992-FB093B49A4F1}"/>
                </a:ext>
              </a:extLst>
            </p:cNvPr>
            <p:cNvSpPr/>
            <p:nvPr/>
          </p:nvSpPr>
          <p:spPr bwMode="gray">
            <a:xfrm>
              <a:off x="1431290" y="29222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51" name="Forme libre : forme 6650">
              <a:extLst>
                <a:ext uri="{FF2B5EF4-FFF2-40B4-BE49-F238E27FC236}">
                  <a16:creationId xmlns:a16="http://schemas.microsoft.com/office/drawing/2014/main" id="{A71302B2-0A2F-92A4-4941-625D597E1465}"/>
                </a:ext>
              </a:extLst>
            </p:cNvPr>
            <p:cNvSpPr/>
            <p:nvPr/>
          </p:nvSpPr>
          <p:spPr bwMode="gray">
            <a:xfrm>
              <a:off x="1381760" y="29222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52" name="Forme libre : forme 6651">
              <a:extLst>
                <a:ext uri="{FF2B5EF4-FFF2-40B4-BE49-F238E27FC236}">
                  <a16:creationId xmlns:a16="http://schemas.microsoft.com/office/drawing/2014/main" id="{2265AEF6-59A1-88B0-D7EF-4F015BF71B7A}"/>
                </a:ext>
              </a:extLst>
            </p:cNvPr>
            <p:cNvSpPr/>
            <p:nvPr/>
          </p:nvSpPr>
          <p:spPr bwMode="gray">
            <a:xfrm>
              <a:off x="1333500" y="29222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53" name="Forme libre : forme 6652">
              <a:extLst>
                <a:ext uri="{FF2B5EF4-FFF2-40B4-BE49-F238E27FC236}">
                  <a16:creationId xmlns:a16="http://schemas.microsoft.com/office/drawing/2014/main" id="{C682D186-1D5B-9C7B-36F1-FAFD87A59C35}"/>
                </a:ext>
              </a:extLst>
            </p:cNvPr>
            <p:cNvSpPr/>
            <p:nvPr/>
          </p:nvSpPr>
          <p:spPr bwMode="gray">
            <a:xfrm>
              <a:off x="1283970" y="29222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54" name="Forme libre : forme 6653">
              <a:extLst>
                <a:ext uri="{FF2B5EF4-FFF2-40B4-BE49-F238E27FC236}">
                  <a16:creationId xmlns:a16="http://schemas.microsoft.com/office/drawing/2014/main" id="{4E9A7174-0732-5CE2-8DE1-F7577B736C06}"/>
                </a:ext>
              </a:extLst>
            </p:cNvPr>
            <p:cNvSpPr/>
            <p:nvPr/>
          </p:nvSpPr>
          <p:spPr bwMode="gray">
            <a:xfrm>
              <a:off x="1235710" y="29222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55" name="Forme libre : forme 6654">
              <a:extLst>
                <a:ext uri="{FF2B5EF4-FFF2-40B4-BE49-F238E27FC236}">
                  <a16:creationId xmlns:a16="http://schemas.microsoft.com/office/drawing/2014/main" id="{B033EEC6-3C14-FC13-9556-D42101D23882}"/>
                </a:ext>
              </a:extLst>
            </p:cNvPr>
            <p:cNvSpPr/>
            <p:nvPr/>
          </p:nvSpPr>
          <p:spPr bwMode="gray">
            <a:xfrm>
              <a:off x="1186180" y="29222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56" name="Forme libre : forme 6655">
              <a:extLst>
                <a:ext uri="{FF2B5EF4-FFF2-40B4-BE49-F238E27FC236}">
                  <a16:creationId xmlns:a16="http://schemas.microsoft.com/office/drawing/2014/main" id="{7638B7A8-8FCD-34FA-F5EC-C3021BAC1928}"/>
                </a:ext>
              </a:extLst>
            </p:cNvPr>
            <p:cNvSpPr/>
            <p:nvPr/>
          </p:nvSpPr>
          <p:spPr bwMode="gray">
            <a:xfrm>
              <a:off x="1136650" y="29222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57" name="Forme libre : forme 6656">
              <a:extLst>
                <a:ext uri="{FF2B5EF4-FFF2-40B4-BE49-F238E27FC236}">
                  <a16:creationId xmlns:a16="http://schemas.microsoft.com/office/drawing/2014/main" id="{59AE34CA-3B38-72CC-4401-84CEEF3802C4}"/>
                </a:ext>
              </a:extLst>
            </p:cNvPr>
            <p:cNvSpPr/>
            <p:nvPr/>
          </p:nvSpPr>
          <p:spPr bwMode="gray">
            <a:xfrm>
              <a:off x="1088390" y="29222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58" name="Forme libre : forme 6657">
              <a:extLst>
                <a:ext uri="{FF2B5EF4-FFF2-40B4-BE49-F238E27FC236}">
                  <a16:creationId xmlns:a16="http://schemas.microsoft.com/office/drawing/2014/main" id="{A73E2B20-1CF1-703B-CD74-02B10A92046B}"/>
                </a:ext>
              </a:extLst>
            </p:cNvPr>
            <p:cNvSpPr/>
            <p:nvPr/>
          </p:nvSpPr>
          <p:spPr bwMode="gray">
            <a:xfrm>
              <a:off x="7019289" y="28727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59" name="Forme libre : forme 6658">
              <a:extLst>
                <a:ext uri="{FF2B5EF4-FFF2-40B4-BE49-F238E27FC236}">
                  <a16:creationId xmlns:a16="http://schemas.microsoft.com/office/drawing/2014/main" id="{98930664-61DF-888E-5CA1-F697C02AB1B3}"/>
                </a:ext>
              </a:extLst>
            </p:cNvPr>
            <p:cNvSpPr/>
            <p:nvPr/>
          </p:nvSpPr>
          <p:spPr bwMode="gray">
            <a:xfrm>
              <a:off x="6969759" y="28727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60" name="Forme libre : forme 6659">
              <a:extLst>
                <a:ext uri="{FF2B5EF4-FFF2-40B4-BE49-F238E27FC236}">
                  <a16:creationId xmlns:a16="http://schemas.microsoft.com/office/drawing/2014/main" id="{2A82526C-73C9-84BB-FF50-67B6951329A9}"/>
                </a:ext>
              </a:extLst>
            </p:cNvPr>
            <p:cNvSpPr/>
            <p:nvPr/>
          </p:nvSpPr>
          <p:spPr bwMode="gray">
            <a:xfrm>
              <a:off x="6871969" y="28727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61" name="Forme libre : forme 6660">
              <a:extLst>
                <a:ext uri="{FF2B5EF4-FFF2-40B4-BE49-F238E27FC236}">
                  <a16:creationId xmlns:a16="http://schemas.microsoft.com/office/drawing/2014/main" id="{43244877-0C43-D049-B102-31623B35373F}"/>
                </a:ext>
              </a:extLst>
            </p:cNvPr>
            <p:cNvSpPr/>
            <p:nvPr/>
          </p:nvSpPr>
          <p:spPr bwMode="gray">
            <a:xfrm>
              <a:off x="6822439" y="28727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62" name="Forme libre : forme 6661">
              <a:extLst>
                <a:ext uri="{FF2B5EF4-FFF2-40B4-BE49-F238E27FC236}">
                  <a16:creationId xmlns:a16="http://schemas.microsoft.com/office/drawing/2014/main" id="{38F1A909-A12B-D9B6-249B-AE92C435B382}"/>
                </a:ext>
              </a:extLst>
            </p:cNvPr>
            <p:cNvSpPr/>
            <p:nvPr/>
          </p:nvSpPr>
          <p:spPr bwMode="gray">
            <a:xfrm>
              <a:off x="6774180" y="28727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63" name="Forme libre : forme 6662">
              <a:extLst>
                <a:ext uri="{FF2B5EF4-FFF2-40B4-BE49-F238E27FC236}">
                  <a16:creationId xmlns:a16="http://schemas.microsoft.com/office/drawing/2014/main" id="{07A0170C-CDC6-599A-0938-882FE9C9661F}"/>
                </a:ext>
              </a:extLst>
            </p:cNvPr>
            <p:cNvSpPr/>
            <p:nvPr/>
          </p:nvSpPr>
          <p:spPr bwMode="gray">
            <a:xfrm>
              <a:off x="6724650" y="28727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64" name="Forme libre : forme 6663">
              <a:extLst>
                <a:ext uri="{FF2B5EF4-FFF2-40B4-BE49-F238E27FC236}">
                  <a16:creationId xmlns:a16="http://schemas.microsoft.com/office/drawing/2014/main" id="{7E3E2518-9000-8890-5E8B-ECD6B84C8B88}"/>
                </a:ext>
              </a:extLst>
            </p:cNvPr>
            <p:cNvSpPr/>
            <p:nvPr/>
          </p:nvSpPr>
          <p:spPr bwMode="gray">
            <a:xfrm>
              <a:off x="6675119" y="28727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65" name="Forme libre : forme 6664">
              <a:extLst>
                <a:ext uri="{FF2B5EF4-FFF2-40B4-BE49-F238E27FC236}">
                  <a16:creationId xmlns:a16="http://schemas.microsoft.com/office/drawing/2014/main" id="{0F66CCB8-443C-8740-74F3-7F3D464AF308}"/>
                </a:ext>
              </a:extLst>
            </p:cNvPr>
            <p:cNvSpPr/>
            <p:nvPr/>
          </p:nvSpPr>
          <p:spPr bwMode="gray">
            <a:xfrm>
              <a:off x="6626859" y="28727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66" name="Forme libre : forme 6665">
              <a:extLst>
                <a:ext uri="{FF2B5EF4-FFF2-40B4-BE49-F238E27FC236}">
                  <a16:creationId xmlns:a16="http://schemas.microsoft.com/office/drawing/2014/main" id="{8A58BC83-BA95-0914-5A49-4AED608B7069}"/>
                </a:ext>
              </a:extLst>
            </p:cNvPr>
            <p:cNvSpPr/>
            <p:nvPr/>
          </p:nvSpPr>
          <p:spPr bwMode="gray">
            <a:xfrm>
              <a:off x="6577330" y="28727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67" name="Forme libre : forme 6666">
              <a:extLst>
                <a:ext uri="{FF2B5EF4-FFF2-40B4-BE49-F238E27FC236}">
                  <a16:creationId xmlns:a16="http://schemas.microsoft.com/office/drawing/2014/main" id="{1876F363-F2B3-76C2-4939-DD8465CA7E84}"/>
                </a:ext>
              </a:extLst>
            </p:cNvPr>
            <p:cNvSpPr/>
            <p:nvPr/>
          </p:nvSpPr>
          <p:spPr bwMode="gray">
            <a:xfrm>
              <a:off x="6529069" y="28727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68" name="Forme libre : forme 6667">
              <a:extLst>
                <a:ext uri="{FF2B5EF4-FFF2-40B4-BE49-F238E27FC236}">
                  <a16:creationId xmlns:a16="http://schemas.microsoft.com/office/drawing/2014/main" id="{89F69604-C9D5-9A07-AA5A-EEB20032202D}"/>
                </a:ext>
              </a:extLst>
            </p:cNvPr>
            <p:cNvSpPr/>
            <p:nvPr/>
          </p:nvSpPr>
          <p:spPr bwMode="gray">
            <a:xfrm>
              <a:off x="6479540" y="28727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69" name="Forme libre : forme 6668">
              <a:extLst>
                <a:ext uri="{FF2B5EF4-FFF2-40B4-BE49-F238E27FC236}">
                  <a16:creationId xmlns:a16="http://schemas.microsoft.com/office/drawing/2014/main" id="{B20594BD-B534-7058-0960-3F2BB8E9814A}"/>
                </a:ext>
              </a:extLst>
            </p:cNvPr>
            <p:cNvSpPr/>
            <p:nvPr/>
          </p:nvSpPr>
          <p:spPr bwMode="gray">
            <a:xfrm>
              <a:off x="643001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70" name="Forme libre : forme 6669">
              <a:extLst>
                <a:ext uri="{FF2B5EF4-FFF2-40B4-BE49-F238E27FC236}">
                  <a16:creationId xmlns:a16="http://schemas.microsoft.com/office/drawing/2014/main" id="{08F0DB31-9341-AF03-D380-F020DB08A2FF}"/>
                </a:ext>
              </a:extLst>
            </p:cNvPr>
            <p:cNvSpPr/>
            <p:nvPr/>
          </p:nvSpPr>
          <p:spPr bwMode="gray">
            <a:xfrm>
              <a:off x="638175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71" name="Forme libre : forme 6670">
              <a:extLst>
                <a:ext uri="{FF2B5EF4-FFF2-40B4-BE49-F238E27FC236}">
                  <a16:creationId xmlns:a16="http://schemas.microsoft.com/office/drawing/2014/main" id="{71BE16BA-2200-6075-FCF9-FC8BA0799FB1}"/>
                </a:ext>
              </a:extLst>
            </p:cNvPr>
            <p:cNvSpPr/>
            <p:nvPr/>
          </p:nvSpPr>
          <p:spPr bwMode="gray">
            <a:xfrm>
              <a:off x="633222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72" name="Forme libre : forme 6671">
              <a:extLst>
                <a:ext uri="{FF2B5EF4-FFF2-40B4-BE49-F238E27FC236}">
                  <a16:creationId xmlns:a16="http://schemas.microsoft.com/office/drawing/2014/main" id="{6B45285A-7B71-A3CE-EFC2-2E9EBF30BD4F}"/>
                </a:ext>
              </a:extLst>
            </p:cNvPr>
            <p:cNvSpPr/>
            <p:nvPr/>
          </p:nvSpPr>
          <p:spPr bwMode="gray">
            <a:xfrm>
              <a:off x="628396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73" name="Forme libre : forme 6672">
              <a:extLst>
                <a:ext uri="{FF2B5EF4-FFF2-40B4-BE49-F238E27FC236}">
                  <a16:creationId xmlns:a16="http://schemas.microsoft.com/office/drawing/2014/main" id="{041941BF-7249-3FE0-B2C3-B58FBC198FF1}"/>
                </a:ext>
              </a:extLst>
            </p:cNvPr>
            <p:cNvSpPr/>
            <p:nvPr/>
          </p:nvSpPr>
          <p:spPr bwMode="gray">
            <a:xfrm>
              <a:off x="623443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74" name="Forme libre : forme 6673">
              <a:extLst>
                <a:ext uri="{FF2B5EF4-FFF2-40B4-BE49-F238E27FC236}">
                  <a16:creationId xmlns:a16="http://schemas.microsoft.com/office/drawing/2014/main" id="{E5EA923D-DAE4-4881-8564-204D26DDA818}"/>
                </a:ext>
              </a:extLst>
            </p:cNvPr>
            <p:cNvSpPr/>
            <p:nvPr/>
          </p:nvSpPr>
          <p:spPr bwMode="gray">
            <a:xfrm>
              <a:off x="618490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75" name="Forme libre : forme 6674">
              <a:extLst>
                <a:ext uri="{FF2B5EF4-FFF2-40B4-BE49-F238E27FC236}">
                  <a16:creationId xmlns:a16="http://schemas.microsoft.com/office/drawing/2014/main" id="{AFFE1A72-4411-5970-F490-282B9E5B4457}"/>
                </a:ext>
              </a:extLst>
            </p:cNvPr>
            <p:cNvSpPr/>
            <p:nvPr/>
          </p:nvSpPr>
          <p:spPr bwMode="gray">
            <a:xfrm>
              <a:off x="613664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76" name="Forme libre : forme 6675">
              <a:extLst>
                <a:ext uri="{FF2B5EF4-FFF2-40B4-BE49-F238E27FC236}">
                  <a16:creationId xmlns:a16="http://schemas.microsoft.com/office/drawing/2014/main" id="{E46F517D-CC01-FBAA-CFE5-9FED87676409}"/>
                </a:ext>
              </a:extLst>
            </p:cNvPr>
            <p:cNvSpPr/>
            <p:nvPr/>
          </p:nvSpPr>
          <p:spPr bwMode="gray">
            <a:xfrm>
              <a:off x="608711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77" name="Forme libre : forme 6676">
              <a:extLst>
                <a:ext uri="{FF2B5EF4-FFF2-40B4-BE49-F238E27FC236}">
                  <a16:creationId xmlns:a16="http://schemas.microsoft.com/office/drawing/2014/main" id="{78A6C0FC-13B4-7250-5023-929B4C705E42}"/>
                </a:ext>
              </a:extLst>
            </p:cNvPr>
            <p:cNvSpPr/>
            <p:nvPr/>
          </p:nvSpPr>
          <p:spPr bwMode="gray">
            <a:xfrm>
              <a:off x="603885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78" name="Forme libre : forme 6677">
              <a:extLst>
                <a:ext uri="{FF2B5EF4-FFF2-40B4-BE49-F238E27FC236}">
                  <a16:creationId xmlns:a16="http://schemas.microsoft.com/office/drawing/2014/main" id="{ABD62AB7-7BDC-97B8-DE87-C085F95F9B70}"/>
                </a:ext>
              </a:extLst>
            </p:cNvPr>
            <p:cNvSpPr/>
            <p:nvPr/>
          </p:nvSpPr>
          <p:spPr bwMode="gray">
            <a:xfrm>
              <a:off x="598932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79" name="Forme libre : forme 6678">
              <a:extLst>
                <a:ext uri="{FF2B5EF4-FFF2-40B4-BE49-F238E27FC236}">
                  <a16:creationId xmlns:a16="http://schemas.microsoft.com/office/drawing/2014/main" id="{E2867353-3D29-6857-462A-B0FADAEC9A4B}"/>
                </a:ext>
              </a:extLst>
            </p:cNvPr>
            <p:cNvSpPr/>
            <p:nvPr/>
          </p:nvSpPr>
          <p:spPr bwMode="gray">
            <a:xfrm>
              <a:off x="594106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80" name="Forme libre : forme 6679">
              <a:extLst>
                <a:ext uri="{FF2B5EF4-FFF2-40B4-BE49-F238E27FC236}">
                  <a16:creationId xmlns:a16="http://schemas.microsoft.com/office/drawing/2014/main" id="{B7693975-9387-657E-B7D3-71EE1B24CA02}"/>
                </a:ext>
              </a:extLst>
            </p:cNvPr>
            <p:cNvSpPr/>
            <p:nvPr/>
          </p:nvSpPr>
          <p:spPr bwMode="gray">
            <a:xfrm>
              <a:off x="589153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81" name="Forme libre : forme 6680">
              <a:extLst>
                <a:ext uri="{FF2B5EF4-FFF2-40B4-BE49-F238E27FC236}">
                  <a16:creationId xmlns:a16="http://schemas.microsoft.com/office/drawing/2014/main" id="{4200C2EB-96AD-A02F-42FB-0E119EB8735B}"/>
                </a:ext>
              </a:extLst>
            </p:cNvPr>
            <p:cNvSpPr/>
            <p:nvPr/>
          </p:nvSpPr>
          <p:spPr bwMode="gray">
            <a:xfrm>
              <a:off x="584200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82" name="Forme libre : forme 6681">
              <a:extLst>
                <a:ext uri="{FF2B5EF4-FFF2-40B4-BE49-F238E27FC236}">
                  <a16:creationId xmlns:a16="http://schemas.microsoft.com/office/drawing/2014/main" id="{F135B356-8795-10C1-8F57-077CB4D74DAA}"/>
                </a:ext>
              </a:extLst>
            </p:cNvPr>
            <p:cNvSpPr/>
            <p:nvPr/>
          </p:nvSpPr>
          <p:spPr bwMode="gray">
            <a:xfrm>
              <a:off x="579374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83" name="Forme libre : forme 6682">
              <a:extLst>
                <a:ext uri="{FF2B5EF4-FFF2-40B4-BE49-F238E27FC236}">
                  <a16:creationId xmlns:a16="http://schemas.microsoft.com/office/drawing/2014/main" id="{37E31642-CB18-42FB-AC28-35666C496DE7}"/>
                </a:ext>
              </a:extLst>
            </p:cNvPr>
            <p:cNvSpPr/>
            <p:nvPr/>
          </p:nvSpPr>
          <p:spPr bwMode="gray">
            <a:xfrm>
              <a:off x="574421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84" name="Forme libre : forme 6683">
              <a:extLst>
                <a:ext uri="{FF2B5EF4-FFF2-40B4-BE49-F238E27FC236}">
                  <a16:creationId xmlns:a16="http://schemas.microsoft.com/office/drawing/2014/main" id="{E3082564-796A-A34E-F4F3-8A47481E5CF9}"/>
                </a:ext>
              </a:extLst>
            </p:cNvPr>
            <p:cNvSpPr/>
            <p:nvPr/>
          </p:nvSpPr>
          <p:spPr bwMode="gray">
            <a:xfrm>
              <a:off x="569595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85" name="Forme libre : forme 6684">
              <a:extLst>
                <a:ext uri="{FF2B5EF4-FFF2-40B4-BE49-F238E27FC236}">
                  <a16:creationId xmlns:a16="http://schemas.microsoft.com/office/drawing/2014/main" id="{F1B18911-A9F3-39AE-3479-25970C11CEC7}"/>
                </a:ext>
              </a:extLst>
            </p:cNvPr>
            <p:cNvSpPr/>
            <p:nvPr/>
          </p:nvSpPr>
          <p:spPr bwMode="gray">
            <a:xfrm>
              <a:off x="564642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86" name="Forme libre : forme 6685">
              <a:extLst>
                <a:ext uri="{FF2B5EF4-FFF2-40B4-BE49-F238E27FC236}">
                  <a16:creationId xmlns:a16="http://schemas.microsoft.com/office/drawing/2014/main" id="{3AC01D80-00E4-5830-40E0-34DF70D4BB39}"/>
                </a:ext>
              </a:extLst>
            </p:cNvPr>
            <p:cNvSpPr/>
            <p:nvPr/>
          </p:nvSpPr>
          <p:spPr bwMode="gray">
            <a:xfrm>
              <a:off x="559689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87" name="Forme libre : forme 6686">
              <a:extLst>
                <a:ext uri="{FF2B5EF4-FFF2-40B4-BE49-F238E27FC236}">
                  <a16:creationId xmlns:a16="http://schemas.microsoft.com/office/drawing/2014/main" id="{03070D48-F1B3-19C4-B413-3B3C24A19F7E}"/>
                </a:ext>
              </a:extLst>
            </p:cNvPr>
            <p:cNvSpPr/>
            <p:nvPr/>
          </p:nvSpPr>
          <p:spPr bwMode="gray">
            <a:xfrm>
              <a:off x="554863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88" name="Forme libre : forme 6687">
              <a:extLst>
                <a:ext uri="{FF2B5EF4-FFF2-40B4-BE49-F238E27FC236}">
                  <a16:creationId xmlns:a16="http://schemas.microsoft.com/office/drawing/2014/main" id="{6FBE652F-AE79-C882-631B-2A5B0C3FAB2F}"/>
                </a:ext>
              </a:extLst>
            </p:cNvPr>
            <p:cNvSpPr/>
            <p:nvPr/>
          </p:nvSpPr>
          <p:spPr bwMode="gray">
            <a:xfrm>
              <a:off x="549910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89" name="Forme libre : forme 6688">
              <a:extLst>
                <a:ext uri="{FF2B5EF4-FFF2-40B4-BE49-F238E27FC236}">
                  <a16:creationId xmlns:a16="http://schemas.microsoft.com/office/drawing/2014/main" id="{9FA2FD08-8E56-6AA7-03BE-CD4C5C94C306}"/>
                </a:ext>
              </a:extLst>
            </p:cNvPr>
            <p:cNvSpPr/>
            <p:nvPr/>
          </p:nvSpPr>
          <p:spPr bwMode="gray">
            <a:xfrm>
              <a:off x="545084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90" name="Forme libre : forme 6689">
              <a:extLst>
                <a:ext uri="{FF2B5EF4-FFF2-40B4-BE49-F238E27FC236}">
                  <a16:creationId xmlns:a16="http://schemas.microsoft.com/office/drawing/2014/main" id="{762C7FA6-F68D-67D3-A466-0C0402D7F4E2}"/>
                </a:ext>
              </a:extLst>
            </p:cNvPr>
            <p:cNvSpPr/>
            <p:nvPr/>
          </p:nvSpPr>
          <p:spPr bwMode="gray">
            <a:xfrm>
              <a:off x="540131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91" name="Forme libre : forme 6690">
              <a:extLst>
                <a:ext uri="{FF2B5EF4-FFF2-40B4-BE49-F238E27FC236}">
                  <a16:creationId xmlns:a16="http://schemas.microsoft.com/office/drawing/2014/main" id="{4FF568D6-0DA8-2714-FA73-92C0F5790AE9}"/>
                </a:ext>
              </a:extLst>
            </p:cNvPr>
            <p:cNvSpPr/>
            <p:nvPr/>
          </p:nvSpPr>
          <p:spPr bwMode="gray">
            <a:xfrm>
              <a:off x="535178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92" name="Forme libre : forme 6691">
              <a:extLst>
                <a:ext uri="{FF2B5EF4-FFF2-40B4-BE49-F238E27FC236}">
                  <a16:creationId xmlns:a16="http://schemas.microsoft.com/office/drawing/2014/main" id="{85C846F2-E6A0-BA36-1DF8-8E34FE1D31D2}"/>
                </a:ext>
              </a:extLst>
            </p:cNvPr>
            <p:cNvSpPr/>
            <p:nvPr/>
          </p:nvSpPr>
          <p:spPr bwMode="gray">
            <a:xfrm>
              <a:off x="530352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93" name="Forme libre : forme 6692">
              <a:extLst>
                <a:ext uri="{FF2B5EF4-FFF2-40B4-BE49-F238E27FC236}">
                  <a16:creationId xmlns:a16="http://schemas.microsoft.com/office/drawing/2014/main" id="{C1B488F2-F696-B4D5-16A4-4A6BFD58C56F}"/>
                </a:ext>
              </a:extLst>
            </p:cNvPr>
            <p:cNvSpPr/>
            <p:nvPr/>
          </p:nvSpPr>
          <p:spPr bwMode="gray">
            <a:xfrm>
              <a:off x="525399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94" name="Forme libre : forme 6693">
              <a:extLst>
                <a:ext uri="{FF2B5EF4-FFF2-40B4-BE49-F238E27FC236}">
                  <a16:creationId xmlns:a16="http://schemas.microsoft.com/office/drawing/2014/main" id="{F1519711-4EAE-3D22-3439-57537D652CBD}"/>
                </a:ext>
              </a:extLst>
            </p:cNvPr>
            <p:cNvSpPr/>
            <p:nvPr/>
          </p:nvSpPr>
          <p:spPr bwMode="gray">
            <a:xfrm>
              <a:off x="520573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95" name="Forme libre : forme 6694">
              <a:extLst>
                <a:ext uri="{FF2B5EF4-FFF2-40B4-BE49-F238E27FC236}">
                  <a16:creationId xmlns:a16="http://schemas.microsoft.com/office/drawing/2014/main" id="{2479187C-C11E-797D-B933-84D4BE67B67E}"/>
                </a:ext>
              </a:extLst>
            </p:cNvPr>
            <p:cNvSpPr/>
            <p:nvPr/>
          </p:nvSpPr>
          <p:spPr bwMode="gray">
            <a:xfrm>
              <a:off x="515620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96" name="Forme libre : forme 6695">
              <a:extLst>
                <a:ext uri="{FF2B5EF4-FFF2-40B4-BE49-F238E27FC236}">
                  <a16:creationId xmlns:a16="http://schemas.microsoft.com/office/drawing/2014/main" id="{00AEE67C-82C1-DAB8-F360-FB44DEC17B95}"/>
                </a:ext>
              </a:extLst>
            </p:cNvPr>
            <p:cNvSpPr/>
            <p:nvPr/>
          </p:nvSpPr>
          <p:spPr bwMode="gray">
            <a:xfrm>
              <a:off x="510667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97" name="Forme libre : forme 6696">
              <a:extLst>
                <a:ext uri="{FF2B5EF4-FFF2-40B4-BE49-F238E27FC236}">
                  <a16:creationId xmlns:a16="http://schemas.microsoft.com/office/drawing/2014/main" id="{479781A8-8F2E-522F-3D41-AB7A188F23DF}"/>
                </a:ext>
              </a:extLst>
            </p:cNvPr>
            <p:cNvSpPr/>
            <p:nvPr/>
          </p:nvSpPr>
          <p:spPr bwMode="gray">
            <a:xfrm>
              <a:off x="505841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98" name="Forme libre : forme 6697">
              <a:extLst>
                <a:ext uri="{FF2B5EF4-FFF2-40B4-BE49-F238E27FC236}">
                  <a16:creationId xmlns:a16="http://schemas.microsoft.com/office/drawing/2014/main" id="{F29F6BEA-2031-3B8E-BD56-64F9C02794E4}"/>
                </a:ext>
              </a:extLst>
            </p:cNvPr>
            <p:cNvSpPr/>
            <p:nvPr/>
          </p:nvSpPr>
          <p:spPr bwMode="gray">
            <a:xfrm>
              <a:off x="500888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99" name="Forme libre : forme 6698">
              <a:extLst>
                <a:ext uri="{FF2B5EF4-FFF2-40B4-BE49-F238E27FC236}">
                  <a16:creationId xmlns:a16="http://schemas.microsoft.com/office/drawing/2014/main" id="{C6E52DFD-BAF9-9B48-CC20-02789E66BF6B}"/>
                </a:ext>
              </a:extLst>
            </p:cNvPr>
            <p:cNvSpPr/>
            <p:nvPr/>
          </p:nvSpPr>
          <p:spPr bwMode="gray">
            <a:xfrm>
              <a:off x="496062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00" name="Forme libre : forme 6699">
              <a:extLst>
                <a:ext uri="{FF2B5EF4-FFF2-40B4-BE49-F238E27FC236}">
                  <a16:creationId xmlns:a16="http://schemas.microsoft.com/office/drawing/2014/main" id="{E4E75664-F22A-F1E3-2584-9C7C8CC79AA8}"/>
                </a:ext>
              </a:extLst>
            </p:cNvPr>
            <p:cNvSpPr/>
            <p:nvPr/>
          </p:nvSpPr>
          <p:spPr bwMode="gray">
            <a:xfrm>
              <a:off x="491109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01" name="Forme libre : forme 6700">
              <a:extLst>
                <a:ext uri="{FF2B5EF4-FFF2-40B4-BE49-F238E27FC236}">
                  <a16:creationId xmlns:a16="http://schemas.microsoft.com/office/drawing/2014/main" id="{D9410E8B-7160-0306-9198-842297521EA1}"/>
                </a:ext>
              </a:extLst>
            </p:cNvPr>
            <p:cNvSpPr/>
            <p:nvPr/>
          </p:nvSpPr>
          <p:spPr bwMode="gray">
            <a:xfrm>
              <a:off x="486156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02" name="Forme libre : forme 6701">
              <a:extLst>
                <a:ext uri="{FF2B5EF4-FFF2-40B4-BE49-F238E27FC236}">
                  <a16:creationId xmlns:a16="http://schemas.microsoft.com/office/drawing/2014/main" id="{4C322867-892C-5F13-9F77-DBC9679113D7}"/>
                </a:ext>
              </a:extLst>
            </p:cNvPr>
            <p:cNvSpPr/>
            <p:nvPr/>
          </p:nvSpPr>
          <p:spPr bwMode="gray">
            <a:xfrm>
              <a:off x="481330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03" name="Forme libre : forme 6702">
              <a:extLst>
                <a:ext uri="{FF2B5EF4-FFF2-40B4-BE49-F238E27FC236}">
                  <a16:creationId xmlns:a16="http://schemas.microsoft.com/office/drawing/2014/main" id="{869E43D0-E885-849A-878C-3B16E927C918}"/>
                </a:ext>
              </a:extLst>
            </p:cNvPr>
            <p:cNvSpPr/>
            <p:nvPr/>
          </p:nvSpPr>
          <p:spPr bwMode="gray">
            <a:xfrm>
              <a:off x="476377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04" name="Forme libre : forme 6703">
              <a:extLst>
                <a:ext uri="{FF2B5EF4-FFF2-40B4-BE49-F238E27FC236}">
                  <a16:creationId xmlns:a16="http://schemas.microsoft.com/office/drawing/2014/main" id="{EF41F614-3D9E-263F-22E5-C25DB51115FF}"/>
                </a:ext>
              </a:extLst>
            </p:cNvPr>
            <p:cNvSpPr/>
            <p:nvPr/>
          </p:nvSpPr>
          <p:spPr bwMode="gray">
            <a:xfrm>
              <a:off x="471551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05" name="Forme libre : forme 6704">
              <a:extLst>
                <a:ext uri="{FF2B5EF4-FFF2-40B4-BE49-F238E27FC236}">
                  <a16:creationId xmlns:a16="http://schemas.microsoft.com/office/drawing/2014/main" id="{60B9615C-379B-DF5F-346D-CDBB6AF9E088}"/>
                </a:ext>
              </a:extLst>
            </p:cNvPr>
            <p:cNvSpPr/>
            <p:nvPr/>
          </p:nvSpPr>
          <p:spPr bwMode="gray">
            <a:xfrm>
              <a:off x="466598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06" name="Forme libre : forme 6705">
              <a:extLst>
                <a:ext uri="{FF2B5EF4-FFF2-40B4-BE49-F238E27FC236}">
                  <a16:creationId xmlns:a16="http://schemas.microsoft.com/office/drawing/2014/main" id="{DAF1F5AA-6D88-521E-F8BE-3EC826AA112F}"/>
                </a:ext>
              </a:extLst>
            </p:cNvPr>
            <p:cNvSpPr/>
            <p:nvPr/>
          </p:nvSpPr>
          <p:spPr bwMode="gray">
            <a:xfrm>
              <a:off x="461772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07" name="Forme libre : forme 6706">
              <a:extLst>
                <a:ext uri="{FF2B5EF4-FFF2-40B4-BE49-F238E27FC236}">
                  <a16:creationId xmlns:a16="http://schemas.microsoft.com/office/drawing/2014/main" id="{C0FD5BFE-519F-FDC8-4A08-259DD887B78C}"/>
                </a:ext>
              </a:extLst>
            </p:cNvPr>
            <p:cNvSpPr/>
            <p:nvPr/>
          </p:nvSpPr>
          <p:spPr bwMode="gray">
            <a:xfrm>
              <a:off x="456819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08" name="Forme libre : forme 6707">
              <a:extLst>
                <a:ext uri="{FF2B5EF4-FFF2-40B4-BE49-F238E27FC236}">
                  <a16:creationId xmlns:a16="http://schemas.microsoft.com/office/drawing/2014/main" id="{ECAB9F42-83EC-31BB-E56B-3F80C81B1A23}"/>
                </a:ext>
              </a:extLst>
            </p:cNvPr>
            <p:cNvSpPr/>
            <p:nvPr/>
          </p:nvSpPr>
          <p:spPr bwMode="gray">
            <a:xfrm>
              <a:off x="451866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09" name="Forme libre : forme 6708">
              <a:extLst>
                <a:ext uri="{FF2B5EF4-FFF2-40B4-BE49-F238E27FC236}">
                  <a16:creationId xmlns:a16="http://schemas.microsoft.com/office/drawing/2014/main" id="{2B6069B5-F380-A2C1-C0EE-05256906EB06}"/>
                </a:ext>
              </a:extLst>
            </p:cNvPr>
            <p:cNvSpPr/>
            <p:nvPr/>
          </p:nvSpPr>
          <p:spPr bwMode="gray">
            <a:xfrm>
              <a:off x="447040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10" name="Forme libre : forme 6709">
              <a:extLst>
                <a:ext uri="{FF2B5EF4-FFF2-40B4-BE49-F238E27FC236}">
                  <a16:creationId xmlns:a16="http://schemas.microsoft.com/office/drawing/2014/main" id="{FCF1BC81-28C8-126F-D472-4B48DDAD3C56}"/>
                </a:ext>
              </a:extLst>
            </p:cNvPr>
            <p:cNvSpPr/>
            <p:nvPr/>
          </p:nvSpPr>
          <p:spPr bwMode="gray">
            <a:xfrm>
              <a:off x="442087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11" name="Forme libre : forme 6710">
              <a:extLst>
                <a:ext uri="{FF2B5EF4-FFF2-40B4-BE49-F238E27FC236}">
                  <a16:creationId xmlns:a16="http://schemas.microsoft.com/office/drawing/2014/main" id="{43787220-E780-F60B-620D-0E9E2A460A59}"/>
                </a:ext>
              </a:extLst>
            </p:cNvPr>
            <p:cNvSpPr/>
            <p:nvPr/>
          </p:nvSpPr>
          <p:spPr bwMode="gray">
            <a:xfrm>
              <a:off x="437261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12" name="Forme libre : forme 6711">
              <a:extLst>
                <a:ext uri="{FF2B5EF4-FFF2-40B4-BE49-F238E27FC236}">
                  <a16:creationId xmlns:a16="http://schemas.microsoft.com/office/drawing/2014/main" id="{99E2BDD5-2ABB-F13D-C221-72A586C3FD77}"/>
                </a:ext>
              </a:extLst>
            </p:cNvPr>
            <p:cNvSpPr/>
            <p:nvPr/>
          </p:nvSpPr>
          <p:spPr bwMode="gray">
            <a:xfrm>
              <a:off x="432308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13" name="Forme libre : forme 6712">
              <a:extLst>
                <a:ext uri="{FF2B5EF4-FFF2-40B4-BE49-F238E27FC236}">
                  <a16:creationId xmlns:a16="http://schemas.microsoft.com/office/drawing/2014/main" id="{7A329B49-D084-E8FA-D098-14E24C94DDEE}"/>
                </a:ext>
              </a:extLst>
            </p:cNvPr>
            <p:cNvSpPr/>
            <p:nvPr/>
          </p:nvSpPr>
          <p:spPr bwMode="gray">
            <a:xfrm>
              <a:off x="427355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14" name="Forme libre : forme 6713">
              <a:extLst>
                <a:ext uri="{FF2B5EF4-FFF2-40B4-BE49-F238E27FC236}">
                  <a16:creationId xmlns:a16="http://schemas.microsoft.com/office/drawing/2014/main" id="{08A5F4AA-CDED-0FD7-D748-3C377FF292BE}"/>
                </a:ext>
              </a:extLst>
            </p:cNvPr>
            <p:cNvSpPr/>
            <p:nvPr/>
          </p:nvSpPr>
          <p:spPr bwMode="gray">
            <a:xfrm>
              <a:off x="422529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15" name="Forme libre : forme 6714">
              <a:extLst>
                <a:ext uri="{FF2B5EF4-FFF2-40B4-BE49-F238E27FC236}">
                  <a16:creationId xmlns:a16="http://schemas.microsoft.com/office/drawing/2014/main" id="{B75820B7-0BA2-823C-39EF-056728C977DC}"/>
                </a:ext>
              </a:extLst>
            </p:cNvPr>
            <p:cNvSpPr/>
            <p:nvPr/>
          </p:nvSpPr>
          <p:spPr bwMode="gray">
            <a:xfrm>
              <a:off x="417576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16" name="Forme libre : forme 6715">
              <a:extLst>
                <a:ext uri="{FF2B5EF4-FFF2-40B4-BE49-F238E27FC236}">
                  <a16:creationId xmlns:a16="http://schemas.microsoft.com/office/drawing/2014/main" id="{91106D5D-52C9-DFCF-B7DF-D4490EA74B4F}"/>
                </a:ext>
              </a:extLst>
            </p:cNvPr>
            <p:cNvSpPr/>
            <p:nvPr/>
          </p:nvSpPr>
          <p:spPr bwMode="gray">
            <a:xfrm>
              <a:off x="412750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17" name="Forme libre : forme 6716">
              <a:extLst>
                <a:ext uri="{FF2B5EF4-FFF2-40B4-BE49-F238E27FC236}">
                  <a16:creationId xmlns:a16="http://schemas.microsoft.com/office/drawing/2014/main" id="{5385C3E9-1FC8-F398-6EF7-CFD01F524E33}"/>
                </a:ext>
              </a:extLst>
            </p:cNvPr>
            <p:cNvSpPr/>
            <p:nvPr/>
          </p:nvSpPr>
          <p:spPr bwMode="gray">
            <a:xfrm>
              <a:off x="407797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18" name="Forme libre : forme 6717">
              <a:extLst>
                <a:ext uri="{FF2B5EF4-FFF2-40B4-BE49-F238E27FC236}">
                  <a16:creationId xmlns:a16="http://schemas.microsoft.com/office/drawing/2014/main" id="{21B462D7-5439-A97D-E863-D567A51430C2}"/>
                </a:ext>
              </a:extLst>
            </p:cNvPr>
            <p:cNvSpPr/>
            <p:nvPr/>
          </p:nvSpPr>
          <p:spPr bwMode="gray">
            <a:xfrm>
              <a:off x="402844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19" name="Forme libre : forme 6718">
              <a:extLst>
                <a:ext uri="{FF2B5EF4-FFF2-40B4-BE49-F238E27FC236}">
                  <a16:creationId xmlns:a16="http://schemas.microsoft.com/office/drawing/2014/main" id="{6D0C0BED-E940-A466-57F6-1D16C0DCF56D}"/>
                </a:ext>
              </a:extLst>
            </p:cNvPr>
            <p:cNvSpPr/>
            <p:nvPr/>
          </p:nvSpPr>
          <p:spPr bwMode="gray">
            <a:xfrm>
              <a:off x="398018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20" name="Forme libre : forme 6719">
              <a:extLst>
                <a:ext uri="{FF2B5EF4-FFF2-40B4-BE49-F238E27FC236}">
                  <a16:creationId xmlns:a16="http://schemas.microsoft.com/office/drawing/2014/main" id="{6D59E2AC-76D1-A735-9A95-FCA2DF76A2E6}"/>
                </a:ext>
              </a:extLst>
            </p:cNvPr>
            <p:cNvSpPr/>
            <p:nvPr/>
          </p:nvSpPr>
          <p:spPr bwMode="gray">
            <a:xfrm>
              <a:off x="393065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21" name="Forme libre : forme 6720">
              <a:extLst>
                <a:ext uri="{FF2B5EF4-FFF2-40B4-BE49-F238E27FC236}">
                  <a16:creationId xmlns:a16="http://schemas.microsoft.com/office/drawing/2014/main" id="{0CFA47E2-AD24-C4C3-B0D2-82F661833EC2}"/>
                </a:ext>
              </a:extLst>
            </p:cNvPr>
            <p:cNvSpPr/>
            <p:nvPr/>
          </p:nvSpPr>
          <p:spPr bwMode="gray">
            <a:xfrm>
              <a:off x="388239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22" name="Forme libre : forme 6721">
              <a:extLst>
                <a:ext uri="{FF2B5EF4-FFF2-40B4-BE49-F238E27FC236}">
                  <a16:creationId xmlns:a16="http://schemas.microsoft.com/office/drawing/2014/main" id="{D778127A-C12D-13D3-5FB0-0E3D4FB6D7A4}"/>
                </a:ext>
              </a:extLst>
            </p:cNvPr>
            <p:cNvSpPr/>
            <p:nvPr/>
          </p:nvSpPr>
          <p:spPr bwMode="gray">
            <a:xfrm>
              <a:off x="383286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23" name="Forme libre : forme 6722">
              <a:extLst>
                <a:ext uri="{FF2B5EF4-FFF2-40B4-BE49-F238E27FC236}">
                  <a16:creationId xmlns:a16="http://schemas.microsoft.com/office/drawing/2014/main" id="{C3DADC77-1547-FAEB-2948-51F4497BE33A}"/>
                </a:ext>
              </a:extLst>
            </p:cNvPr>
            <p:cNvSpPr/>
            <p:nvPr/>
          </p:nvSpPr>
          <p:spPr bwMode="gray">
            <a:xfrm>
              <a:off x="250952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24" name="Forme libre : forme 6723">
              <a:extLst>
                <a:ext uri="{FF2B5EF4-FFF2-40B4-BE49-F238E27FC236}">
                  <a16:creationId xmlns:a16="http://schemas.microsoft.com/office/drawing/2014/main" id="{14430EA0-6EA2-84B7-AB3C-6DAD4688B87A}"/>
                </a:ext>
              </a:extLst>
            </p:cNvPr>
            <p:cNvSpPr/>
            <p:nvPr/>
          </p:nvSpPr>
          <p:spPr bwMode="gray">
            <a:xfrm>
              <a:off x="245999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25" name="Forme libre : forme 6724">
              <a:extLst>
                <a:ext uri="{FF2B5EF4-FFF2-40B4-BE49-F238E27FC236}">
                  <a16:creationId xmlns:a16="http://schemas.microsoft.com/office/drawing/2014/main" id="{95D2E595-EB46-E47E-0A75-B5B49CF351B2}"/>
                </a:ext>
              </a:extLst>
            </p:cNvPr>
            <p:cNvSpPr/>
            <p:nvPr/>
          </p:nvSpPr>
          <p:spPr bwMode="gray">
            <a:xfrm>
              <a:off x="241173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26" name="Forme libre : forme 6725">
              <a:extLst>
                <a:ext uri="{FF2B5EF4-FFF2-40B4-BE49-F238E27FC236}">
                  <a16:creationId xmlns:a16="http://schemas.microsoft.com/office/drawing/2014/main" id="{C602A47F-41CD-060B-60F7-B27F3F7410FB}"/>
                </a:ext>
              </a:extLst>
            </p:cNvPr>
            <p:cNvSpPr/>
            <p:nvPr/>
          </p:nvSpPr>
          <p:spPr bwMode="gray">
            <a:xfrm>
              <a:off x="236220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27" name="Forme libre : forme 6726">
              <a:extLst>
                <a:ext uri="{FF2B5EF4-FFF2-40B4-BE49-F238E27FC236}">
                  <a16:creationId xmlns:a16="http://schemas.microsoft.com/office/drawing/2014/main" id="{EDB43408-96F5-E12E-4028-361AA7AB25A3}"/>
                </a:ext>
              </a:extLst>
            </p:cNvPr>
            <p:cNvSpPr/>
            <p:nvPr/>
          </p:nvSpPr>
          <p:spPr bwMode="gray">
            <a:xfrm>
              <a:off x="231394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28" name="Forme libre : forme 6727">
              <a:extLst>
                <a:ext uri="{FF2B5EF4-FFF2-40B4-BE49-F238E27FC236}">
                  <a16:creationId xmlns:a16="http://schemas.microsoft.com/office/drawing/2014/main" id="{BAE97CC6-BC48-BF5E-D5F1-FF61565C4602}"/>
                </a:ext>
              </a:extLst>
            </p:cNvPr>
            <p:cNvSpPr/>
            <p:nvPr/>
          </p:nvSpPr>
          <p:spPr bwMode="gray">
            <a:xfrm>
              <a:off x="226441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29" name="Forme libre : forme 6728">
              <a:extLst>
                <a:ext uri="{FF2B5EF4-FFF2-40B4-BE49-F238E27FC236}">
                  <a16:creationId xmlns:a16="http://schemas.microsoft.com/office/drawing/2014/main" id="{214E8FCD-D8EB-6257-687D-822E01BDD0D7}"/>
                </a:ext>
              </a:extLst>
            </p:cNvPr>
            <p:cNvSpPr/>
            <p:nvPr/>
          </p:nvSpPr>
          <p:spPr bwMode="gray">
            <a:xfrm>
              <a:off x="221488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30" name="Forme libre : forme 6729">
              <a:extLst>
                <a:ext uri="{FF2B5EF4-FFF2-40B4-BE49-F238E27FC236}">
                  <a16:creationId xmlns:a16="http://schemas.microsoft.com/office/drawing/2014/main" id="{97946D69-1333-8DE0-80C2-574E863135FF}"/>
                </a:ext>
              </a:extLst>
            </p:cNvPr>
            <p:cNvSpPr/>
            <p:nvPr/>
          </p:nvSpPr>
          <p:spPr bwMode="gray">
            <a:xfrm>
              <a:off x="216662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31" name="Forme libre : forme 6730">
              <a:extLst>
                <a:ext uri="{FF2B5EF4-FFF2-40B4-BE49-F238E27FC236}">
                  <a16:creationId xmlns:a16="http://schemas.microsoft.com/office/drawing/2014/main" id="{499DD984-AF83-0379-0930-5858F51AB779}"/>
                </a:ext>
              </a:extLst>
            </p:cNvPr>
            <p:cNvSpPr/>
            <p:nvPr/>
          </p:nvSpPr>
          <p:spPr bwMode="gray">
            <a:xfrm>
              <a:off x="211709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32" name="Forme libre : forme 6731">
              <a:extLst>
                <a:ext uri="{FF2B5EF4-FFF2-40B4-BE49-F238E27FC236}">
                  <a16:creationId xmlns:a16="http://schemas.microsoft.com/office/drawing/2014/main" id="{A35CB5DA-2522-CB32-F9CF-A785157A9D7A}"/>
                </a:ext>
              </a:extLst>
            </p:cNvPr>
            <p:cNvSpPr/>
            <p:nvPr/>
          </p:nvSpPr>
          <p:spPr bwMode="gray">
            <a:xfrm>
              <a:off x="206883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33" name="Forme libre : forme 6732">
              <a:extLst>
                <a:ext uri="{FF2B5EF4-FFF2-40B4-BE49-F238E27FC236}">
                  <a16:creationId xmlns:a16="http://schemas.microsoft.com/office/drawing/2014/main" id="{943162E1-7768-F79F-0ABE-7FB373819AEF}"/>
                </a:ext>
              </a:extLst>
            </p:cNvPr>
            <p:cNvSpPr/>
            <p:nvPr/>
          </p:nvSpPr>
          <p:spPr bwMode="gray">
            <a:xfrm>
              <a:off x="201930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34" name="Forme libre : forme 6733">
              <a:extLst>
                <a:ext uri="{FF2B5EF4-FFF2-40B4-BE49-F238E27FC236}">
                  <a16:creationId xmlns:a16="http://schemas.microsoft.com/office/drawing/2014/main" id="{4441EEDB-74EF-A5BE-0CA5-F1FFBF62FA0A}"/>
                </a:ext>
              </a:extLst>
            </p:cNvPr>
            <p:cNvSpPr/>
            <p:nvPr/>
          </p:nvSpPr>
          <p:spPr bwMode="gray">
            <a:xfrm>
              <a:off x="196977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35" name="Forme libre : forme 6734">
              <a:extLst>
                <a:ext uri="{FF2B5EF4-FFF2-40B4-BE49-F238E27FC236}">
                  <a16:creationId xmlns:a16="http://schemas.microsoft.com/office/drawing/2014/main" id="{3EA0C0C6-E2B3-A36C-F000-223437C0BD03}"/>
                </a:ext>
              </a:extLst>
            </p:cNvPr>
            <p:cNvSpPr/>
            <p:nvPr/>
          </p:nvSpPr>
          <p:spPr bwMode="gray">
            <a:xfrm>
              <a:off x="192151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36" name="Forme libre : forme 6735">
              <a:extLst>
                <a:ext uri="{FF2B5EF4-FFF2-40B4-BE49-F238E27FC236}">
                  <a16:creationId xmlns:a16="http://schemas.microsoft.com/office/drawing/2014/main" id="{D78F5AA5-3C7D-1C21-8271-C406B0275314}"/>
                </a:ext>
              </a:extLst>
            </p:cNvPr>
            <p:cNvSpPr/>
            <p:nvPr/>
          </p:nvSpPr>
          <p:spPr bwMode="gray">
            <a:xfrm>
              <a:off x="187198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37" name="Forme libre : forme 6736">
              <a:extLst>
                <a:ext uri="{FF2B5EF4-FFF2-40B4-BE49-F238E27FC236}">
                  <a16:creationId xmlns:a16="http://schemas.microsoft.com/office/drawing/2014/main" id="{CC68BA43-1646-0152-4DB0-901C5E671F71}"/>
                </a:ext>
              </a:extLst>
            </p:cNvPr>
            <p:cNvSpPr/>
            <p:nvPr/>
          </p:nvSpPr>
          <p:spPr bwMode="gray">
            <a:xfrm>
              <a:off x="182372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38" name="Forme libre : forme 6737">
              <a:extLst>
                <a:ext uri="{FF2B5EF4-FFF2-40B4-BE49-F238E27FC236}">
                  <a16:creationId xmlns:a16="http://schemas.microsoft.com/office/drawing/2014/main" id="{499DCDDB-A953-3EEF-0C9E-2AFEA744B533}"/>
                </a:ext>
              </a:extLst>
            </p:cNvPr>
            <p:cNvSpPr/>
            <p:nvPr/>
          </p:nvSpPr>
          <p:spPr bwMode="gray">
            <a:xfrm>
              <a:off x="177419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39" name="Forme libre : forme 6738">
              <a:extLst>
                <a:ext uri="{FF2B5EF4-FFF2-40B4-BE49-F238E27FC236}">
                  <a16:creationId xmlns:a16="http://schemas.microsoft.com/office/drawing/2014/main" id="{DA190B0A-A32F-BB5F-0D85-9809050F641F}"/>
                </a:ext>
              </a:extLst>
            </p:cNvPr>
            <p:cNvSpPr/>
            <p:nvPr/>
          </p:nvSpPr>
          <p:spPr bwMode="gray">
            <a:xfrm>
              <a:off x="172593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40" name="Forme libre : forme 6739">
              <a:extLst>
                <a:ext uri="{FF2B5EF4-FFF2-40B4-BE49-F238E27FC236}">
                  <a16:creationId xmlns:a16="http://schemas.microsoft.com/office/drawing/2014/main" id="{00641F22-3AB7-3266-A00B-D5183DF212CB}"/>
                </a:ext>
              </a:extLst>
            </p:cNvPr>
            <p:cNvSpPr/>
            <p:nvPr/>
          </p:nvSpPr>
          <p:spPr bwMode="gray">
            <a:xfrm>
              <a:off x="167640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41" name="Forme libre : forme 6740">
              <a:extLst>
                <a:ext uri="{FF2B5EF4-FFF2-40B4-BE49-F238E27FC236}">
                  <a16:creationId xmlns:a16="http://schemas.microsoft.com/office/drawing/2014/main" id="{3A41287C-FFFF-7EA5-2709-73FEA409F233}"/>
                </a:ext>
              </a:extLst>
            </p:cNvPr>
            <p:cNvSpPr/>
            <p:nvPr/>
          </p:nvSpPr>
          <p:spPr bwMode="gray">
            <a:xfrm>
              <a:off x="1626870" y="28727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42" name="Forme libre : forme 6741">
              <a:extLst>
                <a:ext uri="{FF2B5EF4-FFF2-40B4-BE49-F238E27FC236}">
                  <a16:creationId xmlns:a16="http://schemas.microsoft.com/office/drawing/2014/main" id="{63CC8EAA-D1AE-EE07-9880-F366160B6E43}"/>
                </a:ext>
              </a:extLst>
            </p:cNvPr>
            <p:cNvSpPr/>
            <p:nvPr/>
          </p:nvSpPr>
          <p:spPr bwMode="gray">
            <a:xfrm>
              <a:off x="1578610" y="28727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43" name="Forme libre : forme 6742">
              <a:extLst>
                <a:ext uri="{FF2B5EF4-FFF2-40B4-BE49-F238E27FC236}">
                  <a16:creationId xmlns:a16="http://schemas.microsoft.com/office/drawing/2014/main" id="{182F3201-0827-B156-D663-2763FE201748}"/>
                </a:ext>
              </a:extLst>
            </p:cNvPr>
            <p:cNvSpPr/>
            <p:nvPr/>
          </p:nvSpPr>
          <p:spPr bwMode="gray">
            <a:xfrm>
              <a:off x="1529080" y="28727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44" name="Forme libre : forme 6743">
              <a:extLst>
                <a:ext uri="{FF2B5EF4-FFF2-40B4-BE49-F238E27FC236}">
                  <a16:creationId xmlns:a16="http://schemas.microsoft.com/office/drawing/2014/main" id="{EB4F9C1D-DE23-6D95-C209-6F7E4EF81326}"/>
                </a:ext>
              </a:extLst>
            </p:cNvPr>
            <p:cNvSpPr/>
            <p:nvPr/>
          </p:nvSpPr>
          <p:spPr bwMode="gray">
            <a:xfrm>
              <a:off x="1480820" y="28727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45" name="Forme libre : forme 6744">
              <a:extLst>
                <a:ext uri="{FF2B5EF4-FFF2-40B4-BE49-F238E27FC236}">
                  <a16:creationId xmlns:a16="http://schemas.microsoft.com/office/drawing/2014/main" id="{354FC675-0B2B-552D-FA95-3BE3219F943A}"/>
                </a:ext>
              </a:extLst>
            </p:cNvPr>
            <p:cNvSpPr/>
            <p:nvPr/>
          </p:nvSpPr>
          <p:spPr bwMode="gray">
            <a:xfrm>
              <a:off x="1431290" y="28727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46" name="Forme libre : forme 6745">
              <a:extLst>
                <a:ext uri="{FF2B5EF4-FFF2-40B4-BE49-F238E27FC236}">
                  <a16:creationId xmlns:a16="http://schemas.microsoft.com/office/drawing/2014/main" id="{B6E6C5C4-8746-BFEA-E75C-3006C8442E8B}"/>
                </a:ext>
              </a:extLst>
            </p:cNvPr>
            <p:cNvSpPr/>
            <p:nvPr/>
          </p:nvSpPr>
          <p:spPr bwMode="gray">
            <a:xfrm>
              <a:off x="1381760" y="28727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47" name="Forme libre : forme 6746">
              <a:extLst>
                <a:ext uri="{FF2B5EF4-FFF2-40B4-BE49-F238E27FC236}">
                  <a16:creationId xmlns:a16="http://schemas.microsoft.com/office/drawing/2014/main" id="{30605F6A-7F16-741A-BFBB-640F25471750}"/>
                </a:ext>
              </a:extLst>
            </p:cNvPr>
            <p:cNvSpPr/>
            <p:nvPr/>
          </p:nvSpPr>
          <p:spPr bwMode="gray">
            <a:xfrm>
              <a:off x="1333500" y="28727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48" name="Forme libre : forme 6747">
              <a:extLst>
                <a:ext uri="{FF2B5EF4-FFF2-40B4-BE49-F238E27FC236}">
                  <a16:creationId xmlns:a16="http://schemas.microsoft.com/office/drawing/2014/main" id="{7C02B8A4-6378-66E6-A90B-D8EABB3FE5B2}"/>
                </a:ext>
              </a:extLst>
            </p:cNvPr>
            <p:cNvSpPr/>
            <p:nvPr/>
          </p:nvSpPr>
          <p:spPr bwMode="gray">
            <a:xfrm>
              <a:off x="1283970" y="28727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49" name="Forme libre : forme 6748">
              <a:extLst>
                <a:ext uri="{FF2B5EF4-FFF2-40B4-BE49-F238E27FC236}">
                  <a16:creationId xmlns:a16="http://schemas.microsoft.com/office/drawing/2014/main" id="{396F63C6-4531-F4B8-958A-E1AF87780923}"/>
                </a:ext>
              </a:extLst>
            </p:cNvPr>
            <p:cNvSpPr/>
            <p:nvPr/>
          </p:nvSpPr>
          <p:spPr bwMode="gray">
            <a:xfrm>
              <a:off x="1235710" y="28727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50" name="Forme libre : forme 6749">
              <a:extLst>
                <a:ext uri="{FF2B5EF4-FFF2-40B4-BE49-F238E27FC236}">
                  <a16:creationId xmlns:a16="http://schemas.microsoft.com/office/drawing/2014/main" id="{9E5122A8-292F-F85D-98EF-02E3F0C73D6B}"/>
                </a:ext>
              </a:extLst>
            </p:cNvPr>
            <p:cNvSpPr/>
            <p:nvPr/>
          </p:nvSpPr>
          <p:spPr bwMode="gray">
            <a:xfrm>
              <a:off x="1186180" y="28727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51" name="Forme libre : forme 6750">
              <a:extLst>
                <a:ext uri="{FF2B5EF4-FFF2-40B4-BE49-F238E27FC236}">
                  <a16:creationId xmlns:a16="http://schemas.microsoft.com/office/drawing/2014/main" id="{DE7ABC57-C614-EBA1-7586-56F07295842F}"/>
                </a:ext>
              </a:extLst>
            </p:cNvPr>
            <p:cNvSpPr/>
            <p:nvPr/>
          </p:nvSpPr>
          <p:spPr bwMode="gray">
            <a:xfrm>
              <a:off x="1136650" y="28727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52" name="Forme libre : forme 6751">
              <a:extLst>
                <a:ext uri="{FF2B5EF4-FFF2-40B4-BE49-F238E27FC236}">
                  <a16:creationId xmlns:a16="http://schemas.microsoft.com/office/drawing/2014/main" id="{548D126C-97EE-8B8E-FF39-7726F66306AA}"/>
                </a:ext>
              </a:extLst>
            </p:cNvPr>
            <p:cNvSpPr/>
            <p:nvPr/>
          </p:nvSpPr>
          <p:spPr bwMode="gray">
            <a:xfrm>
              <a:off x="6969759" y="28232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53" name="Forme libre : forme 6752">
              <a:extLst>
                <a:ext uri="{FF2B5EF4-FFF2-40B4-BE49-F238E27FC236}">
                  <a16:creationId xmlns:a16="http://schemas.microsoft.com/office/drawing/2014/main" id="{CCB13103-D1EE-A194-A0C6-A4C8AF96EB5D}"/>
                </a:ext>
              </a:extLst>
            </p:cNvPr>
            <p:cNvSpPr/>
            <p:nvPr/>
          </p:nvSpPr>
          <p:spPr bwMode="gray">
            <a:xfrm>
              <a:off x="6871969" y="28232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54" name="Forme libre : forme 6753">
              <a:extLst>
                <a:ext uri="{FF2B5EF4-FFF2-40B4-BE49-F238E27FC236}">
                  <a16:creationId xmlns:a16="http://schemas.microsoft.com/office/drawing/2014/main" id="{31061C73-6420-7A08-439F-47A0204FB10D}"/>
                </a:ext>
              </a:extLst>
            </p:cNvPr>
            <p:cNvSpPr/>
            <p:nvPr/>
          </p:nvSpPr>
          <p:spPr bwMode="gray">
            <a:xfrm>
              <a:off x="6822439" y="28232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55" name="Forme libre : forme 6754">
              <a:extLst>
                <a:ext uri="{FF2B5EF4-FFF2-40B4-BE49-F238E27FC236}">
                  <a16:creationId xmlns:a16="http://schemas.microsoft.com/office/drawing/2014/main" id="{33F760DD-E182-6665-A34B-E83BB4AD329B}"/>
                </a:ext>
              </a:extLst>
            </p:cNvPr>
            <p:cNvSpPr/>
            <p:nvPr/>
          </p:nvSpPr>
          <p:spPr bwMode="gray">
            <a:xfrm>
              <a:off x="6774180" y="28232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56" name="Forme libre : forme 6755">
              <a:extLst>
                <a:ext uri="{FF2B5EF4-FFF2-40B4-BE49-F238E27FC236}">
                  <a16:creationId xmlns:a16="http://schemas.microsoft.com/office/drawing/2014/main" id="{A3F7A730-6CE2-A02E-A6CB-E88E6F67B079}"/>
                </a:ext>
              </a:extLst>
            </p:cNvPr>
            <p:cNvSpPr/>
            <p:nvPr/>
          </p:nvSpPr>
          <p:spPr bwMode="gray">
            <a:xfrm>
              <a:off x="6724650" y="28232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57" name="Forme libre : forme 6756">
              <a:extLst>
                <a:ext uri="{FF2B5EF4-FFF2-40B4-BE49-F238E27FC236}">
                  <a16:creationId xmlns:a16="http://schemas.microsoft.com/office/drawing/2014/main" id="{E29059FA-6EEE-6787-31E4-116E838D069C}"/>
                </a:ext>
              </a:extLst>
            </p:cNvPr>
            <p:cNvSpPr/>
            <p:nvPr/>
          </p:nvSpPr>
          <p:spPr bwMode="gray">
            <a:xfrm>
              <a:off x="6675119" y="28232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58" name="Forme libre : forme 6757">
              <a:extLst>
                <a:ext uri="{FF2B5EF4-FFF2-40B4-BE49-F238E27FC236}">
                  <a16:creationId xmlns:a16="http://schemas.microsoft.com/office/drawing/2014/main" id="{A401921F-8F81-0CA5-2EB1-7C9FC6EAB071}"/>
                </a:ext>
              </a:extLst>
            </p:cNvPr>
            <p:cNvSpPr/>
            <p:nvPr/>
          </p:nvSpPr>
          <p:spPr bwMode="gray">
            <a:xfrm>
              <a:off x="6626859" y="28232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59" name="Forme libre : forme 6758">
              <a:extLst>
                <a:ext uri="{FF2B5EF4-FFF2-40B4-BE49-F238E27FC236}">
                  <a16:creationId xmlns:a16="http://schemas.microsoft.com/office/drawing/2014/main" id="{955330F3-0044-7BAC-D944-378A8A0546D8}"/>
                </a:ext>
              </a:extLst>
            </p:cNvPr>
            <p:cNvSpPr/>
            <p:nvPr/>
          </p:nvSpPr>
          <p:spPr bwMode="gray">
            <a:xfrm>
              <a:off x="6577330" y="28232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60" name="Forme libre : forme 6759">
              <a:extLst>
                <a:ext uri="{FF2B5EF4-FFF2-40B4-BE49-F238E27FC236}">
                  <a16:creationId xmlns:a16="http://schemas.microsoft.com/office/drawing/2014/main" id="{30873F97-05EE-B01F-D838-3E233CE3AB26}"/>
                </a:ext>
              </a:extLst>
            </p:cNvPr>
            <p:cNvSpPr/>
            <p:nvPr/>
          </p:nvSpPr>
          <p:spPr bwMode="gray">
            <a:xfrm>
              <a:off x="6529069" y="28232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61" name="Forme libre : forme 6760">
              <a:extLst>
                <a:ext uri="{FF2B5EF4-FFF2-40B4-BE49-F238E27FC236}">
                  <a16:creationId xmlns:a16="http://schemas.microsoft.com/office/drawing/2014/main" id="{F685900A-976D-C4E4-B0DD-27B102413064}"/>
                </a:ext>
              </a:extLst>
            </p:cNvPr>
            <p:cNvSpPr/>
            <p:nvPr/>
          </p:nvSpPr>
          <p:spPr bwMode="gray">
            <a:xfrm>
              <a:off x="6479540" y="28232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62" name="Forme libre : forme 6761">
              <a:extLst>
                <a:ext uri="{FF2B5EF4-FFF2-40B4-BE49-F238E27FC236}">
                  <a16:creationId xmlns:a16="http://schemas.microsoft.com/office/drawing/2014/main" id="{6E68903E-F1C7-22F6-B265-2CA9884524BE}"/>
                </a:ext>
              </a:extLst>
            </p:cNvPr>
            <p:cNvSpPr/>
            <p:nvPr/>
          </p:nvSpPr>
          <p:spPr bwMode="gray">
            <a:xfrm>
              <a:off x="643001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63" name="Forme libre : forme 6762">
              <a:extLst>
                <a:ext uri="{FF2B5EF4-FFF2-40B4-BE49-F238E27FC236}">
                  <a16:creationId xmlns:a16="http://schemas.microsoft.com/office/drawing/2014/main" id="{9427A13A-1BDC-6F12-790D-4889C854865A}"/>
                </a:ext>
              </a:extLst>
            </p:cNvPr>
            <p:cNvSpPr/>
            <p:nvPr/>
          </p:nvSpPr>
          <p:spPr bwMode="gray">
            <a:xfrm>
              <a:off x="638175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64" name="Forme libre : forme 6763">
              <a:extLst>
                <a:ext uri="{FF2B5EF4-FFF2-40B4-BE49-F238E27FC236}">
                  <a16:creationId xmlns:a16="http://schemas.microsoft.com/office/drawing/2014/main" id="{D80B53BC-B2C8-C0B9-50C2-17DB6772484A}"/>
                </a:ext>
              </a:extLst>
            </p:cNvPr>
            <p:cNvSpPr/>
            <p:nvPr/>
          </p:nvSpPr>
          <p:spPr bwMode="gray">
            <a:xfrm>
              <a:off x="633222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65" name="Forme libre : forme 6764">
              <a:extLst>
                <a:ext uri="{FF2B5EF4-FFF2-40B4-BE49-F238E27FC236}">
                  <a16:creationId xmlns:a16="http://schemas.microsoft.com/office/drawing/2014/main" id="{02B790D9-9BC5-A0C3-DEBA-7EF238E6F3FB}"/>
                </a:ext>
              </a:extLst>
            </p:cNvPr>
            <p:cNvSpPr/>
            <p:nvPr/>
          </p:nvSpPr>
          <p:spPr bwMode="gray">
            <a:xfrm>
              <a:off x="628396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66" name="Forme libre : forme 6765">
              <a:extLst>
                <a:ext uri="{FF2B5EF4-FFF2-40B4-BE49-F238E27FC236}">
                  <a16:creationId xmlns:a16="http://schemas.microsoft.com/office/drawing/2014/main" id="{EE2FE9CC-8B3F-47F3-C9AB-D59CC944DA91}"/>
                </a:ext>
              </a:extLst>
            </p:cNvPr>
            <p:cNvSpPr/>
            <p:nvPr/>
          </p:nvSpPr>
          <p:spPr bwMode="gray">
            <a:xfrm>
              <a:off x="623443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67" name="Forme libre : forme 6766">
              <a:extLst>
                <a:ext uri="{FF2B5EF4-FFF2-40B4-BE49-F238E27FC236}">
                  <a16:creationId xmlns:a16="http://schemas.microsoft.com/office/drawing/2014/main" id="{6C2DE4E1-A9CF-370C-C14A-918343D02EEA}"/>
                </a:ext>
              </a:extLst>
            </p:cNvPr>
            <p:cNvSpPr/>
            <p:nvPr/>
          </p:nvSpPr>
          <p:spPr bwMode="gray">
            <a:xfrm>
              <a:off x="618490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68" name="Forme libre : forme 6767">
              <a:extLst>
                <a:ext uri="{FF2B5EF4-FFF2-40B4-BE49-F238E27FC236}">
                  <a16:creationId xmlns:a16="http://schemas.microsoft.com/office/drawing/2014/main" id="{FDC3A893-7A68-445B-1111-0D7223285DAE}"/>
                </a:ext>
              </a:extLst>
            </p:cNvPr>
            <p:cNvSpPr/>
            <p:nvPr/>
          </p:nvSpPr>
          <p:spPr bwMode="gray">
            <a:xfrm>
              <a:off x="613664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69" name="Forme libre : forme 6768">
              <a:extLst>
                <a:ext uri="{FF2B5EF4-FFF2-40B4-BE49-F238E27FC236}">
                  <a16:creationId xmlns:a16="http://schemas.microsoft.com/office/drawing/2014/main" id="{030DC567-E6EF-491C-8EE5-3DD75B337272}"/>
                </a:ext>
              </a:extLst>
            </p:cNvPr>
            <p:cNvSpPr/>
            <p:nvPr/>
          </p:nvSpPr>
          <p:spPr bwMode="gray">
            <a:xfrm>
              <a:off x="608711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70" name="Forme libre : forme 6769">
              <a:extLst>
                <a:ext uri="{FF2B5EF4-FFF2-40B4-BE49-F238E27FC236}">
                  <a16:creationId xmlns:a16="http://schemas.microsoft.com/office/drawing/2014/main" id="{B09970A0-DEF7-3F54-FBB6-669EBC70AF69}"/>
                </a:ext>
              </a:extLst>
            </p:cNvPr>
            <p:cNvSpPr/>
            <p:nvPr/>
          </p:nvSpPr>
          <p:spPr bwMode="gray">
            <a:xfrm>
              <a:off x="603885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71" name="Forme libre : forme 6770">
              <a:extLst>
                <a:ext uri="{FF2B5EF4-FFF2-40B4-BE49-F238E27FC236}">
                  <a16:creationId xmlns:a16="http://schemas.microsoft.com/office/drawing/2014/main" id="{1630C02E-2167-2CDE-8604-25FBA96FAD43}"/>
                </a:ext>
              </a:extLst>
            </p:cNvPr>
            <p:cNvSpPr/>
            <p:nvPr/>
          </p:nvSpPr>
          <p:spPr bwMode="gray">
            <a:xfrm>
              <a:off x="598932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72" name="Forme libre : forme 6771">
              <a:extLst>
                <a:ext uri="{FF2B5EF4-FFF2-40B4-BE49-F238E27FC236}">
                  <a16:creationId xmlns:a16="http://schemas.microsoft.com/office/drawing/2014/main" id="{87F5F0F3-4BA6-42C9-E690-FA64706B738A}"/>
                </a:ext>
              </a:extLst>
            </p:cNvPr>
            <p:cNvSpPr/>
            <p:nvPr/>
          </p:nvSpPr>
          <p:spPr bwMode="gray">
            <a:xfrm>
              <a:off x="594106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73" name="Forme libre : forme 6772">
              <a:extLst>
                <a:ext uri="{FF2B5EF4-FFF2-40B4-BE49-F238E27FC236}">
                  <a16:creationId xmlns:a16="http://schemas.microsoft.com/office/drawing/2014/main" id="{E47DE96C-93FC-4BD0-EBC1-708F9E75EADB}"/>
                </a:ext>
              </a:extLst>
            </p:cNvPr>
            <p:cNvSpPr/>
            <p:nvPr/>
          </p:nvSpPr>
          <p:spPr bwMode="gray">
            <a:xfrm>
              <a:off x="589153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74" name="Forme libre : forme 6773">
              <a:extLst>
                <a:ext uri="{FF2B5EF4-FFF2-40B4-BE49-F238E27FC236}">
                  <a16:creationId xmlns:a16="http://schemas.microsoft.com/office/drawing/2014/main" id="{94749D2B-72F6-88AA-43A4-7DE5CB3DFA64}"/>
                </a:ext>
              </a:extLst>
            </p:cNvPr>
            <p:cNvSpPr/>
            <p:nvPr/>
          </p:nvSpPr>
          <p:spPr bwMode="gray">
            <a:xfrm>
              <a:off x="584200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75" name="Forme libre : forme 6774">
              <a:extLst>
                <a:ext uri="{FF2B5EF4-FFF2-40B4-BE49-F238E27FC236}">
                  <a16:creationId xmlns:a16="http://schemas.microsoft.com/office/drawing/2014/main" id="{558FB0CE-BB51-508E-9964-E9B82954E0D2}"/>
                </a:ext>
              </a:extLst>
            </p:cNvPr>
            <p:cNvSpPr/>
            <p:nvPr/>
          </p:nvSpPr>
          <p:spPr bwMode="gray">
            <a:xfrm>
              <a:off x="579374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76" name="Forme libre : forme 6775">
              <a:extLst>
                <a:ext uri="{FF2B5EF4-FFF2-40B4-BE49-F238E27FC236}">
                  <a16:creationId xmlns:a16="http://schemas.microsoft.com/office/drawing/2014/main" id="{D9D0A7E6-2808-6DC2-F505-510BEDBFCABD}"/>
                </a:ext>
              </a:extLst>
            </p:cNvPr>
            <p:cNvSpPr/>
            <p:nvPr/>
          </p:nvSpPr>
          <p:spPr bwMode="gray">
            <a:xfrm>
              <a:off x="574421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77" name="Forme libre : forme 6776">
              <a:extLst>
                <a:ext uri="{FF2B5EF4-FFF2-40B4-BE49-F238E27FC236}">
                  <a16:creationId xmlns:a16="http://schemas.microsoft.com/office/drawing/2014/main" id="{8D0A2C45-08C3-7791-9B79-775525A8DDC7}"/>
                </a:ext>
              </a:extLst>
            </p:cNvPr>
            <p:cNvSpPr/>
            <p:nvPr/>
          </p:nvSpPr>
          <p:spPr bwMode="gray">
            <a:xfrm>
              <a:off x="569595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78" name="Forme libre : forme 6777">
              <a:extLst>
                <a:ext uri="{FF2B5EF4-FFF2-40B4-BE49-F238E27FC236}">
                  <a16:creationId xmlns:a16="http://schemas.microsoft.com/office/drawing/2014/main" id="{9637C8B2-2F8D-ED91-80F8-ACD009931473}"/>
                </a:ext>
              </a:extLst>
            </p:cNvPr>
            <p:cNvSpPr/>
            <p:nvPr/>
          </p:nvSpPr>
          <p:spPr bwMode="gray">
            <a:xfrm>
              <a:off x="564642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79" name="Forme libre : forme 6778">
              <a:extLst>
                <a:ext uri="{FF2B5EF4-FFF2-40B4-BE49-F238E27FC236}">
                  <a16:creationId xmlns:a16="http://schemas.microsoft.com/office/drawing/2014/main" id="{B3574297-2440-6ADC-6852-68024CEDB5EF}"/>
                </a:ext>
              </a:extLst>
            </p:cNvPr>
            <p:cNvSpPr/>
            <p:nvPr/>
          </p:nvSpPr>
          <p:spPr bwMode="gray">
            <a:xfrm>
              <a:off x="559689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80" name="Forme libre : forme 6779">
              <a:extLst>
                <a:ext uri="{FF2B5EF4-FFF2-40B4-BE49-F238E27FC236}">
                  <a16:creationId xmlns:a16="http://schemas.microsoft.com/office/drawing/2014/main" id="{D34B3D31-7599-EE1E-06BA-182AE6CFBD6E}"/>
                </a:ext>
              </a:extLst>
            </p:cNvPr>
            <p:cNvSpPr/>
            <p:nvPr/>
          </p:nvSpPr>
          <p:spPr bwMode="gray">
            <a:xfrm>
              <a:off x="554863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81" name="Forme libre : forme 6780">
              <a:extLst>
                <a:ext uri="{FF2B5EF4-FFF2-40B4-BE49-F238E27FC236}">
                  <a16:creationId xmlns:a16="http://schemas.microsoft.com/office/drawing/2014/main" id="{CE92C456-DC42-3A87-D494-AA1A3058E891}"/>
                </a:ext>
              </a:extLst>
            </p:cNvPr>
            <p:cNvSpPr/>
            <p:nvPr/>
          </p:nvSpPr>
          <p:spPr bwMode="gray">
            <a:xfrm>
              <a:off x="549910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82" name="Forme libre : forme 6781">
              <a:extLst>
                <a:ext uri="{FF2B5EF4-FFF2-40B4-BE49-F238E27FC236}">
                  <a16:creationId xmlns:a16="http://schemas.microsoft.com/office/drawing/2014/main" id="{E6EB514A-48BA-D133-A495-D9A7B16D7841}"/>
                </a:ext>
              </a:extLst>
            </p:cNvPr>
            <p:cNvSpPr/>
            <p:nvPr/>
          </p:nvSpPr>
          <p:spPr bwMode="gray">
            <a:xfrm>
              <a:off x="545084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83" name="Forme libre : forme 6782">
              <a:extLst>
                <a:ext uri="{FF2B5EF4-FFF2-40B4-BE49-F238E27FC236}">
                  <a16:creationId xmlns:a16="http://schemas.microsoft.com/office/drawing/2014/main" id="{1447DDB2-CEF0-6DD7-8E2E-02486B15648C}"/>
                </a:ext>
              </a:extLst>
            </p:cNvPr>
            <p:cNvSpPr/>
            <p:nvPr/>
          </p:nvSpPr>
          <p:spPr bwMode="gray">
            <a:xfrm>
              <a:off x="540131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84" name="Forme libre : forme 6783">
              <a:extLst>
                <a:ext uri="{FF2B5EF4-FFF2-40B4-BE49-F238E27FC236}">
                  <a16:creationId xmlns:a16="http://schemas.microsoft.com/office/drawing/2014/main" id="{DFB4B719-54FF-BC84-D1D0-E330A4D6DE78}"/>
                </a:ext>
              </a:extLst>
            </p:cNvPr>
            <p:cNvSpPr/>
            <p:nvPr/>
          </p:nvSpPr>
          <p:spPr bwMode="gray">
            <a:xfrm>
              <a:off x="535178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85" name="Forme libre : forme 6784">
              <a:extLst>
                <a:ext uri="{FF2B5EF4-FFF2-40B4-BE49-F238E27FC236}">
                  <a16:creationId xmlns:a16="http://schemas.microsoft.com/office/drawing/2014/main" id="{64FC836D-C2F2-F6C0-929B-2698B2CF46C2}"/>
                </a:ext>
              </a:extLst>
            </p:cNvPr>
            <p:cNvSpPr/>
            <p:nvPr/>
          </p:nvSpPr>
          <p:spPr bwMode="gray">
            <a:xfrm>
              <a:off x="530352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86" name="Forme libre : forme 6785">
              <a:extLst>
                <a:ext uri="{FF2B5EF4-FFF2-40B4-BE49-F238E27FC236}">
                  <a16:creationId xmlns:a16="http://schemas.microsoft.com/office/drawing/2014/main" id="{26BA5600-2062-3399-21E4-2F6E432830A4}"/>
                </a:ext>
              </a:extLst>
            </p:cNvPr>
            <p:cNvSpPr/>
            <p:nvPr/>
          </p:nvSpPr>
          <p:spPr bwMode="gray">
            <a:xfrm>
              <a:off x="525399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87" name="Forme libre : forme 6786">
              <a:extLst>
                <a:ext uri="{FF2B5EF4-FFF2-40B4-BE49-F238E27FC236}">
                  <a16:creationId xmlns:a16="http://schemas.microsoft.com/office/drawing/2014/main" id="{47B8C16F-58BB-EE01-4C7D-FDBB2A257567}"/>
                </a:ext>
              </a:extLst>
            </p:cNvPr>
            <p:cNvSpPr/>
            <p:nvPr/>
          </p:nvSpPr>
          <p:spPr bwMode="gray">
            <a:xfrm>
              <a:off x="520573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88" name="Forme libre : forme 6787">
              <a:extLst>
                <a:ext uri="{FF2B5EF4-FFF2-40B4-BE49-F238E27FC236}">
                  <a16:creationId xmlns:a16="http://schemas.microsoft.com/office/drawing/2014/main" id="{C1296F3F-C783-9BEE-E3BA-39935ADCE395}"/>
                </a:ext>
              </a:extLst>
            </p:cNvPr>
            <p:cNvSpPr/>
            <p:nvPr/>
          </p:nvSpPr>
          <p:spPr bwMode="gray">
            <a:xfrm>
              <a:off x="515620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89" name="Forme libre : forme 6788">
              <a:extLst>
                <a:ext uri="{FF2B5EF4-FFF2-40B4-BE49-F238E27FC236}">
                  <a16:creationId xmlns:a16="http://schemas.microsoft.com/office/drawing/2014/main" id="{42290C3A-DE6D-FBD1-0FF9-CA4A57FF0D6C}"/>
                </a:ext>
              </a:extLst>
            </p:cNvPr>
            <p:cNvSpPr/>
            <p:nvPr/>
          </p:nvSpPr>
          <p:spPr bwMode="gray">
            <a:xfrm>
              <a:off x="510667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90" name="Forme libre : forme 6789">
              <a:extLst>
                <a:ext uri="{FF2B5EF4-FFF2-40B4-BE49-F238E27FC236}">
                  <a16:creationId xmlns:a16="http://schemas.microsoft.com/office/drawing/2014/main" id="{131DD172-36E7-8FE9-12EA-1E285E63C40F}"/>
                </a:ext>
              </a:extLst>
            </p:cNvPr>
            <p:cNvSpPr/>
            <p:nvPr/>
          </p:nvSpPr>
          <p:spPr bwMode="gray">
            <a:xfrm>
              <a:off x="505841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91" name="Forme libre : forme 6790">
              <a:extLst>
                <a:ext uri="{FF2B5EF4-FFF2-40B4-BE49-F238E27FC236}">
                  <a16:creationId xmlns:a16="http://schemas.microsoft.com/office/drawing/2014/main" id="{B95DFC4F-7EEB-9F6C-76FC-5E3925B8D135}"/>
                </a:ext>
              </a:extLst>
            </p:cNvPr>
            <p:cNvSpPr/>
            <p:nvPr/>
          </p:nvSpPr>
          <p:spPr bwMode="gray">
            <a:xfrm>
              <a:off x="500888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92" name="Forme libre : forme 6791">
              <a:extLst>
                <a:ext uri="{FF2B5EF4-FFF2-40B4-BE49-F238E27FC236}">
                  <a16:creationId xmlns:a16="http://schemas.microsoft.com/office/drawing/2014/main" id="{717023C1-9085-91E3-987B-E4D56C6F9C0D}"/>
                </a:ext>
              </a:extLst>
            </p:cNvPr>
            <p:cNvSpPr/>
            <p:nvPr/>
          </p:nvSpPr>
          <p:spPr bwMode="gray">
            <a:xfrm>
              <a:off x="496062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93" name="Forme libre : forme 6792">
              <a:extLst>
                <a:ext uri="{FF2B5EF4-FFF2-40B4-BE49-F238E27FC236}">
                  <a16:creationId xmlns:a16="http://schemas.microsoft.com/office/drawing/2014/main" id="{50C15A3B-B5E2-E40F-D7F3-58AA0997B195}"/>
                </a:ext>
              </a:extLst>
            </p:cNvPr>
            <p:cNvSpPr/>
            <p:nvPr/>
          </p:nvSpPr>
          <p:spPr bwMode="gray">
            <a:xfrm>
              <a:off x="491109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94" name="Forme libre : forme 6793">
              <a:extLst>
                <a:ext uri="{FF2B5EF4-FFF2-40B4-BE49-F238E27FC236}">
                  <a16:creationId xmlns:a16="http://schemas.microsoft.com/office/drawing/2014/main" id="{721A71DE-5C9D-FCFD-E153-CA8FB81F05DB}"/>
                </a:ext>
              </a:extLst>
            </p:cNvPr>
            <p:cNvSpPr/>
            <p:nvPr/>
          </p:nvSpPr>
          <p:spPr bwMode="gray">
            <a:xfrm>
              <a:off x="486156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95" name="Forme libre : forme 6794">
              <a:extLst>
                <a:ext uri="{FF2B5EF4-FFF2-40B4-BE49-F238E27FC236}">
                  <a16:creationId xmlns:a16="http://schemas.microsoft.com/office/drawing/2014/main" id="{19F0251E-9418-DBEB-F8C5-8337029CCECA}"/>
                </a:ext>
              </a:extLst>
            </p:cNvPr>
            <p:cNvSpPr/>
            <p:nvPr/>
          </p:nvSpPr>
          <p:spPr bwMode="gray">
            <a:xfrm>
              <a:off x="481330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96" name="Forme libre : forme 6795">
              <a:extLst>
                <a:ext uri="{FF2B5EF4-FFF2-40B4-BE49-F238E27FC236}">
                  <a16:creationId xmlns:a16="http://schemas.microsoft.com/office/drawing/2014/main" id="{BE8FDC10-D6A6-55DE-B013-F78413DF7316}"/>
                </a:ext>
              </a:extLst>
            </p:cNvPr>
            <p:cNvSpPr/>
            <p:nvPr/>
          </p:nvSpPr>
          <p:spPr bwMode="gray">
            <a:xfrm>
              <a:off x="476377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97" name="Forme libre : forme 6796">
              <a:extLst>
                <a:ext uri="{FF2B5EF4-FFF2-40B4-BE49-F238E27FC236}">
                  <a16:creationId xmlns:a16="http://schemas.microsoft.com/office/drawing/2014/main" id="{59C27FB9-5793-0B37-B129-67A37099F6A0}"/>
                </a:ext>
              </a:extLst>
            </p:cNvPr>
            <p:cNvSpPr/>
            <p:nvPr/>
          </p:nvSpPr>
          <p:spPr bwMode="gray">
            <a:xfrm>
              <a:off x="471551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98" name="Forme libre : forme 6797">
              <a:extLst>
                <a:ext uri="{FF2B5EF4-FFF2-40B4-BE49-F238E27FC236}">
                  <a16:creationId xmlns:a16="http://schemas.microsoft.com/office/drawing/2014/main" id="{3AD09926-5483-A78F-F48E-17F05CF578F0}"/>
                </a:ext>
              </a:extLst>
            </p:cNvPr>
            <p:cNvSpPr/>
            <p:nvPr/>
          </p:nvSpPr>
          <p:spPr bwMode="gray">
            <a:xfrm>
              <a:off x="466598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99" name="Forme libre : forme 6798">
              <a:extLst>
                <a:ext uri="{FF2B5EF4-FFF2-40B4-BE49-F238E27FC236}">
                  <a16:creationId xmlns:a16="http://schemas.microsoft.com/office/drawing/2014/main" id="{8D3FB83A-42D6-4A3A-2C19-23269F28574C}"/>
                </a:ext>
              </a:extLst>
            </p:cNvPr>
            <p:cNvSpPr/>
            <p:nvPr/>
          </p:nvSpPr>
          <p:spPr bwMode="gray">
            <a:xfrm>
              <a:off x="461772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00" name="Forme libre : forme 6799">
              <a:extLst>
                <a:ext uri="{FF2B5EF4-FFF2-40B4-BE49-F238E27FC236}">
                  <a16:creationId xmlns:a16="http://schemas.microsoft.com/office/drawing/2014/main" id="{2289C37D-58A3-CC4B-93EA-8EDFB1BBC428}"/>
                </a:ext>
              </a:extLst>
            </p:cNvPr>
            <p:cNvSpPr/>
            <p:nvPr/>
          </p:nvSpPr>
          <p:spPr bwMode="gray">
            <a:xfrm>
              <a:off x="456819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01" name="Forme libre : forme 6800">
              <a:extLst>
                <a:ext uri="{FF2B5EF4-FFF2-40B4-BE49-F238E27FC236}">
                  <a16:creationId xmlns:a16="http://schemas.microsoft.com/office/drawing/2014/main" id="{B3F4F67C-EEAD-CB98-0B91-9005A8BCC773}"/>
                </a:ext>
              </a:extLst>
            </p:cNvPr>
            <p:cNvSpPr/>
            <p:nvPr/>
          </p:nvSpPr>
          <p:spPr bwMode="gray">
            <a:xfrm>
              <a:off x="451866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02" name="Forme libre : forme 6801">
              <a:extLst>
                <a:ext uri="{FF2B5EF4-FFF2-40B4-BE49-F238E27FC236}">
                  <a16:creationId xmlns:a16="http://schemas.microsoft.com/office/drawing/2014/main" id="{34146632-E1A0-B80E-56DF-F316C152EB63}"/>
                </a:ext>
              </a:extLst>
            </p:cNvPr>
            <p:cNvSpPr/>
            <p:nvPr/>
          </p:nvSpPr>
          <p:spPr bwMode="gray">
            <a:xfrm>
              <a:off x="447040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03" name="Forme libre : forme 6802">
              <a:extLst>
                <a:ext uri="{FF2B5EF4-FFF2-40B4-BE49-F238E27FC236}">
                  <a16:creationId xmlns:a16="http://schemas.microsoft.com/office/drawing/2014/main" id="{8332D8F2-2FC8-A7C1-C736-DC6982F9BE76}"/>
                </a:ext>
              </a:extLst>
            </p:cNvPr>
            <p:cNvSpPr/>
            <p:nvPr/>
          </p:nvSpPr>
          <p:spPr bwMode="gray">
            <a:xfrm>
              <a:off x="442087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04" name="Forme libre : forme 6803">
              <a:extLst>
                <a:ext uri="{FF2B5EF4-FFF2-40B4-BE49-F238E27FC236}">
                  <a16:creationId xmlns:a16="http://schemas.microsoft.com/office/drawing/2014/main" id="{E7D2235C-1650-8520-62FE-2126C3B60F51}"/>
                </a:ext>
              </a:extLst>
            </p:cNvPr>
            <p:cNvSpPr/>
            <p:nvPr/>
          </p:nvSpPr>
          <p:spPr bwMode="gray">
            <a:xfrm>
              <a:off x="437261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05" name="Forme libre : forme 6804">
              <a:extLst>
                <a:ext uri="{FF2B5EF4-FFF2-40B4-BE49-F238E27FC236}">
                  <a16:creationId xmlns:a16="http://schemas.microsoft.com/office/drawing/2014/main" id="{EC878554-1F58-5196-997F-8024AC35E50E}"/>
                </a:ext>
              </a:extLst>
            </p:cNvPr>
            <p:cNvSpPr/>
            <p:nvPr/>
          </p:nvSpPr>
          <p:spPr bwMode="gray">
            <a:xfrm>
              <a:off x="432308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06" name="Forme libre : forme 6805">
              <a:extLst>
                <a:ext uri="{FF2B5EF4-FFF2-40B4-BE49-F238E27FC236}">
                  <a16:creationId xmlns:a16="http://schemas.microsoft.com/office/drawing/2014/main" id="{CC486C2C-F7E0-1F6C-DC88-0511FC452DB0}"/>
                </a:ext>
              </a:extLst>
            </p:cNvPr>
            <p:cNvSpPr/>
            <p:nvPr/>
          </p:nvSpPr>
          <p:spPr bwMode="gray">
            <a:xfrm>
              <a:off x="427355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07" name="Forme libre : forme 6806">
              <a:extLst>
                <a:ext uri="{FF2B5EF4-FFF2-40B4-BE49-F238E27FC236}">
                  <a16:creationId xmlns:a16="http://schemas.microsoft.com/office/drawing/2014/main" id="{6304063B-56A3-A2DA-28AF-88F0FDC22324}"/>
                </a:ext>
              </a:extLst>
            </p:cNvPr>
            <p:cNvSpPr/>
            <p:nvPr/>
          </p:nvSpPr>
          <p:spPr bwMode="gray">
            <a:xfrm>
              <a:off x="422529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08" name="Forme libre : forme 6807">
              <a:extLst>
                <a:ext uri="{FF2B5EF4-FFF2-40B4-BE49-F238E27FC236}">
                  <a16:creationId xmlns:a16="http://schemas.microsoft.com/office/drawing/2014/main" id="{096AA2F7-8D0F-3D0A-633B-AB65170558F2}"/>
                </a:ext>
              </a:extLst>
            </p:cNvPr>
            <p:cNvSpPr/>
            <p:nvPr/>
          </p:nvSpPr>
          <p:spPr bwMode="gray">
            <a:xfrm>
              <a:off x="417576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09" name="Forme libre : forme 6808">
              <a:extLst>
                <a:ext uri="{FF2B5EF4-FFF2-40B4-BE49-F238E27FC236}">
                  <a16:creationId xmlns:a16="http://schemas.microsoft.com/office/drawing/2014/main" id="{DDEBAB11-3FD9-CACA-192C-B289019921DF}"/>
                </a:ext>
              </a:extLst>
            </p:cNvPr>
            <p:cNvSpPr/>
            <p:nvPr/>
          </p:nvSpPr>
          <p:spPr bwMode="gray">
            <a:xfrm>
              <a:off x="412750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10" name="Forme libre : forme 6809">
              <a:extLst>
                <a:ext uri="{FF2B5EF4-FFF2-40B4-BE49-F238E27FC236}">
                  <a16:creationId xmlns:a16="http://schemas.microsoft.com/office/drawing/2014/main" id="{28D3F634-4389-66C7-0142-4C5B489AA34D}"/>
                </a:ext>
              </a:extLst>
            </p:cNvPr>
            <p:cNvSpPr/>
            <p:nvPr/>
          </p:nvSpPr>
          <p:spPr bwMode="gray">
            <a:xfrm>
              <a:off x="407797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11" name="Forme libre : forme 6810">
              <a:extLst>
                <a:ext uri="{FF2B5EF4-FFF2-40B4-BE49-F238E27FC236}">
                  <a16:creationId xmlns:a16="http://schemas.microsoft.com/office/drawing/2014/main" id="{DFEBB20C-2B37-AD7A-8458-38DDD3508BF0}"/>
                </a:ext>
              </a:extLst>
            </p:cNvPr>
            <p:cNvSpPr/>
            <p:nvPr/>
          </p:nvSpPr>
          <p:spPr bwMode="gray">
            <a:xfrm>
              <a:off x="402844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12" name="Forme libre : forme 6811">
              <a:extLst>
                <a:ext uri="{FF2B5EF4-FFF2-40B4-BE49-F238E27FC236}">
                  <a16:creationId xmlns:a16="http://schemas.microsoft.com/office/drawing/2014/main" id="{B4F53FA9-BF36-1168-F2C6-E9715B7A6B56}"/>
                </a:ext>
              </a:extLst>
            </p:cNvPr>
            <p:cNvSpPr/>
            <p:nvPr/>
          </p:nvSpPr>
          <p:spPr bwMode="gray">
            <a:xfrm>
              <a:off x="398018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13" name="Forme libre : forme 6812">
              <a:extLst>
                <a:ext uri="{FF2B5EF4-FFF2-40B4-BE49-F238E27FC236}">
                  <a16:creationId xmlns:a16="http://schemas.microsoft.com/office/drawing/2014/main" id="{56F3D115-F6F3-0D7A-38E3-7E1872A9B7A3}"/>
                </a:ext>
              </a:extLst>
            </p:cNvPr>
            <p:cNvSpPr/>
            <p:nvPr/>
          </p:nvSpPr>
          <p:spPr bwMode="gray">
            <a:xfrm>
              <a:off x="393065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14" name="Forme libre : forme 6813">
              <a:extLst>
                <a:ext uri="{FF2B5EF4-FFF2-40B4-BE49-F238E27FC236}">
                  <a16:creationId xmlns:a16="http://schemas.microsoft.com/office/drawing/2014/main" id="{0B0D80EA-0D05-50AC-33D3-4F19F1024140}"/>
                </a:ext>
              </a:extLst>
            </p:cNvPr>
            <p:cNvSpPr/>
            <p:nvPr/>
          </p:nvSpPr>
          <p:spPr bwMode="gray">
            <a:xfrm>
              <a:off x="388239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15" name="Forme libre : forme 6814">
              <a:extLst>
                <a:ext uri="{FF2B5EF4-FFF2-40B4-BE49-F238E27FC236}">
                  <a16:creationId xmlns:a16="http://schemas.microsoft.com/office/drawing/2014/main" id="{528D3ADB-A0B2-7ED3-E22F-4EEAB840DC0B}"/>
                </a:ext>
              </a:extLst>
            </p:cNvPr>
            <p:cNvSpPr/>
            <p:nvPr/>
          </p:nvSpPr>
          <p:spPr bwMode="gray">
            <a:xfrm>
              <a:off x="383286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16" name="Forme libre : forme 6815">
              <a:extLst>
                <a:ext uri="{FF2B5EF4-FFF2-40B4-BE49-F238E27FC236}">
                  <a16:creationId xmlns:a16="http://schemas.microsoft.com/office/drawing/2014/main" id="{F742A3F8-0FDF-13BB-F6A6-0387326310D9}"/>
                </a:ext>
              </a:extLst>
            </p:cNvPr>
            <p:cNvSpPr/>
            <p:nvPr/>
          </p:nvSpPr>
          <p:spPr bwMode="gray">
            <a:xfrm>
              <a:off x="245999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17" name="Forme libre : forme 6816">
              <a:extLst>
                <a:ext uri="{FF2B5EF4-FFF2-40B4-BE49-F238E27FC236}">
                  <a16:creationId xmlns:a16="http://schemas.microsoft.com/office/drawing/2014/main" id="{B1AE1418-8DFE-E8A8-D96F-E8D856242F29}"/>
                </a:ext>
              </a:extLst>
            </p:cNvPr>
            <p:cNvSpPr/>
            <p:nvPr/>
          </p:nvSpPr>
          <p:spPr bwMode="gray">
            <a:xfrm>
              <a:off x="241173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18" name="Forme libre : forme 6817">
              <a:extLst>
                <a:ext uri="{FF2B5EF4-FFF2-40B4-BE49-F238E27FC236}">
                  <a16:creationId xmlns:a16="http://schemas.microsoft.com/office/drawing/2014/main" id="{BB740EA5-7365-D2D5-6998-E357ED7FA0AF}"/>
                </a:ext>
              </a:extLst>
            </p:cNvPr>
            <p:cNvSpPr/>
            <p:nvPr/>
          </p:nvSpPr>
          <p:spPr bwMode="gray">
            <a:xfrm>
              <a:off x="236220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19" name="Forme libre : forme 6818">
              <a:extLst>
                <a:ext uri="{FF2B5EF4-FFF2-40B4-BE49-F238E27FC236}">
                  <a16:creationId xmlns:a16="http://schemas.microsoft.com/office/drawing/2014/main" id="{C7965050-CCDC-CC62-4DAF-2349BEC69BE3}"/>
                </a:ext>
              </a:extLst>
            </p:cNvPr>
            <p:cNvSpPr/>
            <p:nvPr/>
          </p:nvSpPr>
          <p:spPr bwMode="gray">
            <a:xfrm>
              <a:off x="231394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20" name="Forme libre : forme 6819">
              <a:extLst>
                <a:ext uri="{FF2B5EF4-FFF2-40B4-BE49-F238E27FC236}">
                  <a16:creationId xmlns:a16="http://schemas.microsoft.com/office/drawing/2014/main" id="{89B89F71-82C9-3930-5BD3-4F1CBE95972B}"/>
                </a:ext>
              </a:extLst>
            </p:cNvPr>
            <p:cNvSpPr/>
            <p:nvPr/>
          </p:nvSpPr>
          <p:spPr bwMode="gray">
            <a:xfrm>
              <a:off x="226441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21" name="Forme libre : forme 6820">
              <a:extLst>
                <a:ext uri="{FF2B5EF4-FFF2-40B4-BE49-F238E27FC236}">
                  <a16:creationId xmlns:a16="http://schemas.microsoft.com/office/drawing/2014/main" id="{AA70C3FA-2E21-6F33-D417-8641811CBF39}"/>
                </a:ext>
              </a:extLst>
            </p:cNvPr>
            <p:cNvSpPr/>
            <p:nvPr/>
          </p:nvSpPr>
          <p:spPr bwMode="gray">
            <a:xfrm>
              <a:off x="221488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22" name="Forme libre : forme 6821">
              <a:extLst>
                <a:ext uri="{FF2B5EF4-FFF2-40B4-BE49-F238E27FC236}">
                  <a16:creationId xmlns:a16="http://schemas.microsoft.com/office/drawing/2014/main" id="{EA12A94A-6B64-B7E9-C69A-6FAD5780563D}"/>
                </a:ext>
              </a:extLst>
            </p:cNvPr>
            <p:cNvSpPr/>
            <p:nvPr/>
          </p:nvSpPr>
          <p:spPr bwMode="gray">
            <a:xfrm>
              <a:off x="216662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23" name="Forme libre : forme 6822">
              <a:extLst>
                <a:ext uri="{FF2B5EF4-FFF2-40B4-BE49-F238E27FC236}">
                  <a16:creationId xmlns:a16="http://schemas.microsoft.com/office/drawing/2014/main" id="{EA905A8A-34BA-8BFC-1178-115DCCCEB4E4}"/>
                </a:ext>
              </a:extLst>
            </p:cNvPr>
            <p:cNvSpPr/>
            <p:nvPr/>
          </p:nvSpPr>
          <p:spPr bwMode="gray">
            <a:xfrm>
              <a:off x="211709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24" name="Forme libre : forme 6823">
              <a:extLst>
                <a:ext uri="{FF2B5EF4-FFF2-40B4-BE49-F238E27FC236}">
                  <a16:creationId xmlns:a16="http://schemas.microsoft.com/office/drawing/2014/main" id="{92A7062C-6D58-0896-BB5F-8DC51683CEC4}"/>
                </a:ext>
              </a:extLst>
            </p:cNvPr>
            <p:cNvSpPr/>
            <p:nvPr/>
          </p:nvSpPr>
          <p:spPr bwMode="gray">
            <a:xfrm>
              <a:off x="206883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25" name="Forme libre : forme 6824">
              <a:extLst>
                <a:ext uri="{FF2B5EF4-FFF2-40B4-BE49-F238E27FC236}">
                  <a16:creationId xmlns:a16="http://schemas.microsoft.com/office/drawing/2014/main" id="{FDCE8254-9648-B5D6-A622-0260465BAFD8}"/>
                </a:ext>
              </a:extLst>
            </p:cNvPr>
            <p:cNvSpPr/>
            <p:nvPr/>
          </p:nvSpPr>
          <p:spPr bwMode="gray">
            <a:xfrm>
              <a:off x="201930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26" name="Forme libre : forme 6825">
              <a:extLst>
                <a:ext uri="{FF2B5EF4-FFF2-40B4-BE49-F238E27FC236}">
                  <a16:creationId xmlns:a16="http://schemas.microsoft.com/office/drawing/2014/main" id="{17F485BC-9C76-523D-D8DC-7B1EAC65B211}"/>
                </a:ext>
              </a:extLst>
            </p:cNvPr>
            <p:cNvSpPr/>
            <p:nvPr/>
          </p:nvSpPr>
          <p:spPr bwMode="gray">
            <a:xfrm>
              <a:off x="196977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27" name="Forme libre : forme 6826">
              <a:extLst>
                <a:ext uri="{FF2B5EF4-FFF2-40B4-BE49-F238E27FC236}">
                  <a16:creationId xmlns:a16="http://schemas.microsoft.com/office/drawing/2014/main" id="{45FFE48E-B4F9-82BD-B1A6-9DCD7EA84E6C}"/>
                </a:ext>
              </a:extLst>
            </p:cNvPr>
            <p:cNvSpPr/>
            <p:nvPr/>
          </p:nvSpPr>
          <p:spPr bwMode="gray">
            <a:xfrm>
              <a:off x="192151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28" name="Forme libre : forme 6827">
              <a:extLst>
                <a:ext uri="{FF2B5EF4-FFF2-40B4-BE49-F238E27FC236}">
                  <a16:creationId xmlns:a16="http://schemas.microsoft.com/office/drawing/2014/main" id="{5ADC14D9-6E9A-11CA-9E19-84BA3D8A0B38}"/>
                </a:ext>
              </a:extLst>
            </p:cNvPr>
            <p:cNvSpPr/>
            <p:nvPr/>
          </p:nvSpPr>
          <p:spPr bwMode="gray">
            <a:xfrm>
              <a:off x="187198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29" name="Forme libre : forme 6828">
              <a:extLst>
                <a:ext uri="{FF2B5EF4-FFF2-40B4-BE49-F238E27FC236}">
                  <a16:creationId xmlns:a16="http://schemas.microsoft.com/office/drawing/2014/main" id="{5C347035-BF18-1FA0-C26D-D8B3044D186D}"/>
                </a:ext>
              </a:extLst>
            </p:cNvPr>
            <p:cNvSpPr/>
            <p:nvPr/>
          </p:nvSpPr>
          <p:spPr bwMode="gray">
            <a:xfrm>
              <a:off x="182372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30" name="Forme libre : forme 6829">
              <a:extLst>
                <a:ext uri="{FF2B5EF4-FFF2-40B4-BE49-F238E27FC236}">
                  <a16:creationId xmlns:a16="http://schemas.microsoft.com/office/drawing/2014/main" id="{299D55FB-E6EC-C031-F8E5-8228FDA44272}"/>
                </a:ext>
              </a:extLst>
            </p:cNvPr>
            <p:cNvSpPr/>
            <p:nvPr/>
          </p:nvSpPr>
          <p:spPr bwMode="gray">
            <a:xfrm>
              <a:off x="177419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31" name="Forme libre : forme 6830">
              <a:extLst>
                <a:ext uri="{FF2B5EF4-FFF2-40B4-BE49-F238E27FC236}">
                  <a16:creationId xmlns:a16="http://schemas.microsoft.com/office/drawing/2014/main" id="{001EC424-C335-1A75-625A-A4C8E1B8CE54}"/>
                </a:ext>
              </a:extLst>
            </p:cNvPr>
            <p:cNvSpPr/>
            <p:nvPr/>
          </p:nvSpPr>
          <p:spPr bwMode="gray">
            <a:xfrm>
              <a:off x="172593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32" name="Forme libre : forme 6831">
              <a:extLst>
                <a:ext uri="{FF2B5EF4-FFF2-40B4-BE49-F238E27FC236}">
                  <a16:creationId xmlns:a16="http://schemas.microsoft.com/office/drawing/2014/main" id="{564AB900-76F8-AFE3-B3C4-467BA740B25E}"/>
                </a:ext>
              </a:extLst>
            </p:cNvPr>
            <p:cNvSpPr/>
            <p:nvPr/>
          </p:nvSpPr>
          <p:spPr bwMode="gray">
            <a:xfrm>
              <a:off x="167640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33" name="Forme libre : forme 6832">
              <a:extLst>
                <a:ext uri="{FF2B5EF4-FFF2-40B4-BE49-F238E27FC236}">
                  <a16:creationId xmlns:a16="http://schemas.microsoft.com/office/drawing/2014/main" id="{81E50C64-CFD5-EC82-5DA4-F1580703A8AD}"/>
                </a:ext>
              </a:extLst>
            </p:cNvPr>
            <p:cNvSpPr/>
            <p:nvPr/>
          </p:nvSpPr>
          <p:spPr bwMode="gray">
            <a:xfrm>
              <a:off x="1626870" y="28232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34" name="Forme libre : forme 6833">
              <a:extLst>
                <a:ext uri="{FF2B5EF4-FFF2-40B4-BE49-F238E27FC236}">
                  <a16:creationId xmlns:a16="http://schemas.microsoft.com/office/drawing/2014/main" id="{11E945D9-66D6-C741-3210-6F6B9E5F6E34}"/>
                </a:ext>
              </a:extLst>
            </p:cNvPr>
            <p:cNvSpPr/>
            <p:nvPr/>
          </p:nvSpPr>
          <p:spPr bwMode="gray">
            <a:xfrm>
              <a:off x="1578610" y="28232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35" name="Forme libre : forme 6834">
              <a:extLst>
                <a:ext uri="{FF2B5EF4-FFF2-40B4-BE49-F238E27FC236}">
                  <a16:creationId xmlns:a16="http://schemas.microsoft.com/office/drawing/2014/main" id="{C6EF2C07-8812-B92F-BB68-75E362955783}"/>
                </a:ext>
              </a:extLst>
            </p:cNvPr>
            <p:cNvSpPr/>
            <p:nvPr/>
          </p:nvSpPr>
          <p:spPr bwMode="gray">
            <a:xfrm>
              <a:off x="1529080" y="28232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36" name="Forme libre : forme 6835">
              <a:extLst>
                <a:ext uri="{FF2B5EF4-FFF2-40B4-BE49-F238E27FC236}">
                  <a16:creationId xmlns:a16="http://schemas.microsoft.com/office/drawing/2014/main" id="{4E8FB197-D995-E1BA-4953-AADAFA5EE5C4}"/>
                </a:ext>
              </a:extLst>
            </p:cNvPr>
            <p:cNvSpPr/>
            <p:nvPr/>
          </p:nvSpPr>
          <p:spPr bwMode="gray">
            <a:xfrm>
              <a:off x="1480820" y="28232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37" name="Forme libre : forme 6836">
              <a:extLst>
                <a:ext uri="{FF2B5EF4-FFF2-40B4-BE49-F238E27FC236}">
                  <a16:creationId xmlns:a16="http://schemas.microsoft.com/office/drawing/2014/main" id="{4D957A11-2F88-8381-DBA9-521A1457AA77}"/>
                </a:ext>
              </a:extLst>
            </p:cNvPr>
            <p:cNvSpPr/>
            <p:nvPr/>
          </p:nvSpPr>
          <p:spPr bwMode="gray">
            <a:xfrm>
              <a:off x="1431290" y="28232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38" name="Forme libre : forme 6837">
              <a:extLst>
                <a:ext uri="{FF2B5EF4-FFF2-40B4-BE49-F238E27FC236}">
                  <a16:creationId xmlns:a16="http://schemas.microsoft.com/office/drawing/2014/main" id="{06FC8602-D503-DF53-724B-31C992F7F7E7}"/>
                </a:ext>
              </a:extLst>
            </p:cNvPr>
            <p:cNvSpPr/>
            <p:nvPr/>
          </p:nvSpPr>
          <p:spPr bwMode="gray">
            <a:xfrm>
              <a:off x="1381760" y="28232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39" name="Forme libre : forme 6838">
              <a:extLst>
                <a:ext uri="{FF2B5EF4-FFF2-40B4-BE49-F238E27FC236}">
                  <a16:creationId xmlns:a16="http://schemas.microsoft.com/office/drawing/2014/main" id="{BC8B34A8-8B1C-31F0-E6C9-2206EF73DF7B}"/>
                </a:ext>
              </a:extLst>
            </p:cNvPr>
            <p:cNvSpPr/>
            <p:nvPr/>
          </p:nvSpPr>
          <p:spPr bwMode="gray">
            <a:xfrm>
              <a:off x="1333500" y="28232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40" name="Forme libre : forme 6839">
              <a:extLst>
                <a:ext uri="{FF2B5EF4-FFF2-40B4-BE49-F238E27FC236}">
                  <a16:creationId xmlns:a16="http://schemas.microsoft.com/office/drawing/2014/main" id="{4386FA0D-48C3-5BB5-BA97-7CFDB712BDCA}"/>
                </a:ext>
              </a:extLst>
            </p:cNvPr>
            <p:cNvSpPr/>
            <p:nvPr/>
          </p:nvSpPr>
          <p:spPr bwMode="gray">
            <a:xfrm>
              <a:off x="1283970" y="28232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41" name="Forme libre : forme 6840">
              <a:extLst>
                <a:ext uri="{FF2B5EF4-FFF2-40B4-BE49-F238E27FC236}">
                  <a16:creationId xmlns:a16="http://schemas.microsoft.com/office/drawing/2014/main" id="{4B098B7E-B6A9-95B9-D153-897CBF7D0869}"/>
                </a:ext>
              </a:extLst>
            </p:cNvPr>
            <p:cNvSpPr/>
            <p:nvPr/>
          </p:nvSpPr>
          <p:spPr bwMode="gray">
            <a:xfrm>
              <a:off x="1235710" y="28232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42" name="Forme libre : forme 6841">
              <a:extLst>
                <a:ext uri="{FF2B5EF4-FFF2-40B4-BE49-F238E27FC236}">
                  <a16:creationId xmlns:a16="http://schemas.microsoft.com/office/drawing/2014/main" id="{2D669A00-229D-3050-3D60-4B4C050A57F0}"/>
                </a:ext>
              </a:extLst>
            </p:cNvPr>
            <p:cNvSpPr/>
            <p:nvPr/>
          </p:nvSpPr>
          <p:spPr bwMode="gray">
            <a:xfrm>
              <a:off x="1186180" y="28232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43" name="Forme libre : forme 6842">
              <a:extLst>
                <a:ext uri="{FF2B5EF4-FFF2-40B4-BE49-F238E27FC236}">
                  <a16:creationId xmlns:a16="http://schemas.microsoft.com/office/drawing/2014/main" id="{64C7CF6F-8CC2-4926-8B68-A25C58386524}"/>
                </a:ext>
              </a:extLst>
            </p:cNvPr>
            <p:cNvSpPr/>
            <p:nvPr/>
          </p:nvSpPr>
          <p:spPr bwMode="gray">
            <a:xfrm>
              <a:off x="6969759" y="27749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44" name="Forme libre : forme 6843">
              <a:extLst>
                <a:ext uri="{FF2B5EF4-FFF2-40B4-BE49-F238E27FC236}">
                  <a16:creationId xmlns:a16="http://schemas.microsoft.com/office/drawing/2014/main" id="{E64A167D-9840-A4E7-B925-B50B21977801}"/>
                </a:ext>
              </a:extLst>
            </p:cNvPr>
            <p:cNvSpPr/>
            <p:nvPr/>
          </p:nvSpPr>
          <p:spPr bwMode="gray">
            <a:xfrm>
              <a:off x="6871969" y="27749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45" name="Forme libre : forme 6844">
              <a:extLst>
                <a:ext uri="{FF2B5EF4-FFF2-40B4-BE49-F238E27FC236}">
                  <a16:creationId xmlns:a16="http://schemas.microsoft.com/office/drawing/2014/main" id="{1285F411-CCF1-CBC7-C42F-6100439F02FD}"/>
                </a:ext>
              </a:extLst>
            </p:cNvPr>
            <p:cNvSpPr/>
            <p:nvPr/>
          </p:nvSpPr>
          <p:spPr bwMode="gray">
            <a:xfrm>
              <a:off x="6822439" y="27749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46" name="Forme libre : forme 6845">
              <a:extLst>
                <a:ext uri="{FF2B5EF4-FFF2-40B4-BE49-F238E27FC236}">
                  <a16:creationId xmlns:a16="http://schemas.microsoft.com/office/drawing/2014/main" id="{B6A9A5C4-5FD5-E1CD-F7E4-F0A521DF9A4D}"/>
                </a:ext>
              </a:extLst>
            </p:cNvPr>
            <p:cNvSpPr/>
            <p:nvPr/>
          </p:nvSpPr>
          <p:spPr bwMode="gray">
            <a:xfrm>
              <a:off x="6774180" y="27749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47" name="Forme libre : forme 6846">
              <a:extLst>
                <a:ext uri="{FF2B5EF4-FFF2-40B4-BE49-F238E27FC236}">
                  <a16:creationId xmlns:a16="http://schemas.microsoft.com/office/drawing/2014/main" id="{0C7CC5C2-4C74-17B0-0F74-FA337B491BA3}"/>
                </a:ext>
              </a:extLst>
            </p:cNvPr>
            <p:cNvSpPr/>
            <p:nvPr/>
          </p:nvSpPr>
          <p:spPr bwMode="gray">
            <a:xfrm>
              <a:off x="6724650" y="27749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48" name="Forme libre : forme 6847">
              <a:extLst>
                <a:ext uri="{FF2B5EF4-FFF2-40B4-BE49-F238E27FC236}">
                  <a16:creationId xmlns:a16="http://schemas.microsoft.com/office/drawing/2014/main" id="{52262262-8A9B-1BEB-FD10-BFC9A82F82D4}"/>
                </a:ext>
              </a:extLst>
            </p:cNvPr>
            <p:cNvSpPr/>
            <p:nvPr/>
          </p:nvSpPr>
          <p:spPr bwMode="gray">
            <a:xfrm>
              <a:off x="6675119" y="27749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49" name="Forme libre : forme 6848">
              <a:extLst>
                <a:ext uri="{FF2B5EF4-FFF2-40B4-BE49-F238E27FC236}">
                  <a16:creationId xmlns:a16="http://schemas.microsoft.com/office/drawing/2014/main" id="{F04C7F64-EAB1-3679-33B2-F5941153AE38}"/>
                </a:ext>
              </a:extLst>
            </p:cNvPr>
            <p:cNvSpPr/>
            <p:nvPr/>
          </p:nvSpPr>
          <p:spPr bwMode="gray">
            <a:xfrm>
              <a:off x="6626859" y="27749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50" name="Forme libre : forme 6849">
              <a:extLst>
                <a:ext uri="{FF2B5EF4-FFF2-40B4-BE49-F238E27FC236}">
                  <a16:creationId xmlns:a16="http://schemas.microsoft.com/office/drawing/2014/main" id="{0A46B100-60EC-A47E-EE28-F0F566561537}"/>
                </a:ext>
              </a:extLst>
            </p:cNvPr>
            <p:cNvSpPr/>
            <p:nvPr/>
          </p:nvSpPr>
          <p:spPr bwMode="gray">
            <a:xfrm>
              <a:off x="6577330" y="27749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51" name="Forme libre : forme 6850">
              <a:extLst>
                <a:ext uri="{FF2B5EF4-FFF2-40B4-BE49-F238E27FC236}">
                  <a16:creationId xmlns:a16="http://schemas.microsoft.com/office/drawing/2014/main" id="{F8D3BC7A-3321-2712-5D68-83FD95742CA8}"/>
                </a:ext>
              </a:extLst>
            </p:cNvPr>
            <p:cNvSpPr/>
            <p:nvPr/>
          </p:nvSpPr>
          <p:spPr bwMode="gray">
            <a:xfrm>
              <a:off x="6529069" y="27749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52" name="Forme libre : forme 6851">
              <a:extLst>
                <a:ext uri="{FF2B5EF4-FFF2-40B4-BE49-F238E27FC236}">
                  <a16:creationId xmlns:a16="http://schemas.microsoft.com/office/drawing/2014/main" id="{065D8B08-3DF2-D428-A978-7AF9334A6EF9}"/>
                </a:ext>
              </a:extLst>
            </p:cNvPr>
            <p:cNvSpPr/>
            <p:nvPr/>
          </p:nvSpPr>
          <p:spPr bwMode="gray">
            <a:xfrm>
              <a:off x="6479540" y="27749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53" name="Forme libre : forme 6852">
              <a:extLst>
                <a:ext uri="{FF2B5EF4-FFF2-40B4-BE49-F238E27FC236}">
                  <a16:creationId xmlns:a16="http://schemas.microsoft.com/office/drawing/2014/main" id="{1A66AE5F-2D9C-9D41-C235-9691DE8AF4C1}"/>
                </a:ext>
              </a:extLst>
            </p:cNvPr>
            <p:cNvSpPr/>
            <p:nvPr/>
          </p:nvSpPr>
          <p:spPr bwMode="gray">
            <a:xfrm>
              <a:off x="643001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54" name="Forme libre : forme 6853">
              <a:extLst>
                <a:ext uri="{FF2B5EF4-FFF2-40B4-BE49-F238E27FC236}">
                  <a16:creationId xmlns:a16="http://schemas.microsoft.com/office/drawing/2014/main" id="{BFBA3CE3-37C1-EF0D-29FC-BFC9F6151A52}"/>
                </a:ext>
              </a:extLst>
            </p:cNvPr>
            <p:cNvSpPr/>
            <p:nvPr/>
          </p:nvSpPr>
          <p:spPr bwMode="gray">
            <a:xfrm>
              <a:off x="638175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55" name="Forme libre : forme 6854">
              <a:extLst>
                <a:ext uri="{FF2B5EF4-FFF2-40B4-BE49-F238E27FC236}">
                  <a16:creationId xmlns:a16="http://schemas.microsoft.com/office/drawing/2014/main" id="{7F9FF015-D6A9-823A-F8DA-B6494018F92C}"/>
                </a:ext>
              </a:extLst>
            </p:cNvPr>
            <p:cNvSpPr/>
            <p:nvPr/>
          </p:nvSpPr>
          <p:spPr bwMode="gray">
            <a:xfrm>
              <a:off x="633222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56" name="Forme libre : forme 6855">
              <a:extLst>
                <a:ext uri="{FF2B5EF4-FFF2-40B4-BE49-F238E27FC236}">
                  <a16:creationId xmlns:a16="http://schemas.microsoft.com/office/drawing/2014/main" id="{7081F071-1A77-8A0A-EF77-094C86E14888}"/>
                </a:ext>
              </a:extLst>
            </p:cNvPr>
            <p:cNvSpPr/>
            <p:nvPr/>
          </p:nvSpPr>
          <p:spPr bwMode="gray">
            <a:xfrm>
              <a:off x="628396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57" name="Forme libre : forme 6856">
              <a:extLst>
                <a:ext uri="{FF2B5EF4-FFF2-40B4-BE49-F238E27FC236}">
                  <a16:creationId xmlns:a16="http://schemas.microsoft.com/office/drawing/2014/main" id="{3EBA21CF-5470-3963-38E9-8522A1A21D74}"/>
                </a:ext>
              </a:extLst>
            </p:cNvPr>
            <p:cNvSpPr/>
            <p:nvPr/>
          </p:nvSpPr>
          <p:spPr bwMode="gray">
            <a:xfrm>
              <a:off x="623443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58" name="Forme libre : forme 6857">
              <a:extLst>
                <a:ext uri="{FF2B5EF4-FFF2-40B4-BE49-F238E27FC236}">
                  <a16:creationId xmlns:a16="http://schemas.microsoft.com/office/drawing/2014/main" id="{D682F9B5-E8C5-15DD-3104-FB9ECE62A828}"/>
                </a:ext>
              </a:extLst>
            </p:cNvPr>
            <p:cNvSpPr/>
            <p:nvPr/>
          </p:nvSpPr>
          <p:spPr bwMode="gray">
            <a:xfrm>
              <a:off x="618490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59" name="Forme libre : forme 6858">
              <a:extLst>
                <a:ext uri="{FF2B5EF4-FFF2-40B4-BE49-F238E27FC236}">
                  <a16:creationId xmlns:a16="http://schemas.microsoft.com/office/drawing/2014/main" id="{BE3F4BC3-00F3-BE07-B3DD-13F5E61E0A6F}"/>
                </a:ext>
              </a:extLst>
            </p:cNvPr>
            <p:cNvSpPr/>
            <p:nvPr/>
          </p:nvSpPr>
          <p:spPr bwMode="gray">
            <a:xfrm>
              <a:off x="613664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60" name="Forme libre : forme 6859">
              <a:extLst>
                <a:ext uri="{FF2B5EF4-FFF2-40B4-BE49-F238E27FC236}">
                  <a16:creationId xmlns:a16="http://schemas.microsoft.com/office/drawing/2014/main" id="{2FCC4750-61ED-A35B-966B-ED1A697067A2}"/>
                </a:ext>
              </a:extLst>
            </p:cNvPr>
            <p:cNvSpPr/>
            <p:nvPr/>
          </p:nvSpPr>
          <p:spPr bwMode="gray">
            <a:xfrm>
              <a:off x="608711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61" name="Forme libre : forme 6860">
              <a:extLst>
                <a:ext uri="{FF2B5EF4-FFF2-40B4-BE49-F238E27FC236}">
                  <a16:creationId xmlns:a16="http://schemas.microsoft.com/office/drawing/2014/main" id="{A39CF3F3-52EA-506B-C421-B5BB9E1D76D9}"/>
                </a:ext>
              </a:extLst>
            </p:cNvPr>
            <p:cNvSpPr/>
            <p:nvPr/>
          </p:nvSpPr>
          <p:spPr bwMode="gray">
            <a:xfrm>
              <a:off x="603885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62" name="Forme libre : forme 6861">
              <a:extLst>
                <a:ext uri="{FF2B5EF4-FFF2-40B4-BE49-F238E27FC236}">
                  <a16:creationId xmlns:a16="http://schemas.microsoft.com/office/drawing/2014/main" id="{8E72110A-2078-EF24-7D65-96B3D7B20FDF}"/>
                </a:ext>
              </a:extLst>
            </p:cNvPr>
            <p:cNvSpPr/>
            <p:nvPr/>
          </p:nvSpPr>
          <p:spPr bwMode="gray">
            <a:xfrm>
              <a:off x="598932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63" name="Forme libre : forme 6862">
              <a:extLst>
                <a:ext uri="{FF2B5EF4-FFF2-40B4-BE49-F238E27FC236}">
                  <a16:creationId xmlns:a16="http://schemas.microsoft.com/office/drawing/2014/main" id="{7ACCC94E-A9EA-4175-91C3-88C6EA59CA31}"/>
                </a:ext>
              </a:extLst>
            </p:cNvPr>
            <p:cNvSpPr/>
            <p:nvPr/>
          </p:nvSpPr>
          <p:spPr bwMode="gray">
            <a:xfrm>
              <a:off x="594106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64" name="Forme libre : forme 6863">
              <a:extLst>
                <a:ext uri="{FF2B5EF4-FFF2-40B4-BE49-F238E27FC236}">
                  <a16:creationId xmlns:a16="http://schemas.microsoft.com/office/drawing/2014/main" id="{C59A9E95-8C24-9AE7-F6C2-72D17D94398F}"/>
                </a:ext>
              </a:extLst>
            </p:cNvPr>
            <p:cNvSpPr/>
            <p:nvPr/>
          </p:nvSpPr>
          <p:spPr bwMode="gray">
            <a:xfrm>
              <a:off x="589153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65" name="Forme libre : forme 6864">
              <a:extLst>
                <a:ext uri="{FF2B5EF4-FFF2-40B4-BE49-F238E27FC236}">
                  <a16:creationId xmlns:a16="http://schemas.microsoft.com/office/drawing/2014/main" id="{093879F9-7E12-E668-2BE6-37A5C52BF136}"/>
                </a:ext>
              </a:extLst>
            </p:cNvPr>
            <p:cNvSpPr/>
            <p:nvPr/>
          </p:nvSpPr>
          <p:spPr bwMode="gray">
            <a:xfrm>
              <a:off x="584200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66" name="Forme libre : forme 6865">
              <a:extLst>
                <a:ext uri="{FF2B5EF4-FFF2-40B4-BE49-F238E27FC236}">
                  <a16:creationId xmlns:a16="http://schemas.microsoft.com/office/drawing/2014/main" id="{47C0B33B-E288-653E-713E-B55BE98EE89A}"/>
                </a:ext>
              </a:extLst>
            </p:cNvPr>
            <p:cNvSpPr/>
            <p:nvPr/>
          </p:nvSpPr>
          <p:spPr bwMode="gray">
            <a:xfrm>
              <a:off x="579374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67" name="Forme libre : forme 6866">
              <a:extLst>
                <a:ext uri="{FF2B5EF4-FFF2-40B4-BE49-F238E27FC236}">
                  <a16:creationId xmlns:a16="http://schemas.microsoft.com/office/drawing/2014/main" id="{8B29FEEF-DAD7-F21E-1354-A7D0F028B98F}"/>
                </a:ext>
              </a:extLst>
            </p:cNvPr>
            <p:cNvSpPr/>
            <p:nvPr/>
          </p:nvSpPr>
          <p:spPr bwMode="gray">
            <a:xfrm>
              <a:off x="574421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68" name="Forme libre : forme 6867">
              <a:extLst>
                <a:ext uri="{FF2B5EF4-FFF2-40B4-BE49-F238E27FC236}">
                  <a16:creationId xmlns:a16="http://schemas.microsoft.com/office/drawing/2014/main" id="{57FDA598-0969-DA69-B0A4-E91E4FDBBE44}"/>
                </a:ext>
              </a:extLst>
            </p:cNvPr>
            <p:cNvSpPr/>
            <p:nvPr/>
          </p:nvSpPr>
          <p:spPr bwMode="gray">
            <a:xfrm>
              <a:off x="569595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69" name="Forme libre : forme 6868">
              <a:extLst>
                <a:ext uri="{FF2B5EF4-FFF2-40B4-BE49-F238E27FC236}">
                  <a16:creationId xmlns:a16="http://schemas.microsoft.com/office/drawing/2014/main" id="{AB48FDD4-DD9E-1AEE-0BB5-321A0F321D5F}"/>
                </a:ext>
              </a:extLst>
            </p:cNvPr>
            <p:cNvSpPr/>
            <p:nvPr/>
          </p:nvSpPr>
          <p:spPr bwMode="gray">
            <a:xfrm>
              <a:off x="564642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70" name="Forme libre : forme 6869">
              <a:extLst>
                <a:ext uri="{FF2B5EF4-FFF2-40B4-BE49-F238E27FC236}">
                  <a16:creationId xmlns:a16="http://schemas.microsoft.com/office/drawing/2014/main" id="{2ED1610D-3F37-110A-E01D-83F976448707}"/>
                </a:ext>
              </a:extLst>
            </p:cNvPr>
            <p:cNvSpPr/>
            <p:nvPr/>
          </p:nvSpPr>
          <p:spPr bwMode="gray">
            <a:xfrm>
              <a:off x="559689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71" name="Forme libre : forme 6870">
              <a:extLst>
                <a:ext uri="{FF2B5EF4-FFF2-40B4-BE49-F238E27FC236}">
                  <a16:creationId xmlns:a16="http://schemas.microsoft.com/office/drawing/2014/main" id="{BB178A28-D494-490B-7D0C-41FB2E64F3C9}"/>
                </a:ext>
              </a:extLst>
            </p:cNvPr>
            <p:cNvSpPr/>
            <p:nvPr/>
          </p:nvSpPr>
          <p:spPr bwMode="gray">
            <a:xfrm>
              <a:off x="554863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72" name="Forme libre : forme 6871">
              <a:extLst>
                <a:ext uri="{FF2B5EF4-FFF2-40B4-BE49-F238E27FC236}">
                  <a16:creationId xmlns:a16="http://schemas.microsoft.com/office/drawing/2014/main" id="{571FA37E-7498-C471-BF99-840AE5763401}"/>
                </a:ext>
              </a:extLst>
            </p:cNvPr>
            <p:cNvSpPr/>
            <p:nvPr/>
          </p:nvSpPr>
          <p:spPr bwMode="gray">
            <a:xfrm>
              <a:off x="549910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73" name="Forme libre : forme 6872">
              <a:extLst>
                <a:ext uri="{FF2B5EF4-FFF2-40B4-BE49-F238E27FC236}">
                  <a16:creationId xmlns:a16="http://schemas.microsoft.com/office/drawing/2014/main" id="{E72A6C28-67F1-C793-C9CF-77B5BD2465D8}"/>
                </a:ext>
              </a:extLst>
            </p:cNvPr>
            <p:cNvSpPr/>
            <p:nvPr/>
          </p:nvSpPr>
          <p:spPr bwMode="gray">
            <a:xfrm>
              <a:off x="545084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74" name="Forme libre : forme 6873">
              <a:extLst>
                <a:ext uri="{FF2B5EF4-FFF2-40B4-BE49-F238E27FC236}">
                  <a16:creationId xmlns:a16="http://schemas.microsoft.com/office/drawing/2014/main" id="{21019542-9D7E-7F6C-7969-76C61D8EE224}"/>
                </a:ext>
              </a:extLst>
            </p:cNvPr>
            <p:cNvSpPr/>
            <p:nvPr/>
          </p:nvSpPr>
          <p:spPr bwMode="gray">
            <a:xfrm>
              <a:off x="540131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75" name="Forme libre : forme 6874">
              <a:extLst>
                <a:ext uri="{FF2B5EF4-FFF2-40B4-BE49-F238E27FC236}">
                  <a16:creationId xmlns:a16="http://schemas.microsoft.com/office/drawing/2014/main" id="{24D46C46-0085-6AB8-D137-B9EA68C57628}"/>
                </a:ext>
              </a:extLst>
            </p:cNvPr>
            <p:cNvSpPr/>
            <p:nvPr/>
          </p:nvSpPr>
          <p:spPr bwMode="gray">
            <a:xfrm>
              <a:off x="535178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76" name="Forme libre : forme 6875">
              <a:extLst>
                <a:ext uri="{FF2B5EF4-FFF2-40B4-BE49-F238E27FC236}">
                  <a16:creationId xmlns:a16="http://schemas.microsoft.com/office/drawing/2014/main" id="{84086E8D-7351-8363-4852-84C5D857167A}"/>
                </a:ext>
              </a:extLst>
            </p:cNvPr>
            <p:cNvSpPr/>
            <p:nvPr/>
          </p:nvSpPr>
          <p:spPr bwMode="gray">
            <a:xfrm>
              <a:off x="530352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77" name="Forme libre : forme 6876">
              <a:extLst>
                <a:ext uri="{FF2B5EF4-FFF2-40B4-BE49-F238E27FC236}">
                  <a16:creationId xmlns:a16="http://schemas.microsoft.com/office/drawing/2014/main" id="{691D9CEF-8DD3-9BAD-A120-4A80597365BA}"/>
                </a:ext>
              </a:extLst>
            </p:cNvPr>
            <p:cNvSpPr/>
            <p:nvPr/>
          </p:nvSpPr>
          <p:spPr bwMode="gray">
            <a:xfrm>
              <a:off x="525399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78" name="Forme libre : forme 6877">
              <a:extLst>
                <a:ext uri="{FF2B5EF4-FFF2-40B4-BE49-F238E27FC236}">
                  <a16:creationId xmlns:a16="http://schemas.microsoft.com/office/drawing/2014/main" id="{AD1E3BED-2026-8AD9-8647-0D140A694A1B}"/>
                </a:ext>
              </a:extLst>
            </p:cNvPr>
            <p:cNvSpPr/>
            <p:nvPr/>
          </p:nvSpPr>
          <p:spPr bwMode="gray">
            <a:xfrm>
              <a:off x="520573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79" name="Forme libre : forme 6878">
              <a:extLst>
                <a:ext uri="{FF2B5EF4-FFF2-40B4-BE49-F238E27FC236}">
                  <a16:creationId xmlns:a16="http://schemas.microsoft.com/office/drawing/2014/main" id="{9858369D-1A31-FBE8-95E8-6FC10A618E04}"/>
                </a:ext>
              </a:extLst>
            </p:cNvPr>
            <p:cNvSpPr/>
            <p:nvPr/>
          </p:nvSpPr>
          <p:spPr bwMode="gray">
            <a:xfrm>
              <a:off x="515620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80" name="Forme libre : forme 6879">
              <a:extLst>
                <a:ext uri="{FF2B5EF4-FFF2-40B4-BE49-F238E27FC236}">
                  <a16:creationId xmlns:a16="http://schemas.microsoft.com/office/drawing/2014/main" id="{E48D94D7-C8FF-D287-DA2C-4817BD8BB868}"/>
                </a:ext>
              </a:extLst>
            </p:cNvPr>
            <p:cNvSpPr/>
            <p:nvPr/>
          </p:nvSpPr>
          <p:spPr bwMode="gray">
            <a:xfrm>
              <a:off x="510667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81" name="Forme libre : forme 6880">
              <a:extLst>
                <a:ext uri="{FF2B5EF4-FFF2-40B4-BE49-F238E27FC236}">
                  <a16:creationId xmlns:a16="http://schemas.microsoft.com/office/drawing/2014/main" id="{6C3F0F78-EA49-02FD-1C38-9E1344576C5C}"/>
                </a:ext>
              </a:extLst>
            </p:cNvPr>
            <p:cNvSpPr/>
            <p:nvPr/>
          </p:nvSpPr>
          <p:spPr bwMode="gray">
            <a:xfrm>
              <a:off x="505841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82" name="Forme libre : forme 6881">
              <a:extLst>
                <a:ext uri="{FF2B5EF4-FFF2-40B4-BE49-F238E27FC236}">
                  <a16:creationId xmlns:a16="http://schemas.microsoft.com/office/drawing/2014/main" id="{8E58214C-A087-D6EF-6588-7CE84ADA67A5}"/>
                </a:ext>
              </a:extLst>
            </p:cNvPr>
            <p:cNvSpPr/>
            <p:nvPr/>
          </p:nvSpPr>
          <p:spPr bwMode="gray">
            <a:xfrm>
              <a:off x="500888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83" name="Forme libre : forme 6882">
              <a:extLst>
                <a:ext uri="{FF2B5EF4-FFF2-40B4-BE49-F238E27FC236}">
                  <a16:creationId xmlns:a16="http://schemas.microsoft.com/office/drawing/2014/main" id="{BE90BCD5-9D05-3932-3646-3B29698F1116}"/>
                </a:ext>
              </a:extLst>
            </p:cNvPr>
            <p:cNvSpPr/>
            <p:nvPr/>
          </p:nvSpPr>
          <p:spPr bwMode="gray">
            <a:xfrm>
              <a:off x="496062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84" name="Forme libre : forme 6883">
              <a:extLst>
                <a:ext uri="{FF2B5EF4-FFF2-40B4-BE49-F238E27FC236}">
                  <a16:creationId xmlns:a16="http://schemas.microsoft.com/office/drawing/2014/main" id="{89E7A6FA-36A8-E842-810D-FDF8033F8857}"/>
                </a:ext>
              </a:extLst>
            </p:cNvPr>
            <p:cNvSpPr/>
            <p:nvPr/>
          </p:nvSpPr>
          <p:spPr bwMode="gray">
            <a:xfrm>
              <a:off x="491109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85" name="Forme libre : forme 6884">
              <a:extLst>
                <a:ext uri="{FF2B5EF4-FFF2-40B4-BE49-F238E27FC236}">
                  <a16:creationId xmlns:a16="http://schemas.microsoft.com/office/drawing/2014/main" id="{4B78066A-C9F4-F8F4-6C82-1C3ABA6B4E59}"/>
                </a:ext>
              </a:extLst>
            </p:cNvPr>
            <p:cNvSpPr/>
            <p:nvPr/>
          </p:nvSpPr>
          <p:spPr bwMode="gray">
            <a:xfrm>
              <a:off x="486156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86" name="Forme libre : forme 6885">
              <a:extLst>
                <a:ext uri="{FF2B5EF4-FFF2-40B4-BE49-F238E27FC236}">
                  <a16:creationId xmlns:a16="http://schemas.microsoft.com/office/drawing/2014/main" id="{6924CDCC-DAD5-866C-C9FF-CD6CBFF89C59}"/>
                </a:ext>
              </a:extLst>
            </p:cNvPr>
            <p:cNvSpPr/>
            <p:nvPr/>
          </p:nvSpPr>
          <p:spPr bwMode="gray">
            <a:xfrm>
              <a:off x="481330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87" name="Forme libre : forme 6886">
              <a:extLst>
                <a:ext uri="{FF2B5EF4-FFF2-40B4-BE49-F238E27FC236}">
                  <a16:creationId xmlns:a16="http://schemas.microsoft.com/office/drawing/2014/main" id="{601A88D5-0439-FAC7-6C4D-EFE913742BFE}"/>
                </a:ext>
              </a:extLst>
            </p:cNvPr>
            <p:cNvSpPr/>
            <p:nvPr/>
          </p:nvSpPr>
          <p:spPr bwMode="gray">
            <a:xfrm>
              <a:off x="476377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88" name="Forme libre : forme 6887">
              <a:extLst>
                <a:ext uri="{FF2B5EF4-FFF2-40B4-BE49-F238E27FC236}">
                  <a16:creationId xmlns:a16="http://schemas.microsoft.com/office/drawing/2014/main" id="{3C3AAA8B-9D30-ADBC-4308-EA14EF9F0524}"/>
                </a:ext>
              </a:extLst>
            </p:cNvPr>
            <p:cNvSpPr/>
            <p:nvPr/>
          </p:nvSpPr>
          <p:spPr bwMode="gray">
            <a:xfrm>
              <a:off x="471551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89" name="Forme libre : forme 6888">
              <a:extLst>
                <a:ext uri="{FF2B5EF4-FFF2-40B4-BE49-F238E27FC236}">
                  <a16:creationId xmlns:a16="http://schemas.microsoft.com/office/drawing/2014/main" id="{D510A24B-643D-680E-CDE6-C38F1361A679}"/>
                </a:ext>
              </a:extLst>
            </p:cNvPr>
            <p:cNvSpPr/>
            <p:nvPr/>
          </p:nvSpPr>
          <p:spPr bwMode="gray">
            <a:xfrm>
              <a:off x="466598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90" name="Forme libre : forme 6889">
              <a:extLst>
                <a:ext uri="{FF2B5EF4-FFF2-40B4-BE49-F238E27FC236}">
                  <a16:creationId xmlns:a16="http://schemas.microsoft.com/office/drawing/2014/main" id="{7E412250-C597-F5B6-DA22-3FFCC9184889}"/>
                </a:ext>
              </a:extLst>
            </p:cNvPr>
            <p:cNvSpPr/>
            <p:nvPr/>
          </p:nvSpPr>
          <p:spPr bwMode="gray">
            <a:xfrm>
              <a:off x="461772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91" name="Forme libre : forme 6890">
              <a:extLst>
                <a:ext uri="{FF2B5EF4-FFF2-40B4-BE49-F238E27FC236}">
                  <a16:creationId xmlns:a16="http://schemas.microsoft.com/office/drawing/2014/main" id="{314CC7F8-2633-310D-2595-C860A6911368}"/>
                </a:ext>
              </a:extLst>
            </p:cNvPr>
            <p:cNvSpPr/>
            <p:nvPr/>
          </p:nvSpPr>
          <p:spPr bwMode="gray">
            <a:xfrm>
              <a:off x="456819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92" name="Forme libre : forme 6891">
              <a:extLst>
                <a:ext uri="{FF2B5EF4-FFF2-40B4-BE49-F238E27FC236}">
                  <a16:creationId xmlns:a16="http://schemas.microsoft.com/office/drawing/2014/main" id="{486FD89B-470A-DD64-19FA-3DBE9D3BD73D}"/>
                </a:ext>
              </a:extLst>
            </p:cNvPr>
            <p:cNvSpPr/>
            <p:nvPr/>
          </p:nvSpPr>
          <p:spPr bwMode="gray">
            <a:xfrm>
              <a:off x="451866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93" name="Forme libre : forme 6892">
              <a:extLst>
                <a:ext uri="{FF2B5EF4-FFF2-40B4-BE49-F238E27FC236}">
                  <a16:creationId xmlns:a16="http://schemas.microsoft.com/office/drawing/2014/main" id="{A85DF0D4-991F-8C01-7131-32010C7B138D}"/>
                </a:ext>
              </a:extLst>
            </p:cNvPr>
            <p:cNvSpPr/>
            <p:nvPr/>
          </p:nvSpPr>
          <p:spPr bwMode="gray">
            <a:xfrm>
              <a:off x="447040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94" name="Forme libre : forme 6893">
              <a:extLst>
                <a:ext uri="{FF2B5EF4-FFF2-40B4-BE49-F238E27FC236}">
                  <a16:creationId xmlns:a16="http://schemas.microsoft.com/office/drawing/2014/main" id="{ABD2FA8E-8193-2356-C3EE-E6FFE7B0DC13}"/>
                </a:ext>
              </a:extLst>
            </p:cNvPr>
            <p:cNvSpPr/>
            <p:nvPr/>
          </p:nvSpPr>
          <p:spPr bwMode="gray">
            <a:xfrm>
              <a:off x="442087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95" name="Forme libre : forme 6894">
              <a:extLst>
                <a:ext uri="{FF2B5EF4-FFF2-40B4-BE49-F238E27FC236}">
                  <a16:creationId xmlns:a16="http://schemas.microsoft.com/office/drawing/2014/main" id="{E33F202D-F2AD-9130-0082-10376EA4EE39}"/>
                </a:ext>
              </a:extLst>
            </p:cNvPr>
            <p:cNvSpPr/>
            <p:nvPr/>
          </p:nvSpPr>
          <p:spPr bwMode="gray">
            <a:xfrm>
              <a:off x="437261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96" name="Forme libre : forme 6895">
              <a:extLst>
                <a:ext uri="{FF2B5EF4-FFF2-40B4-BE49-F238E27FC236}">
                  <a16:creationId xmlns:a16="http://schemas.microsoft.com/office/drawing/2014/main" id="{EE4F9DC5-7185-EE6F-AE20-9606651979BD}"/>
                </a:ext>
              </a:extLst>
            </p:cNvPr>
            <p:cNvSpPr/>
            <p:nvPr/>
          </p:nvSpPr>
          <p:spPr bwMode="gray">
            <a:xfrm>
              <a:off x="432308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97" name="Forme libre : forme 6896">
              <a:extLst>
                <a:ext uri="{FF2B5EF4-FFF2-40B4-BE49-F238E27FC236}">
                  <a16:creationId xmlns:a16="http://schemas.microsoft.com/office/drawing/2014/main" id="{E5C84428-6536-5A54-00D4-734F3D8D6352}"/>
                </a:ext>
              </a:extLst>
            </p:cNvPr>
            <p:cNvSpPr/>
            <p:nvPr/>
          </p:nvSpPr>
          <p:spPr bwMode="gray">
            <a:xfrm>
              <a:off x="427355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98" name="Forme libre : forme 6897">
              <a:extLst>
                <a:ext uri="{FF2B5EF4-FFF2-40B4-BE49-F238E27FC236}">
                  <a16:creationId xmlns:a16="http://schemas.microsoft.com/office/drawing/2014/main" id="{A04EA0FB-D836-7128-BB74-A925E5B37A58}"/>
                </a:ext>
              </a:extLst>
            </p:cNvPr>
            <p:cNvSpPr/>
            <p:nvPr/>
          </p:nvSpPr>
          <p:spPr bwMode="gray">
            <a:xfrm>
              <a:off x="422529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99" name="Forme libre : forme 6898">
              <a:extLst>
                <a:ext uri="{FF2B5EF4-FFF2-40B4-BE49-F238E27FC236}">
                  <a16:creationId xmlns:a16="http://schemas.microsoft.com/office/drawing/2014/main" id="{E01ED6C9-A830-5E14-631C-1C40E9085B61}"/>
                </a:ext>
              </a:extLst>
            </p:cNvPr>
            <p:cNvSpPr/>
            <p:nvPr/>
          </p:nvSpPr>
          <p:spPr bwMode="gray">
            <a:xfrm>
              <a:off x="417576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00" name="Forme libre : forme 6899">
              <a:extLst>
                <a:ext uri="{FF2B5EF4-FFF2-40B4-BE49-F238E27FC236}">
                  <a16:creationId xmlns:a16="http://schemas.microsoft.com/office/drawing/2014/main" id="{D623D3CC-9524-6FEC-9EC0-F37C0A8E0F23}"/>
                </a:ext>
              </a:extLst>
            </p:cNvPr>
            <p:cNvSpPr/>
            <p:nvPr/>
          </p:nvSpPr>
          <p:spPr bwMode="gray">
            <a:xfrm>
              <a:off x="412750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01" name="Forme libre : forme 6900">
              <a:extLst>
                <a:ext uri="{FF2B5EF4-FFF2-40B4-BE49-F238E27FC236}">
                  <a16:creationId xmlns:a16="http://schemas.microsoft.com/office/drawing/2014/main" id="{44F5D581-AB4E-F91C-BAF0-A7EF6AA4589C}"/>
                </a:ext>
              </a:extLst>
            </p:cNvPr>
            <p:cNvSpPr/>
            <p:nvPr/>
          </p:nvSpPr>
          <p:spPr bwMode="gray">
            <a:xfrm>
              <a:off x="407797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02" name="Forme libre : forme 6901">
              <a:extLst>
                <a:ext uri="{FF2B5EF4-FFF2-40B4-BE49-F238E27FC236}">
                  <a16:creationId xmlns:a16="http://schemas.microsoft.com/office/drawing/2014/main" id="{29129E23-9C92-534F-6E7F-C946309E88C0}"/>
                </a:ext>
              </a:extLst>
            </p:cNvPr>
            <p:cNvSpPr/>
            <p:nvPr/>
          </p:nvSpPr>
          <p:spPr bwMode="gray">
            <a:xfrm>
              <a:off x="402844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03" name="Forme libre : forme 6902">
              <a:extLst>
                <a:ext uri="{FF2B5EF4-FFF2-40B4-BE49-F238E27FC236}">
                  <a16:creationId xmlns:a16="http://schemas.microsoft.com/office/drawing/2014/main" id="{1DE9973A-828D-6D5E-E037-BEBD9431E290}"/>
                </a:ext>
              </a:extLst>
            </p:cNvPr>
            <p:cNvSpPr/>
            <p:nvPr/>
          </p:nvSpPr>
          <p:spPr bwMode="gray">
            <a:xfrm>
              <a:off x="398018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04" name="Forme libre : forme 6903">
              <a:extLst>
                <a:ext uri="{FF2B5EF4-FFF2-40B4-BE49-F238E27FC236}">
                  <a16:creationId xmlns:a16="http://schemas.microsoft.com/office/drawing/2014/main" id="{E060C0A1-ED44-852B-23D8-38788BA11A41}"/>
                </a:ext>
              </a:extLst>
            </p:cNvPr>
            <p:cNvSpPr/>
            <p:nvPr/>
          </p:nvSpPr>
          <p:spPr bwMode="gray">
            <a:xfrm>
              <a:off x="393065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05" name="Forme libre : forme 6904">
              <a:extLst>
                <a:ext uri="{FF2B5EF4-FFF2-40B4-BE49-F238E27FC236}">
                  <a16:creationId xmlns:a16="http://schemas.microsoft.com/office/drawing/2014/main" id="{F54E6BD0-A94A-AE8D-3566-9FA72C85CE99}"/>
                </a:ext>
              </a:extLst>
            </p:cNvPr>
            <p:cNvSpPr/>
            <p:nvPr/>
          </p:nvSpPr>
          <p:spPr bwMode="gray">
            <a:xfrm>
              <a:off x="388239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06" name="Forme libre : forme 6905">
              <a:extLst>
                <a:ext uri="{FF2B5EF4-FFF2-40B4-BE49-F238E27FC236}">
                  <a16:creationId xmlns:a16="http://schemas.microsoft.com/office/drawing/2014/main" id="{0CFBB4E2-F85B-5D3C-E6B3-F3A835A97D85}"/>
                </a:ext>
              </a:extLst>
            </p:cNvPr>
            <p:cNvSpPr/>
            <p:nvPr/>
          </p:nvSpPr>
          <p:spPr bwMode="gray">
            <a:xfrm>
              <a:off x="383286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07" name="Forme libre : forme 6906">
              <a:extLst>
                <a:ext uri="{FF2B5EF4-FFF2-40B4-BE49-F238E27FC236}">
                  <a16:creationId xmlns:a16="http://schemas.microsoft.com/office/drawing/2014/main" id="{6A6DDBC2-86EE-911F-2544-1DCD52B0CC47}"/>
                </a:ext>
              </a:extLst>
            </p:cNvPr>
            <p:cNvSpPr/>
            <p:nvPr/>
          </p:nvSpPr>
          <p:spPr bwMode="gray">
            <a:xfrm>
              <a:off x="378333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08" name="Forme libre : forme 6907">
              <a:extLst>
                <a:ext uri="{FF2B5EF4-FFF2-40B4-BE49-F238E27FC236}">
                  <a16:creationId xmlns:a16="http://schemas.microsoft.com/office/drawing/2014/main" id="{1663CD69-2F62-7DD0-9A9C-20A2B87A4C3F}"/>
                </a:ext>
              </a:extLst>
            </p:cNvPr>
            <p:cNvSpPr/>
            <p:nvPr/>
          </p:nvSpPr>
          <p:spPr bwMode="gray">
            <a:xfrm>
              <a:off x="270510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09" name="Forme libre : forme 6908">
              <a:extLst>
                <a:ext uri="{FF2B5EF4-FFF2-40B4-BE49-F238E27FC236}">
                  <a16:creationId xmlns:a16="http://schemas.microsoft.com/office/drawing/2014/main" id="{D459A4B0-1517-56E9-7800-9002B457E9A8}"/>
                </a:ext>
              </a:extLst>
            </p:cNvPr>
            <p:cNvSpPr/>
            <p:nvPr/>
          </p:nvSpPr>
          <p:spPr bwMode="gray">
            <a:xfrm>
              <a:off x="265684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10" name="Forme libre : forme 6909">
              <a:extLst>
                <a:ext uri="{FF2B5EF4-FFF2-40B4-BE49-F238E27FC236}">
                  <a16:creationId xmlns:a16="http://schemas.microsoft.com/office/drawing/2014/main" id="{DB386387-4CA9-4E28-2B6A-71CEE1F197C5}"/>
                </a:ext>
              </a:extLst>
            </p:cNvPr>
            <p:cNvSpPr/>
            <p:nvPr/>
          </p:nvSpPr>
          <p:spPr bwMode="gray">
            <a:xfrm>
              <a:off x="260731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11" name="Forme libre : forme 6910">
              <a:extLst>
                <a:ext uri="{FF2B5EF4-FFF2-40B4-BE49-F238E27FC236}">
                  <a16:creationId xmlns:a16="http://schemas.microsoft.com/office/drawing/2014/main" id="{889CF971-775B-39CE-7976-4959C8FD2FEB}"/>
                </a:ext>
              </a:extLst>
            </p:cNvPr>
            <p:cNvSpPr/>
            <p:nvPr/>
          </p:nvSpPr>
          <p:spPr bwMode="gray">
            <a:xfrm>
              <a:off x="245999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12" name="Forme libre : forme 6911">
              <a:extLst>
                <a:ext uri="{FF2B5EF4-FFF2-40B4-BE49-F238E27FC236}">
                  <a16:creationId xmlns:a16="http://schemas.microsoft.com/office/drawing/2014/main" id="{84CFD5D3-56E5-642C-90DC-10A591BE2676}"/>
                </a:ext>
              </a:extLst>
            </p:cNvPr>
            <p:cNvSpPr/>
            <p:nvPr/>
          </p:nvSpPr>
          <p:spPr bwMode="gray">
            <a:xfrm>
              <a:off x="241173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13" name="Forme libre : forme 6912">
              <a:extLst>
                <a:ext uri="{FF2B5EF4-FFF2-40B4-BE49-F238E27FC236}">
                  <a16:creationId xmlns:a16="http://schemas.microsoft.com/office/drawing/2014/main" id="{0B66CF56-3F8C-7411-6233-E3F89C3B9B98}"/>
                </a:ext>
              </a:extLst>
            </p:cNvPr>
            <p:cNvSpPr/>
            <p:nvPr/>
          </p:nvSpPr>
          <p:spPr bwMode="gray">
            <a:xfrm>
              <a:off x="236220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14" name="Forme libre : forme 6913">
              <a:extLst>
                <a:ext uri="{FF2B5EF4-FFF2-40B4-BE49-F238E27FC236}">
                  <a16:creationId xmlns:a16="http://schemas.microsoft.com/office/drawing/2014/main" id="{D697F1B7-B723-CFB7-0DF9-108C2AE2F1DC}"/>
                </a:ext>
              </a:extLst>
            </p:cNvPr>
            <p:cNvSpPr/>
            <p:nvPr/>
          </p:nvSpPr>
          <p:spPr bwMode="gray">
            <a:xfrm>
              <a:off x="231394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15" name="Forme libre : forme 6914">
              <a:extLst>
                <a:ext uri="{FF2B5EF4-FFF2-40B4-BE49-F238E27FC236}">
                  <a16:creationId xmlns:a16="http://schemas.microsoft.com/office/drawing/2014/main" id="{2E85649D-A0C9-7A92-3788-704F74F8CAA3}"/>
                </a:ext>
              </a:extLst>
            </p:cNvPr>
            <p:cNvSpPr/>
            <p:nvPr/>
          </p:nvSpPr>
          <p:spPr bwMode="gray">
            <a:xfrm>
              <a:off x="226441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16" name="Forme libre : forme 6915">
              <a:extLst>
                <a:ext uri="{FF2B5EF4-FFF2-40B4-BE49-F238E27FC236}">
                  <a16:creationId xmlns:a16="http://schemas.microsoft.com/office/drawing/2014/main" id="{2BCC927C-2B79-48E3-9638-0AADC0B6B487}"/>
                </a:ext>
              </a:extLst>
            </p:cNvPr>
            <p:cNvSpPr/>
            <p:nvPr/>
          </p:nvSpPr>
          <p:spPr bwMode="gray">
            <a:xfrm>
              <a:off x="221488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17" name="Forme libre : forme 6916">
              <a:extLst>
                <a:ext uri="{FF2B5EF4-FFF2-40B4-BE49-F238E27FC236}">
                  <a16:creationId xmlns:a16="http://schemas.microsoft.com/office/drawing/2014/main" id="{8A85EB7D-D98D-8C05-A041-8E93C6F2B9D2}"/>
                </a:ext>
              </a:extLst>
            </p:cNvPr>
            <p:cNvSpPr/>
            <p:nvPr/>
          </p:nvSpPr>
          <p:spPr bwMode="gray">
            <a:xfrm>
              <a:off x="216662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18" name="Forme libre : forme 6917">
              <a:extLst>
                <a:ext uri="{FF2B5EF4-FFF2-40B4-BE49-F238E27FC236}">
                  <a16:creationId xmlns:a16="http://schemas.microsoft.com/office/drawing/2014/main" id="{10CCF60F-5620-2D72-AB26-9A8F264695C6}"/>
                </a:ext>
              </a:extLst>
            </p:cNvPr>
            <p:cNvSpPr/>
            <p:nvPr/>
          </p:nvSpPr>
          <p:spPr bwMode="gray">
            <a:xfrm>
              <a:off x="211709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19" name="Forme libre : forme 6918">
              <a:extLst>
                <a:ext uri="{FF2B5EF4-FFF2-40B4-BE49-F238E27FC236}">
                  <a16:creationId xmlns:a16="http://schemas.microsoft.com/office/drawing/2014/main" id="{3E14DC92-FF72-5940-086D-7C1ED07CFDA6}"/>
                </a:ext>
              </a:extLst>
            </p:cNvPr>
            <p:cNvSpPr/>
            <p:nvPr/>
          </p:nvSpPr>
          <p:spPr bwMode="gray">
            <a:xfrm>
              <a:off x="206883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20" name="Forme libre : forme 6919">
              <a:extLst>
                <a:ext uri="{FF2B5EF4-FFF2-40B4-BE49-F238E27FC236}">
                  <a16:creationId xmlns:a16="http://schemas.microsoft.com/office/drawing/2014/main" id="{8CE6C1E6-F193-326E-FD52-D483610E143B}"/>
                </a:ext>
              </a:extLst>
            </p:cNvPr>
            <p:cNvSpPr/>
            <p:nvPr/>
          </p:nvSpPr>
          <p:spPr bwMode="gray">
            <a:xfrm>
              <a:off x="201930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21" name="Forme libre : forme 6920">
              <a:extLst>
                <a:ext uri="{FF2B5EF4-FFF2-40B4-BE49-F238E27FC236}">
                  <a16:creationId xmlns:a16="http://schemas.microsoft.com/office/drawing/2014/main" id="{5E84EB80-3431-FAF8-77EA-2FF1C239DCC5}"/>
                </a:ext>
              </a:extLst>
            </p:cNvPr>
            <p:cNvSpPr/>
            <p:nvPr/>
          </p:nvSpPr>
          <p:spPr bwMode="gray">
            <a:xfrm>
              <a:off x="196977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22" name="Forme libre : forme 6921">
              <a:extLst>
                <a:ext uri="{FF2B5EF4-FFF2-40B4-BE49-F238E27FC236}">
                  <a16:creationId xmlns:a16="http://schemas.microsoft.com/office/drawing/2014/main" id="{625200F1-A6D7-0EF9-3A36-F86B5D918482}"/>
                </a:ext>
              </a:extLst>
            </p:cNvPr>
            <p:cNvSpPr/>
            <p:nvPr/>
          </p:nvSpPr>
          <p:spPr bwMode="gray">
            <a:xfrm>
              <a:off x="192151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23" name="Forme libre : forme 6922">
              <a:extLst>
                <a:ext uri="{FF2B5EF4-FFF2-40B4-BE49-F238E27FC236}">
                  <a16:creationId xmlns:a16="http://schemas.microsoft.com/office/drawing/2014/main" id="{1B1C7835-AEDD-FEA6-CCD9-F803C19356B7}"/>
                </a:ext>
              </a:extLst>
            </p:cNvPr>
            <p:cNvSpPr/>
            <p:nvPr/>
          </p:nvSpPr>
          <p:spPr bwMode="gray">
            <a:xfrm>
              <a:off x="187198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24" name="Forme libre : forme 6923">
              <a:extLst>
                <a:ext uri="{FF2B5EF4-FFF2-40B4-BE49-F238E27FC236}">
                  <a16:creationId xmlns:a16="http://schemas.microsoft.com/office/drawing/2014/main" id="{7A7DF336-BEB8-2FFF-C403-889CBA88F4A6}"/>
                </a:ext>
              </a:extLst>
            </p:cNvPr>
            <p:cNvSpPr/>
            <p:nvPr/>
          </p:nvSpPr>
          <p:spPr bwMode="gray">
            <a:xfrm>
              <a:off x="182372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25" name="Forme libre : forme 6924">
              <a:extLst>
                <a:ext uri="{FF2B5EF4-FFF2-40B4-BE49-F238E27FC236}">
                  <a16:creationId xmlns:a16="http://schemas.microsoft.com/office/drawing/2014/main" id="{AD885693-F659-F179-9153-7DC00F77464B}"/>
                </a:ext>
              </a:extLst>
            </p:cNvPr>
            <p:cNvSpPr/>
            <p:nvPr/>
          </p:nvSpPr>
          <p:spPr bwMode="gray">
            <a:xfrm>
              <a:off x="177419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26" name="Forme libre : forme 6925">
              <a:extLst>
                <a:ext uri="{FF2B5EF4-FFF2-40B4-BE49-F238E27FC236}">
                  <a16:creationId xmlns:a16="http://schemas.microsoft.com/office/drawing/2014/main" id="{C3FE8C9C-9133-6CB7-4D32-45C5C8F80D75}"/>
                </a:ext>
              </a:extLst>
            </p:cNvPr>
            <p:cNvSpPr/>
            <p:nvPr/>
          </p:nvSpPr>
          <p:spPr bwMode="gray">
            <a:xfrm>
              <a:off x="172593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27" name="Forme libre : forme 6926">
              <a:extLst>
                <a:ext uri="{FF2B5EF4-FFF2-40B4-BE49-F238E27FC236}">
                  <a16:creationId xmlns:a16="http://schemas.microsoft.com/office/drawing/2014/main" id="{E33128E7-5F30-F796-9683-2C6E3C1DA989}"/>
                </a:ext>
              </a:extLst>
            </p:cNvPr>
            <p:cNvSpPr/>
            <p:nvPr/>
          </p:nvSpPr>
          <p:spPr bwMode="gray">
            <a:xfrm>
              <a:off x="167640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28" name="Forme libre : forme 6927">
              <a:extLst>
                <a:ext uri="{FF2B5EF4-FFF2-40B4-BE49-F238E27FC236}">
                  <a16:creationId xmlns:a16="http://schemas.microsoft.com/office/drawing/2014/main" id="{150A05AB-C2EB-9D4B-A617-1B32564622AB}"/>
                </a:ext>
              </a:extLst>
            </p:cNvPr>
            <p:cNvSpPr/>
            <p:nvPr/>
          </p:nvSpPr>
          <p:spPr bwMode="gray">
            <a:xfrm>
              <a:off x="1626870" y="27749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29" name="Forme libre : forme 6928">
              <a:extLst>
                <a:ext uri="{FF2B5EF4-FFF2-40B4-BE49-F238E27FC236}">
                  <a16:creationId xmlns:a16="http://schemas.microsoft.com/office/drawing/2014/main" id="{63FD0BB3-C73D-5BAD-10B3-8CBE1F0EDF3C}"/>
                </a:ext>
              </a:extLst>
            </p:cNvPr>
            <p:cNvSpPr/>
            <p:nvPr/>
          </p:nvSpPr>
          <p:spPr bwMode="gray">
            <a:xfrm>
              <a:off x="1578610" y="27749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30" name="Forme libre : forme 6929">
              <a:extLst>
                <a:ext uri="{FF2B5EF4-FFF2-40B4-BE49-F238E27FC236}">
                  <a16:creationId xmlns:a16="http://schemas.microsoft.com/office/drawing/2014/main" id="{4DFDA5A4-8882-851C-F9DB-D270B804D8BA}"/>
                </a:ext>
              </a:extLst>
            </p:cNvPr>
            <p:cNvSpPr/>
            <p:nvPr/>
          </p:nvSpPr>
          <p:spPr bwMode="gray">
            <a:xfrm>
              <a:off x="1529080" y="27749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31" name="Forme libre : forme 6930">
              <a:extLst>
                <a:ext uri="{FF2B5EF4-FFF2-40B4-BE49-F238E27FC236}">
                  <a16:creationId xmlns:a16="http://schemas.microsoft.com/office/drawing/2014/main" id="{6DE82571-D524-05D3-BFE4-DCDB6802B86D}"/>
                </a:ext>
              </a:extLst>
            </p:cNvPr>
            <p:cNvSpPr/>
            <p:nvPr/>
          </p:nvSpPr>
          <p:spPr bwMode="gray">
            <a:xfrm>
              <a:off x="1480820" y="27749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32" name="Forme libre : forme 6931">
              <a:extLst>
                <a:ext uri="{FF2B5EF4-FFF2-40B4-BE49-F238E27FC236}">
                  <a16:creationId xmlns:a16="http://schemas.microsoft.com/office/drawing/2014/main" id="{E403A901-F7C4-2938-1BE2-65842CAF5D45}"/>
                </a:ext>
              </a:extLst>
            </p:cNvPr>
            <p:cNvSpPr/>
            <p:nvPr/>
          </p:nvSpPr>
          <p:spPr bwMode="gray">
            <a:xfrm>
              <a:off x="1431290" y="27749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33" name="Forme libre : forme 6932">
              <a:extLst>
                <a:ext uri="{FF2B5EF4-FFF2-40B4-BE49-F238E27FC236}">
                  <a16:creationId xmlns:a16="http://schemas.microsoft.com/office/drawing/2014/main" id="{B5670110-F4DA-42C4-ACD0-83030B908AB2}"/>
                </a:ext>
              </a:extLst>
            </p:cNvPr>
            <p:cNvSpPr/>
            <p:nvPr/>
          </p:nvSpPr>
          <p:spPr bwMode="gray">
            <a:xfrm>
              <a:off x="1381760" y="27749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34" name="Forme libre : forme 6933">
              <a:extLst>
                <a:ext uri="{FF2B5EF4-FFF2-40B4-BE49-F238E27FC236}">
                  <a16:creationId xmlns:a16="http://schemas.microsoft.com/office/drawing/2014/main" id="{77FBA9F1-03B5-EFDB-0816-24C1F3E6F8D3}"/>
                </a:ext>
              </a:extLst>
            </p:cNvPr>
            <p:cNvSpPr/>
            <p:nvPr/>
          </p:nvSpPr>
          <p:spPr bwMode="gray">
            <a:xfrm>
              <a:off x="1333500" y="27749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35" name="Forme libre : forme 6934">
              <a:extLst>
                <a:ext uri="{FF2B5EF4-FFF2-40B4-BE49-F238E27FC236}">
                  <a16:creationId xmlns:a16="http://schemas.microsoft.com/office/drawing/2014/main" id="{0DC7979B-A071-6194-F564-2AD9CBDB4FC8}"/>
                </a:ext>
              </a:extLst>
            </p:cNvPr>
            <p:cNvSpPr/>
            <p:nvPr/>
          </p:nvSpPr>
          <p:spPr bwMode="gray">
            <a:xfrm>
              <a:off x="1283970" y="27749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36" name="Forme libre : forme 6935">
              <a:extLst>
                <a:ext uri="{FF2B5EF4-FFF2-40B4-BE49-F238E27FC236}">
                  <a16:creationId xmlns:a16="http://schemas.microsoft.com/office/drawing/2014/main" id="{8F70F8E7-1A06-3681-DCC9-2D964255DADC}"/>
                </a:ext>
              </a:extLst>
            </p:cNvPr>
            <p:cNvSpPr/>
            <p:nvPr/>
          </p:nvSpPr>
          <p:spPr bwMode="gray">
            <a:xfrm>
              <a:off x="1235710" y="27749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37" name="Forme libre : forme 6936">
              <a:extLst>
                <a:ext uri="{FF2B5EF4-FFF2-40B4-BE49-F238E27FC236}">
                  <a16:creationId xmlns:a16="http://schemas.microsoft.com/office/drawing/2014/main" id="{8B4B23F8-8AAD-61C6-80DC-8AB17D66D9B8}"/>
                </a:ext>
              </a:extLst>
            </p:cNvPr>
            <p:cNvSpPr/>
            <p:nvPr/>
          </p:nvSpPr>
          <p:spPr bwMode="gray">
            <a:xfrm>
              <a:off x="1186180" y="27749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38" name="Forme libre : forme 6937">
              <a:extLst>
                <a:ext uri="{FF2B5EF4-FFF2-40B4-BE49-F238E27FC236}">
                  <a16:creationId xmlns:a16="http://schemas.microsoft.com/office/drawing/2014/main" id="{35C689BE-54BE-E853-370D-C8BF60A131CF}"/>
                </a:ext>
              </a:extLst>
            </p:cNvPr>
            <p:cNvSpPr/>
            <p:nvPr/>
          </p:nvSpPr>
          <p:spPr bwMode="gray">
            <a:xfrm>
              <a:off x="6920230" y="27254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39" name="Forme libre : forme 6938">
              <a:extLst>
                <a:ext uri="{FF2B5EF4-FFF2-40B4-BE49-F238E27FC236}">
                  <a16:creationId xmlns:a16="http://schemas.microsoft.com/office/drawing/2014/main" id="{4EDE9F62-F6FE-1085-ABA4-3FBA91D0064A}"/>
                </a:ext>
              </a:extLst>
            </p:cNvPr>
            <p:cNvSpPr/>
            <p:nvPr/>
          </p:nvSpPr>
          <p:spPr bwMode="gray">
            <a:xfrm>
              <a:off x="6871969" y="27254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40" name="Forme libre : forme 6939">
              <a:extLst>
                <a:ext uri="{FF2B5EF4-FFF2-40B4-BE49-F238E27FC236}">
                  <a16:creationId xmlns:a16="http://schemas.microsoft.com/office/drawing/2014/main" id="{B34BFA11-A406-E4B4-DCBF-C88441D0CA0F}"/>
                </a:ext>
              </a:extLst>
            </p:cNvPr>
            <p:cNvSpPr/>
            <p:nvPr/>
          </p:nvSpPr>
          <p:spPr bwMode="gray">
            <a:xfrm>
              <a:off x="6822439" y="27254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41" name="Forme libre : forme 6940">
              <a:extLst>
                <a:ext uri="{FF2B5EF4-FFF2-40B4-BE49-F238E27FC236}">
                  <a16:creationId xmlns:a16="http://schemas.microsoft.com/office/drawing/2014/main" id="{848C40D4-B24B-D1E1-1F2C-2D7CBC40B55F}"/>
                </a:ext>
              </a:extLst>
            </p:cNvPr>
            <p:cNvSpPr/>
            <p:nvPr/>
          </p:nvSpPr>
          <p:spPr bwMode="gray">
            <a:xfrm>
              <a:off x="6774180" y="27254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42" name="Forme libre : forme 6941">
              <a:extLst>
                <a:ext uri="{FF2B5EF4-FFF2-40B4-BE49-F238E27FC236}">
                  <a16:creationId xmlns:a16="http://schemas.microsoft.com/office/drawing/2014/main" id="{9F963C89-33A9-A256-3C30-00D766F74905}"/>
                </a:ext>
              </a:extLst>
            </p:cNvPr>
            <p:cNvSpPr/>
            <p:nvPr/>
          </p:nvSpPr>
          <p:spPr bwMode="gray">
            <a:xfrm>
              <a:off x="6724650" y="27254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43" name="Forme libre : forme 6942">
              <a:extLst>
                <a:ext uri="{FF2B5EF4-FFF2-40B4-BE49-F238E27FC236}">
                  <a16:creationId xmlns:a16="http://schemas.microsoft.com/office/drawing/2014/main" id="{F8DCB2E7-C268-D249-BE29-79692390606B}"/>
                </a:ext>
              </a:extLst>
            </p:cNvPr>
            <p:cNvSpPr/>
            <p:nvPr/>
          </p:nvSpPr>
          <p:spPr bwMode="gray">
            <a:xfrm>
              <a:off x="6675119" y="27254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44" name="Forme libre : forme 6943">
              <a:extLst>
                <a:ext uri="{FF2B5EF4-FFF2-40B4-BE49-F238E27FC236}">
                  <a16:creationId xmlns:a16="http://schemas.microsoft.com/office/drawing/2014/main" id="{391DC6E8-952C-F890-39D7-3528EFDC855C}"/>
                </a:ext>
              </a:extLst>
            </p:cNvPr>
            <p:cNvSpPr/>
            <p:nvPr/>
          </p:nvSpPr>
          <p:spPr bwMode="gray">
            <a:xfrm>
              <a:off x="6626859" y="27254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45" name="Forme libre : forme 6944">
              <a:extLst>
                <a:ext uri="{FF2B5EF4-FFF2-40B4-BE49-F238E27FC236}">
                  <a16:creationId xmlns:a16="http://schemas.microsoft.com/office/drawing/2014/main" id="{B203FDCF-AED4-9756-B64A-E5EA602E316D}"/>
                </a:ext>
              </a:extLst>
            </p:cNvPr>
            <p:cNvSpPr/>
            <p:nvPr/>
          </p:nvSpPr>
          <p:spPr bwMode="gray">
            <a:xfrm>
              <a:off x="6577330" y="27254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46" name="Forme libre : forme 6945">
              <a:extLst>
                <a:ext uri="{FF2B5EF4-FFF2-40B4-BE49-F238E27FC236}">
                  <a16:creationId xmlns:a16="http://schemas.microsoft.com/office/drawing/2014/main" id="{DA4679E2-58AD-E03D-01AB-6DA50DCA9D2A}"/>
                </a:ext>
              </a:extLst>
            </p:cNvPr>
            <p:cNvSpPr/>
            <p:nvPr/>
          </p:nvSpPr>
          <p:spPr bwMode="gray">
            <a:xfrm>
              <a:off x="6529069" y="27254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47" name="Forme libre : forme 6946">
              <a:extLst>
                <a:ext uri="{FF2B5EF4-FFF2-40B4-BE49-F238E27FC236}">
                  <a16:creationId xmlns:a16="http://schemas.microsoft.com/office/drawing/2014/main" id="{F0A087A2-721A-39A6-0D2B-2915D29A9FED}"/>
                </a:ext>
              </a:extLst>
            </p:cNvPr>
            <p:cNvSpPr/>
            <p:nvPr/>
          </p:nvSpPr>
          <p:spPr bwMode="gray">
            <a:xfrm>
              <a:off x="6479540" y="27254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48" name="Forme libre : forme 6947">
              <a:extLst>
                <a:ext uri="{FF2B5EF4-FFF2-40B4-BE49-F238E27FC236}">
                  <a16:creationId xmlns:a16="http://schemas.microsoft.com/office/drawing/2014/main" id="{0A69B632-59C5-EC7C-6DFB-8115B5F7062F}"/>
                </a:ext>
              </a:extLst>
            </p:cNvPr>
            <p:cNvSpPr/>
            <p:nvPr/>
          </p:nvSpPr>
          <p:spPr bwMode="gray">
            <a:xfrm>
              <a:off x="643001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49" name="Forme libre : forme 6948">
              <a:extLst>
                <a:ext uri="{FF2B5EF4-FFF2-40B4-BE49-F238E27FC236}">
                  <a16:creationId xmlns:a16="http://schemas.microsoft.com/office/drawing/2014/main" id="{F42C080E-BD8E-0858-AA98-B2BEBEFBE57B}"/>
                </a:ext>
              </a:extLst>
            </p:cNvPr>
            <p:cNvSpPr/>
            <p:nvPr/>
          </p:nvSpPr>
          <p:spPr bwMode="gray">
            <a:xfrm>
              <a:off x="638175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50" name="Forme libre : forme 6949">
              <a:extLst>
                <a:ext uri="{FF2B5EF4-FFF2-40B4-BE49-F238E27FC236}">
                  <a16:creationId xmlns:a16="http://schemas.microsoft.com/office/drawing/2014/main" id="{6377D77C-0F4E-1FE4-0568-841D0D47BFE9}"/>
                </a:ext>
              </a:extLst>
            </p:cNvPr>
            <p:cNvSpPr/>
            <p:nvPr/>
          </p:nvSpPr>
          <p:spPr bwMode="gray">
            <a:xfrm>
              <a:off x="633222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51" name="Forme libre : forme 6950">
              <a:extLst>
                <a:ext uri="{FF2B5EF4-FFF2-40B4-BE49-F238E27FC236}">
                  <a16:creationId xmlns:a16="http://schemas.microsoft.com/office/drawing/2014/main" id="{E240C366-BA4D-B628-A16F-EE3BF7F334CB}"/>
                </a:ext>
              </a:extLst>
            </p:cNvPr>
            <p:cNvSpPr/>
            <p:nvPr/>
          </p:nvSpPr>
          <p:spPr bwMode="gray">
            <a:xfrm>
              <a:off x="628396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52" name="Forme libre : forme 6951">
              <a:extLst>
                <a:ext uri="{FF2B5EF4-FFF2-40B4-BE49-F238E27FC236}">
                  <a16:creationId xmlns:a16="http://schemas.microsoft.com/office/drawing/2014/main" id="{BEFC8A9F-EBDE-045A-CCDA-6A91745C0423}"/>
                </a:ext>
              </a:extLst>
            </p:cNvPr>
            <p:cNvSpPr/>
            <p:nvPr/>
          </p:nvSpPr>
          <p:spPr bwMode="gray">
            <a:xfrm>
              <a:off x="623443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53" name="Forme libre : forme 6952">
              <a:extLst>
                <a:ext uri="{FF2B5EF4-FFF2-40B4-BE49-F238E27FC236}">
                  <a16:creationId xmlns:a16="http://schemas.microsoft.com/office/drawing/2014/main" id="{1AE4AFE1-AE53-2408-6CF1-C6A7027EECA9}"/>
                </a:ext>
              </a:extLst>
            </p:cNvPr>
            <p:cNvSpPr/>
            <p:nvPr/>
          </p:nvSpPr>
          <p:spPr bwMode="gray">
            <a:xfrm>
              <a:off x="618490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54" name="Forme libre : forme 6953">
              <a:extLst>
                <a:ext uri="{FF2B5EF4-FFF2-40B4-BE49-F238E27FC236}">
                  <a16:creationId xmlns:a16="http://schemas.microsoft.com/office/drawing/2014/main" id="{A758C3CF-7FB6-EF37-1557-71AC18A128BB}"/>
                </a:ext>
              </a:extLst>
            </p:cNvPr>
            <p:cNvSpPr/>
            <p:nvPr/>
          </p:nvSpPr>
          <p:spPr bwMode="gray">
            <a:xfrm>
              <a:off x="613664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55" name="Forme libre : forme 6954">
              <a:extLst>
                <a:ext uri="{FF2B5EF4-FFF2-40B4-BE49-F238E27FC236}">
                  <a16:creationId xmlns:a16="http://schemas.microsoft.com/office/drawing/2014/main" id="{AAA5A6DB-7E69-32F7-1BC7-2A3A92FE151B}"/>
                </a:ext>
              </a:extLst>
            </p:cNvPr>
            <p:cNvSpPr/>
            <p:nvPr/>
          </p:nvSpPr>
          <p:spPr bwMode="gray">
            <a:xfrm>
              <a:off x="608711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56" name="Forme libre : forme 6955">
              <a:extLst>
                <a:ext uri="{FF2B5EF4-FFF2-40B4-BE49-F238E27FC236}">
                  <a16:creationId xmlns:a16="http://schemas.microsoft.com/office/drawing/2014/main" id="{0450C4C7-0480-F391-E25F-9E7E158A0757}"/>
                </a:ext>
              </a:extLst>
            </p:cNvPr>
            <p:cNvSpPr/>
            <p:nvPr/>
          </p:nvSpPr>
          <p:spPr bwMode="gray">
            <a:xfrm>
              <a:off x="603885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57" name="Forme libre : forme 6956">
              <a:extLst>
                <a:ext uri="{FF2B5EF4-FFF2-40B4-BE49-F238E27FC236}">
                  <a16:creationId xmlns:a16="http://schemas.microsoft.com/office/drawing/2014/main" id="{2E9A8060-202F-798D-1E2B-21D2539CCBF3}"/>
                </a:ext>
              </a:extLst>
            </p:cNvPr>
            <p:cNvSpPr/>
            <p:nvPr/>
          </p:nvSpPr>
          <p:spPr bwMode="gray">
            <a:xfrm>
              <a:off x="598932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58" name="Forme libre : forme 6957">
              <a:extLst>
                <a:ext uri="{FF2B5EF4-FFF2-40B4-BE49-F238E27FC236}">
                  <a16:creationId xmlns:a16="http://schemas.microsoft.com/office/drawing/2014/main" id="{4F52AB35-B43F-92D3-144B-F52C6390DA00}"/>
                </a:ext>
              </a:extLst>
            </p:cNvPr>
            <p:cNvSpPr/>
            <p:nvPr/>
          </p:nvSpPr>
          <p:spPr bwMode="gray">
            <a:xfrm>
              <a:off x="594106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59" name="Forme libre : forme 6958">
              <a:extLst>
                <a:ext uri="{FF2B5EF4-FFF2-40B4-BE49-F238E27FC236}">
                  <a16:creationId xmlns:a16="http://schemas.microsoft.com/office/drawing/2014/main" id="{3B1421EB-257B-B46E-3CB2-758765B9A3A2}"/>
                </a:ext>
              </a:extLst>
            </p:cNvPr>
            <p:cNvSpPr/>
            <p:nvPr/>
          </p:nvSpPr>
          <p:spPr bwMode="gray">
            <a:xfrm>
              <a:off x="589153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60" name="Forme libre : forme 6959">
              <a:extLst>
                <a:ext uri="{FF2B5EF4-FFF2-40B4-BE49-F238E27FC236}">
                  <a16:creationId xmlns:a16="http://schemas.microsoft.com/office/drawing/2014/main" id="{CF51AD25-81B7-3754-4009-5BE46B5828A2}"/>
                </a:ext>
              </a:extLst>
            </p:cNvPr>
            <p:cNvSpPr/>
            <p:nvPr/>
          </p:nvSpPr>
          <p:spPr bwMode="gray">
            <a:xfrm>
              <a:off x="584200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61" name="Forme libre : forme 6960">
              <a:extLst>
                <a:ext uri="{FF2B5EF4-FFF2-40B4-BE49-F238E27FC236}">
                  <a16:creationId xmlns:a16="http://schemas.microsoft.com/office/drawing/2014/main" id="{AB78246E-4726-E8EE-2343-BFCB02FC7FBC}"/>
                </a:ext>
              </a:extLst>
            </p:cNvPr>
            <p:cNvSpPr/>
            <p:nvPr/>
          </p:nvSpPr>
          <p:spPr bwMode="gray">
            <a:xfrm>
              <a:off x="579374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62" name="Forme libre : forme 6961">
              <a:extLst>
                <a:ext uri="{FF2B5EF4-FFF2-40B4-BE49-F238E27FC236}">
                  <a16:creationId xmlns:a16="http://schemas.microsoft.com/office/drawing/2014/main" id="{5010A9E1-ADCE-BC87-2D69-0EFAE11C7797}"/>
                </a:ext>
              </a:extLst>
            </p:cNvPr>
            <p:cNvSpPr/>
            <p:nvPr/>
          </p:nvSpPr>
          <p:spPr bwMode="gray">
            <a:xfrm>
              <a:off x="574421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63" name="Forme libre : forme 6962">
              <a:extLst>
                <a:ext uri="{FF2B5EF4-FFF2-40B4-BE49-F238E27FC236}">
                  <a16:creationId xmlns:a16="http://schemas.microsoft.com/office/drawing/2014/main" id="{CE4D0FE0-30C1-D4A1-72ED-5B01958E63D6}"/>
                </a:ext>
              </a:extLst>
            </p:cNvPr>
            <p:cNvSpPr/>
            <p:nvPr/>
          </p:nvSpPr>
          <p:spPr bwMode="gray">
            <a:xfrm>
              <a:off x="569595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64" name="Forme libre : forme 6963">
              <a:extLst>
                <a:ext uri="{FF2B5EF4-FFF2-40B4-BE49-F238E27FC236}">
                  <a16:creationId xmlns:a16="http://schemas.microsoft.com/office/drawing/2014/main" id="{01495513-D8A2-A160-DC9E-1FCBDAFACFAC}"/>
                </a:ext>
              </a:extLst>
            </p:cNvPr>
            <p:cNvSpPr/>
            <p:nvPr/>
          </p:nvSpPr>
          <p:spPr bwMode="gray">
            <a:xfrm>
              <a:off x="564642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65" name="Forme libre : forme 6964">
              <a:extLst>
                <a:ext uri="{FF2B5EF4-FFF2-40B4-BE49-F238E27FC236}">
                  <a16:creationId xmlns:a16="http://schemas.microsoft.com/office/drawing/2014/main" id="{BE19DB94-85DE-468B-EB4A-E2B98F91D32D}"/>
                </a:ext>
              </a:extLst>
            </p:cNvPr>
            <p:cNvSpPr/>
            <p:nvPr/>
          </p:nvSpPr>
          <p:spPr bwMode="gray">
            <a:xfrm>
              <a:off x="559689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66" name="Forme libre : forme 6965">
              <a:extLst>
                <a:ext uri="{FF2B5EF4-FFF2-40B4-BE49-F238E27FC236}">
                  <a16:creationId xmlns:a16="http://schemas.microsoft.com/office/drawing/2014/main" id="{A19F8855-25DE-3644-6565-814A4F36EA15}"/>
                </a:ext>
              </a:extLst>
            </p:cNvPr>
            <p:cNvSpPr/>
            <p:nvPr/>
          </p:nvSpPr>
          <p:spPr bwMode="gray">
            <a:xfrm>
              <a:off x="554863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67" name="Forme libre : forme 6966">
              <a:extLst>
                <a:ext uri="{FF2B5EF4-FFF2-40B4-BE49-F238E27FC236}">
                  <a16:creationId xmlns:a16="http://schemas.microsoft.com/office/drawing/2014/main" id="{DC2F6E74-A3EA-8295-0416-815098929AB2}"/>
                </a:ext>
              </a:extLst>
            </p:cNvPr>
            <p:cNvSpPr/>
            <p:nvPr/>
          </p:nvSpPr>
          <p:spPr bwMode="gray">
            <a:xfrm>
              <a:off x="549910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68" name="Forme libre : forme 6967">
              <a:extLst>
                <a:ext uri="{FF2B5EF4-FFF2-40B4-BE49-F238E27FC236}">
                  <a16:creationId xmlns:a16="http://schemas.microsoft.com/office/drawing/2014/main" id="{11B76CFF-813B-5068-E993-6CE42434A0AB}"/>
                </a:ext>
              </a:extLst>
            </p:cNvPr>
            <p:cNvSpPr/>
            <p:nvPr/>
          </p:nvSpPr>
          <p:spPr bwMode="gray">
            <a:xfrm>
              <a:off x="545084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69" name="Forme libre : forme 6968">
              <a:extLst>
                <a:ext uri="{FF2B5EF4-FFF2-40B4-BE49-F238E27FC236}">
                  <a16:creationId xmlns:a16="http://schemas.microsoft.com/office/drawing/2014/main" id="{270361D3-A3CC-9077-E01E-7F4A224F5979}"/>
                </a:ext>
              </a:extLst>
            </p:cNvPr>
            <p:cNvSpPr/>
            <p:nvPr/>
          </p:nvSpPr>
          <p:spPr bwMode="gray">
            <a:xfrm>
              <a:off x="540131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70" name="Forme libre : forme 6969">
              <a:extLst>
                <a:ext uri="{FF2B5EF4-FFF2-40B4-BE49-F238E27FC236}">
                  <a16:creationId xmlns:a16="http://schemas.microsoft.com/office/drawing/2014/main" id="{13B83A70-8DBF-C035-A5F9-8D6C2F67FEB9}"/>
                </a:ext>
              </a:extLst>
            </p:cNvPr>
            <p:cNvSpPr/>
            <p:nvPr/>
          </p:nvSpPr>
          <p:spPr bwMode="gray">
            <a:xfrm>
              <a:off x="535178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71" name="Forme libre : forme 6970">
              <a:extLst>
                <a:ext uri="{FF2B5EF4-FFF2-40B4-BE49-F238E27FC236}">
                  <a16:creationId xmlns:a16="http://schemas.microsoft.com/office/drawing/2014/main" id="{C5D6283A-10EF-006F-A108-2C54DD58BF37}"/>
                </a:ext>
              </a:extLst>
            </p:cNvPr>
            <p:cNvSpPr/>
            <p:nvPr/>
          </p:nvSpPr>
          <p:spPr bwMode="gray">
            <a:xfrm>
              <a:off x="530352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72" name="Forme libre : forme 6971">
              <a:extLst>
                <a:ext uri="{FF2B5EF4-FFF2-40B4-BE49-F238E27FC236}">
                  <a16:creationId xmlns:a16="http://schemas.microsoft.com/office/drawing/2014/main" id="{8FD99609-54B2-B81D-C6FA-D2A304562917}"/>
                </a:ext>
              </a:extLst>
            </p:cNvPr>
            <p:cNvSpPr/>
            <p:nvPr/>
          </p:nvSpPr>
          <p:spPr bwMode="gray">
            <a:xfrm>
              <a:off x="525399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73" name="Forme libre : forme 6972">
              <a:extLst>
                <a:ext uri="{FF2B5EF4-FFF2-40B4-BE49-F238E27FC236}">
                  <a16:creationId xmlns:a16="http://schemas.microsoft.com/office/drawing/2014/main" id="{9002EEB7-B0FF-0534-2D8A-53B7CC5F2554}"/>
                </a:ext>
              </a:extLst>
            </p:cNvPr>
            <p:cNvSpPr/>
            <p:nvPr/>
          </p:nvSpPr>
          <p:spPr bwMode="gray">
            <a:xfrm>
              <a:off x="520573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74" name="Forme libre : forme 6973">
              <a:extLst>
                <a:ext uri="{FF2B5EF4-FFF2-40B4-BE49-F238E27FC236}">
                  <a16:creationId xmlns:a16="http://schemas.microsoft.com/office/drawing/2014/main" id="{32FDCE44-F8C7-AE8F-4C33-575FEBA018C6}"/>
                </a:ext>
              </a:extLst>
            </p:cNvPr>
            <p:cNvSpPr/>
            <p:nvPr/>
          </p:nvSpPr>
          <p:spPr bwMode="gray">
            <a:xfrm>
              <a:off x="515620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75" name="Forme libre : forme 6974">
              <a:extLst>
                <a:ext uri="{FF2B5EF4-FFF2-40B4-BE49-F238E27FC236}">
                  <a16:creationId xmlns:a16="http://schemas.microsoft.com/office/drawing/2014/main" id="{412A59A9-2B4A-999B-081A-B2FC475E45A6}"/>
                </a:ext>
              </a:extLst>
            </p:cNvPr>
            <p:cNvSpPr/>
            <p:nvPr/>
          </p:nvSpPr>
          <p:spPr bwMode="gray">
            <a:xfrm>
              <a:off x="510667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76" name="Forme libre : forme 6975">
              <a:extLst>
                <a:ext uri="{FF2B5EF4-FFF2-40B4-BE49-F238E27FC236}">
                  <a16:creationId xmlns:a16="http://schemas.microsoft.com/office/drawing/2014/main" id="{C5D97098-ADAC-BC69-B666-5FE3B02A5128}"/>
                </a:ext>
              </a:extLst>
            </p:cNvPr>
            <p:cNvSpPr/>
            <p:nvPr/>
          </p:nvSpPr>
          <p:spPr bwMode="gray">
            <a:xfrm>
              <a:off x="505841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77" name="Forme libre : forme 6976">
              <a:extLst>
                <a:ext uri="{FF2B5EF4-FFF2-40B4-BE49-F238E27FC236}">
                  <a16:creationId xmlns:a16="http://schemas.microsoft.com/office/drawing/2014/main" id="{0D867FA6-66DD-3977-4864-D2FEB9CFF309}"/>
                </a:ext>
              </a:extLst>
            </p:cNvPr>
            <p:cNvSpPr/>
            <p:nvPr/>
          </p:nvSpPr>
          <p:spPr bwMode="gray">
            <a:xfrm>
              <a:off x="500888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78" name="Forme libre : forme 6977">
              <a:extLst>
                <a:ext uri="{FF2B5EF4-FFF2-40B4-BE49-F238E27FC236}">
                  <a16:creationId xmlns:a16="http://schemas.microsoft.com/office/drawing/2014/main" id="{C4FC3E28-708B-D564-4310-EC039281FCEF}"/>
                </a:ext>
              </a:extLst>
            </p:cNvPr>
            <p:cNvSpPr/>
            <p:nvPr/>
          </p:nvSpPr>
          <p:spPr bwMode="gray">
            <a:xfrm>
              <a:off x="496062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79" name="Forme libre : forme 6978">
              <a:extLst>
                <a:ext uri="{FF2B5EF4-FFF2-40B4-BE49-F238E27FC236}">
                  <a16:creationId xmlns:a16="http://schemas.microsoft.com/office/drawing/2014/main" id="{5BEB8B89-DFBF-C881-547D-500B505C9131}"/>
                </a:ext>
              </a:extLst>
            </p:cNvPr>
            <p:cNvSpPr/>
            <p:nvPr/>
          </p:nvSpPr>
          <p:spPr bwMode="gray">
            <a:xfrm>
              <a:off x="491109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80" name="Forme libre : forme 6979">
              <a:extLst>
                <a:ext uri="{FF2B5EF4-FFF2-40B4-BE49-F238E27FC236}">
                  <a16:creationId xmlns:a16="http://schemas.microsoft.com/office/drawing/2014/main" id="{70A4008D-3EFC-5E1C-91BF-912D70CB81E5}"/>
                </a:ext>
              </a:extLst>
            </p:cNvPr>
            <p:cNvSpPr/>
            <p:nvPr/>
          </p:nvSpPr>
          <p:spPr bwMode="gray">
            <a:xfrm>
              <a:off x="486156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81" name="Forme libre : forme 6980">
              <a:extLst>
                <a:ext uri="{FF2B5EF4-FFF2-40B4-BE49-F238E27FC236}">
                  <a16:creationId xmlns:a16="http://schemas.microsoft.com/office/drawing/2014/main" id="{DA907623-DA8C-C43B-BA69-4B9B9FE07044}"/>
                </a:ext>
              </a:extLst>
            </p:cNvPr>
            <p:cNvSpPr/>
            <p:nvPr/>
          </p:nvSpPr>
          <p:spPr bwMode="gray">
            <a:xfrm>
              <a:off x="481330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82" name="Forme libre : forme 6981">
              <a:extLst>
                <a:ext uri="{FF2B5EF4-FFF2-40B4-BE49-F238E27FC236}">
                  <a16:creationId xmlns:a16="http://schemas.microsoft.com/office/drawing/2014/main" id="{124A732E-C1A8-286E-CE55-2A92FB3B0EB0}"/>
                </a:ext>
              </a:extLst>
            </p:cNvPr>
            <p:cNvSpPr/>
            <p:nvPr/>
          </p:nvSpPr>
          <p:spPr bwMode="gray">
            <a:xfrm>
              <a:off x="476377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83" name="Forme libre : forme 6982">
              <a:extLst>
                <a:ext uri="{FF2B5EF4-FFF2-40B4-BE49-F238E27FC236}">
                  <a16:creationId xmlns:a16="http://schemas.microsoft.com/office/drawing/2014/main" id="{78F29489-D090-FAA5-2465-1E99E5BF4D57}"/>
                </a:ext>
              </a:extLst>
            </p:cNvPr>
            <p:cNvSpPr/>
            <p:nvPr/>
          </p:nvSpPr>
          <p:spPr bwMode="gray">
            <a:xfrm>
              <a:off x="471551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84" name="Forme libre : forme 6983">
              <a:extLst>
                <a:ext uri="{FF2B5EF4-FFF2-40B4-BE49-F238E27FC236}">
                  <a16:creationId xmlns:a16="http://schemas.microsoft.com/office/drawing/2014/main" id="{5742CC1C-6BBB-BC22-7C0C-B5842293367A}"/>
                </a:ext>
              </a:extLst>
            </p:cNvPr>
            <p:cNvSpPr/>
            <p:nvPr/>
          </p:nvSpPr>
          <p:spPr bwMode="gray">
            <a:xfrm>
              <a:off x="466598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85" name="Forme libre : forme 6984">
              <a:extLst>
                <a:ext uri="{FF2B5EF4-FFF2-40B4-BE49-F238E27FC236}">
                  <a16:creationId xmlns:a16="http://schemas.microsoft.com/office/drawing/2014/main" id="{70D3FE58-B448-1EF7-38E5-FDDE7E0C2B67}"/>
                </a:ext>
              </a:extLst>
            </p:cNvPr>
            <p:cNvSpPr/>
            <p:nvPr/>
          </p:nvSpPr>
          <p:spPr bwMode="gray">
            <a:xfrm>
              <a:off x="461772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86" name="Forme libre : forme 6985">
              <a:extLst>
                <a:ext uri="{FF2B5EF4-FFF2-40B4-BE49-F238E27FC236}">
                  <a16:creationId xmlns:a16="http://schemas.microsoft.com/office/drawing/2014/main" id="{5F3839F6-B147-C501-61A7-D9CBDD600F33}"/>
                </a:ext>
              </a:extLst>
            </p:cNvPr>
            <p:cNvSpPr/>
            <p:nvPr/>
          </p:nvSpPr>
          <p:spPr bwMode="gray">
            <a:xfrm>
              <a:off x="456819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87" name="Forme libre : forme 6986">
              <a:extLst>
                <a:ext uri="{FF2B5EF4-FFF2-40B4-BE49-F238E27FC236}">
                  <a16:creationId xmlns:a16="http://schemas.microsoft.com/office/drawing/2014/main" id="{6DAFE33A-9B48-8EA3-612B-8E5099D89757}"/>
                </a:ext>
              </a:extLst>
            </p:cNvPr>
            <p:cNvSpPr/>
            <p:nvPr/>
          </p:nvSpPr>
          <p:spPr bwMode="gray">
            <a:xfrm>
              <a:off x="451866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88" name="Forme libre : forme 6987">
              <a:extLst>
                <a:ext uri="{FF2B5EF4-FFF2-40B4-BE49-F238E27FC236}">
                  <a16:creationId xmlns:a16="http://schemas.microsoft.com/office/drawing/2014/main" id="{B185AE4A-C230-9E8A-0BB5-2EBBF3BCEDB9}"/>
                </a:ext>
              </a:extLst>
            </p:cNvPr>
            <p:cNvSpPr/>
            <p:nvPr/>
          </p:nvSpPr>
          <p:spPr bwMode="gray">
            <a:xfrm>
              <a:off x="447040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89" name="Forme libre : forme 6988">
              <a:extLst>
                <a:ext uri="{FF2B5EF4-FFF2-40B4-BE49-F238E27FC236}">
                  <a16:creationId xmlns:a16="http://schemas.microsoft.com/office/drawing/2014/main" id="{97546CC2-E850-F63E-717C-4856E46241DA}"/>
                </a:ext>
              </a:extLst>
            </p:cNvPr>
            <p:cNvSpPr/>
            <p:nvPr/>
          </p:nvSpPr>
          <p:spPr bwMode="gray">
            <a:xfrm>
              <a:off x="442087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90" name="Forme libre : forme 6989">
              <a:extLst>
                <a:ext uri="{FF2B5EF4-FFF2-40B4-BE49-F238E27FC236}">
                  <a16:creationId xmlns:a16="http://schemas.microsoft.com/office/drawing/2014/main" id="{0D7D5E39-6728-E863-A700-28F2A1C37FE4}"/>
                </a:ext>
              </a:extLst>
            </p:cNvPr>
            <p:cNvSpPr/>
            <p:nvPr/>
          </p:nvSpPr>
          <p:spPr bwMode="gray">
            <a:xfrm>
              <a:off x="437261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91" name="Forme libre : forme 6990">
              <a:extLst>
                <a:ext uri="{FF2B5EF4-FFF2-40B4-BE49-F238E27FC236}">
                  <a16:creationId xmlns:a16="http://schemas.microsoft.com/office/drawing/2014/main" id="{5EA05E96-423A-60D3-FD66-4F6D7DA13BD0}"/>
                </a:ext>
              </a:extLst>
            </p:cNvPr>
            <p:cNvSpPr/>
            <p:nvPr/>
          </p:nvSpPr>
          <p:spPr bwMode="gray">
            <a:xfrm>
              <a:off x="432308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92" name="Forme libre : forme 6991">
              <a:extLst>
                <a:ext uri="{FF2B5EF4-FFF2-40B4-BE49-F238E27FC236}">
                  <a16:creationId xmlns:a16="http://schemas.microsoft.com/office/drawing/2014/main" id="{3E17FB4C-EE4F-CFC3-2FF1-1888251689FB}"/>
                </a:ext>
              </a:extLst>
            </p:cNvPr>
            <p:cNvSpPr/>
            <p:nvPr/>
          </p:nvSpPr>
          <p:spPr bwMode="gray">
            <a:xfrm>
              <a:off x="427355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93" name="Forme libre : forme 6992">
              <a:extLst>
                <a:ext uri="{FF2B5EF4-FFF2-40B4-BE49-F238E27FC236}">
                  <a16:creationId xmlns:a16="http://schemas.microsoft.com/office/drawing/2014/main" id="{06EF650B-B466-E847-7E78-43C02BDD5C63}"/>
                </a:ext>
              </a:extLst>
            </p:cNvPr>
            <p:cNvSpPr/>
            <p:nvPr/>
          </p:nvSpPr>
          <p:spPr bwMode="gray">
            <a:xfrm>
              <a:off x="422529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94" name="Forme libre : forme 6993">
              <a:extLst>
                <a:ext uri="{FF2B5EF4-FFF2-40B4-BE49-F238E27FC236}">
                  <a16:creationId xmlns:a16="http://schemas.microsoft.com/office/drawing/2014/main" id="{C3F08B9B-BEA9-F14C-212E-ECAE60CDFEDC}"/>
                </a:ext>
              </a:extLst>
            </p:cNvPr>
            <p:cNvSpPr/>
            <p:nvPr/>
          </p:nvSpPr>
          <p:spPr bwMode="gray">
            <a:xfrm>
              <a:off x="417576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95" name="Forme libre : forme 6994">
              <a:extLst>
                <a:ext uri="{FF2B5EF4-FFF2-40B4-BE49-F238E27FC236}">
                  <a16:creationId xmlns:a16="http://schemas.microsoft.com/office/drawing/2014/main" id="{169F6EEE-CBCC-7A09-E805-488A7AADA01A}"/>
                </a:ext>
              </a:extLst>
            </p:cNvPr>
            <p:cNvSpPr/>
            <p:nvPr/>
          </p:nvSpPr>
          <p:spPr bwMode="gray">
            <a:xfrm>
              <a:off x="412750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96" name="Forme libre : forme 6995">
              <a:extLst>
                <a:ext uri="{FF2B5EF4-FFF2-40B4-BE49-F238E27FC236}">
                  <a16:creationId xmlns:a16="http://schemas.microsoft.com/office/drawing/2014/main" id="{010CB55F-DA79-EBF9-6223-358676D52F85}"/>
                </a:ext>
              </a:extLst>
            </p:cNvPr>
            <p:cNvSpPr/>
            <p:nvPr/>
          </p:nvSpPr>
          <p:spPr bwMode="gray">
            <a:xfrm>
              <a:off x="407797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97" name="Forme libre : forme 6996">
              <a:extLst>
                <a:ext uri="{FF2B5EF4-FFF2-40B4-BE49-F238E27FC236}">
                  <a16:creationId xmlns:a16="http://schemas.microsoft.com/office/drawing/2014/main" id="{CFF87DA4-D062-3E4F-E788-AD075D5479AF}"/>
                </a:ext>
              </a:extLst>
            </p:cNvPr>
            <p:cNvSpPr/>
            <p:nvPr/>
          </p:nvSpPr>
          <p:spPr bwMode="gray">
            <a:xfrm>
              <a:off x="402844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98" name="Forme libre : forme 6997">
              <a:extLst>
                <a:ext uri="{FF2B5EF4-FFF2-40B4-BE49-F238E27FC236}">
                  <a16:creationId xmlns:a16="http://schemas.microsoft.com/office/drawing/2014/main" id="{A8E8CB8C-BC3A-281A-F637-1D74E4AA5A69}"/>
                </a:ext>
              </a:extLst>
            </p:cNvPr>
            <p:cNvSpPr/>
            <p:nvPr/>
          </p:nvSpPr>
          <p:spPr bwMode="gray">
            <a:xfrm>
              <a:off x="398018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99" name="Forme libre : forme 6998">
              <a:extLst>
                <a:ext uri="{FF2B5EF4-FFF2-40B4-BE49-F238E27FC236}">
                  <a16:creationId xmlns:a16="http://schemas.microsoft.com/office/drawing/2014/main" id="{2EEC0CFC-7164-8B3E-66B8-078611A0B5F7}"/>
                </a:ext>
              </a:extLst>
            </p:cNvPr>
            <p:cNvSpPr/>
            <p:nvPr/>
          </p:nvSpPr>
          <p:spPr bwMode="gray">
            <a:xfrm>
              <a:off x="393065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00" name="Forme libre : forme 6999">
              <a:extLst>
                <a:ext uri="{FF2B5EF4-FFF2-40B4-BE49-F238E27FC236}">
                  <a16:creationId xmlns:a16="http://schemas.microsoft.com/office/drawing/2014/main" id="{37E93408-A49F-79F7-7D91-788CE973A4E7}"/>
                </a:ext>
              </a:extLst>
            </p:cNvPr>
            <p:cNvSpPr/>
            <p:nvPr/>
          </p:nvSpPr>
          <p:spPr bwMode="gray">
            <a:xfrm>
              <a:off x="388239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01" name="Forme libre : forme 7000">
              <a:extLst>
                <a:ext uri="{FF2B5EF4-FFF2-40B4-BE49-F238E27FC236}">
                  <a16:creationId xmlns:a16="http://schemas.microsoft.com/office/drawing/2014/main" id="{78F9040C-3F2A-D40B-51A5-79351A632CE8}"/>
                </a:ext>
              </a:extLst>
            </p:cNvPr>
            <p:cNvSpPr/>
            <p:nvPr/>
          </p:nvSpPr>
          <p:spPr bwMode="gray">
            <a:xfrm>
              <a:off x="383286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02" name="Forme libre : forme 7001">
              <a:extLst>
                <a:ext uri="{FF2B5EF4-FFF2-40B4-BE49-F238E27FC236}">
                  <a16:creationId xmlns:a16="http://schemas.microsoft.com/office/drawing/2014/main" id="{16C51F74-4ECA-3FA6-2B53-ECDEEA8AB756}"/>
                </a:ext>
              </a:extLst>
            </p:cNvPr>
            <p:cNvSpPr/>
            <p:nvPr/>
          </p:nvSpPr>
          <p:spPr bwMode="gray">
            <a:xfrm>
              <a:off x="378333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03" name="Forme libre : forme 7002">
              <a:extLst>
                <a:ext uri="{FF2B5EF4-FFF2-40B4-BE49-F238E27FC236}">
                  <a16:creationId xmlns:a16="http://schemas.microsoft.com/office/drawing/2014/main" id="{26AFC1EC-98F7-C4D2-9958-C4E837C595B1}"/>
                </a:ext>
              </a:extLst>
            </p:cNvPr>
            <p:cNvSpPr/>
            <p:nvPr/>
          </p:nvSpPr>
          <p:spPr bwMode="gray">
            <a:xfrm>
              <a:off x="265684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04" name="Forme libre : forme 7003">
              <a:extLst>
                <a:ext uri="{FF2B5EF4-FFF2-40B4-BE49-F238E27FC236}">
                  <a16:creationId xmlns:a16="http://schemas.microsoft.com/office/drawing/2014/main" id="{25935B5E-38A1-F761-B691-615F4870D4D3}"/>
                </a:ext>
              </a:extLst>
            </p:cNvPr>
            <p:cNvSpPr/>
            <p:nvPr/>
          </p:nvSpPr>
          <p:spPr bwMode="gray">
            <a:xfrm>
              <a:off x="260731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05" name="Forme libre : forme 7004">
              <a:extLst>
                <a:ext uri="{FF2B5EF4-FFF2-40B4-BE49-F238E27FC236}">
                  <a16:creationId xmlns:a16="http://schemas.microsoft.com/office/drawing/2014/main" id="{6853BDAA-EB4F-9504-FDE5-7048AA4C83B2}"/>
                </a:ext>
              </a:extLst>
            </p:cNvPr>
            <p:cNvSpPr/>
            <p:nvPr/>
          </p:nvSpPr>
          <p:spPr bwMode="gray">
            <a:xfrm>
              <a:off x="255905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06" name="Forme libre : forme 7005">
              <a:extLst>
                <a:ext uri="{FF2B5EF4-FFF2-40B4-BE49-F238E27FC236}">
                  <a16:creationId xmlns:a16="http://schemas.microsoft.com/office/drawing/2014/main" id="{F7361763-42FC-39E8-1389-990B92B45A1D}"/>
                </a:ext>
              </a:extLst>
            </p:cNvPr>
            <p:cNvSpPr/>
            <p:nvPr/>
          </p:nvSpPr>
          <p:spPr bwMode="gray">
            <a:xfrm>
              <a:off x="245999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07" name="Forme libre : forme 7006">
              <a:extLst>
                <a:ext uri="{FF2B5EF4-FFF2-40B4-BE49-F238E27FC236}">
                  <a16:creationId xmlns:a16="http://schemas.microsoft.com/office/drawing/2014/main" id="{00DBE705-64B7-03BD-9E9A-4ED0EF104962}"/>
                </a:ext>
              </a:extLst>
            </p:cNvPr>
            <p:cNvSpPr/>
            <p:nvPr/>
          </p:nvSpPr>
          <p:spPr bwMode="gray">
            <a:xfrm>
              <a:off x="241173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08" name="Forme libre : forme 7007">
              <a:extLst>
                <a:ext uri="{FF2B5EF4-FFF2-40B4-BE49-F238E27FC236}">
                  <a16:creationId xmlns:a16="http://schemas.microsoft.com/office/drawing/2014/main" id="{1E97882E-2B82-3B67-9696-B58E54E5A47C}"/>
                </a:ext>
              </a:extLst>
            </p:cNvPr>
            <p:cNvSpPr/>
            <p:nvPr/>
          </p:nvSpPr>
          <p:spPr bwMode="gray">
            <a:xfrm>
              <a:off x="236220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09" name="Forme libre : forme 7008">
              <a:extLst>
                <a:ext uri="{FF2B5EF4-FFF2-40B4-BE49-F238E27FC236}">
                  <a16:creationId xmlns:a16="http://schemas.microsoft.com/office/drawing/2014/main" id="{C3399EAA-0E8A-3E5B-FE6D-ED0C0C3A45C6}"/>
                </a:ext>
              </a:extLst>
            </p:cNvPr>
            <p:cNvSpPr/>
            <p:nvPr/>
          </p:nvSpPr>
          <p:spPr bwMode="gray">
            <a:xfrm>
              <a:off x="231394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10" name="Forme libre : forme 7009">
              <a:extLst>
                <a:ext uri="{FF2B5EF4-FFF2-40B4-BE49-F238E27FC236}">
                  <a16:creationId xmlns:a16="http://schemas.microsoft.com/office/drawing/2014/main" id="{715B56DB-8008-FEE8-FA09-A388B7D1A7D7}"/>
                </a:ext>
              </a:extLst>
            </p:cNvPr>
            <p:cNvSpPr/>
            <p:nvPr/>
          </p:nvSpPr>
          <p:spPr bwMode="gray">
            <a:xfrm>
              <a:off x="226441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11" name="Forme libre : forme 7010">
              <a:extLst>
                <a:ext uri="{FF2B5EF4-FFF2-40B4-BE49-F238E27FC236}">
                  <a16:creationId xmlns:a16="http://schemas.microsoft.com/office/drawing/2014/main" id="{DACC952D-7598-7E63-32A9-F49295C437F5}"/>
                </a:ext>
              </a:extLst>
            </p:cNvPr>
            <p:cNvSpPr/>
            <p:nvPr/>
          </p:nvSpPr>
          <p:spPr bwMode="gray">
            <a:xfrm>
              <a:off x="221488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12" name="Forme libre : forme 7011">
              <a:extLst>
                <a:ext uri="{FF2B5EF4-FFF2-40B4-BE49-F238E27FC236}">
                  <a16:creationId xmlns:a16="http://schemas.microsoft.com/office/drawing/2014/main" id="{A94D97ED-CC60-E600-9E54-ECE32310789F}"/>
                </a:ext>
              </a:extLst>
            </p:cNvPr>
            <p:cNvSpPr/>
            <p:nvPr/>
          </p:nvSpPr>
          <p:spPr bwMode="gray">
            <a:xfrm>
              <a:off x="216662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13" name="Forme libre : forme 7012">
              <a:extLst>
                <a:ext uri="{FF2B5EF4-FFF2-40B4-BE49-F238E27FC236}">
                  <a16:creationId xmlns:a16="http://schemas.microsoft.com/office/drawing/2014/main" id="{9F785566-61B6-3600-1549-A4B8DE36F6DF}"/>
                </a:ext>
              </a:extLst>
            </p:cNvPr>
            <p:cNvSpPr/>
            <p:nvPr/>
          </p:nvSpPr>
          <p:spPr bwMode="gray">
            <a:xfrm>
              <a:off x="211709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14" name="Forme libre : forme 7013">
              <a:extLst>
                <a:ext uri="{FF2B5EF4-FFF2-40B4-BE49-F238E27FC236}">
                  <a16:creationId xmlns:a16="http://schemas.microsoft.com/office/drawing/2014/main" id="{EBA4A566-6EAD-6C98-B401-F8A49BCE7480}"/>
                </a:ext>
              </a:extLst>
            </p:cNvPr>
            <p:cNvSpPr/>
            <p:nvPr/>
          </p:nvSpPr>
          <p:spPr bwMode="gray">
            <a:xfrm>
              <a:off x="206883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15" name="Forme libre : forme 7014">
              <a:extLst>
                <a:ext uri="{FF2B5EF4-FFF2-40B4-BE49-F238E27FC236}">
                  <a16:creationId xmlns:a16="http://schemas.microsoft.com/office/drawing/2014/main" id="{D91F70C5-CFE5-3EC4-89CE-B7779703138A}"/>
                </a:ext>
              </a:extLst>
            </p:cNvPr>
            <p:cNvSpPr/>
            <p:nvPr/>
          </p:nvSpPr>
          <p:spPr bwMode="gray">
            <a:xfrm>
              <a:off x="201930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16" name="Forme libre : forme 7015">
              <a:extLst>
                <a:ext uri="{FF2B5EF4-FFF2-40B4-BE49-F238E27FC236}">
                  <a16:creationId xmlns:a16="http://schemas.microsoft.com/office/drawing/2014/main" id="{2ED91199-1FB7-5C7A-D52E-6ABA93D3BF74}"/>
                </a:ext>
              </a:extLst>
            </p:cNvPr>
            <p:cNvSpPr/>
            <p:nvPr/>
          </p:nvSpPr>
          <p:spPr bwMode="gray">
            <a:xfrm>
              <a:off x="196977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17" name="Forme libre : forme 7016">
              <a:extLst>
                <a:ext uri="{FF2B5EF4-FFF2-40B4-BE49-F238E27FC236}">
                  <a16:creationId xmlns:a16="http://schemas.microsoft.com/office/drawing/2014/main" id="{1FDDC2AE-6C44-116B-7DA5-53B0FC04A79B}"/>
                </a:ext>
              </a:extLst>
            </p:cNvPr>
            <p:cNvSpPr/>
            <p:nvPr/>
          </p:nvSpPr>
          <p:spPr bwMode="gray">
            <a:xfrm>
              <a:off x="192151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18" name="Forme libre : forme 7017">
              <a:extLst>
                <a:ext uri="{FF2B5EF4-FFF2-40B4-BE49-F238E27FC236}">
                  <a16:creationId xmlns:a16="http://schemas.microsoft.com/office/drawing/2014/main" id="{2646ED30-6487-9C86-062E-6AC9C842433E}"/>
                </a:ext>
              </a:extLst>
            </p:cNvPr>
            <p:cNvSpPr/>
            <p:nvPr/>
          </p:nvSpPr>
          <p:spPr bwMode="gray">
            <a:xfrm>
              <a:off x="187198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19" name="Forme libre : forme 7018">
              <a:extLst>
                <a:ext uri="{FF2B5EF4-FFF2-40B4-BE49-F238E27FC236}">
                  <a16:creationId xmlns:a16="http://schemas.microsoft.com/office/drawing/2014/main" id="{AFE80166-D6C3-4782-1586-0AA8A3FF76E5}"/>
                </a:ext>
              </a:extLst>
            </p:cNvPr>
            <p:cNvSpPr/>
            <p:nvPr/>
          </p:nvSpPr>
          <p:spPr bwMode="gray">
            <a:xfrm>
              <a:off x="182372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20" name="Forme libre : forme 7019">
              <a:extLst>
                <a:ext uri="{FF2B5EF4-FFF2-40B4-BE49-F238E27FC236}">
                  <a16:creationId xmlns:a16="http://schemas.microsoft.com/office/drawing/2014/main" id="{2FAE9C91-D97E-72A3-D57B-913339AC2A54}"/>
                </a:ext>
              </a:extLst>
            </p:cNvPr>
            <p:cNvSpPr/>
            <p:nvPr/>
          </p:nvSpPr>
          <p:spPr bwMode="gray">
            <a:xfrm>
              <a:off x="177419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21" name="Forme libre : forme 7020">
              <a:extLst>
                <a:ext uri="{FF2B5EF4-FFF2-40B4-BE49-F238E27FC236}">
                  <a16:creationId xmlns:a16="http://schemas.microsoft.com/office/drawing/2014/main" id="{341C0FDC-E4AC-ABFD-2771-66F44A9C3077}"/>
                </a:ext>
              </a:extLst>
            </p:cNvPr>
            <p:cNvSpPr/>
            <p:nvPr/>
          </p:nvSpPr>
          <p:spPr bwMode="gray">
            <a:xfrm>
              <a:off x="172593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22" name="Forme libre : forme 7021">
              <a:extLst>
                <a:ext uri="{FF2B5EF4-FFF2-40B4-BE49-F238E27FC236}">
                  <a16:creationId xmlns:a16="http://schemas.microsoft.com/office/drawing/2014/main" id="{14BFBD98-3E9F-B3C3-8C4F-8E3E8DAC36C6}"/>
                </a:ext>
              </a:extLst>
            </p:cNvPr>
            <p:cNvSpPr/>
            <p:nvPr/>
          </p:nvSpPr>
          <p:spPr bwMode="gray">
            <a:xfrm>
              <a:off x="167640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23" name="Forme libre : forme 7022">
              <a:extLst>
                <a:ext uri="{FF2B5EF4-FFF2-40B4-BE49-F238E27FC236}">
                  <a16:creationId xmlns:a16="http://schemas.microsoft.com/office/drawing/2014/main" id="{427B23A5-BC71-F29A-46BB-B75BDC3AD2B3}"/>
                </a:ext>
              </a:extLst>
            </p:cNvPr>
            <p:cNvSpPr/>
            <p:nvPr/>
          </p:nvSpPr>
          <p:spPr bwMode="gray">
            <a:xfrm>
              <a:off x="1626870" y="27254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24" name="Forme libre : forme 7023">
              <a:extLst>
                <a:ext uri="{FF2B5EF4-FFF2-40B4-BE49-F238E27FC236}">
                  <a16:creationId xmlns:a16="http://schemas.microsoft.com/office/drawing/2014/main" id="{06395C7B-BBDA-152F-295A-AB0A68279B5F}"/>
                </a:ext>
              </a:extLst>
            </p:cNvPr>
            <p:cNvSpPr/>
            <p:nvPr/>
          </p:nvSpPr>
          <p:spPr bwMode="gray">
            <a:xfrm>
              <a:off x="1578610" y="27254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25" name="Forme libre : forme 7024">
              <a:extLst>
                <a:ext uri="{FF2B5EF4-FFF2-40B4-BE49-F238E27FC236}">
                  <a16:creationId xmlns:a16="http://schemas.microsoft.com/office/drawing/2014/main" id="{FB2E43F7-8748-8C0B-93A1-B33EE7286EC9}"/>
                </a:ext>
              </a:extLst>
            </p:cNvPr>
            <p:cNvSpPr/>
            <p:nvPr/>
          </p:nvSpPr>
          <p:spPr bwMode="gray">
            <a:xfrm>
              <a:off x="1529080" y="27254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26" name="Forme libre : forme 7025">
              <a:extLst>
                <a:ext uri="{FF2B5EF4-FFF2-40B4-BE49-F238E27FC236}">
                  <a16:creationId xmlns:a16="http://schemas.microsoft.com/office/drawing/2014/main" id="{EC7C45B7-67C9-3853-523D-75BC66973014}"/>
                </a:ext>
              </a:extLst>
            </p:cNvPr>
            <p:cNvSpPr/>
            <p:nvPr/>
          </p:nvSpPr>
          <p:spPr bwMode="gray">
            <a:xfrm>
              <a:off x="1480820" y="27254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27" name="Forme libre : forme 7026">
              <a:extLst>
                <a:ext uri="{FF2B5EF4-FFF2-40B4-BE49-F238E27FC236}">
                  <a16:creationId xmlns:a16="http://schemas.microsoft.com/office/drawing/2014/main" id="{450E4CA9-02DA-728B-9113-B2FBD53542C8}"/>
                </a:ext>
              </a:extLst>
            </p:cNvPr>
            <p:cNvSpPr/>
            <p:nvPr/>
          </p:nvSpPr>
          <p:spPr bwMode="gray">
            <a:xfrm>
              <a:off x="1431290" y="27254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28" name="Forme libre : forme 7027">
              <a:extLst>
                <a:ext uri="{FF2B5EF4-FFF2-40B4-BE49-F238E27FC236}">
                  <a16:creationId xmlns:a16="http://schemas.microsoft.com/office/drawing/2014/main" id="{DC105BEC-9A05-A583-2907-1D93BA986B32}"/>
                </a:ext>
              </a:extLst>
            </p:cNvPr>
            <p:cNvSpPr/>
            <p:nvPr/>
          </p:nvSpPr>
          <p:spPr bwMode="gray">
            <a:xfrm>
              <a:off x="1381760" y="27254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29" name="Forme libre : forme 7028">
              <a:extLst>
                <a:ext uri="{FF2B5EF4-FFF2-40B4-BE49-F238E27FC236}">
                  <a16:creationId xmlns:a16="http://schemas.microsoft.com/office/drawing/2014/main" id="{CEA8E4C7-7ADF-48CA-BDA6-BBF9F4E6CB20}"/>
                </a:ext>
              </a:extLst>
            </p:cNvPr>
            <p:cNvSpPr/>
            <p:nvPr/>
          </p:nvSpPr>
          <p:spPr bwMode="gray">
            <a:xfrm>
              <a:off x="1333500" y="27254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30" name="Forme libre : forme 7029">
              <a:extLst>
                <a:ext uri="{FF2B5EF4-FFF2-40B4-BE49-F238E27FC236}">
                  <a16:creationId xmlns:a16="http://schemas.microsoft.com/office/drawing/2014/main" id="{8BF671A3-DCC5-4DDA-DF39-B71B5B0F4879}"/>
                </a:ext>
              </a:extLst>
            </p:cNvPr>
            <p:cNvSpPr/>
            <p:nvPr/>
          </p:nvSpPr>
          <p:spPr bwMode="gray">
            <a:xfrm>
              <a:off x="1283970" y="27254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31" name="Forme libre : forme 7030">
              <a:extLst>
                <a:ext uri="{FF2B5EF4-FFF2-40B4-BE49-F238E27FC236}">
                  <a16:creationId xmlns:a16="http://schemas.microsoft.com/office/drawing/2014/main" id="{F8244EA0-D7C8-F1BC-7691-9BBC58542985}"/>
                </a:ext>
              </a:extLst>
            </p:cNvPr>
            <p:cNvSpPr/>
            <p:nvPr/>
          </p:nvSpPr>
          <p:spPr bwMode="gray">
            <a:xfrm>
              <a:off x="1235710" y="27254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32" name="Forme libre : forme 7031">
              <a:extLst>
                <a:ext uri="{FF2B5EF4-FFF2-40B4-BE49-F238E27FC236}">
                  <a16:creationId xmlns:a16="http://schemas.microsoft.com/office/drawing/2014/main" id="{251B1360-BC5E-7F80-7BE4-F767E5C767CE}"/>
                </a:ext>
              </a:extLst>
            </p:cNvPr>
            <p:cNvSpPr/>
            <p:nvPr/>
          </p:nvSpPr>
          <p:spPr bwMode="gray">
            <a:xfrm>
              <a:off x="1186180" y="27254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33" name="Forme libre : forme 7032">
              <a:extLst>
                <a:ext uri="{FF2B5EF4-FFF2-40B4-BE49-F238E27FC236}">
                  <a16:creationId xmlns:a16="http://schemas.microsoft.com/office/drawing/2014/main" id="{A509D889-F3BF-5411-AA57-07BCBF6792CC}"/>
                </a:ext>
              </a:extLst>
            </p:cNvPr>
            <p:cNvSpPr/>
            <p:nvPr/>
          </p:nvSpPr>
          <p:spPr bwMode="gray">
            <a:xfrm>
              <a:off x="1136650" y="27254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34" name="Forme libre : forme 7033">
              <a:extLst>
                <a:ext uri="{FF2B5EF4-FFF2-40B4-BE49-F238E27FC236}">
                  <a16:creationId xmlns:a16="http://schemas.microsoft.com/office/drawing/2014/main" id="{FEA3FEE9-80CC-F99C-9FDC-4EEDFFB3BAA5}"/>
                </a:ext>
              </a:extLst>
            </p:cNvPr>
            <p:cNvSpPr/>
            <p:nvPr/>
          </p:nvSpPr>
          <p:spPr bwMode="gray">
            <a:xfrm>
              <a:off x="7165339" y="26758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35" name="Forme libre : forme 7034">
              <a:extLst>
                <a:ext uri="{FF2B5EF4-FFF2-40B4-BE49-F238E27FC236}">
                  <a16:creationId xmlns:a16="http://schemas.microsoft.com/office/drawing/2014/main" id="{3A4F7789-A609-B8F4-D5CC-EBE0EF91941C}"/>
                </a:ext>
              </a:extLst>
            </p:cNvPr>
            <p:cNvSpPr/>
            <p:nvPr/>
          </p:nvSpPr>
          <p:spPr bwMode="gray">
            <a:xfrm>
              <a:off x="6871969" y="26758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36" name="Forme libre : forme 7035">
              <a:extLst>
                <a:ext uri="{FF2B5EF4-FFF2-40B4-BE49-F238E27FC236}">
                  <a16:creationId xmlns:a16="http://schemas.microsoft.com/office/drawing/2014/main" id="{7DA3A008-2019-BF45-9ED5-C92B18BFB1E7}"/>
                </a:ext>
              </a:extLst>
            </p:cNvPr>
            <p:cNvSpPr/>
            <p:nvPr/>
          </p:nvSpPr>
          <p:spPr bwMode="gray">
            <a:xfrm>
              <a:off x="6822439" y="26758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37" name="Forme libre : forme 7036">
              <a:extLst>
                <a:ext uri="{FF2B5EF4-FFF2-40B4-BE49-F238E27FC236}">
                  <a16:creationId xmlns:a16="http://schemas.microsoft.com/office/drawing/2014/main" id="{418900AD-8953-F073-1051-DDF39608D3BF}"/>
                </a:ext>
              </a:extLst>
            </p:cNvPr>
            <p:cNvSpPr/>
            <p:nvPr/>
          </p:nvSpPr>
          <p:spPr bwMode="gray">
            <a:xfrm>
              <a:off x="6774180" y="26758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38" name="Forme libre : forme 7037">
              <a:extLst>
                <a:ext uri="{FF2B5EF4-FFF2-40B4-BE49-F238E27FC236}">
                  <a16:creationId xmlns:a16="http://schemas.microsoft.com/office/drawing/2014/main" id="{C66A6B93-92D6-0EE1-BEBF-64AD2AAA6919}"/>
                </a:ext>
              </a:extLst>
            </p:cNvPr>
            <p:cNvSpPr/>
            <p:nvPr/>
          </p:nvSpPr>
          <p:spPr bwMode="gray">
            <a:xfrm>
              <a:off x="6724650" y="26758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39" name="Forme libre : forme 7038">
              <a:extLst>
                <a:ext uri="{FF2B5EF4-FFF2-40B4-BE49-F238E27FC236}">
                  <a16:creationId xmlns:a16="http://schemas.microsoft.com/office/drawing/2014/main" id="{E192FFA5-7578-8715-3304-374730CE72A4}"/>
                </a:ext>
              </a:extLst>
            </p:cNvPr>
            <p:cNvSpPr/>
            <p:nvPr/>
          </p:nvSpPr>
          <p:spPr bwMode="gray">
            <a:xfrm>
              <a:off x="6675119" y="26758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40" name="Forme libre : forme 7039">
              <a:extLst>
                <a:ext uri="{FF2B5EF4-FFF2-40B4-BE49-F238E27FC236}">
                  <a16:creationId xmlns:a16="http://schemas.microsoft.com/office/drawing/2014/main" id="{F8060C55-5F6D-3FFE-2FF3-7C876436B3F6}"/>
                </a:ext>
              </a:extLst>
            </p:cNvPr>
            <p:cNvSpPr/>
            <p:nvPr/>
          </p:nvSpPr>
          <p:spPr bwMode="gray">
            <a:xfrm>
              <a:off x="6626859" y="26758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41" name="Forme libre : forme 7040">
              <a:extLst>
                <a:ext uri="{FF2B5EF4-FFF2-40B4-BE49-F238E27FC236}">
                  <a16:creationId xmlns:a16="http://schemas.microsoft.com/office/drawing/2014/main" id="{3208A303-0D79-1AEF-0B71-DB6A45CA0DC5}"/>
                </a:ext>
              </a:extLst>
            </p:cNvPr>
            <p:cNvSpPr/>
            <p:nvPr/>
          </p:nvSpPr>
          <p:spPr bwMode="gray">
            <a:xfrm>
              <a:off x="6577330" y="26758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42" name="Forme libre : forme 7041">
              <a:extLst>
                <a:ext uri="{FF2B5EF4-FFF2-40B4-BE49-F238E27FC236}">
                  <a16:creationId xmlns:a16="http://schemas.microsoft.com/office/drawing/2014/main" id="{831A3100-0D75-CC31-566A-B4CE783C0FFD}"/>
                </a:ext>
              </a:extLst>
            </p:cNvPr>
            <p:cNvSpPr/>
            <p:nvPr/>
          </p:nvSpPr>
          <p:spPr bwMode="gray">
            <a:xfrm>
              <a:off x="6529069" y="26758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43" name="Forme libre : forme 7042">
              <a:extLst>
                <a:ext uri="{FF2B5EF4-FFF2-40B4-BE49-F238E27FC236}">
                  <a16:creationId xmlns:a16="http://schemas.microsoft.com/office/drawing/2014/main" id="{D663C601-6348-B90C-4C03-32B2CAFD2B60}"/>
                </a:ext>
              </a:extLst>
            </p:cNvPr>
            <p:cNvSpPr/>
            <p:nvPr/>
          </p:nvSpPr>
          <p:spPr bwMode="gray">
            <a:xfrm>
              <a:off x="6479540" y="26758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44" name="Forme libre : forme 7043">
              <a:extLst>
                <a:ext uri="{FF2B5EF4-FFF2-40B4-BE49-F238E27FC236}">
                  <a16:creationId xmlns:a16="http://schemas.microsoft.com/office/drawing/2014/main" id="{2F6FAE0D-B741-817C-1A02-A4BBC2FDC06A}"/>
                </a:ext>
              </a:extLst>
            </p:cNvPr>
            <p:cNvSpPr/>
            <p:nvPr/>
          </p:nvSpPr>
          <p:spPr bwMode="gray">
            <a:xfrm>
              <a:off x="643001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45" name="Forme libre : forme 7044">
              <a:extLst>
                <a:ext uri="{FF2B5EF4-FFF2-40B4-BE49-F238E27FC236}">
                  <a16:creationId xmlns:a16="http://schemas.microsoft.com/office/drawing/2014/main" id="{834B5454-A54B-FD63-B009-C389563878DA}"/>
                </a:ext>
              </a:extLst>
            </p:cNvPr>
            <p:cNvSpPr/>
            <p:nvPr/>
          </p:nvSpPr>
          <p:spPr bwMode="gray">
            <a:xfrm>
              <a:off x="638175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46" name="Forme libre : forme 7045">
              <a:extLst>
                <a:ext uri="{FF2B5EF4-FFF2-40B4-BE49-F238E27FC236}">
                  <a16:creationId xmlns:a16="http://schemas.microsoft.com/office/drawing/2014/main" id="{533494E8-2268-0A8B-77D7-423B2001C005}"/>
                </a:ext>
              </a:extLst>
            </p:cNvPr>
            <p:cNvSpPr/>
            <p:nvPr/>
          </p:nvSpPr>
          <p:spPr bwMode="gray">
            <a:xfrm>
              <a:off x="633222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47" name="Forme libre : forme 7046">
              <a:extLst>
                <a:ext uri="{FF2B5EF4-FFF2-40B4-BE49-F238E27FC236}">
                  <a16:creationId xmlns:a16="http://schemas.microsoft.com/office/drawing/2014/main" id="{8121E081-0D03-FC07-2E95-AAE510C78151}"/>
                </a:ext>
              </a:extLst>
            </p:cNvPr>
            <p:cNvSpPr/>
            <p:nvPr/>
          </p:nvSpPr>
          <p:spPr bwMode="gray">
            <a:xfrm>
              <a:off x="628396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48" name="Forme libre : forme 7047">
              <a:extLst>
                <a:ext uri="{FF2B5EF4-FFF2-40B4-BE49-F238E27FC236}">
                  <a16:creationId xmlns:a16="http://schemas.microsoft.com/office/drawing/2014/main" id="{D4E6AC93-886A-AE3B-762D-862BB803B990}"/>
                </a:ext>
              </a:extLst>
            </p:cNvPr>
            <p:cNvSpPr/>
            <p:nvPr/>
          </p:nvSpPr>
          <p:spPr bwMode="gray">
            <a:xfrm>
              <a:off x="623443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49" name="Forme libre : forme 7048">
              <a:extLst>
                <a:ext uri="{FF2B5EF4-FFF2-40B4-BE49-F238E27FC236}">
                  <a16:creationId xmlns:a16="http://schemas.microsoft.com/office/drawing/2014/main" id="{662718D4-EF16-60A2-D739-4D583D0E1635}"/>
                </a:ext>
              </a:extLst>
            </p:cNvPr>
            <p:cNvSpPr/>
            <p:nvPr/>
          </p:nvSpPr>
          <p:spPr bwMode="gray">
            <a:xfrm>
              <a:off x="618490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50" name="Forme libre : forme 7049">
              <a:extLst>
                <a:ext uri="{FF2B5EF4-FFF2-40B4-BE49-F238E27FC236}">
                  <a16:creationId xmlns:a16="http://schemas.microsoft.com/office/drawing/2014/main" id="{CDD38F98-4229-778A-9C1F-4A2314D39805}"/>
                </a:ext>
              </a:extLst>
            </p:cNvPr>
            <p:cNvSpPr/>
            <p:nvPr/>
          </p:nvSpPr>
          <p:spPr bwMode="gray">
            <a:xfrm>
              <a:off x="613664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51" name="Forme libre : forme 7050">
              <a:extLst>
                <a:ext uri="{FF2B5EF4-FFF2-40B4-BE49-F238E27FC236}">
                  <a16:creationId xmlns:a16="http://schemas.microsoft.com/office/drawing/2014/main" id="{FBDEC6DD-139C-3853-2BF7-068A27C5A9F2}"/>
                </a:ext>
              </a:extLst>
            </p:cNvPr>
            <p:cNvSpPr/>
            <p:nvPr/>
          </p:nvSpPr>
          <p:spPr bwMode="gray">
            <a:xfrm>
              <a:off x="608711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52" name="Forme libre : forme 7051">
              <a:extLst>
                <a:ext uri="{FF2B5EF4-FFF2-40B4-BE49-F238E27FC236}">
                  <a16:creationId xmlns:a16="http://schemas.microsoft.com/office/drawing/2014/main" id="{8683AA78-AFA2-2C87-10CD-0A59B62894EF}"/>
                </a:ext>
              </a:extLst>
            </p:cNvPr>
            <p:cNvSpPr/>
            <p:nvPr/>
          </p:nvSpPr>
          <p:spPr bwMode="gray">
            <a:xfrm>
              <a:off x="603885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53" name="Forme libre : forme 7052">
              <a:extLst>
                <a:ext uri="{FF2B5EF4-FFF2-40B4-BE49-F238E27FC236}">
                  <a16:creationId xmlns:a16="http://schemas.microsoft.com/office/drawing/2014/main" id="{16236A32-CC8E-CA82-84B9-3F0FDA3C3C8C}"/>
                </a:ext>
              </a:extLst>
            </p:cNvPr>
            <p:cNvSpPr/>
            <p:nvPr/>
          </p:nvSpPr>
          <p:spPr bwMode="gray">
            <a:xfrm>
              <a:off x="598932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54" name="Forme libre : forme 7053">
              <a:extLst>
                <a:ext uri="{FF2B5EF4-FFF2-40B4-BE49-F238E27FC236}">
                  <a16:creationId xmlns:a16="http://schemas.microsoft.com/office/drawing/2014/main" id="{D283AFF2-EB71-4BA9-CB00-3DAA825BB3EC}"/>
                </a:ext>
              </a:extLst>
            </p:cNvPr>
            <p:cNvSpPr/>
            <p:nvPr/>
          </p:nvSpPr>
          <p:spPr bwMode="gray">
            <a:xfrm>
              <a:off x="594106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55" name="Forme libre : forme 7054">
              <a:extLst>
                <a:ext uri="{FF2B5EF4-FFF2-40B4-BE49-F238E27FC236}">
                  <a16:creationId xmlns:a16="http://schemas.microsoft.com/office/drawing/2014/main" id="{CD7EC6E5-94D5-D211-6834-05A12624CB24}"/>
                </a:ext>
              </a:extLst>
            </p:cNvPr>
            <p:cNvSpPr/>
            <p:nvPr/>
          </p:nvSpPr>
          <p:spPr bwMode="gray">
            <a:xfrm>
              <a:off x="589153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56" name="Forme libre : forme 7055">
              <a:extLst>
                <a:ext uri="{FF2B5EF4-FFF2-40B4-BE49-F238E27FC236}">
                  <a16:creationId xmlns:a16="http://schemas.microsoft.com/office/drawing/2014/main" id="{004E9A40-3A1A-9148-3AF6-6C78C1F70FED}"/>
                </a:ext>
              </a:extLst>
            </p:cNvPr>
            <p:cNvSpPr/>
            <p:nvPr/>
          </p:nvSpPr>
          <p:spPr bwMode="gray">
            <a:xfrm>
              <a:off x="584200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57" name="Forme libre : forme 7056">
              <a:extLst>
                <a:ext uri="{FF2B5EF4-FFF2-40B4-BE49-F238E27FC236}">
                  <a16:creationId xmlns:a16="http://schemas.microsoft.com/office/drawing/2014/main" id="{21CAB66F-4E29-C21E-42BE-C2186C5E186D}"/>
                </a:ext>
              </a:extLst>
            </p:cNvPr>
            <p:cNvSpPr/>
            <p:nvPr/>
          </p:nvSpPr>
          <p:spPr bwMode="gray">
            <a:xfrm>
              <a:off x="579374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58" name="Forme libre : forme 7057">
              <a:extLst>
                <a:ext uri="{FF2B5EF4-FFF2-40B4-BE49-F238E27FC236}">
                  <a16:creationId xmlns:a16="http://schemas.microsoft.com/office/drawing/2014/main" id="{32FC9024-D60F-4369-0160-6D205628D733}"/>
                </a:ext>
              </a:extLst>
            </p:cNvPr>
            <p:cNvSpPr/>
            <p:nvPr/>
          </p:nvSpPr>
          <p:spPr bwMode="gray">
            <a:xfrm>
              <a:off x="574421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59" name="Forme libre : forme 7058">
              <a:extLst>
                <a:ext uri="{FF2B5EF4-FFF2-40B4-BE49-F238E27FC236}">
                  <a16:creationId xmlns:a16="http://schemas.microsoft.com/office/drawing/2014/main" id="{46DE7181-BCFD-228B-BDA2-2F6A86D44BC1}"/>
                </a:ext>
              </a:extLst>
            </p:cNvPr>
            <p:cNvSpPr/>
            <p:nvPr/>
          </p:nvSpPr>
          <p:spPr bwMode="gray">
            <a:xfrm>
              <a:off x="569595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60" name="Forme libre : forme 7059">
              <a:extLst>
                <a:ext uri="{FF2B5EF4-FFF2-40B4-BE49-F238E27FC236}">
                  <a16:creationId xmlns:a16="http://schemas.microsoft.com/office/drawing/2014/main" id="{7B4FDAC4-E6DB-46FD-62DA-DC5B4048DB2F}"/>
                </a:ext>
              </a:extLst>
            </p:cNvPr>
            <p:cNvSpPr/>
            <p:nvPr/>
          </p:nvSpPr>
          <p:spPr bwMode="gray">
            <a:xfrm>
              <a:off x="564642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61" name="Forme libre : forme 7060">
              <a:extLst>
                <a:ext uri="{FF2B5EF4-FFF2-40B4-BE49-F238E27FC236}">
                  <a16:creationId xmlns:a16="http://schemas.microsoft.com/office/drawing/2014/main" id="{C4F6F987-8A37-9DC3-BCC9-161C398C12F3}"/>
                </a:ext>
              </a:extLst>
            </p:cNvPr>
            <p:cNvSpPr/>
            <p:nvPr/>
          </p:nvSpPr>
          <p:spPr bwMode="gray">
            <a:xfrm>
              <a:off x="559689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62" name="Forme libre : forme 7061">
              <a:extLst>
                <a:ext uri="{FF2B5EF4-FFF2-40B4-BE49-F238E27FC236}">
                  <a16:creationId xmlns:a16="http://schemas.microsoft.com/office/drawing/2014/main" id="{725DDD92-8B5C-B5DC-A469-686B7B72DD4C}"/>
                </a:ext>
              </a:extLst>
            </p:cNvPr>
            <p:cNvSpPr/>
            <p:nvPr/>
          </p:nvSpPr>
          <p:spPr bwMode="gray">
            <a:xfrm>
              <a:off x="554863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63" name="Forme libre : forme 7062">
              <a:extLst>
                <a:ext uri="{FF2B5EF4-FFF2-40B4-BE49-F238E27FC236}">
                  <a16:creationId xmlns:a16="http://schemas.microsoft.com/office/drawing/2014/main" id="{B13FCDCA-1F73-AC01-9FD4-C4FC105FF354}"/>
                </a:ext>
              </a:extLst>
            </p:cNvPr>
            <p:cNvSpPr/>
            <p:nvPr/>
          </p:nvSpPr>
          <p:spPr bwMode="gray">
            <a:xfrm>
              <a:off x="549910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64" name="Forme libre : forme 7063">
              <a:extLst>
                <a:ext uri="{FF2B5EF4-FFF2-40B4-BE49-F238E27FC236}">
                  <a16:creationId xmlns:a16="http://schemas.microsoft.com/office/drawing/2014/main" id="{3F5D4F79-EFCA-45A5-5FE0-5B29B7302DCC}"/>
                </a:ext>
              </a:extLst>
            </p:cNvPr>
            <p:cNvSpPr/>
            <p:nvPr/>
          </p:nvSpPr>
          <p:spPr bwMode="gray">
            <a:xfrm>
              <a:off x="545084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65" name="Forme libre : forme 7064">
              <a:extLst>
                <a:ext uri="{FF2B5EF4-FFF2-40B4-BE49-F238E27FC236}">
                  <a16:creationId xmlns:a16="http://schemas.microsoft.com/office/drawing/2014/main" id="{805090A8-5B85-5E8C-0F76-9F6F74FB8B90}"/>
                </a:ext>
              </a:extLst>
            </p:cNvPr>
            <p:cNvSpPr/>
            <p:nvPr/>
          </p:nvSpPr>
          <p:spPr bwMode="gray">
            <a:xfrm>
              <a:off x="540131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66" name="Forme libre : forme 7065">
              <a:extLst>
                <a:ext uri="{FF2B5EF4-FFF2-40B4-BE49-F238E27FC236}">
                  <a16:creationId xmlns:a16="http://schemas.microsoft.com/office/drawing/2014/main" id="{A7B1D99E-F3DB-1230-5C26-57EA675CE1A5}"/>
                </a:ext>
              </a:extLst>
            </p:cNvPr>
            <p:cNvSpPr/>
            <p:nvPr/>
          </p:nvSpPr>
          <p:spPr bwMode="gray">
            <a:xfrm>
              <a:off x="535178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67" name="Forme libre : forme 7066">
              <a:extLst>
                <a:ext uri="{FF2B5EF4-FFF2-40B4-BE49-F238E27FC236}">
                  <a16:creationId xmlns:a16="http://schemas.microsoft.com/office/drawing/2014/main" id="{C90AD251-AB13-4D88-07C5-2CED9250853F}"/>
                </a:ext>
              </a:extLst>
            </p:cNvPr>
            <p:cNvSpPr/>
            <p:nvPr/>
          </p:nvSpPr>
          <p:spPr bwMode="gray">
            <a:xfrm>
              <a:off x="530352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68" name="Forme libre : forme 7067">
              <a:extLst>
                <a:ext uri="{FF2B5EF4-FFF2-40B4-BE49-F238E27FC236}">
                  <a16:creationId xmlns:a16="http://schemas.microsoft.com/office/drawing/2014/main" id="{DCEDF5AC-0849-00FD-D126-1D260960A784}"/>
                </a:ext>
              </a:extLst>
            </p:cNvPr>
            <p:cNvSpPr/>
            <p:nvPr/>
          </p:nvSpPr>
          <p:spPr bwMode="gray">
            <a:xfrm>
              <a:off x="525399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69" name="Forme libre : forme 7068">
              <a:extLst>
                <a:ext uri="{FF2B5EF4-FFF2-40B4-BE49-F238E27FC236}">
                  <a16:creationId xmlns:a16="http://schemas.microsoft.com/office/drawing/2014/main" id="{F50C474D-AE1B-C81D-1FFA-EC8E3B6CE49D}"/>
                </a:ext>
              </a:extLst>
            </p:cNvPr>
            <p:cNvSpPr/>
            <p:nvPr/>
          </p:nvSpPr>
          <p:spPr bwMode="gray">
            <a:xfrm>
              <a:off x="520573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70" name="Forme libre : forme 7069">
              <a:extLst>
                <a:ext uri="{FF2B5EF4-FFF2-40B4-BE49-F238E27FC236}">
                  <a16:creationId xmlns:a16="http://schemas.microsoft.com/office/drawing/2014/main" id="{33015B83-8FDE-55E3-D26B-326F29D1E2B3}"/>
                </a:ext>
              </a:extLst>
            </p:cNvPr>
            <p:cNvSpPr/>
            <p:nvPr/>
          </p:nvSpPr>
          <p:spPr bwMode="gray">
            <a:xfrm>
              <a:off x="515620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71" name="Forme libre : forme 7070">
              <a:extLst>
                <a:ext uri="{FF2B5EF4-FFF2-40B4-BE49-F238E27FC236}">
                  <a16:creationId xmlns:a16="http://schemas.microsoft.com/office/drawing/2014/main" id="{3F4C88BC-CAA6-AE54-24A9-6C1BA6F5609F}"/>
                </a:ext>
              </a:extLst>
            </p:cNvPr>
            <p:cNvSpPr/>
            <p:nvPr/>
          </p:nvSpPr>
          <p:spPr bwMode="gray">
            <a:xfrm>
              <a:off x="510667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72" name="Forme libre : forme 7071">
              <a:extLst>
                <a:ext uri="{FF2B5EF4-FFF2-40B4-BE49-F238E27FC236}">
                  <a16:creationId xmlns:a16="http://schemas.microsoft.com/office/drawing/2014/main" id="{B9834696-52A4-9033-DEBB-71BCD47BE0B0}"/>
                </a:ext>
              </a:extLst>
            </p:cNvPr>
            <p:cNvSpPr/>
            <p:nvPr/>
          </p:nvSpPr>
          <p:spPr bwMode="gray">
            <a:xfrm>
              <a:off x="505841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73" name="Forme libre : forme 7072">
              <a:extLst>
                <a:ext uri="{FF2B5EF4-FFF2-40B4-BE49-F238E27FC236}">
                  <a16:creationId xmlns:a16="http://schemas.microsoft.com/office/drawing/2014/main" id="{EA8230E9-3DA4-21BC-08FC-5A804C36DAB0}"/>
                </a:ext>
              </a:extLst>
            </p:cNvPr>
            <p:cNvSpPr/>
            <p:nvPr/>
          </p:nvSpPr>
          <p:spPr bwMode="gray">
            <a:xfrm>
              <a:off x="500888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74" name="Forme libre : forme 7073">
              <a:extLst>
                <a:ext uri="{FF2B5EF4-FFF2-40B4-BE49-F238E27FC236}">
                  <a16:creationId xmlns:a16="http://schemas.microsoft.com/office/drawing/2014/main" id="{45040A6A-34F7-2A20-8343-B578E5CC8F30}"/>
                </a:ext>
              </a:extLst>
            </p:cNvPr>
            <p:cNvSpPr/>
            <p:nvPr/>
          </p:nvSpPr>
          <p:spPr bwMode="gray">
            <a:xfrm>
              <a:off x="496062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75" name="Forme libre : forme 7074">
              <a:extLst>
                <a:ext uri="{FF2B5EF4-FFF2-40B4-BE49-F238E27FC236}">
                  <a16:creationId xmlns:a16="http://schemas.microsoft.com/office/drawing/2014/main" id="{2ECFC79E-745A-AB01-FE26-F010CF921B12}"/>
                </a:ext>
              </a:extLst>
            </p:cNvPr>
            <p:cNvSpPr/>
            <p:nvPr/>
          </p:nvSpPr>
          <p:spPr bwMode="gray">
            <a:xfrm>
              <a:off x="491109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76" name="Forme libre : forme 7075">
              <a:extLst>
                <a:ext uri="{FF2B5EF4-FFF2-40B4-BE49-F238E27FC236}">
                  <a16:creationId xmlns:a16="http://schemas.microsoft.com/office/drawing/2014/main" id="{C5E8DB51-7990-0A4F-1E53-408DDC5EE185}"/>
                </a:ext>
              </a:extLst>
            </p:cNvPr>
            <p:cNvSpPr/>
            <p:nvPr/>
          </p:nvSpPr>
          <p:spPr bwMode="gray">
            <a:xfrm>
              <a:off x="486156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77" name="Forme libre : forme 7076">
              <a:extLst>
                <a:ext uri="{FF2B5EF4-FFF2-40B4-BE49-F238E27FC236}">
                  <a16:creationId xmlns:a16="http://schemas.microsoft.com/office/drawing/2014/main" id="{1B790713-731D-1090-5FC4-481EAFC01360}"/>
                </a:ext>
              </a:extLst>
            </p:cNvPr>
            <p:cNvSpPr/>
            <p:nvPr/>
          </p:nvSpPr>
          <p:spPr bwMode="gray">
            <a:xfrm>
              <a:off x="481330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78" name="Forme libre : forme 7077">
              <a:extLst>
                <a:ext uri="{FF2B5EF4-FFF2-40B4-BE49-F238E27FC236}">
                  <a16:creationId xmlns:a16="http://schemas.microsoft.com/office/drawing/2014/main" id="{FE058F86-8822-DA03-0AC5-E8F8169A2012}"/>
                </a:ext>
              </a:extLst>
            </p:cNvPr>
            <p:cNvSpPr/>
            <p:nvPr/>
          </p:nvSpPr>
          <p:spPr bwMode="gray">
            <a:xfrm>
              <a:off x="476377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79" name="Forme libre : forme 7078">
              <a:extLst>
                <a:ext uri="{FF2B5EF4-FFF2-40B4-BE49-F238E27FC236}">
                  <a16:creationId xmlns:a16="http://schemas.microsoft.com/office/drawing/2014/main" id="{725FD23E-B0C4-33B9-3156-A074CDBF3D22}"/>
                </a:ext>
              </a:extLst>
            </p:cNvPr>
            <p:cNvSpPr/>
            <p:nvPr/>
          </p:nvSpPr>
          <p:spPr bwMode="gray">
            <a:xfrm>
              <a:off x="471551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80" name="Forme libre : forme 7079">
              <a:extLst>
                <a:ext uri="{FF2B5EF4-FFF2-40B4-BE49-F238E27FC236}">
                  <a16:creationId xmlns:a16="http://schemas.microsoft.com/office/drawing/2014/main" id="{D267D2BF-B269-0BD0-0098-DBAC2FE646E1}"/>
                </a:ext>
              </a:extLst>
            </p:cNvPr>
            <p:cNvSpPr/>
            <p:nvPr/>
          </p:nvSpPr>
          <p:spPr bwMode="gray">
            <a:xfrm>
              <a:off x="466598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81" name="Forme libre : forme 7080">
              <a:extLst>
                <a:ext uri="{FF2B5EF4-FFF2-40B4-BE49-F238E27FC236}">
                  <a16:creationId xmlns:a16="http://schemas.microsoft.com/office/drawing/2014/main" id="{142E1F8D-6190-4C28-89A1-2F13E026980F}"/>
                </a:ext>
              </a:extLst>
            </p:cNvPr>
            <p:cNvSpPr/>
            <p:nvPr/>
          </p:nvSpPr>
          <p:spPr bwMode="gray">
            <a:xfrm>
              <a:off x="461772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82" name="Forme libre : forme 7081">
              <a:extLst>
                <a:ext uri="{FF2B5EF4-FFF2-40B4-BE49-F238E27FC236}">
                  <a16:creationId xmlns:a16="http://schemas.microsoft.com/office/drawing/2014/main" id="{DBCC50B9-B7C2-D0D4-88F4-66B1542361FC}"/>
                </a:ext>
              </a:extLst>
            </p:cNvPr>
            <p:cNvSpPr/>
            <p:nvPr/>
          </p:nvSpPr>
          <p:spPr bwMode="gray">
            <a:xfrm>
              <a:off x="456819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83" name="Forme libre : forme 7082">
              <a:extLst>
                <a:ext uri="{FF2B5EF4-FFF2-40B4-BE49-F238E27FC236}">
                  <a16:creationId xmlns:a16="http://schemas.microsoft.com/office/drawing/2014/main" id="{3E9DFCCA-E2F0-65DC-9389-F69D623F7232}"/>
                </a:ext>
              </a:extLst>
            </p:cNvPr>
            <p:cNvSpPr/>
            <p:nvPr/>
          </p:nvSpPr>
          <p:spPr bwMode="gray">
            <a:xfrm>
              <a:off x="451866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84" name="Forme libre : forme 7083">
              <a:extLst>
                <a:ext uri="{FF2B5EF4-FFF2-40B4-BE49-F238E27FC236}">
                  <a16:creationId xmlns:a16="http://schemas.microsoft.com/office/drawing/2014/main" id="{12963481-A991-195F-BC08-5D9C74A26EE7}"/>
                </a:ext>
              </a:extLst>
            </p:cNvPr>
            <p:cNvSpPr/>
            <p:nvPr/>
          </p:nvSpPr>
          <p:spPr bwMode="gray">
            <a:xfrm>
              <a:off x="447040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85" name="Forme libre : forme 7084">
              <a:extLst>
                <a:ext uri="{FF2B5EF4-FFF2-40B4-BE49-F238E27FC236}">
                  <a16:creationId xmlns:a16="http://schemas.microsoft.com/office/drawing/2014/main" id="{D6AF19B2-E834-ABCE-1A59-46DDE5F88CCB}"/>
                </a:ext>
              </a:extLst>
            </p:cNvPr>
            <p:cNvSpPr/>
            <p:nvPr/>
          </p:nvSpPr>
          <p:spPr bwMode="gray">
            <a:xfrm>
              <a:off x="442087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86" name="Forme libre : forme 7085">
              <a:extLst>
                <a:ext uri="{FF2B5EF4-FFF2-40B4-BE49-F238E27FC236}">
                  <a16:creationId xmlns:a16="http://schemas.microsoft.com/office/drawing/2014/main" id="{373657BE-4FF6-0E48-9949-26EFF1D6FD12}"/>
                </a:ext>
              </a:extLst>
            </p:cNvPr>
            <p:cNvSpPr/>
            <p:nvPr/>
          </p:nvSpPr>
          <p:spPr bwMode="gray">
            <a:xfrm>
              <a:off x="437261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87" name="Forme libre : forme 7086">
              <a:extLst>
                <a:ext uri="{FF2B5EF4-FFF2-40B4-BE49-F238E27FC236}">
                  <a16:creationId xmlns:a16="http://schemas.microsoft.com/office/drawing/2014/main" id="{EAF02B83-6D9B-045E-0D27-E852CE30F039}"/>
                </a:ext>
              </a:extLst>
            </p:cNvPr>
            <p:cNvSpPr/>
            <p:nvPr/>
          </p:nvSpPr>
          <p:spPr bwMode="gray">
            <a:xfrm>
              <a:off x="432308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88" name="Forme libre : forme 7087">
              <a:extLst>
                <a:ext uri="{FF2B5EF4-FFF2-40B4-BE49-F238E27FC236}">
                  <a16:creationId xmlns:a16="http://schemas.microsoft.com/office/drawing/2014/main" id="{8DC8A0D6-4198-84A8-E9A7-701B006D9FF5}"/>
                </a:ext>
              </a:extLst>
            </p:cNvPr>
            <p:cNvSpPr/>
            <p:nvPr/>
          </p:nvSpPr>
          <p:spPr bwMode="gray">
            <a:xfrm>
              <a:off x="427355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89" name="Forme libre : forme 7088">
              <a:extLst>
                <a:ext uri="{FF2B5EF4-FFF2-40B4-BE49-F238E27FC236}">
                  <a16:creationId xmlns:a16="http://schemas.microsoft.com/office/drawing/2014/main" id="{C405CC6F-D64A-8498-441D-16B88A2FC30A}"/>
                </a:ext>
              </a:extLst>
            </p:cNvPr>
            <p:cNvSpPr/>
            <p:nvPr/>
          </p:nvSpPr>
          <p:spPr bwMode="gray">
            <a:xfrm>
              <a:off x="422529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90" name="Forme libre : forme 7089">
              <a:extLst>
                <a:ext uri="{FF2B5EF4-FFF2-40B4-BE49-F238E27FC236}">
                  <a16:creationId xmlns:a16="http://schemas.microsoft.com/office/drawing/2014/main" id="{0BF76C71-52B1-383E-08D0-D96BDF1CBB8B}"/>
                </a:ext>
              </a:extLst>
            </p:cNvPr>
            <p:cNvSpPr/>
            <p:nvPr/>
          </p:nvSpPr>
          <p:spPr bwMode="gray">
            <a:xfrm>
              <a:off x="417576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91" name="Forme libre : forme 7090">
              <a:extLst>
                <a:ext uri="{FF2B5EF4-FFF2-40B4-BE49-F238E27FC236}">
                  <a16:creationId xmlns:a16="http://schemas.microsoft.com/office/drawing/2014/main" id="{F02B8B19-F5EB-D799-C5AA-B20FDC35B854}"/>
                </a:ext>
              </a:extLst>
            </p:cNvPr>
            <p:cNvSpPr/>
            <p:nvPr/>
          </p:nvSpPr>
          <p:spPr bwMode="gray">
            <a:xfrm>
              <a:off x="412750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92" name="Forme libre : forme 7091">
              <a:extLst>
                <a:ext uri="{FF2B5EF4-FFF2-40B4-BE49-F238E27FC236}">
                  <a16:creationId xmlns:a16="http://schemas.microsoft.com/office/drawing/2014/main" id="{01F9BD81-75F2-7A68-1403-8E2B9105B259}"/>
                </a:ext>
              </a:extLst>
            </p:cNvPr>
            <p:cNvSpPr/>
            <p:nvPr/>
          </p:nvSpPr>
          <p:spPr bwMode="gray">
            <a:xfrm>
              <a:off x="407797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93" name="Forme libre : forme 7092">
              <a:extLst>
                <a:ext uri="{FF2B5EF4-FFF2-40B4-BE49-F238E27FC236}">
                  <a16:creationId xmlns:a16="http://schemas.microsoft.com/office/drawing/2014/main" id="{D38B5767-AD42-7CA9-8FC9-75CA341872B0}"/>
                </a:ext>
              </a:extLst>
            </p:cNvPr>
            <p:cNvSpPr/>
            <p:nvPr/>
          </p:nvSpPr>
          <p:spPr bwMode="gray">
            <a:xfrm>
              <a:off x="402844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94" name="Forme libre : forme 7093">
              <a:extLst>
                <a:ext uri="{FF2B5EF4-FFF2-40B4-BE49-F238E27FC236}">
                  <a16:creationId xmlns:a16="http://schemas.microsoft.com/office/drawing/2014/main" id="{960C9A6A-3B06-E63B-42EA-764ACD6BEC33}"/>
                </a:ext>
              </a:extLst>
            </p:cNvPr>
            <p:cNvSpPr/>
            <p:nvPr/>
          </p:nvSpPr>
          <p:spPr bwMode="gray">
            <a:xfrm>
              <a:off x="398018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95" name="Forme libre : forme 7094">
              <a:extLst>
                <a:ext uri="{FF2B5EF4-FFF2-40B4-BE49-F238E27FC236}">
                  <a16:creationId xmlns:a16="http://schemas.microsoft.com/office/drawing/2014/main" id="{576047E7-666B-03B7-247C-0D40F9234DD1}"/>
                </a:ext>
              </a:extLst>
            </p:cNvPr>
            <p:cNvSpPr/>
            <p:nvPr/>
          </p:nvSpPr>
          <p:spPr bwMode="gray">
            <a:xfrm>
              <a:off x="393065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96" name="Forme libre : forme 7095">
              <a:extLst>
                <a:ext uri="{FF2B5EF4-FFF2-40B4-BE49-F238E27FC236}">
                  <a16:creationId xmlns:a16="http://schemas.microsoft.com/office/drawing/2014/main" id="{77674776-36EF-DD9B-D723-2876698BDBF7}"/>
                </a:ext>
              </a:extLst>
            </p:cNvPr>
            <p:cNvSpPr/>
            <p:nvPr/>
          </p:nvSpPr>
          <p:spPr bwMode="gray">
            <a:xfrm>
              <a:off x="388239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97" name="Forme libre : forme 7096">
              <a:extLst>
                <a:ext uri="{FF2B5EF4-FFF2-40B4-BE49-F238E27FC236}">
                  <a16:creationId xmlns:a16="http://schemas.microsoft.com/office/drawing/2014/main" id="{47088651-F34F-AB38-CB3C-6D0205D6EB23}"/>
                </a:ext>
              </a:extLst>
            </p:cNvPr>
            <p:cNvSpPr/>
            <p:nvPr/>
          </p:nvSpPr>
          <p:spPr bwMode="gray">
            <a:xfrm>
              <a:off x="383286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98" name="Forme libre : forme 7097">
              <a:extLst>
                <a:ext uri="{FF2B5EF4-FFF2-40B4-BE49-F238E27FC236}">
                  <a16:creationId xmlns:a16="http://schemas.microsoft.com/office/drawing/2014/main" id="{CFA1D478-DD6B-3970-C52B-26AF58DF67E4}"/>
                </a:ext>
              </a:extLst>
            </p:cNvPr>
            <p:cNvSpPr/>
            <p:nvPr/>
          </p:nvSpPr>
          <p:spPr bwMode="gray">
            <a:xfrm>
              <a:off x="378333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99" name="Forme libre : forme 7098">
              <a:extLst>
                <a:ext uri="{FF2B5EF4-FFF2-40B4-BE49-F238E27FC236}">
                  <a16:creationId xmlns:a16="http://schemas.microsoft.com/office/drawing/2014/main" id="{E4DEA22C-FD8C-861B-B3DD-B0439F4F19D4}"/>
                </a:ext>
              </a:extLst>
            </p:cNvPr>
            <p:cNvSpPr/>
            <p:nvPr/>
          </p:nvSpPr>
          <p:spPr bwMode="gray">
            <a:xfrm>
              <a:off x="368554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00" name="Forme libre : forme 7099">
              <a:extLst>
                <a:ext uri="{FF2B5EF4-FFF2-40B4-BE49-F238E27FC236}">
                  <a16:creationId xmlns:a16="http://schemas.microsoft.com/office/drawing/2014/main" id="{9DD58492-5401-FB21-B4AA-943D32E3D4FC}"/>
                </a:ext>
              </a:extLst>
            </p:cNvPr>
            <p:cNvSpPr/>
            <p:nvPr/>
          </p:nvSpPr>
          <p:spPr bwMode="gray">
            <a:xfrm>
              <a:off x="363728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01" name="Forme libre : forme 7100">
              <a:extLst>
                <a:ext uri="{FF2B5EF4-FFF2-40B4-BE49-F238E27FC236}">
                  <a16:creationId xmlns:a16="http://schemas.microsoft.com/office/drawing/2014/main" id="{DAF8D908-5C5A-5D66-C240-C9C0EAE58F93}"/>
                </a:ext>
              </a:extLst>
            </p:cNvPr>
            <p:cNvSpPr/>
            <p:nvPr/>
          </p:nvSpPr>
          <p:spPr bwMode="gray">
            <a:xfrm>
              <a:off x="270510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02" name="Forme libre : forme 7101">
              <a:extLst>
                <a:ext uri="{FF2B5EF4-FFF2-40B4-BE49-F238E27FC236}">
                  <a16:creationId xmlns:a16="http://schemas.microsoft.com/office/drawing/2014/main" id="{B40B2CCB-D1BC-48D8-3A4B-881283361FB1}"/>
                </a:ext>
              </a:extLst>
            </p:cNvPr>
            <p:cNvSpPr/>
            <p:nvPr/>
          </p:nvSpPr>
          <p:spPr bwMode="gray">
            <a:xfrm>
              <a:off x="265684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03" name="Forme libre : forme 7102">
              <a:extLst>
                <a:ext uri="{FF2B5EF4-FFF2-40B4-BE49-F238E27FC236}">
                  <a16:creationId xmlns:a16="http://schemas.microsoft.com/office/drawing/2014/main" id="{048A6E63-6B8B-17CB-8FB2-83ADA2B7E216}"/>
                </a:ext>
              </a:extLst>
            </p:cNvPr>
            <p:cNvSpPr/>
            <p:nvPr/>
          </p:nvSpPr>
          <p:spPr bwMode="gray">
            <a:xfrm>
              <a:off x="260731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04" name="Forme libre : forme 7103">
              <a:extLst>
                <a:ext uri="{FF2B5EF4-FFF2-40B4-BE49-F238E27FC236}">
                  <a16:creationId xmlns:a16="http://schemas.microsoft.com/office/drawing/2014/main" id="{3F90326B-FB94-BF44-A61E-3E3FC01C44F6}"/>
                </a:ext>
              </a:extLst>
            </p:cNvPr>
            <p:cNvSpPr/>
            <p:nvPr/>
          </p:nvSpPr>
          <p:spPr bwMode="gray">
            <a:xfrm>
              <a:off x="255905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05" name="Forme libre : forme 7104">
              <a:extLst>
                <a:ext uri="{FF2B5EF4-FFF2-40B4-BE49-F238E27FC236}">
                  <a16:creationId xmlns:a16="http://schemas.microsoft.com/office/drawing/2014/main" id="{C49459CB-B068-999E-E4B0-EA847E7A5E42}"/>
                </a:ext>
              </a:extLst>
            </p:cNvPr>
            <p:cNvSpPr/>
            <p:nvPr/>
          </p:nvSpPr>
          <p:spPr bwMode="gray">
            <a:xfrm>
              <a:off x="250952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06" name="Forme libre : forme 7105">
              <a:extLst>
                <a:ext uri="{FF2B5EF4-FFF2-40B4-BE49-F238E27FC236}">
                  <a16:creationId xmlns:a16="http://schemas.microsoft.com/office/drawing/2014/main" id="{A3B96FEB-4D9D-AF0A-9F20-34DBF22FE6F4}"/>
                </a:ext>
              </a:extLst>
            </p:cNvPr>
            <p:cNvSpPr/>
            <p:nvPr/>
          </p:nvSpPr>
          <p:spPr bwMode="gray">
            <a:xfrm>
              <a:off x="245999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07" name="Forme libre : forme 7106">
              <a:extLst>
                <a:ext uri="{FF2B5EF4-FFF2-40B4-BE49-F238E27FC236}">
                  <a16:creationId xmlns:a16="http://schemas.microsoft.com/office/drawing/2014/main" id="{BDC437C8-AF00-B45B-5D72-320ACE03F66A}"/>
                </a:ext>
              </a:extLst>
            </p:cNvPr>
            <p:cNvSpPr/>
            <p:nvPr/>
          </p:nvSpPr>
          <p:spPr bwMode="gray">
            <a:xfrm>
              <a:off x="241173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08" name="Forme libre : forme 7107">
              <a:extLst>
                <a:ext uri="{FF2B5EF4-FFF2-40B4-BE49-F238E27FC236}">
                  <a16:creationId xmlns:a16="http://schemas.microsoft.com/office/drawing/2014/main" id="{16329471-EEA4-72B4-1F02-792F44E9F594}"/>
                </a:ext>
              </a:extLst>
            </p:cNvPr>
            <p:cNvSpPr/>
            <p:nvPr/>
          </p:nvSpPr>
          <p:spPr bwMode="gray">
            <a:xfrm>
              <a:off x="236220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09" name="Forme libre : forme 7108">
              <a:extLst>
                <a:ext uri="{FF2B5EF4-FFF2-40B4-BE49-F238E27FC236}">
                  <a16:creationId xmlns:a16="http://schemas.microsoft.com/office/drawing/2014/main" id="{A80CBB29-9810-F1C2-FB88-E20B35E24D4D}"/>
                </a:ext>
              </a:extLst>
            </p:cNvPr>
            <p:cNvSpPr/>
            <p:nvPr/>
          </p:nvSpPr>
          <p:spPr bwMode="gray">
            <a:xfrm>
              <a:off x="231394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10" name="Forme libre : forme 7109">
              <a:extLst>
                <a:ext uri="{FF2B5EF4-FFF2-40B4-BE49-F238E27FC236}">
                  <a16:creationId xmlns:a16="http://schemas.microsoft.com/office/drawing/2014/main" id="{B5F710F2-AFA6-887C-FCD0-74DD5525C826}"/>
                </a:ext>
              </a:extLst>
            </p:cNvPr>
            <p:cNvSpPr/>
            <p:nvPr/>
          </p:nvSpPr>
          <p:spPr bwMode="gray">
            <a:xfrm>
              <a:off x="226441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11" name="Forme libre : forme 7110">
              <a:extLst>
                <a:ext uri="{FF2B5EF4-FFF2-40B4-BE49-F238E27FC236}">
                  <a16:creationId xmlns:a16="http://schemas.microsoft.com/office/drawing/2014/main" id="{601308C5-5B11-B044-D9B6-6FB77E6B5AC7}"/>
                </a:ext>
              </a:extLst>
            </p:cNvPr>
            <p:cNvSpPr/>
            <p:nvPr/>
          </p:nvSpPr>
          <p:spPr bwMode="gray">
            <a:xfrm>
              <a:off x="221488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12" name="Forme libre : forme 7111">
              <a:extLst>
                <a:ext uri="{FF2B5EF4-FFF2-40B4-BE49-F238E27FC236}">
                  <a16:creationId xmlns:a16="http://schemas.microsoft.com/office/drawing/2014/main" id="{153F879A-6BAF-5408-839F-EAB980EFD6D1}"/>
                </a:ext>
              </a:extLst>
            </p:cNvPr>
            <p:cNvSpPr/>
            <p:nvPr/>
          </p:nvSpPr>
          <p:spPr bwMode="gray">
            <a:xfrm>
              <a:off x="216662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13" name="Forme libre : forme 7112">
              <a:extLst>
                <a:ext uri="{FF2B5EF4-FFF2-40B4-BE49-F238E27FC236}">
                  <a16:creationId xmlns:a16="http://schemas.microsoft.com/office/drawing/2014/main" id="{F02B75B6-C4E7-11A5-57BB-AE0BF61E8DED}"/>
                </a:ext>
              </a:extLst>
            </p:cNvPr>
            <p:cNvSpPr/>
            <p:nvPr/>
          </p:nvSpPr>
          <p:spPr bwMode="gray">
            <a:xfrm>
              <a:off x="211709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14" name="Forme libre : forme 7113">
              <a:extLst>
                <a:ext uri="{FF2B5EF4-FFF2-40B4-BE49-F238E27FC236}">
                  <a16:creationId xmlns:a16="http://schemas.microsoft.com/office/drawing/2014/main" id="{059E35FC-59B6-1FF9-F872-326FFFC320BD}"/>
                </a:ext>
              </a:extLst>
            </p:cNvPr>
            <p:cNvSpPr/>
            <p:nvPr/>
          </p:nvSpPr>
          <p:spPr bwMode="gray">
            <a:xfrm>
              <a:off x="206883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15" name="Forme libre : forme 7114">
              <a:extLst>
                <a:ext uri="{FF2B5EF4-FFF2-40B4-BE49-F238E27FC236}">
                  <a16:creationId xmlns:a16="http://schemas.microsoft.com/office/drawing/2014/main" id="{19BD36A6-E5E6-F145-A9CD-48724E228E85}"/>
                </a:ext>
              </a:extLst>
            </p:cNvPr>
            <p:cNvSpPr/>
            <p:nvPr/>
          </p:nvSpPr>
          <p:spPr bwMode="gray">
            <a:xfrm>
              <a:off x="201930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16" name="Forme libre : forme 7115">
              <a:extLst>
                <a:ext uri="{FF2B5EF4-FFF2-40B4-BE49-F238E27FC236}">
                  <a16:creationId xmlns:a16="http://schemas.microsoft.com/office/drawing/2014/main" id="{952CC974-D534-46C5-02CC-C78C960D2999}"/>
                </a:ext>
              </a:extLst>
            </p:cNvPr>
            <p:cNvSpPr/>
            <p:nvPr/>
          </p:nvSpPr>
          <p:spPr bwMode="gray">
            <a:xfrm>
              <a:off x="196977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17" name="Forme libre : forme 7116">
              <a:extLst>
                <a:ext uri="{FF2B5EF4-FFF2-40B4-BE49-F238E27FC236}">
                  <a16:creationId xmlns:a16="http://schemas.microsoft.com/office/drawing/2014/main" id="{BDD1655B-0464-744F-0272-E703D3964EA1}"/>
                </a:ext>
              </a:extLst>
            </p:cNvPr>
            <p:cNvSpPr/>
            <p:nvPr/>
          </p:nvSpPr>
          <p:spPr bwMode="gray">
            <a:xfrm>
              <a:off x="192151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18" name="Forme libre : forme 7117">
              <a:extLst>
                <a:ext uri="{FF2B5EF4-FFF2-40B4-BE49-F238E27FC236}">
                  <a16:creationId xmlns:a16="http://schemas.microsoft.com/office/drawing/2014/main" id="{BD1C32BE-937D-D854-0261-92B46EA0A94B}"/>
                </a:ext>
              </a:extLst>
            </p:cNvPr>
            <p:cNvSpPr/>
            <p:nvPr/>
          </p:nvSpPr>
          <p:spPr bwMode="gray">
            <a:xfrm>
              <a:off x="187198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19" name="Forme libre : forme 7118">
              <a:extLst>
                <a:ext uri="{FF2B5EF4-FFF2-40B4-BE49-F238E27FC236}">
                  <a16:creationId xmlns:a16="http://schemas.microsoft.com/office/drawing/2014/main" id="{4C136A67-5F08-0A92-1EA4-273123DEE614}"/>
                </a:ext>
              </a:extLst>
            </p:cNvPr>
            <p:cNvSpPr/>
            <p:nvPr/>
          </p:nvSpPr>
          <p:spPr bwMode="gray">
            <a:xfrm>
              <a:off x="182372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20" name="Forme libre : forme 7119">
              <a:extLst>
                <a:ext uri="{FF2B5EF4-FFF2-40B4-BE49-F238E27FC236}">
                  <a16:creationId xmlns:a16="http://schemas.microsoft.com/office/drawing/2014/main" id="{30CB4DD6-9130-71CA-05F4-B02D02DEE943}"/>
                </a:ext>
              </a:extLst>
            </p:cNvPr>
            <p:cNvSpPr/>
            <p:nvPr/>
          </p:nvSpPr>
          <p:spPr bwMode="gray">
            <a:xfrm>
              <a:off x="177419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21" name="Forme libre : forme 7120">
              <a:extLst>
                <a:ext uri="{FF2B5EF4-FFF2-40B4-BE49-F238E27FC236}">
                  <a16:creationId xmlns:a16="http://schemas.microsoft.com/office/drawing/2014/main" id="{D30690E8-8B70-CD62-208F-6F790D3A96D0}"/>
                </a:ext>
              </a:extLst>
            </p:cNvPr>
            <p:cNvSpPr/>
            <p:nvPr/>
          </p:nvSpPr>
          <p:spPr bwMode="gray">
            <a:xfrm>
              <a:off x="172593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22" name="Forme libre : forme 7121">
              <a:extLst>
                <a:ext uri="{FF2B5EF4-FFF2-40B4-BE49-F238E27FC236}">
                  <a16:creationId xmlns:a16="http://schemas.microsoft.com/office/drawing/2014/main" id="{3669DE2B-D244-7CC0-48A9-BAF7FCFDE3D8}"/>
                </a:ext>
              </a:extLst>
            </p:cNvPr>
            <p:cNvSpPr/>
            <p:nvPr/>
          </p:nvSpPr>
          <p:spPr bwMode="gray">
            <a:xfrm>
              <a:off x="167640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23" name="Forme libre : forme 7122">
              <a:extLst>
                <a:ext uri="{FF2B5EF4-FFF2-40B4-BE49-F238E27FC236}">
                  <a16:creationId xmlns:a16="http://schemas.microsoft.com/office/drawing/2014/main" id="{C4ABB227-8C52-13A5-DB78-AF5169E3D45C}"/>
                </a:ext>
              </a:extLst>
            </p:cNvPr>
            <p:cNvSpPr/>
            <p:nvPr/>
          </p:nvSpPr>
          <p:spPr bwMode="gray">
            <a:xfrm>
              <a:off x="1626870" y="26758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24" name="Forme libre : forme 7123">
              <a:extLst>
                <a:ext uri="{FF2B5EF4-FFF2-40B4-BE49-F238E27FC236}">
                  <a16:creationId xmlns:a16="http://schemas.microsoft.com/office/drawing/2014/main" id="{EADF81D8-382A-C4B2-9CC2-53308A058686}"/>
                </a:ext>
              </a:extLst>
            </p:cNvPr>
            <p:cNvSpPr/>
            <p:nvPr/>
          </p:nvSpPr>
          <p:spPr bwMode="gray">
            <a:xfrm>
              <a:off x="1578610" y="26758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25" name="Forme libre : forme 7124">
              <a:extLst>
                <a:ext uri="{FF2B5EF4-FFF2-40B4-BE49-F238E27FC236}">
                  <a16:creationId xmlns:a16="http://schemas.microsoft.com/office/drawing/2014/main" id="{CC8A025C-A418-F001-7677-B4ED4031B747}"/>
                </a:ext>
              </a:extLst>
            </p:cNvPr>
            <p:cNvSpPr/>
            <p:nvPr/>
          </p:nvSpPr>
          <p:spPr bwMode="gray">
            <a:xfrm>
              <a:off x="1529080" y="26758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26" name="Forme libre : forme 7125">
              <a:extLst>
                <a:ext uri="{FF2B5EF4-FFF2-40B4-BE49-F238E27FC236}">
                  <a16:creationId xmlns:a16="http://schemas.microsoft.com/office/drawing/2014/main" id="{451A13D4-53BF-3C13-2E9B-9EA9FFA83B2C}"/>
                </a:ext>
              </a:extLst>
            </p:cNvPr>
            <p:cNvSpPr/>
            <p:nvPr/>
          </p:nvSpPr>
          <p:spPr bwMode="gray">
            <a:xfrm>
              <a:off x="1480820" y="26758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27" name="Forme libre : forme 7126">
              <a:extLst>
                <a:ext uri="{FF2B5EF4-FFF2-40B4-BE49-F238E27FC236}">
                  <a16:creationId xmlns:a16="http://schemas.microsoft.com/office/drawing/2014/main" id="{94C18F56-645D-E988-0EEB-3BF8CEE97530}"/>
                </a:ext>
              </a:extLst>
            </p:cNvPr>
            <p:cNvSpPr/>
            <p:nvPr/>
          </p:nvSpPr>
          <p:spPr bwMode="gray">
            <a:xfrm>
              <a:off x="1431290" y="26758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28" name="Forme libre : forme 7127">
              <a:extLst>
                <a:ext uri="{FF2B5EF4-FFF2-40B4-BE49-F238E27FC236}">
                  <a16:creationId xmlns:a16="http://schemas.microsoft.com/office/drawing/2014/main" id="{3D539F49-62E2-DA80-31F9-D206EDAD7A38}"/>
                </a:ext>
              </a:extLst>
            </p:cNvPr>
            <p:cNvSpPr/>
            <p:nvPr/>
          </p:nvSpPr>
          <p:spPr bwMode="gray">
            <a:xfrm>
              <a:off x="1381760" y="26758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29" name="Forme libre : forme 7128">
              <a:extLst>
                <a:ext uri="{FF2B5EF4-FFF2-40B4-BE49-F238E27FC236}">
                  <a16:creationId xmlns:a16="http://schemas.microsoft.com/office/drawing/2014/main" id="{07373F8B-9575-2ECF-391E-EFD42EC8E22E}"/>
                </a:ext>
              </a:extLst>
            </p:cNvPr>
            <p:cNvSpPr/>
            <p:nvPr/>
          </p:nvSpPr>
          <p:spPr bwMode="gray">
            <a:xfrm>
              <a:off x="1333500" y="26758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30" name="Forme libre : forme 7129">
              <a:extLst>
                <a:ext uri="{FF2B5EF4-FFF2-40B4-BE49-F238E27FC236}">
                  <a16:creationId xmlns:a16="http://schemas.microsoft.com/office/drawing/2014/main" id="{0527BF8F-301A-1655-3FBF-441846118C2B}"/>
                </a:ext>
              </a:extLst>
            </p:cNvPr>
            <p:cNvSpPr/>
            <p:nvPr/>
          </p:nvSpPr>
          <p:spPr bwMode="gray">
            <a:xfrm>
              <a:off x="1283970" y="26758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31" name="Forme libre : forme 7130">
              <a:extLst>
                <a:ext uri="{FF2B5EF4-FFF2-40B4-BE49-F238E27FC236}">
                  <a16:creationId xmlns:a16="http://schemas.microsoft.com/office/drawing/2014/main" id="{DEE9264A-3E70-8380-169D-97435726F428}"/>
                </a:ext>
              </a:extLst>
            </p:cNvPr>
            <p:cNvSpPr/>
            <p:nvPr/>
          </p:nvSpPr>
          <p:spPr bwMode="gray">
            <a:xfrm>
              <a:off x="1235710" y="26758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32" name="Forme libre : forme 7131">
              <a:extLst>
                <a:ext uri="{FF2B5EF4-FFF2-40B4-BE49-F238E27FC236}">
                  <a16:creationId xmlns:a16="http://schemas.microsoft.com/office/drawing/2014/main" id="{57779228-4FF0-9010-4F4F-B64EE9D7D8CA}"/>
                </a:ext>
              </a:extLst>
            </p:cNvPr>
            <p:cNvSpPr/>
            <p:nvPr/>
          </p:nvSpPr>
          <p:spPr bwMode="gray">
            <a:xfrm>
              <a:off x="1186180" y="26758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33" name="Forme libre : forme 7132">
              <a:extLst>
                <a:ext uri="{FF2B5EF4-FFF2-40B4-BE49-F238E27FC236}">
                  <a16:creationId xmlns:a16="http://schemas.microsoft.com/office/drawing/2014/main" id="{5113AFE9-B051-1DCA-AD05-89266F8DB83C}"/>
                </a:ext>
              </a:extLst>
            </p:cNvPr>
            <p:cNvSpPr/>
            <p:nvPr/>
          </p:nvSpPr>
          <p:spPr bwMode="gray">
            <a:xfrm>
              <a:off x="7165339" y="26263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34" name="Forme libre : forme 7133">
              <a:extLst>
                <a:ext uri="{FF2B5EF4-FFF2-40B4-BE49-F238E27FC236}">
                  <a16:creationId xmlns:a16="http://schemas.microsoft.com/office/drawing/2014/main" id="{79765EFD-2A06-205E-617D-DC2252BEAEF7}"/>
                </a:ext>
              </a:extLst>
            </p:cNvPr>
            <p:cNvSpPr/>
            <p:nvPr/>
          </p:nvSpPr>
          <p:spPr bwMode="gray">
            <a:xfrm>
              <a:off x="7117080" y="26263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35" name="Forme libre : forme 7134">
              <a:extLst>
                <a:ext uri="{FF2B5EF4-FFF2-40B4-BE49-F238E27FC236}">
                  <a16:creationId xmlns:a16="http://schemas.microsoft.com/office/drawing/2014/main" id="{11E80D7D-E36E-5358-7BAA-9D321A54881C}"/>
                </a:ext>
              </a:extLst>
            </p:cNvPr>
            <p:cNvSpPr/>
            <p:nvPr/>
          </p:nvSpPr>
          <p:spPr bwMode="gray">
            <a:xfrm>
              <a:off x="6822439" y="26263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36" name="Forme libre : forme 7135">
              <a:extLst>
                <a:ext uri="{FF2B5EF4-FFF2-40B4-BE49-F238E27FC236}">
                  <a16:creationId xmlns:a16="http://schemas.microsoft.com/office/drawing/2014/main" id="{36D3BCF0-FE06-6014-27A3-01DE0D21CCB4}"/>
                </a:ext>
              </a:extLst>
            </p:cNvPr>
            <p:cNvSpPr/>
            <p:nvPr/>
          </p:nvSpPr>
          <p:spPr bwMode="gray">
            <a:xfrm>
              <a:off x="6774180" y="26263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37" name="Forme libre : forme 7136">
              <a:extLst>
                <a:ext uri="{FF2B5EF4-FFF2-40B4-BE49-F238E27FC236}">
                  <a16:creationId xmlns:a16="http://schemas.microsoft.com/office/drawing/2014/main" id="{7E82035A-4451-F48D-FEF6-23E18B08B3AB}"/>
                </a:ext>
              </a:extLst>
            </p:cNvPr>
            <p:cNvSpPr/>
            <p:nvPr/>
          </p:nvSpPr>
          <p:spPr bwMode="gray">
            <a:xfrm>
              <a:off x="6724650" y="26263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38" name="Forme libre : forme 7137">
              <a:extLst>
                <a:ext uri="{FF2B5EF4-FFF2-40B4-BE49-F238E27FC236}">
                  <a16:creationId xmlns:a16="http://schemas.microsoft.com/office/drawing/2014/main" id="{072E24D2-4805-8AB9-0CDD-E751335101FF}"/>
                </a:ext>
              </a:extLst>
            </p:cNvPr>
            <p:cNvSpPr/>
            <p:nvPr/>
          </p:nvSpPr>
          <p:spPr bwMode="gray">
            <a:xfrm>
              <a:off x="6675119" y="26263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39" name="Forme libre : forme 7138">
              <a:extLst>
                <a:ext uri="{FF2B5EF4-FFF2-40B4-BE49-F238E27FC236}">
                  <a16:creationId xmlns:a16="http://schemas.microsoft.com/office/drawing/2014/main" id="{8C24C56E-61AA-0FD1-EE76-999F4ABE0A9B}"/>
                </a:ext>
              </a:extLst>
            </p:cNvPr>
            <p:cNvSpPr/>
            <p:nvPr/>
          </p:nvSpPr>
          <p:spPr bwMode="gray">
            <a:xfrm>
              <a:off x="6626859" y="26263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40" name="Forme libre : forme 7139">
              <a:extLst>
                <a:ext uri="{FF2B5EF4-FFF2-40B4-BE49-F238E27FC236}">
                  <a16:creationId xmlns:a16="http://schemas.microsoft.com/office/drawing/2014/main" id="{35689B9A-442B-F61B-AAFB-5B743F8D96C0}"/>
                </a:ext>
              </a:extLst>
            </p:cNvPr>
            <p:cNvSpPr/>
            <p:nvPr/>
          </p:nvSpPr>
          <p:spPr bwMode="gray">
            <a:xfrm>
              <a:off x="6577330" y="26263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41" name="Forme libre : forme 7140">
              <a:extLst>
                <a:ext uri="{FF2B5EF4-FFF2-40B4-BE49-F238E27FC236}">
                  <a16:creationId xmlns:a16="http://schemas.microsoft.com/office/drawing/2014/main" id="{3ECFA142-25A2-5311-2FAB-154B0E2CBA80}"/>
                </a:ext>
              </a:extLst>
            </p:cNvPr>
            <p:cNvSpPr/>
            <p:nvPr/>
          </p:nvSpPr>
          <p:spPr bwMode="gray">
            <a:xfrm>
              <a:off x="6529069" y="26263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42" name="Forme libre : forme 7141">
              <a:extLst>
                <a:ext uri="{FF2B5EF4-FFF2-40B4-BE49-F238E27FC236}">
                  <a16:creationId xmlns:a16="http://schemas.microsoft.com/office/drawing/2014/main" id="{249267B4-F608-2B25-EFA5-70039A2D8240}"/>
                </a:ext>
              </a:extLst>
            </p:cNvPr>
            <p:cNvSpPr/>
            <p:nvPr/>
          </p:nvSpPr>
          <p:spPr bwMode="gray">
            <a:xfrm>
              <a:off x="6479540" y="26263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43" name="Forme libre : forme 7142">
              <a:extLst>
                <a:ext uri="{FF2B5EF4-FFF2-40B4-BE49-F238E27FC236}">
                  <a16:creationId xmlns:a16="http://schemas.microsoft.com/office/drawing/2014/main" id="{CBC3B9F4-5B5E-2884-68A1-D4D4768320D5}"/>
                </a:ext>
              </a:extLst>
            </p:cNvPr>
            <p:cNvSpPr/>
            <p:nvPr/>
          </p:nvSpPr>
          <p:spPr bwMode="gray">
            <a:xfrm>
              <a:off x="643001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44" name="Forme libre : forme 7143">
              <a:extLst>
                <a:ext uri="{FF2B5EF4-FFF2-40B4-BE49-F238E27FC236}">
                  <a16:creationId xmlns:a16="http://schemas.microsoft.com/office/drawing/2014/main" id="{0BCBB9FE-FC2E-2629-E979-1837E4AF01F3}"/>
                </a:ext>
              </a:extLst>
            </p:cNvPr>
            <p:cNvSpPr/>
            <p:nvPr/>
          </p:nvSpPr>
          <p:spPr bwMode="gray">
            <a:xfrm>
              <a:off x="638175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45" name="Forme libre : forme 7144">
              <a:extLst>
                <a:ext uri="{FF2B5EF4-FFF2-40B4-BE49-F238E27FC236}">
                  <a16:creationId xmlns:a16="http://schemas.microsoft.com/office/drawing/2014/main" id="{BE2D6BFF-14C8-B4FD-F478-9F571CD855DC}"/>
                </a:ext>
              </a:extLst>
            </p:cNvPr>
            <p:cNvSpPr/>
            <p:nvPr/>
          </p:nvSpPr>
          <p:spPr bwMode="gray">
            <a:xfrm>
              <a:off x="633222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46" name="Forme libre : forme 7145">
              <a:extLst>
                <a:ext uri="{FF2B5EF4-FFF2-40B4-BE49-F238E27FC236}">
                  <a16:creationId xmlns:a16="http://schemas.microsoft.com/office/drawing/2014/main" id="{5118E163-9F6A-5630-B8FA-6A9AB695D1E6}"/>
                </a:ext>
              </a:extLst>
            </p:cNvPr>
            <p:cNvSpPr/>
            <p:nvPr/>
          </p:nvSpPr>
          <p:spPr bwMode="gray">
            <a:xfrm>
              <a:off x="628396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47" name="Forme libre : forme 7146">
              <a:extLst>
                <a:ext uri="{FF2B5EF4-FFF2-40B4-BE49-F238E27FC236}">
                  <a16:creationId xmlns:a16="http://schemas.microsoft.com/office/drawing/2014/main" id="{40D066A9-C625-998F-57E4-FDA1B29C8344}"/>
                </a:ext>
              </a:extLst>
            </p:cNvPr>
            <p:cNvSpPr/>
            <p:nvPr/>
          </p:nvSpPr>
          <p:spPr bwMode="gray">
            <a:xfrm>
              <a:off x="623443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48" name="Forme libre : forme 7147">
              <a:extLst>
                <a:ext uri="{FF2B5EF4-FFF2-40B4-BE49-F238E27FC236}">
                  <a16:creationId xmlns:a16="http://schemas.microsoft.com/office/drawing/2014/main" id="{FCBBAE23-69BE-B127-2994-3464A6478766}"/>
                </a:ext>
              </a:extLst>
            </p:cNvPr>
            <p:cNvSpPr/>
            <p:nvPr/>
          </p:nvSpPr>
          <p:spPr bwMode="gray">
            <a:xfrm>
              <a:off x="618490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49" name="Forme libre : forme 7148">
              <a:extLst>
                <a:ext uri="{FF2B5EF4-FFF2-40B4-BE49-F238E27FC236}">
                  <a16:creationId xmlns:a16="http://schemas.microsoft.com/office/drawing/2014/main" id="{C3145034-D175-6815-7E07-B4E7DB62ADDF}"/>
                </a:ext>
              </a:extLst>
            </p:cNvPr>
            <p:cNvSpPr/>
            <p:nvPr/>
          </p:nvSpPr>
          <p:spPr bwMode="gray">
            <a:xfrm>
              <a:off x="613664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50" name="Forme libre : forme 7149">
              <a:extLst>
                <a:ext uri="{FF2B5EF4-FFF2-40B4-BE49-F238E27FC236}">
                  <a16:creationId xmlns:a16="http://schemas.microsoft.com/office/drawing/2014/main" id="{17F26DAF-CE97-70F0-1555-5D099718197C}"/>
                </a:ext>
              </a:extLst>
            </p:cNvPr>
            <p:cNvSpPr/>
            <p:nvPr/>
          </p:nvSpPr>
          <p:spPr bwMode="gray">
            <a:xfrm>
              <a:off x="608711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51" name="Forme libre : forme 7150">
              <a:extLst>
                <a:ext uri="{FF2B5EF4-FFF2-40B4-BE49-F238E27FC236}">
                  <a16:creationId xmlns:a16="http://schemas.microsoft.com/office/drawing/2014/main" id="{F34D13CE-2A5F-EC59-C134-66591EE6FA08}"/>
                </a:ext>
              </a:extLst>
            </p:cNvPr>
            <p:cNvSpPr/>
            <p:nvPr/>
          </p:nvSpPr>
          <p:spPr bwMode="gray">
            <a:xfrm>
              <a:off x="603885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52" name="Forme libre : forme 7151">
              <a:extLst>
                <a:ext uri="{FF2B5EF4-FFF2-40B4-BE49-F238E27FC236}">
                  <a16:creationId xmlns:a16="http://schemas.microsoft.com/office/drawing/2014/main" id="{CEF953C4-5B14-5794-D106-22502CF118FA}"/>
                </a:ext>
              </a:extLst>
            </p:cNvPr>
            <p:cNvSpPr/>
            <p:nvPr/>
          </p:nvSpPr>
          <p:spPr bwMode="gray">
            <a:xfrm>
              <a:off x="598932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53" name="Forme libre : forme 7152">
              <a:extLst>
                <a:ext uri="{FF2B5EF4-FFF2-40B4-BE49-F238E27FC236}">
                  <a16:creationId xmlns:a16="http://schemas.microsoft.com/office/drawing/2014/main" id="{0B7F8A0D-FB16-27E8-6DD8-64BC4F855229}"/>
                </a:ext>
              </a:extLst>
            </p:cNvPr>
            <p:cNvSpPr/>
            <p:nvPr/>
          </p:nvSpPr>
          <p:spPr bwMode="gray">
            <a:xfrm>
              <a:off x="594106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54" name="Forme libre : forme 7153">
              <a:extLst>
                <a:ext uri="{FF2B5EF4-FFF2-40B4-BE49-F238E27FC236}">
                  <a16:creationId xmlns:a16="http://schemas.microsoft.com/office/drawing/2014/main" id="{54593444-D8F3-44A6-E2EF-AC6DAD9F0B02}"/>
                </a:ext>
              </a:extLst>
            </p:cNvPr>
            <p:cNvSpPr/>
            <p:nvPr/>
          </p:nvSpPr>
          <p:spPr bwMode="gray">
            <a:xfrm>
              <a:off x="589153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55" name="Forme libre : forme 7154">
              <a:extLst>
                <a:ext uri="{FF2B5EF4-FFF2-40B4-BE49-F238E27FC236}">
                  <a16:creationId xmlns:a16="http://schemas.microsoft.com/office/drawing/2014/main" id="{2A750A2A-39F9-0705-FFA5-F61E6531C702}"/>
                </a:ext>
              </a:extLst>
            </p:cNvPr>
            <p:cNvSpPr/>
            <p:nvPr/>
          </p:nvSpPr>
          <p:spPr bwMode="gray">
            <a:xfrm>
              <a:off x="584200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56" name="Forme libre : forme 7155">
              <a:extLst>
                <a:ext uri="{FF2B5EF4-FFF2-40B4-BE49-F238E27FC236}">
                  <a16:creationId xmlns:a16="http://schemas.microsoft.com/office/drawing/2014/main" id="{9387839A-0743-A060-05C5-3335FE1ED784}"/>
                </a:ext>
              </a:extLst>
            </p:cNvPr>
            <p:cNvSpPr/>
            <p:nvPr/>
          </p:nvSpPr>
          <p:spPr bwMode="gray">
            <a:xfrm>
              <a:off x="579374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57" name="Forme libre : forme 7156">
              <a:extLst>
                <a:ext uri="{FF2B5EF4-FFF2-40B4-BE49-F238E27FC236}">
                  <a16:creationId xmlns:a16="http://schemas.microsoft.com/office/drawing/2014/main" id="{4C78A8B6-E888-194B-CE16-BA6F9A85A3E4}"/>
                </a:ext>
              </a:extLst>
            </p:cNvPr>
            <p:cNvSpPr/>
            <p:nvPr/>
          </p:nvSpPr>
          <p:spPr bwMode="gray">
            <a:xfrm>
              <a:off x="574421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58" name="Forme libre : forme 7157">
              <a:extLst>
                <a:ext uri="{FF2B5EF4-FFF2-40B4-BE49-F238E27FC236}">
                  <a16:creationId xmlns:a16="http://schemas.microsoft.com/office/drawing/2014/main" id="{BC3D75AA-C3D4-B021-0F0F-A4B1C5A76C6A}"/>
                </a:ext>
              </a:extLst>
            </p:cNvPr>
            <p:cNvSpPr/>
            <p:nvPr/>
          </p:nvSpPr>
          <p:spPr bwMode="gray">
            <a:xfrm>
              <a:off x="569595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59" name="Forme libre : forme 7158">
              <a:extLst>
                <a:ext uri="{FF2B5EF4-FFF2-40B4-BE49-F238E27FC236}">
                  <a16:creationId xmlns:a16="http://schemas.microsoft.com/office/drawing/2014/main" id="{23362DEC-DE6A-CE17-BBFC-9D2708FEE60A}"/>
                </a:ext>
              </a:extLst>
            </p:cNvPr>
            <p:cNvSpPr/>
            <p:nvPr/>
          </p:nvSpPr>
          <p:spPr bwMode="gray">
            <a:xfrm>
              <a:off x="564642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60" name="Forme libre : forme 7159">
              <a:extLst>
                <a:ext uri="{FF2B5EF4-FFF2-40B4-BE49-F238E27FC236}">
                  <a16:creationId xmlns:a16="http://schemas.microsoft.com/office/drawing/2014/main" id="{8BC566F3-FB41-DFFA-C1ED-7CCC0D61F4C5}"/>
                </a:ext>
              </a:extLst>
            </p:cNvPr>
            <p:cNvSpPr/>
            <p:nvPr/>
          </p:nvSpPr>
          <p:spPr bwMode="gray">
            <a:xfrm>
              <a:off x="559689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61" name="Forme libre : forme 7160">
              <a:extLst>
                <a:ext uri="{FF2B5EF4-FFF2-40B4-BE49-F238E27FC236}">
                  <a16:creationId xmlns:a16="http://schemas.microsoft.com/office/drawing/2014/main" id="{849791FE-CEB9-4DC9-F783-201A65D1A90C}"/>
                </a:ext>
              </a:extLst>
            </p:cNvPr>
            <p:cNvSpPr/>
            <p:nvPr/>
          </p:nvSpPr>
          <p:spPr bwMode="gray">
            <a:xfrm>
              <a:off x="554863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62" name="Forme libre : forme 7161">
              <a:extLst>
                <a:ext uri="{FF2B5EF4-FFF2-40B4-BE49-F238E27FC236}">
                  <a16:creationId xmlns:a16="http://schemas.microsoft.com/office/drawing/2014/main" id="{5D1992D6-21C2-A387-00F6-CC4B87A86DEB}"/>
                </a:ext>
              </a:extLst>
            </p:cNvPr>
            <p:cNvSpPr/>
            <p:nvPr/>
          </p:nvSpPr>
          <p:spPr bwMode="gray">
            <a:xfrm>
              <a:off x="549910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63" name="Forme libre : forme 7162">
              <a:extLst>
                <a:ext uri="{FF2B5EF4-FFF2-40B4-BE49-F238E27FC236}">
                  <a16:creationId xmlns:a16="http://schemas.microsoft.com/office/drawing/2014/main" id="{439ABD31-88C9-9726-D29B-D1B1324000D5}"/>
                </a:ext>
              </a:extLst>
            </p:cNvPr>
            <p:cNvSpPr/>
            <p:nvPr/>
          </p:nvSpPr>
          <p:spPr bwMode="gray">
            <a:xfrm>
              <a:off x="545084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64" name="Forme libre : forme 7163">
              <a:extLst>
                <a:ext uri="{FF2B5EF4-FFF2-40B4-BE49-F238E27FC236}">
                  <a16:creationId xmlns:a16="http://schemas.microsoft.com/office/drawing/2014/main" id="{F5FAB979-10E7-22D2-C1FF-FE4B88C6D201}"/>
                </a:ext>
              </a:extLst>
            </p:cNvPr>
            <p:cNvSpPr/>
            <p:nvPr/>
          </p:nvSpPr>
          <p:spPr bwMode="gray">
            <a:xfrm>
              <a:off x="540131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65" name="Forme libre : forme 7164">
              <a:extLst>
                <a:ext uri="{FF2B5EF4-FFF2-40B4-BE49-F238E27FC236}">
                  <a16:creationId xmlns:a16="http://schemas.microsoft.com/office/drawing/2014/main" id="{EFFD7532-1AF6-C5AE-A02D-9E37FA27BFE3}"/>
                </a:ext>
              </a:extLst>
            </p:cNvPr>
            <p:cNvSpPr/>
            <p:nvPr/>
          </p:nvSpPr>
          <p:spPr bwMode="gray">
            <a:xfrm>
              <a:off x="535178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66" name="Forme libre : forme 7165">
              <a:extLst>
                <a:ext uri="{FF2B5EF4-FFF2-40B4-BE49-F238E27FC236}">
                  <a16:creationId xmlns:a16="http://schemas.microsoft.com/office/drawing/2014/main" id="{F064EF38-5117-D4F8-FA97-4ACD8169976C}"/>
                </a:ext>
              </a:extLst>
            </p:cNvPr>
            <p:cNvSpPr/>
            <p:nvPr/>
          </p:nvSpPr>
          <p:spPr bwMode="gray">
            <a:xfrm>
              <a:off x="530352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67" name="Forme libre : forme 7166">
              <a:extLst>
                <a:ext uri="{FF2B5EF4-FFF2-40B4-BE49-F238E27FC236}">
                  <a16:creationId xmlns:a16="http://schemas.microsoft.com/office/drawing/2014/main" id="{A918F4E7-32BB-E7F6-2342-BA59E7CF0FE5}"/>
                </a:ext>
              </a:extLst>
            </p:cNvPr>
            <p:cNvSpPr/>
            <p:nvPr/>
          </p:nvSpPr>
          <p:spPr bwMode="gray">
            <a:xfrm>
              <a:off x="525399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68" name="Forme libre : forme 7167">
              <a:extLst>
                <a:ext uri="{FF2B5EF4-FFF2-40B4-BE49-F238E27FC236}">
                  <a16:creationId xmlns:a16="http://schemas.microsoft.com/office/drawing/2014/main" id="{8D3E5B7B-3E99-2C31-8F8A-DFADB871EADD}"/>
                </a:ext>
              </a:extLst>
            </p:cNvPr>
            <p:cNvSpPr/>
            <p:nvPr/>
          </p:nvSpPr>
          <p:spPr bwMode="gray">
            <a:xfrm>
              <a:off x="520573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69" name="Forme libre : forme 7168">
              <a:extLst>
                <a:ext uri="{FF2B5EF4-FFF2-40B4-BE49-F238E27FC236}">
                  <a16:creationId xmlns:a16="http://schemas.microsoft.com/office/drawing/2014/main" id="{DCADAF02-3572-1410-A646-35AC05DD2D69}"/>
                </a:ext>
              </a:extLst>
            </p:cNvPr>
            <p:cNvSpPr/>
            <p:nvPr/>
          </p:nvSpPr>
          <p:spPr bwMode="gray">
            <a:xfrm>
              <a:off x="515620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70" name="Forme libre : forme 7169">
              <a:extLst>
                <a:ext uri="{FF2B5EF4-FFF2-40B4-BE49-F238E27FC236}">
                  <a16:creationId xmlns:a16="http://schemas.microsoft.com/office/drawing/2014/main" id="{105DFF7B-2817-AC2B-ED2E-44DED45E1A24}"/>
                </a:ext>
              </a:extLst>
            </p:cNvPr>
            <p:cNvSpPr/>
            <p:nvPr/>
          </p:nvSpPr>
          <p:spPr bwMode="gray">
            <a:xfrm>
              <a:off x="510667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71" name="Forme libre : forme 7170">
              <a:extLst>
                <a:ext uri="{FF2B5EF4-FFF2-40B4-BE49-F238E27FC236}">
                  <a16:creationId xmlns:a16="http://schemas.microsoft.com/office/drawing/2014/main" id="{D8850B52-BAB8-905B-1413-AB2F462A39D0}"/>
                </a:ext>
              </a:extLst>
            </p:cNvPr>
            <p:cNvSpPr/>
            <p:nvPr/>
          </p:nvSpPr>
          <p:spPr bwMode="gray">
            <a:xfrm>
              <a:off x="505841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72" name="Forme libre : forme 7171">
              <a:extLst>
                <a:ext uri="{FF2B5EF4-FFF2-40B4-BE49-F238E27FC236}">
                  <a16:creationId xmlns:a16="http://schemas.microsoft.com/office/drawing/2014/main" id="{819D5A5C-9A35-0C0C-6B68-4A63EA4D1E0C}"/>
                </a:ext>
              </a:extLst>
            </p:cNvPr>
            <p:cNvSpPr/>
            <p:nvPr/>
          </p:nvSpPr>
          <p:spPr bwMode="gray">
            <a:xfrm>
              <a:off x="500888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73" name="Forme libre : forme 7172">
              <a:extLst>
                <a:ext uri="{FF2B5EF4-FFF2-40B4-BE49-F238E27FC236}">
                  <a16:creationId xmlns:a16="http://schemas.microsoft.com/office/drawing/2014/main" id="{779FAB2D-3827-CBC9-38FD-4B4E3631C656}"/>
                </a:ext>
              </a:extLst>
            </p:cNvPr>
            <p:cNvSpPr/>
            <p:nvPr/>
          </p:nvSpPr>
          <p:spPr bwMode="gray">
            <a:xfrm>
              <a:off x="496062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74" name="Forme libre : forme 7173">
              <a:extLst>
                <a:ext uri="{FF2B5EF4-FFF2-40B4-BE49-F238E27FC236}">
                  <a16:creationId xmlns:a16="http://schemas.microsoft.com/office/drawing/2014/main" id="{79DC7D3E-8A26-565A-6755-0C118116490D}"/>
                </a:ext>
              </a:extLst>
            </p:cNvPr>
            <p:cNvSpPr/>
            <p:nvPr/>
          </p:nvSpPr>
          <p:spPr bwMode="gray">
            <a:xfrm>
              <a:off x="491109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75" name="Forme libre : forme 7174">
              <a:extLst>
                <a:ext uri="{FF2B5EF4-FFF2-40B4-BE49-F238E27FC236}">
                  <a16:creationId xmlns:a16="http://schemas.microsoft.com/office/drawing/2014/main" id="{9317DE0B-E4F9-11FF-6178-7F8087C4C318}"/>
                </a:ext>
              </a:extLst>
            </p:cNvPr>
            <p:cNvSpPr/>
            <p:nvPr/>
          </p:nvSpPr>
          <p:spPr bwMode="gray">
            <a:xfrm>
              <a:off x="486156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76" name="Forme libre : forme 7175">
              <a:extLst>
                <a:ext uri="{FF2B5EF4-FFF2-40B4-BE49-F238E27FC236}">
                  <a16:creationId xmlns:a16="http://schemas.microsoft.com/office/drawing/2014/main" id="{CB084817-AAB1-0D6F-E32D-9FD09F406F06}"/>
                </a:ext>
              </a:extLst>
            </p:cNvPr>
            <p:cNvSpPr/>
            <p:nvPr/>
          </p:nvSpPr>
          <p:spPr bwMode="gray">
            <a:xfrm>
              <a:off x="481330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77" name="Forme libre : forme 7176">
              <a:extLst>
                <a:ext uri="{FF2B5EF4-FFF2-40B4-BE49-F238E27FC236}">
                  <a16:creationId xmlns:a16="http://schemas.microsoft.com/office/drawing/2014/main" id="{0F34585B-9C44-B338-C5F2-E90DBB706F2E}"/>
                </a:ext>
              </a:extLst>
            </p:cNvPr>
            <p:cNvSpPr/>
            <p:nvPr/>
          </p:nvSpPr>
          <p:spPr bwMode="gray">
            <a:xfrm>
              <a:off x="476377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78" name="Forme libre : forme 7177">
              <a:extLst>
                <a:ext uri="{FF2B5EF4-FFF2-40B4-BE49-F238E27FC236}">
                  <a16:creationId xmlns:a16="http://schemas.microsoft.com/office/drawing/2014/main" id="{E1F0761C-648C-C1CA-184F-05B5DDB99DF8}"/>
                </a:ext>
              </a:extLst>
            </p:cNvPr>
            <p:cNvSpPr/>
            <p:nvPr/>
          </p:nvSpPr>
          <p:spPr bwMode="gray">
            <a:xfrm>
              <a:off x="471551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79" name="Forme libre : forme 7178">
              <a:extLst>
                <a:ext uri="{FF2B5EF4-FFF2-40B4-BE49-F238E27FC236}">
                  <a16:creationId xmlns:a16="http://schemas.microsoft.com/office/drawing/2014/main" id="{E45E66C1-F121-ADBA-9CD6-27B44FB43219}"/>
                </a:ext>
              </a:extLst>
            </p:cNvPr>
            <p:cNvSpPr/>
            <p:nvPr/>
          </p:nvSpPr>
          <p:spPr bwMode="gray">
            <a:xfrm>
              <a:off x="466598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80" name="Forme libre : forme 7179">
              <a:extLst>
                <a:ext uri="{FF2B5EF4-FFF2-40B4-BE49-F238E27FC236}">
                  <a16:creationId xmlns:a16="http://schemas.microsoft.com/office/drawing/2014/main" id="{8B7ED8D6-E21C-670A-94C4-863AAE6272D2}"/>
                </a:ext>
              </a:extLst>
            </p:cNvPr>
            <p:cNvSpPr/>
            <p:nvPr/>
          </p:nvSpPr>
          <p:spPr bwMode="gray">
            <a:xfrm>
              <a:off x="461772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81" name="Forme libre : forme 7180">
              <a:extLst>
                <a:ext uri="{FF2B5EF4-FFF2-40B4-BE49-F238E27FC236}">
                  <a16:creationId xmlns:a16="http://schemas.microsoft.com/office/drawing/2014/main" id="{E44103FF-33A8-C613-BE0F-8E9D30E6816A}"/>
                </a:ext>
              </a:extLst>
            </p:cNvPr>
            <p:cNvSpPr/>
            <p:nvPr/>
          </p:nvSpPr>
          <p:spPr bwMode="gray">
            <a:xfrm>
              <a:off x="456819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82" name="Forme libre : forme 7181">
              <a:extLst>
                <a:ext uri="{FF2B5EF4-FFF2-40B4-BE49-F238E27FC236}">
                  <a16:creationId xmlns:a16="http://schemas.microsoft.com/office/drawing/2014/main" id="{E692F918-D25C-0B82-B3FE-9970F67810A3}"/>
                </a:ext>
              </a:extLst>
            </p:cNvPr>
            <p:cNvSpPr/>
            <p:nvPr/>
          </p:nvSpPr>
          <p:spPr bwMode="gray">
            <a:xfrm>
              <a:off x="451866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83" name="Forme libre : forme 7182">
              <a:extLst>
                <a:ext uri="{FF2B5EF4-FFF2-40B4-BE49-F238E27FC236}">
                  <a16:creationId xmlns:a16="http://schemas.microsoft.com/office/drawing/2014/main" id="{D3E5F873-63B3-324D-9104-209BBE47499D}"/>
                </a:ext>
              </a:extLst>
            </p:cNvPr>
            <p:cNvSpPr/>
            <p:nvPr/>
          </p:nvSpPr>
          <p:spPr bwMode="gray">
            <a:xfrm>
              <a:off x="447040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84" name="Forme libre : forme 7183">
              <a:extLst>
                <a:ext uri="{FF2B5EF4-FFF2-40B4-BE49-F238E27FC236}">
                  <a16:creationId xmlns:a16="http://schemas.microsoft.com/office/drawing/2014/main" id="{7E16C3F8-820D-11CA-A150-8A35A72769E6}"/>
                </a:ext>
              </a:extLst>
            </p:cNvPr>
            <p:cNvSpPr/>
            <p:nvPr/>
          </p:nvSpPr>
          <p:spPr bwMode="gray">
            <a:xfrm>
              <a:off x="442087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85" name="Forme libre : forme 7184">
              <a:extLst>
                <a:ext uri="{FF2B5EF4-FFF2-40B4-BE49-F238E27FC236}">
                  <a16:creationId xmlns:a16="http://schemas.microsoft.com/office/drawing/2014/main" id="{EA8A9D16-4915-CB47-352C-C600F0251DBC}"/>
                </a:ext>
              </a:extLst>
            </p:cNvPr>
            <p:cNvSpPr/>
            <p:nvPr/>
          </p:nvSpPr>
          <p:spPr bwMode="gray">
            <a:xfrm>
              <a:off x="437261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86" name="Forme libre : forme 7185">
              <a:extLst>
                <a:ext uri="{FF2B5EF4-FFF2-40B4-BE49-F238E27FC236}">
                  <a16:creationId xmlns:a16="http://schemas.microsoft.com/office/drawing/2014/main" id="{D09683F8-D2A8-6CD2-3569-C4FF44FE93A3}"/>
                </a:ext>
              </a:extLst>
            </p:cNvPr>
            <p:cNvSpPr/>
            <p:nvPr/>
          </p:nvSpPr>
          <p:spPr bwMode="gray">
            <a:xfrm>
              <a:off x="432308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87" name="Forme libre : forme 7186">
              <a:extLst>
                <a:ext uri="{FF2B5EF4-FFF2-40B4-BE49-F238E27FC236}">
                  <a16:creationId xmlns:a16="http://schemas.microsoft.com/office/drawing/2014/main" id="{2A1940AE-3939-33C6-2D8D-0530BF23C18E}"/>
                </a:ext>
              </a:extLst>
            </p:cNvPr>
            <p:cNvSpPr/>
            <p:nvPr/>
          </p:nvSpPr>
          <p:spPr bwMode="gray">
            <a:xfrm>
              <a:off x="427355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88" name="Forme libre : forme 7187">
              <a:extLst>
                <a:ext uri="{FF2B5EF4-FFF2-40B4-BE49-F238E27FC236}">
                  <a16:creationId xmlns:a16="http://schemas.microsoft.com/office/drawing/2014/main" id="{54B94966-D27B-FBE7-14F3-05C8044A7C34}"/>
                </a:ext>
              </a:extLst>
            </p:cNvPr>
            <p:cNvSpPr/>
            <p:nvPr/>
          </p:nvSpPr>
          <p:spPr bwMode="gray">
            <a:xfrm>
              <a:off x="422529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89" name="Forme libre : forme 7188">
              <a:extLst>
                <a:ext uri="{FF2B5EF4-FFF2-40B4-BE49-F238E27FC236}">
                  <a16:creationId xmlns:a16="http://schemas.microsoft.com/office/drawing/2014/main" id="{866A7BB9-51C8-1659-3ACA-0D87211852FE}"/>
                </a:ext>
              </a:extLst>
            </p:cNvPr>
            <p:cNvSpPr/>
            <p:nvPr/>
          </p:nvSpPr>
          <p:spPr bwMode="gray">
            <a:xfrm>
              <a:off x="417576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90" name="Forme libre : forme 7189">
              <a:extLst>
                <a:ext uri="{FF2B5EF4-FFF2-40B4-BE49-F238E27FC236}">
                  <a16:creationId xmlns:a16="http://schemas.microsoft.com/office/drawing/2014/main" id="{C8AD1718-A8F3-5D0B-DAE4-B83CD443B990}"/>
                </a:ext>
              </a:extLst>
            </p:cNvPr>
            <p:cNvSpPr/>
            <p:nvPr/>
          </p:nvSpPr>
          <p:spPr bwMode="gray">
            <a:xfrm>
              <a:off x="412750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91" name="Forme libre : forme 7190">
              <a:extLst>
                <a:ext uri="{FF2B5EF4-FFF2-40B4-BE49-F238E27FC236}">
                  <a16:creationId xmlns:a16="http://schemas.microsoft.com/office/drawing/2014/main" id="{8C2D8A59-B68F-F5B5-AC45-0FD67E38EECA}"/>
                </a:ext>
              </a:extLst>
            </p:cNvPr>
            <p:cNvSpPr/>
            <p:nvPr/>
          </p:nvSpPr>
          <p:spPr bwMode="gray">
            <a:xfrm>
              <a:off x="407797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92" name="Forme libre : forme 7191">
              <a:extLst>
                <a:ext uri="{FF2B5EF4-FFF2-40B4-BE49-F238E27FC236}">
                  <a16:creationId xmlns:a16="http://schemas.microsoft.com/office/drawing/2014/main" id="{CF87EF68-A017-07C3-B9BA-1DB5F6BFC947}"/>
                </a:ext>
              </a:extLst>
            </p:cNvPr>
            <p:cNvSpPr/>
            <p:nvPr/>
          </p:nvSpPr>
          <p:spPr bwMode="gray">
            <a:xfrm>
              <a:off x="402844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93" name="Forme libre : forme 7192">
              <a:extLst>
                <a:ext uri="{FF2B5EF4-FFF2-40B4-BE49-F238E27FC236}">
                  <a16:creationId xmlns:a16="http://schemas.microsoft.com/office/drawing/2014/main" id="{E185328C-5D29-74D7-9A6D-07213301EA4D}"/>
                </a:ext>
              </a:extLst>
            </p:cNvPr>
            <p:cNvSpPr/>
            <p:nvPr/>
          </p:nvSpPr>
          <p:spPr bwMode="gray">
            <a:xfrm>
              <a:off x="398018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94" name="Forme libre : forme 7193">
              <a:extLst>
                <a:ext uri="{FF2B5EF4-FFF2-40B4-BE49-F238E27FC236}">
                  <a16:creationId xmlns:a16="http://schemas.microsoft.com/office/drawing/2014/main" id="{8C635C8F-2B07-572A-A185-0164A6F90F9C}"/>
                </a:ext>
              </a:extLst>
            </p:cNvPr>
            <p:cNvSpPr/>
            <p:nvPr/>
          </p:nvSpPr>
          <p:spPr bwMode="gray">
            <a:xfrm>
              <a:off x="388239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95" name="Forme libre : forme 7194">
              <a:extLst>
                <a:ext uri="{FF2B5EF4-FFF2-40B4-BE49-F238E27FC236}">
                  <a16:creationId xmlns:a16="http://schemas.microsoft.com/office/drawing/2014/main" id="{09C8CF50-6845-D11C-FADC-884A77DEEE81}"/>
                </a:ext>
              </a:extLst>
            </p:cNvPr>
            <p:cNvSpPr/>
            <p:nvPr/>
          </p:nvSpPr>
          <p:spPr bwMode="gray">
            <a:xfrm>
              <a:off x="383286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96" name="Forme libre : forme 7195">
              <a:extLst>
                <a:ext uri="{FF2B5EF4-FFF2-40B4-BE49-F238E27FC236}">
                  <a16:creationId xmlns:a16="http://schemas.microsoft.com/office/drawing/2014/main" id="{6302BBC4-96C9-B9F1-F0BE-CFBEAC6B011F}"/>
                </a:ext>
              </a:extLst>
            </p:cNvPr>
            <p:cNvSpPr/>
            <p:nvPr/>
          </p:nvSpPr>
          <p:spPr bwMode="gray">
            <a:xfrm>
              <a:off x="378333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97" name="Forme libre : forme 7196">
              <a:extLst>
                <a:ext uri="{FF2B5EF4-FFF2-40B4-BE49-F238E27FC236}">
                  <a16:creationId xmlns:a16="http://schemas.microsoft.com/office/drawing/2014/main" id="{F44AADD8-0060-1F92-AA28-91B42C337DEF}"/>
                </a:ext>
              </a:extLst>
            </p:cNvPr>
            <p:cNvSpPr/>
            <p:nvPr/>
          </p:nvSpPr>
          <p:spPr bwMode="gray">
            <a:xfrm>
              <a:off x="373507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98" name="Forme libre : forme 7197">
              <a:extLst>
                <a:ext uri="{FF2B5EF4-FFF2-40B4-BE49-F238E27FC236}">
                  <a16:creationId xmlns:a16="http://schemas.microsoft.com/office/drawing/2014/main" id="{FED6A6D8-B294-9023-289A-18C727D2FFAE}"/>
                </a:ext>
              </a:extLst>
            </p:cNvPr>
            <p:cNvSpPr/>
            <p:nvPr/>
          </p:nvSpPr>
          <p:spPr bwMode="gray">
            <a:xfrm>
              <a:off x="368554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99" name="Forme libre : forme 7198">
              <a:extLst>
                <a:ext uri="{FF2B5EF4-FFF2-40B4-BE49-F238E27FC236}">
                  <a16:creationId xmlns:a16="http://schemas.microsoft.com/office/drawing/2014/main" id="{0987595E-2033-70FD-82B8-B2C573066D30}"/>
                </a:ext>
              </a:extLst>
            </p:cNvPr>
            <p:cNvSpPr/>
            <p:nvPr/>
          </p:nvSpPr>
          <p:spPr bwMode="gray">
            <a:xfrm>
              <a:off x="270510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00" name="Forme libre : forme 7199">
              <a:extLst>
                <a:ext uri="{FF2B5EF4-FFF2-40B4-BE49-F238E27FC236}">
                  <a16:creationId xmlns:a16="http://schemas.microsoft.com/office/drawing/2014/main" id="{63D11DC8-83B0-569E-6B3E-8191DC1ED71C}"/>
                </a:ext>
              </a:extLst>
            </p:cNvPr>
            <p:cNvSpPr/>
            <p:nvPr/>
          </p:nvSpPr>
          <p:spPr bwMode="gray">
            <a:xfrm>
              <a:off x="265684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01" name="Forme libre : forme 7200">
              <a:extLst>
                <a:ext uri="{FF2B5EF4-FFF2-40B4-BE49-F238E27FC236}">
                  <a16:creationId xmlns:a16="http://schemas.microsoft.com/office/drawing/2014/main" id="{12A530CB-B0E4-E752-68E8-9B4D9E173F24}"/>
                </a:ext>
              </a:extLst>
            </p:cNvPr>
            <p:cNvSpPr/>
            <p:nvPr/>
          </p:nvSpPr>
          <p:spPr bwMode="gray">
            <a:xfrm>
              <a:off x="260731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02" name="Forme libre : forme 7201">
              <a:extLst>
                <a:ext uri="{FF2B5EF4-FFF2-40B4-BE49-F238E27FC236}">
                  <a16:creationId xmlns:a16="http://schemas.microsoft.com/office/drawing/2014/main" id="{9F5693E7-9ADE-65B2-6A68-0F2A826C5FB6}"/>
                </a:ext>
              </a:extLst>
            </p:cNvPr>
            <p:cNvSpPr/>
            <p:nvPr/>
          </p:nvSpPr>
          <p:spPr bwMode="gray">
            <a:xfrm>
              <a:off x="255905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03" name="Forme libre : forme 7202">
              <a:extLst>
                <a:ext uri="{FF2B5EF4-FFF2-40B4-BE49-F238E27FC236}">
                  <a16:creationId xmlns:a16="http://schemas.microsoft.com/office/drawing/2014/main" id="{B3B2ECC0-3BCB-5AEB-9F75-5012B81A6083}"/>
                </a:ext>
              </a:extLst>
            </p:cNvPr>
            <p:cNvSpPr/>
            <p:nvPr/>
          </p:nvSpPr>
          <p:spPr bwMode="gray">
            <a:xfrm>
              <a:off x="250952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04" name="Forme libre : forme 7203">
              <a:extLst>
                <a:ext uri="{FF2B5EF4-FFF2-40B4-BE49-F238E27FC236}">
                  <a16:creationId xmlns:a16="http://schemas.microsoft.com/office/drawing/2014/main" id="{B95EF75F-8B18-A7C5-5F32-38EC711F3048}"/>
                </a:ext>
              </a:extLst>
            </p:cNvPr>
            <p:cNvSpPr/>
            <p:nvPr/>
          </p:nvSpPr>
          <p:spPr bwMode="gray">
            <a:xfrm>
              <a:off x="245999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05" name="Forme libre : forme 7204">
              <a:extLst>
                <a:ext uri="{FF2B5EF4-FFF2-40B4-BE49-F238E27FC236}">
                  <a16:creationId xmlns:a16="http://schemas.microsoft.com/office/drawing/2014/main" id="{85A2783E-B719-60BE-21CF-AE5B993454E3}"/>
                </a:ext>
              </a:extLst>
            </p:cNvPr>
            <p:cNvSpPr/>
            <p:nvPr/>
          </p:nvSpPr>
          <p:spPr bwMode="gray">
            <a:xfrm>
              <a:off x="241173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06" name="Forme libre : forme 7205">
              <a:extLst>
                <a:ext uri="{FF2B5EF4-FFF2-40B4-BE49-F238E27FC236}">
                  <a16:creationId xmlns:a16="http://schemas.microsoft.com/office/drawing/2014/main" id="{99E32039-EABF-7280-FA94-A4F2343E132A}"/>
                </a:ext>
              </a:extLst>
            </p:cNvPr>
            <p:cNvSpPr/>
            <p:nvPr/>
          </p:nvSpPr>
          <p:spPr bwMode="gray">
            <a:xfrm>
              <a:off x="236220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07" name="Forme libre : forme 7206">
              <a:extLst>
                <a:ext uri="{FF2B5EF4-FFF2-40B4-BE49-F238E27FC236}">
                  <a16:creationId xmlns:a16="http://schemas.microsoft.com/office/drawing/2014/main" id="{7012C52D-4696-26A0-7C6A-E4798DE66F9A}"/>
                </a:ext>
              </a:extLst>
            </p:cNvPr>
            <p:cNvSpPr/>
            <p:nvPr/>
          </p:nvSpPr>
          <p:spPr bwMode="gray">
            <a:xfrm>
              <a:off x="231394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08" name="Forme libre : forme 7207">
              <a:extLst>
                <a:ext uri="{FF2B5EF4-FFF2-40B4-BE49-F238E27FC236}">
                  <a16:creationId xmlns:a16="http://schemas.microsoft.com/office/drawing/2014/main" id="{7001306B-1833-4168-FEA0-33B3B5D078CF}"/>
                </a:ext>
              </a:extLst>
            </p:cNvPr>
            <p:cNvSpPr/>
            <p:nvPr/>
          </p:nvSpPr>
          <p:spPr bwMode="gray">
            <a:xfrm>
              <a:off x="226441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09" name="Forme libre : forme 7208">
              <a:extLst>
                <a:ext uri="{FF2B5EF4-FFF2-40B4-BE49-F238E27FC236}">
                  <a16:creationId xmlns:a16="http://schemas.microsoft.com/office/drawing/2014/main" id="{A1FF22C2-E5B1-ED04-8C04-0D42E5BE6BB2}"/>
                </a:ext>
              </a:extLst>
            </p:cNvPr>
            <p:cNvSpPr/>
            <p:nvPr/>
          </p:nvSpPr>
          <p:spPr bwMode="gray">
            <a:xfrm>
              <a:off x="221488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10" name="Forme libre : forme 7209">
              <a:extLst>
                <a:ext uri="{FF2B5EF4-FFF2-40B4-BE49-F238E27FC236}">
                  <a16:creationId xmlns:a16="http://schemas.microsoft.com/office/drawing/2014/main" id="{F4276A1F-BD7A-0E40-CED1-5892FA7E7B04}"/>
                </a:ext>
              </a:extLst>
            </p:cNvPr>
            <p:cNvSpPr/>
            <p:nvPr/>
          </p:nvSpPr>
          <p:spPr bwMode="gray">
            <a:xfrm>
              <a:off x="216662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11" name="Forme libre : forme 7210">
              <a:extLst>
                <a:ext uri="{FF2B5EF4-FFF2-40B4-BE49-F238E27FC236}">
                  <a16:creationId xmlns:a16="http://schemas.microsoft.com/office/drawing/2014/main" id="{A2F03E50-3D7C-53FB-A3C9-8C84E3617F6B}"/>
                </a:ext>
              </a:extLst>
            </p:cNvPr>
            <p:cNvSpPr/>
            <p:nvPr/>
          </p:nvSpPr>
          <p:spPr bwMode="gray">
            <a:xfrm>
              <a:off x="211709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12" name="Forme libre : forme 7211">
              <a:extLst>
                <a:ext uri="{FF2B5EF4-FFF2-40B4-BE49-F238E27FC236}">
                  <a16:creationId xmlns:a16="http://schemas.microsoft.com/office/drawing/2014/main" id="{7F67B50B-EE2E-E768-9792-532C9364ED4E}"/>
                </a:ext>
              </a:extLst>
            </p:cNvPr>
            <p:cNvSpPr/>
            <p:nvPr/>
          </p:nvSpPr>
          <p:spPr bwMode="gray">
            <a:xfrm>
              <a:off x="206883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13" name="Forme libre : forme 7212">
              <a:extLst>
                <a:ext uri="{FF2B5EF4-FFF2-40B4-BE49-F238E27FC236}">
                  <a16:creationId xmlns:a16="http://schemas.microsoft.com/office/drawing/2014/main" id="{BD01CE66-915F-76F3-8B58-80F50FA3F2B8}"/>
                </a:ext>
              </a:extLst>
            </p:cNvPr>
            <p:cNvSpPr/>
            <p:nvPr/>
          </p:nvSpPr>
          <p:spPr bwMode="gray">
            <a:xfrm>
              <a:off x="201930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14" name="Forme libre : forme 7213">
              <a:extLst>
                <a:ext uri="{FF2B5EF4-FFF2-40B4-BE49-F238E27FC236}">
                  <a16:creationId xmlns:a16="http://schemas.microsoft.com/office/drawing/2014/main" id="{0EC64ABA-B732-4A57-6182-98D3535D24B4}"/>
                </a:ext>
              </a:extLst>
            </p:cNvPr>
            <p:cNvSpPr/>
            <p:nvPr/>
          </p:nvSpPr>
          <p:spPr bwMode="gray">
            <a:xfrm>
              <a:off x="196977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15" name="Forme libre : forme 7214">
              <a:extLst>
                <a:ext uri="{FF2B5EF4-FFF2-40B4-BE49-F238E27FC236}">
                  <a16:creationId xmlns:a16="http://schemas.microsoft.com/office/drawing/2014/main" id="{FFFFED75-C583-323E-8201-26BB5CE6C911}"/>
                </a:ext>
              </a:extLst>
            </p:cNvPr>
            <p:cNvSpPr/>
            <p:nvPr/>
          </p:nvSpPr>
          <p:spPr bwMode="gray">
            <a:xfrm>
              <a:off x="192151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16" name="Forme libre : forme 7215">
              <a:extLst>
                <a:ext uri="{FF2B5EF4-FFF2-40B4-BE49-F238E27FC236}">
                  <a16:creationId xmlns:a16="http://schemas.microsoft.com/office/drawing/2014/main" id="{2904C716-569F-ABB1-0079-37A27A1CC510}"/>
                </a:ext>
              </a:extLst>
            </p:cNvPr>
            <p:cNvSpPr/>
            <p:nvPr/>
          </p:nvSpPr>
          <p:spPr bwMode="gray">
            <a:xfrm>
              <a:off x="187198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17" name="Forme libre : forme 7216">
              <a:extLst>
                <a:ext uri="{FF2B5EF4-FFF2-40B4-BE49-F238E27FC236}">
                  <a16:creationId xmlns:a16="http://schemas.microsoft.com/office/drawing/2014/main" id="{0F13B517-6984-D93A-9A39-ED304AA4AE80}"/>
                </a:ext>
              </a:extLst>
            </p:cNvPr>
            <p:cNvSpPr/>
            <p:nvPr/>
          </p:nvSpPr>
          <p:spPr bwMode="gray">
            <a:xfrm>
              <a:off x="182372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18" name="Forme libre : forme 7217">
              <a:extLst>
                <a:ext uri="{FF2B5EF4-FFF2-40B4-BE49-F238E27FC236}">
                  <a16:creationId xmlns:a16="http://schemas.microsoft.com/office/drawing/2014/main" id="{941BFC97-ACD7-55BC-F2D9-71B17D6F7B33}"/>
                </a:ext>
              </a:extLst>
            </p:cNvPr>
            <p:cNvSpPr/>
            <p:nvPr/>
          </p:nvSpPr>
          <p:spPr bwMode="gray">
            <a:xfrm>
              <a:off x="177419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19" name="Forme libre : forme 7218">
              <a:extLst>
                <a:ext uri="{FF2B5EF4-FFF2-40B4-BE49-F238E27FC236}">
                  <a16:creationId xmlns:a16="http://schemas.microsoft.com/office/drawing/2014/main" id="{D9176C30-5DDF-FD1D-262A-5EE7850A8750}"/>
                </a:ext>
              </a:extLst>
            </p:cNvPr>
            <p:cNvSpPr/>
            <p:nvPr/>
          </p:nvSpPr>
          <p:spPr bwMode="gray">
            <a:xfrm>
              <a:off x="172593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20" name="Forme libre : forme 7219">
              <a:extLst>
                <a:ext uri="{FF2B5EF4-FFF2-40B4-BE49-F238E27FC236}">
                  <a16:creationId xmlns:a16="http://schemas.microsoft.com/office/drawing/2014/main" id="{EEB5C72E-3EB9-7731-49CF-68D63A2AAA19}"/>
                </a:ext>
              </a:extLst>
            </p:cNvPr>
            <p:cNvSpPr/>
            <p:nvPr/>
          </p:nvSpPr>
          <p:spPr bwMode="gray">
            <a:xfrm>
              <a:off x="167640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21" name="Forme libre : forme 7220">
              <a:extLst>
                <a:ext uri="{FF2B5EF4-FFF2-40B4-BE49-F238E27FC236}">
                  <a16:creationId xmlns:a16="http://schemas.microsoft.com/office/drawing/2014/main" id="{EF9FFA8E-CB10-0726-C8BF-D702F6BAB4F8}"/>
                </a:ext>
              </a:extLst>
            </p:cNvPr>
            <p:cNvSpPr/>
            <p:nvPr/>
          </p:nvSpPr>
          <p:spPr bwMode="gray">
            <a:xfrm>
              <a:off x="1626870" y="262636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22" name="Forme libre : forme 7221">
              <a:extLst>
                <a:ext uri="{FF2B5EF4-FFF2-40B4-BE49-F238E27FC236}">
                  <a16:creationId xmlns:a16="http://schemas.microsoft.com/office/drawing/2014/main" id="{0D3E3E00-614C-C1F3-360E-7981BF2814DA}"/>
                </a:ext>
              </a:extLst>
            </p:cNvPr>
            <p:cNvSpPr/>
            <p:nvPr/>
          </p:nvSpPr>
          <p:spPr bwMode="gray">
            <a:xfrm>
              <a:off x="1578610" y="26263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23" name="Forme libre : forme 7222">
              <a:extLst>
                <a:ext uri="{FF2B5EF4-FFF2-40B4-BE49-F238E27FC236}">
                  <a16:creationId xmlns:a16="http://schemas.microsoft.com/office/drawing/2014/main" id="{2C5FD77A-191C-2BA6-2A39-ECC1AF8B1F8B}"/>
                </a:ext>
              </a:extLst>
            </p:cNvPr>
            <p:cNvSpPr/>
            <p:nvPr/>
          </p:nvSpPr>
          <p:spPr bwMode="gray">
            <a:xfrm>
              <a:off x="1529080" y="26263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24" name="Forme libre : forme 7223">
              <a:extLst>
                <a:ext uri="{FF2B5EF4-FFF2-40B4-BE49-F238E27FC236}">
                  <a16:creationId xmlns:a16="http://schemas.microsoft.com/office/drawing/2014/main" id="{6AD85C1C-74AE-6619-3385-3CC233530F1D}"/>
                </a:ext>
              </a:extLst>
            </p:cNvPr>
            <p:cNvSpPr/>
            <p:nvPr/>
          </p:nvSpPr>
          <p:spPr bwMode="gray">
            <a:xfrm>
              <a:off x="1480820" y="26263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25" name="Forme libre : forme 7224">
              <a:extLst>
                <a:ext uri="{FF2B5EF4-FFF2-40B4-BE49-F238E27FC236}">
                  <a16:creationId xmlns:a16="http://schemas.microsoft.com/office/drawing/2014/main" id="{59AE251C-B8F9-006A-18E8-9257ABE3D44F}"/>
                </a:ext>
              </a:extLst>
            </p:cNvPr>
            <p:cNvSpPr/>
            <p:nvPr/>
          </p:nvSpPr>
          <p:spPr bwMode="gray">
            <a:xfrm>
              <a:off x="1431290" y="26263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26" name="Forme libre : forme 7225">
              <a:extLst>
                <a:ext uri="{FF2B5EF4-FFF2-40B4-BE49-F238E27FC236}">
                  <a16:creationId xmlns:a16="http://schemas.microsoft.com/office/drawing/2014/main" id="{8E57C662-630A-B9C7-2012-98B53B7891C1}"/>
                </a:ext>
              </a:extLst>
            </p:cNvPr>
            <p:cNvSpPr/>
            <p:nvPr/>
          </p:nvSpPr>
          <p:spPr bwMode="gray">
            <a:xfrm>
              <a:off x="1381760" y="26263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27" name="Forme libre : forme 7226">
              <a:extLst>
                <a:ext uri="{FF2B5EF4-FFF2-40B4-BE49-F238E27FC236}">
                  <a16:creationId xmlns:a16="http://schemas.microsoft.com/office/drawing/2014/main" id="{D12BE846-5162-0E2B-21F4-E11B99581CEF}"/>
                </a:ext>
              </a:extLst>
            </p:cNvPr>
            <p:cNvSpPr/>
            <p:nvPr/>
          </p:nvSpPr>
          <p:spPr bwMode="gray">
            <a:xfrm>
              <a:off x="1333500" y="26263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28" name="Forme libre : forme 7227">
              <a:extLst>
                <a:ext uri="{FF2B5EF4-FFF2-40B4-BE49-F238E27FC236}">
                  <a16:creationId xmlns:a16="http://schemas.microsoft.com/office/drawing/2014/main" id="{9E4153EF-75B6-4651-27A3-177F5930DCC1}"/>
                </a:ext>
              </a:extLst>
            </p:cNvPr>
            <p:cNvSpPr/>
            <p:nvPr/>
          </p:nvSpPr>
          <p:spPr bwMode="gray">
            <a:xfrm>
              <a:off x="1283970" y="26263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29" name="Forme libre : forme 7228">
              <a:extLst>
                <a:ext uri="{FF2B5EF4-FFF2-40B4-BE49-F238E27FC236}">
                  <a16:creationId xmlns:a16="http://schemas.microsoft.com/office/drawing/2014/main" id="{7945CE84-BA14-E269-665D-94030C08B217}"/>
                </a:ext>
              </a:extLst>
            </p:cNvPr>
            <p:cNvSpPr/>
            <p:nvPr/>
          </p:nvSpPr>
          <p:spPr bwMode="gray">
            <a:xfrm>
              <a:off x="1235710" y="26263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30" name="Forme libre : forme 7229">
              <a:extLst>
                <a:ext uri="{FF2B5EF4-FFF2-40B4-BE49-F238E27FC236}">
                  <a16:creationId xmlns:a16="http://schemas.microsoft.com/office/drawing/2014/main" id="{45AFF461-77DB-7C98-73A1-59844108F306}"/>
                </a:ext>
              </a:extLst>
            </p:cNvPr>
            <p:cNvSpPr/>
            <p:nvPr/>
          </p:nvSpPr>
          <p:spPr bwMode="gray">
            <a:xfrm>
              <a:off x="1186180" y="262636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31" name="Forme libre : forme 7230">
              <a:extLst>
                <a:ext uri="{FF2B5EF4-FFF2-40B4-BE49-F238E27FC236}">
                  <a16:creationId xmlns:a16="http://schemas.microsoft.com/office/drawing/2014/main" id="{0940A8B1-F710-8D38-30E6-54FC39FB042C}"/>
                </a:ext>
              </a:extLst>
            </p:cNvPr>
            <p:cNvSpPr/>
            <p:nvPr/>
          </p:nvSpPr>
          <p:spPr bwMode="gray">
            <a:xfrm>
              <a:off x="7165339" y="25781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32" name="Forme libre : forme 7231">
              <a:extLst>
                <a:ext uri="{FF2B5EF4-FFF2-40B4-BE49-F238E27FC236}">
                  <a16:creationId xmlns:a16="http://schemas.microsoft.com/office/drawing/2014/main" id="{22AF7A04-3C19-EAA6-7E89-3C3EB49755D7}"/>
                </a:ext>
              </a:extLst>
            </p:cNvPr>
            <p:cNvSpPr/>
            <p:nvPr/>
          </p:nvSpPr>
          <p:spPr bwMode="gray">
            <a:xfrm>
              <a:off x="7117080" y="25781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33" name="Forme libre : forme 7232">
              <a:extLst>
                <a:ext uri="{FF2B5EF4-FFF2-40B4-BE49-F238E27FC236}">
                  <a16:creationId xmlns:a16="http://schemas.microsoft.com/office/drawing/2014/main" id="{536DEB91-AFC5-4173-9476-1BDF56B71D0C}"/>
                </a:ext>
              </a:extLst>
            </p:cNvPr>
            <p:cNvSpPr/>
            <p:nvPr/>
          </p:nvSpPr>
          <p:spPr bwMode="gray">
            <a:xfrm>
              <a:off x="7067550" y="25781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34" name="Forme libre : forme 7233">
              <a:extLst>
                <a:ext uri="{FF2B5EF4-FFF2-40B4-BE49-F238E27FC236}">
                  <a16:creationId xmlns:a16="http://schemas.microsoft.com/office/drawing/2014/main" id="{B29197A9-5906-78E0-DF63-0D9FCF18B2B2}"/>
                </a:ext>
              </a:extLst>
            </p:cNvPr>
            <p:cNvSpPr/>
            <p:nvPr/>
          </p:nvSpPr>
          <p:spPr bwMode="gray">
            <a:xfrm>
              <a:off x="6626859" y="25781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35" name="Forme libre : forme 7234">
              <a:extLst>
                <a:ext uri="{FF2B5EF4-FFF2-40B4-BE49-F238E27FC236}">
                  <a16:creationId xmlns:a16="http://schemas.microsoft.com/office/drawing/2014/main" id="{589B500D-2B92-20B2-96B7-D6D407AB7304}"/>
                </a:ext>
              </a:extLst>
            </p:cNvPr>
            <p:cNvSpPr/>
            <p:nvPr/>
          </p:nvSpPr>
          <p:spPr bwMode="gray">
            <a:xfrm>
              <a:off x="6577330" y="25781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36" name="Forme libre : forme 7235">
              <a:extLst>
                <a:ext uri="{FF2B5EF4-FFF2-40B4-BE49-F238E27FC236}">
                  <a16:creationId xmlns:a16="http://schemas.microsoft.com/office/drawing/2014/main" id="{F6D109E0-E405-736B-0C40-065531A11E8A}"/>
                </a:ext>
              </a:extLst>
            </p:cNvPr>
            <p:cNvSpPr/>
            <p:nvPr/>
          </p:nvSpPr>
          <p:spPr bwMode="gray">
            <a:xfrm>
              <a:off x="6529069" y="25781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37" name="Forme libre : forme 7236">
              <a:extLst>
                <a:ext uri="{FF2B5EF4-FFF2-40B4-BE49-F238E27FC236}">
                  <a16:creationId xmlns:a16="http://schemas.microsoft.com/office/drawing/2014/main" id="{91E8D5A1-2762-D2A0-D64F-12A8553032BD}"/>
                </a:ext>
              </a:extLst>
            </p:cNvPr>
            <p:cNvSpPr/>
            <p:nvPr/>
          </p:nvSpPr>
          <p:spPr bwMode="gray">
            <a:xfrm>
              <a:off x="6479540" y="25781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38" name="Forme libre : forme 7237">
              <a:extLst>
                <a:ext uri="{FF2B5EF4-FFF2-40B4-BE49-F238E27FC236}">
                  <a16:creationId xmlns:a16="http://schemas.microsoft.com/office/drawing/2014/main" id="{F57C03F0-78C6-BCEC-1582-8266B8181244}"/>
                </a:ext>
              </a:extLst>
            </p:cNvPr>
            <p:cNvSpPr/>
            <p:nvPr/>
          </p:nvSpPr>
          <p:spPr bwMode="gray">
            <a:xfrm>
              <a:off x="643001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39" name="Forme libre : forme 7238">
              <a:extLst>
                <a:ext uri="{FF2B5EF4-FFF2-40B4-BE49-F238E27FC236}">
                  <a16:creationId xmlns:a16="http://schemas.microsoft.com/office/drawing/2014/main" id="{3C1B69B9-3AE1-AFC3-4A99-6DB269DA895C}"/>
                </a:ext>
              </a:extLst>
            </p:cNvPr>
            <p:cNvSpPr/>
            <p:nvPr/>
          </p:nvSpPr>
          <p:spPr bwMode="gray">
            <a:xfrm>
              <a:off x="638175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40" name="Forme libre : forme 7239">
              <a:extLst>
                <a:ext uri="{FF2B5EF4-FFF2-40B4-BE49-F238E27FC236}">
                  <a16:creationId xmlns:a16="http://schemas.microsoft.com/office/drawing/2014/main" id="{99762107-E109-2EE7-50F8-5270223A795F}"/>
                </a:ext>
              </a:extLst>
            </p:cNvPr>
            <p:cNvSpPr/>
            <p:nvPr/>
          </p:nvSpPr>
          <p:spPr bwMode="gray">
            <a:xfrm>
              <a:off x="633222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41" name="Forme libre : forme 7240">
              <a:extLst>
                <a:ext uri="{FF2B5EF4-FFF2-40B4-BE49-F238E27FC236}">
                  <a16:creationId xmlns:a16="http://schemas.microsoft.com/office/drawing/2014/main" id="{9633040B-A7D9-E3EF-DD3B-A01B729F0779}"/>
                </a:ext>
              </a:extLst>
            </p:cNvPr>
            <p:cNvSpPr/>
            <p:nvPr/>
          </p:nvSpPr>
          <p:spPr bwMode="gray">
            <a:xfrm>
              <a:off x="628396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42" name="Forme libre : forme 7241">
              <a:extLst>
                <a:ext uri="{FF2B5EF4-FFF2-40B4-BE49-F238E27FC236}">
                  <a16:creationId xmlns:a16="http://schemas.microsoft.com/office/drawing/2014/main" id="{44D448DF-019C-9823-0A11-24F69B9A2B36}"/>
                </a:ext>
              </a:extLst>
            </p:cNvPr>
            <p:cNvSpPr/>
            <p:nvPr/>
          </p:nvSpPr>
          <p:spPr bwMode="gray">
            <a:xfrm>
              <a:off x="623443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43" name="Forme libre : forme 7242">
              <a:extLst>
                <a:ext uri="{FF2B5EF4-FFF2-40B4-BE49-F238E27FC236}">
                  <a16:creationId xmlns:a16="http://schemas.microsoft.com/office/drawing/2014/main" id="{15D439F9-B4D8-0C6E-7D82-AA0BC63C8CD2}"/>
                </a:ext>
              </a:extLst>
            </p:cNvPr>
            <p:cNvSpPr/>
            <p:nvPr/>
          </p:nvSpPr>
          <p:spPr bwMode="gray">
            <a:xfrm>
              <a:off x="618490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44" name="Forme libre : forme 7243">
              <a:extLst>
                <a:ext uri="{FF2B5EF4-FFF2-40B4-BE49-F238E27FC236}">
                  <a16:creationId xmlns:a16="http://schemas.microsoft.com/office/drawing/2014/main" id="{94344E38-B9C1-A342-232D-34E1641990BE}"/>
                </a:ext>
              </a:extLst>
            </p:cNvPr>
            <p:cNvSpPr/>
            <p:nvPr/>
          </p:nvSpPr>
          <p:spPr bwMode="gray">
            <a:xfrm>
              <a:off x="613664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45" name="Forme libre : forme 7244">
              <a:extLst>
                <a:ext uri="{FF2B5EF4-FFF2-40B4-BE49-F238E27FC236}">
                  <a16:creationId xmlns:a16="http://schemas.microsoft.com/office/drawing/2014/main" id="{2BC45566-9CD0-76BD-4E52-95E160E2FD26}"/>
                </a:ext>
              </a:extLst>
            </p:cNvPr>
            <p:cNvSpPr/>
            <p:nvPr/>
          </p:nvSpPr>
          <p:spPr bwMode="gray">
            <a:xfrm>
              <a:off x="608711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46" name="Forme libre : forme 7245">
              <a:extLst>
                <a:ext uri="{FF2B5EF4-FFF2-40B4-BE49-F238E27FC236}">
                  <a16:creationId xmlns:a16="http://schemas.microsoft.com/office/drawing/2014/main" id="{F8D7EA68-5191-4B79-D53E-5768E7D5090A}"/>
                </a:ext>
              </a:extLst>
            </p:cNvPr>
            <p:cNvSpPr/>
            <p:nvPr/>
          </p:nvSpPr>
          <p:spPr bwMode="gray">
            <a:xfrm>
              <a:off x="603885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47" name="Forme libre : forme 7246">
              <a:extLst>
                <a:ext uri="{FF2B5EF4-FFF2-40B4-BE49-F238E27FC236}">
                  <a16:creationId xmlns:a16="http://schemas.microsoft.com/office/drawing/2014/main" id="{048A87E5-67B6-2EFB-D08A-C02B0D47C0BB}"/>
                </a:ext>
              </a:extLst>
            </p:cNvPr>
            <p:cNvSpPr/>
            <p:nvPr/>
          </p:nvSpPr>
          <p:spPr bwMode="gray">
            <a:xfrm>
              <a:off x="598932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48" name="Forme libre : forme 7247">
              <a:extLst>
                <a:ext uri="{FF2B5EF4-FFF2-40B4-BE49-F238E27FC236}">
                  <a16:creationId xmlns:a16="http://schemas.microsoft.com/office/drawing/2014/main" id="{D8A9FB06-55CE-F808-3A87-C80D10F4A289}"/>
                </a:ext>
              </a:extLst>
            </p:cNvPr>
            <p:cNvSpPr/>
            <p:nvPr/>
          </p:nvSpPr>
          <p:spPr bwMode="gray">
            <a:xfrm>
              <a:off x="594106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49" name="Forme libre : forme 7248">
              <a:extLst>
                <a:ext uri="{FF2B5EF4-FFF2-40B4-BE49-F238E27FC236}">
                  <a16:creationId xmlns:a16="http://schemas.microsoft.com/office/drawing/2014/main" id="{51A6066E-4C08-DE79-93AC-6B3345705FBF}"/>
                </a:ext>
              </a:extLst>
            </p:cNvPr>
            <p:cNvSpPr/>
            <p:nvPr/>
          </p:nvSpPr>
          <p:spPr bwMode="gray">
            <a:xfrm>
              <a:off x="589153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50" name="Forme libre : forme 7249">
              <a:extLst>
                <a:ext uri="{FF2B5EF4-FFF2-40B4-BE49-F238E27FC236}">
                  <a16:creationId xmlns:a16="http://schemas.microsoft.com/office/drawing/2014/main" id="{4A8723A0-A4C5-B990-C708-14A278FB6ACA}"/>
                </a:ext>
              </a:extLst>
            </p:cNvPr>
            <p:cNvSpPr/>
            <p:nvPr/>
          </p:nvSpPr>
          <p:spPr bwMode="gray">
            <a:xfrm>
              <a:off x="584200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51" name="Forme libre : forme 7250">
              <a:extLst>
                <a:ext uri="{FF2B5EF4-FFF2-40B4-BE49-F238E27FC236}">
                  <a16:creationId xmlns:a16="http://schemas.microsoft.com/office/drawing/2014/main" id="{BE82E4A1-60C9-A412-C4B4-592FDF12645C}"/>
                </a:ext>
              </a:extLst>
            </p:cNvPr>
            <p:cNvSpPr/>
            <p:nvPr/>
          </p:nvSpPr>
          <p:spPr bwMode="gray">
            <a:xfrm>
              <a:off x="579374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52" name="Forme libre : forme 7251">
              <a:extLst>
                <a:ext uri="{FF2B5EF4-FFF2-40B4-BE49-F238E27FC236}">
                  <a16:creationId xmlns:a16="http://schemas.microsoft.com/office/drawing/2014/main" id="{06FE8B5B-292D-C8C7-DB63-DB63E1998CA9}"/>
                </a:ext>
              </a:extLst>
            </p:cNvPr>
            <p:cNvSpPr/>
            <p:nvPr/>
          </p:nvSpPr>
          <p:spPr bwMode="gray">
            <a:xfrm>
              <a:off x="574421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53" name="Forme libre : forme 7252">
              <a:extLst>
                <a:ext uri="{FF2B5EF4-FFF2-40B4-BE49-F238E27FC236}">
                  <a16:creationId xmlns:a16="http://schemas.microsoft.com/office/drawing/2014/main" id="{0BB331B3-1D0F-AD3B-962B-A14C4B5363FD}"/>
                </a:ext>
              </a:extLst>
            </p:cNvPr>
            <p:cNvSpPr/>
            <p:nvPr/>
          </p:nvSpPr>
          <p:spPr bwMode="gray">
            <a:xfrm>
              <a:off x="569595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54" name="Forme libre : forme 7253">
              <a:extLst>
                <a:ext uri="{FF2B5EF4-FFF2-40B4-BE49-F238E27FC236}">
                  <a16:creationId xmlns:a16="http://schemas.microsoft.com/office/drawing/2014/main" id="{BCA585C8-4EAF-F713-8126-6AF449E736F8}"/>
                </a:ext>
              </a:extLst>
            </p:cNvPr>
            <p:cNvSpPr/>
            <p:nvPr/>
          </p:nvSpPr>
          <p:spPr bwMode="gray">
            <a:xfrm>
              <a:off x="564642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55" name="Forme libre : forme 7254">
              <a:extLst>
                <a:ext uri="{FF2B5EF4-FFF2-40B4-BE49-F238E27FC236}">
                  <a16:creationId xmlns:a16="http://schemas.microsoft.com/office/drawing/2014/main" id="{5F2B7307-1083-6AB1-ACEC-8186457EAB2D}"/>
                </a:ext>
              </a:extLst>
            </p:cNvPr>
            <p:cNvSpPr/>
            <p:nvPr/>
          </p:nvSpPr>
          <p:spPr bwMode="gray">
            <a:xfrm>
              <a:off x="559689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56" name="Forme libre : forme 7255">
              <a:extLst>
                <a:ext uri="{FF2B5EF4-FFF2-40B4-BE49-F238E27FC236}">
                  <a16:creationId xmlns:a16="http://schemas.microsoft.com/office/drawing/2014/main" id="{AA853074-09B9-D105-0ACD-51E985FE4D76}"/>
                </a:ext>
              </a:extLst>
            </p:cNvPr>
            <p:cNvSpPr/>
            <p:nvPr/>
          </p:nvSpPr>
          <p:spPr bwMode="gray">
            <a:xfrm>
              <a:off x="554863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57" name="Forme libre : forme 7256">
              <a:extLst>
                <a:ext uri="{FF2B5EF4-FFF2-40B4-BE49-F238E27FC236}">
                  <a16:creationId xmlns:a16="http://schemas.microsoft.com/office/drawing/2014/main" id="{C49D25EF-C31C-D6F3-7AE6-B35DDDC3A723}"/>
                </a:ext>
              </a:extLst>
            </p:cNvPr>
            <p:cNvSpPr/>
            <p:nvPr/>
          </p:nvSpPr>
          <p:spPr bwMode="gray">
            <a:xfrm>
              <a:off x="549910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58" name="Forme libre : forme 7257">
              <a:extLst>
                <a:ext uri="{FF2B5EF4-FFF2-40B4-BE49-F238E27FC236}">
                  <a16:creationId xmlns:a16="http://schemas.microsoft.com/office/drawing/2014/main" id="{98E98DEF-D255-6C49-6737-19D65A6CAEBB}"/>
                </a:ext>
              </a:extLst>
            </p:cNvPr>
            <p:cNvSpPr/>
            <p:nvPr/>
          </p:nvSpPr>
          <p:spPr bwMode="gray">
            <a:xfrm>
              <a:off x="545084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59" name="Forme libre : forme 7258">
              <a:extLst>
                <a:ext uri="{FF2B5EF4-FFF2-40B4-BE49-F238E27FC236}">
                  <a16:creationId xmlns:a16="http://schemas.microsoft.com/office/drawing/2014/main" id="{086DDBD7-9E26-1F22-72FB-07A1A18D8911}"/>
                </a:ext>
              </a:extLst>
            </p:cNvPr>
            <p:cNvSpPr/>
            <p:nvPr/>
          </p:nvSpPr>
          <p:spPr bwMode="gray">
            <a:xfrm>
              <a:off x="540131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60" name="Forme libre : forme 7259">
              <a:extLst>
                <a:ext uri="{FF2B5EF4-FFF2-40B4-BE49-F238E27FC236}">
                  <a16:creationId xmlns:a16="http://schemas.microsoft.com/office/drawing/2014/main" id="{CCA32FD7-B544-1C8A-5094-ADA51914002F}"/>
                </a:ext>
              </a:extLst>
            </p:cNvPr>
            <p:cNvSpPr/>
            <p:nvPr/>
          </p:nvSpPr>
          <p:spPr bwMode="gray">
            <a:xfrm>
              <a:off x="535178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61" name="Forme libre : forme 7260">
              <a:extLst>
                <a:ext uri="{FF2B5EF4-FFF2-40B4-BE49-F238E27FC236}">
                  <a16:creationId xmlns:a16="http://schemas.microsoft.com/office/drawing/2014/main" id="{DB499DCD-34D0-E508-5DB0-38D942F4471B}"/>
                </a:ext>
              </a:extLst>
            </p:cNvPr>
            <p:cNvSpPr/>
            <p:nvPr/>
          </p:nvSpPr>
          <p:spPr bwMode="gray">
            <a:xfrm>
              <a:off x="530352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62" name="Forme libre : forme 7261">
              <a:extLst>
                <a:ext uri="{FF2B5EF4-FFF2-40B4-BE49-F238E27FC236}">
                  <a16:creationId xmlns:a16="http://schemas.microsoft.com/office/drawing/2014/main" id="{4107450F-C512-780B-C1DE-BD43C0F2ED10}"/>
                </a:ext>
              </a:extLst>
            </p:cNvPr>
            <p:cNvSpPr/>
            <p:nvPr/>
          </p:nvSpPr>
          <p:spPr bwMode="gray">
            <a:xfrm>
              <a:off x="525399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63" name="Forme libre : forme 7262">
              <a:extLst>
                <a:ext uri="{FF2B5EF4-FFF2-40B4-BE49-F238E27FC236}">
                  <a16:creationId xmlns:a16="http://schemas.microsoft.com/office/drawing/2014/main" id="{18480A98-322E-5E9A-69BE-8589638403E2}"/>
                </a:ext>
              </a:extLst>
            </p:cNvPr>
            <p:cNvSpPr/>
            <p:nvPr/>
          </p:nvSpPr>
          <p:spPr bwMode="gray">
            <a:xfrm>
              <a:off x="520573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64" name="Forme libre : forme 7263">
              <a:extLst>
                <a:ext uri="{FF2B5EF4-FFF2-40B4-BE49-F238E27FC236}">
                  <a16:creationId xmlns:a16="http://schemas.microsoft.com/office/drawing/2014/main" id="{80314F6F-6C7B-84F2-D67D-29A6B6531670}"/>
                </a:ext>
              </a:extLst>
            </p:cNvPr>
            <p:cNvSpPr/>
            <p:nvPr/>
          </p:nvSpPr>
          <p:spPr bwMode="gray">
            <a:xfrm>
              <a:off x="515620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65" name="Forme libre : forme 7264">
              <a:extLst>
                <a:ext uri="{FF2B5EF4-FFF2-40B4-BE49-F238E27FC236}">
                  <a16:creationId xmlns:a16="http://schemas.microsoft.com/office/drawing/2014/main" id="{C28AEB59-E96A-2108-47FA-40FDA59801C8}"/>
                </a:ext>
              </a:extLst>
            </p:cNvPr>
            <p:cNvSpPr/>
            <p:nvPr/>
          </p:nvSpPr>
          <p:spPr bwMode="gray">
            <a:xfrm>
              <a:off x="510667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66" name="Forme libre : forme 7265">
              <a:extLst>
                <a:ext uri="{FF2B5EF4-FFF2-40B4-BE49-F238E27FC236}">
                  <a16:creationId xmlns:a16="http://schemas.microsoft.com/office/drawing/2014/main" id="{63492C3F-8B3B-FE34-53A0-18711A30AE5C}"/>
                </a:ext>
              </a:extLst>
            </p:cNvPr>
            <p:cNvSpPr/>
            <p:nvPr/>
          </p:nvSpPr>
          <p:spPr bwMode="gray">
            <a:xfrm>
              <a:off x="505841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67" name="Forme libre : forme 7266">
              <a:extLst>
                <a:ext uri="{FF2B5EF4-FFF2-40B4-BE49-F238E27FC236}">
                  <a16:creationId xmlns:a16="http://schemas.microsoft.com/office/drawing/2014/main" id="{E49BD5B9-982A-F523-DBD2-716A6B349D5C}"/>
                </a:ext>
              </a:extLst>
            </p:cNvPr>
            <p:cNvSpPr/>
            <p:nvPr/>
          </p:nvSpPr>
          <p:spPr bwMode="gray">
            <a:xfrm>
              <a:off x="500888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68" name="Forme libre : forme 7267">
              <a:extLst>
                <a:ext uri="{FF2B5EF4-FFF2-40B4-BE49-F238E27FC236}">
                  <a16:creationId xmlns:a16="http://schemas.microsoft.com/office/drawing/2014/main" id="{E3952EE2-BD05-253F-DECB-0C11D852E63C}"/>
                </a:ext>
              </a:extLst>
            </p:cNvPr>
            <p:cNvSpPr/>
            <p:nvPr/>
          </p:nvSpPr>
          <p:spPr bwMode="gray">
            <a:xfrm>
              <a:off x="496062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69" name="Forme libre : forme 7268">
              <a:extLst>
                <a:ext uri="{FF2B5EF4-FFF2-40B4-BE49-F238E27FC236}">
                  <a16:creationId xmlns:a16="http://schemas.microsoft.com/office/drawing/2014/main" id="{A76C88B5-5A5C-1AB6-98F7-3A0E3E95235D}"/>
                </a:ext>
              </a:extLst>
            </p:cNvPr>
            <p:cNvSpPr/>
            <p:nvPr/>
          </p:nvSpPr>
          <p:spPr bwMode="gray">
            <a:xfrm>
              <a:off x="491109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70" name="Forme libre : forme 7269">
              <a:extLst>
                <a:ext uri="{FF2B5EF4-FFF2-40B4-BE49-F238E27FC236}">
                  <a16:creationId xmlns:a16="http://schemas.microsoft.com/office/drawing/2014/main" id="{B2CC10BF-3914-1AE2-722E-56EC1336F1B3}"/>
                </a:ext>
              </a:extLst>
            </p:cNvPr>
            <p:cNvSpPr/>
            <p:nvPr/>
          </p:nvSpPr>
          <p:spPr bwMode="gray">
            <a:xfrm>
              <a:off x="486156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71" name="Forme libre : forme 7270">
              <a:extLst>
                <a:ext uri="{FF2B5EF4-FFF2-40B4-BE49-F238E27FC236}">
                  <a16:creationId xmlns:a16="http://schemas.microsoft.com/office/drawing/2014/main" id="{DB1B468A-3BD3-C455-7BA8-36AC75D02CA7}"/>
                </a:ext>
              </a:extLst>
            </p:cNvPr>
            <p:cNvSpPr/>
            <p:nvPr/>
          </p:nvSpPr>
          <p:spPr bwMode="gray">
            <a:xfrm>
              <a:off x="481330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72" name="Forme libre : forme 7271">
              <a:extLst>
                <a:ext uri="{FF2B5EF4-FFF2-40B4-BE49-F238E27FC236}">
                  <a16:creationId xmlns:a16="http://schemas.microsoft.com/office/drawing/2014/main" id="{86324C68-592B-8162-3E21-5690D7470284}"/>
                </a:ext>
              </a:extLst>
            </p:cNvPr>
            <p:cNvSpPr/>
            <p:nvPr/>
          </p:nvSpPr>
          <p:spPr bwMode="gray">
            <a:xfrm>
              <a:off x="476377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73" name="Forme libre : forme 7272">
              <a:extLst>
                <a:ext uri="{FF2B5EF4-FFF2-40B4-BE49-F238E27FC236}">
                  <a16:creationId xmlns:a16="http://schemas.microsoft.com/office/drawing/2014/main" id="{037C9EF7-8E13-181A-A97E-4B1A9546A5FD}"/>
                </a:ext>
              </a:extLst>
            </p:cNvPr>
            <p:cNvSpPr/>
            <p:nvPr/>
          </p:nvSpPr>
          <p:spPr bwMode="gray">
            <a:xfrm>
              <a:off x="471551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74" name="Forme libre : forme 7273">
              <a:extLst>
                <a:ext uri="{FF2B5EF4-FFF2-40B4-BE49-F238E27FC236}">
                  <a16:creationId xmlns:a16="http://schemas.microsoft.com/office/drawing/2014/main" id="{1BE299F3-F8DF-E95E-0F82-478ACA181CE8}"/>
                </a:ext>
              </a:extLst>
            </p:cNvPr>
            <p:cNvSpPr/>
            <p:nvPr/>
          </p:nvSpPr>
          <p:spPr bwMode="gray">
            <a:xfrm>
              <a:off x="466598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75" name="Forme libre : forme 7274">
              <a:extLst>
                <a:ext uri="{FF2B5EF4-FFF2-40B4-BE49-F238E27FC236}">
                  <a16:creationId xmlns:a16="http://schemas.microsoft.com/office/drawing/2014/main" id="{96262B09-B976-0F94-1B45-7DE27DD91F64}"/>
                </a:ext>
              </a:extLst>
            </p:cNvPr>
            <p:cNvSpPr/>
            <p:nvPr/>
          </p:nvSpPr>
          <p:spPr bwMode="gray">
            <a:xfrm>
              <a:off x="461772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76" name="Forme libre : forme 7275">
              <a:extLst>
                <a:ext uri="{FF2B5EF4-FFF2-40B4-BE49-F238E27FC236}">
                  <a16:creationId xmlns:a16="http://schemas.microsoft.com/office/drawing/2014/main" id="{EE27EA85-24B7-9930-8892-31FAEA9608CC}"/>
                </a:ext>
              </a:extLst>
            </p:cNvPr>
            <p:cNvSpPr/>
            <p:nvPr/>
          </p:nvSpPr>
          <p:spPr bwMode="gray">
            <a:xfrm>
              <a:off x="456819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77" name="Forme libre : forme 7276">
              <a:extLst>
                <a:ext uri="{FF2B5EF4-FFF2-40B4-BE49-F238E27FC236}">
                  <a16:creationId xmlns:a16="http://schemas.microsoft.com/office/drawing/2014/main" id="{DE2E38C7-6C67-441D-080D-48DD908C79FB}"/>
                </a:ext>
              </a:extLst>
            </p:cNvPr>
            <p:cNvSpPr/>
            <p:nvPr/>
          </p:nvSpPr>
          <p:spPr bwMode="gray">
            <a:xfrm>
              <a:off x="451866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78" name="Forme libre : forme 7277">
              <a:extLst>
                <a:ext uri="{FF2B5EF4-FFF2-40B4-BE49-F238E27FC236}">
                  <a16:creationId xmlns:a16="http://schemas.microsoft.com/office/drawing/2014/main" id="{C18B2185-C992-FB49-49B1-B683A3DE996E}"/>
                </a:ext>
              </a:extLst>
            </p:cNvPr>
            <p:cNvSpPr/>
            <p:nvPr/>
          </p:nvSpPr>
          <p:spPr bwMode="gray">
            <a:xfrm>
              <a:off x="447040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79" name="Forme libre : forme 7278">
              <a:extLst>
                <a:ext uri="{FF2B5EF4-FFF2-40B4-BE49-F238E27FC236}">
                  <a16:creationId xmlns:a16="http://schemas.microsoft.com/office/drawing/2014/main" id="{0250DDE9-E8DE-181C-56FB-0F89A83AFE0A}"/>
                </a:ext>
              </a:extLst>
            </p:cNvPr>
            <p:cNvSpPr/>
            <p:nvPr/>
          </p:nvSpPr>
          <p:spPr bwMode="gray">
            <a:xfrm>
              <a:off x="442087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80" name="Forme libre : forme 7279">
              <a:extLst>
                <a:ext uri="{FF2B5EF4-FFF2-40B4-BE49-F238E27FC236}">
                  <a16:creationId xmlns:a16="http://schemas.microsoft.com/office/drawing/2014/main" id="{48CBD8C9-EB5D-7C54-00F9-1944981741C1}"/>
                </a:ext>
              </a:extLst>
            </p:cNvPr>
            <p:cNvSpPr/>
            <p:nvPr/>
          </p:nvSpPr>
          <p:spPr bwMode="gray">
            <a:xfrm>
              <a:off x="437261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81" name="Forme libre : forme 7280">
              <a:extLst>
                <a:ext uri="{FF2B5EF4-FFF2-40B4-BE49-F238E27FC236}">
                  <a16:creationId xmlns:a16="http://schemas.microsoft.com/office/drawing/2014/main" id="{7D8EDBD8-91B5-A0D8-9032-3ED05D2BE49D}"/>
                </a:ext>
              </a:extLst>
            </p:cNvPr>
            <p:cNvSpPr/>
            <p:nvPr/>
          </p:nvSpPr>
          <p:spPr bwMode="gray">
            <a:xfrm>
              <a:off x="432308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82" name="Forme libre : forme 7281">
              <a:extLst>
                <a:ext uri="{FF2B5EF4-FFF2-40B4-BE49-F238E27FC236}">
                  <a16:creationId xmlns:a16="http://schemas.microsoft.com/office/drawing/2014/main" id="{7BD88975-2F7C-9FF2-1EA7-F925A0302CD6}"/>
                </a:ext>
              </a:extLst>
            </p:cNvPr>
            <p:cNvSpPr/>
            <p:nvPr/>
          </p:nvSpPr>
          <p:spPr bwMode="gray">
            <a:xfrm>
              <a:off x="427355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83" name="Forme libre : forme 7282">
              <a:extLst>
                <a:ext uri="{FF2B5EF4-FFF2-40B4-BE49-F238E27FC236}">
                  <a16:creationId xmlns:a16="http://schemas.microsoft.com/office/drawing/2014/main" id="{9A7DA3A2-DC51-A8EE-999A-D7CD32CBBB35}"/>
                </a:ext>
              </a:extLst>
            </p:cNvPr>
            <p:cNvSpPr/>
            <p:nvPr/>
          </p:nvSpPr>
          <p:spPr bwMode="gray">
            <a:xfrm>
              <a:off x="412750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84" name="Forme libre : forme 7283">
              <a:extLst>
                <a:ext uri="{FF2B5EF4-FFF2-40B4-BE49-F238E27FC236}">
                  <a16:creationId xmlns:a16="http://schemas.microsoft.com/office/drawing/2014/main" id="{A11FBD81-DCBD-8DDF-9B50-4F6E2ACA1FD7}"/>
                </a:ext>
              </a:extLst>
            </p:cNvPr>
            <p:cNvSpPr/>
            <p:nvPr/>
          </p:nvSpPr>
          <p:spPr bwMode="gray">
            <a:xfrm>
              <a:off x="407797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85" name="Forme libre : forme 7284">
              <a:extLst>
                <a:ext uri="{FF2B5EF4-FFF2-40B4-BE49-F238E27FC236}">
                  <a16:creationId xmlns:a16="http://schemas.microsoft.com/office/drawing/2014/main" id="{D8B4C22A-1FE8-1B12-D876-C92DFB6B2141}"/>
                </a:ext>
              </a:extLst>
            </p:cNvPr>
            <p:cNvSpPr/>
            <p:nvPr/>
          </p:nvSpPr>
          <p:spPr bwMode="gray">
            <a:xfrm>
              <a:off x="402844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86" name="Forme libre : forme 7285">
              <a:extLst>
                <a:ext uri="{FF2B5EF4-FFF2-40B4-BE49-F238E27FC236}">
                  <a16:creationId xmlns:a16="http://schemas.microsoft.com/office/drawing/2014/main" id="{E2432E7D-5363-82AC-7EC1-44E00B6345AC}"/>
                </a:ext>
              </a:extLst>
            </p:cNvPr>
            <p:cNvSpPr/>
            <p:nvPr/>
          </p:nvSpPr>
          <p:spPr bwMode="gray">
            <a:xfrm>
              <a:off x="383286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87" name="Forme libre : forme 7286">
              <a:extLst>
                <a:ext uri="{FF2B5EF4-FFF2-40B4-BE49-F238E27FC236}">
                  <a16:creationId xmlns:a16="http://schemas.microsoft.com/office/drawing/2014/main" id="{81A8F9C1-09C0-609A-B041-0239ACBBC9BB}"/>
                </a:ext>
              </a:extLst>
            </p:cNvPr>
            <p:cNvSpPr/>
            <p:nvPr/>
          </p:nvSpPr>
          <p:spPr bwMode="gray">
            <a:xfrm>
              <a:off x="378333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88" name="Forme libre : forme 7287">
              <a:extLst>
                <a:ext uri="{FF2B5EF4-FFF2-40B4-BE49-F238E27FC236}">
                  <a16:creationId xmlns:a16="http://schemas.microsoft.com/office/drawing/2014/main" id="{77600880-2F34-CA0D-CE3C-031727CE10D7}"/>
                </a:ext>
              </a:extLst>
            </p:cNvPr>
            <p:cNvSpPr/>
            <p:nvPr/>
          </p:nvSpPr>
          <p:spPr bwMode="gray">
            <a:xfrm>
              <a:off x="373507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89" name="Forme libre : forme 7288">
              <a:extLst>
                <a:ext uri="{FF2B5EF4-FFF2-40B4-BE49-F238E27FC236}">
                  <a16:creationId xmlns:a16="http://schemas.microsoft.com/office/drawing/2014/main" id="{E17D4810-7422-A679-FF19-106D4DD1E17B}"/>
                </a:ext>
              </a:extLst>
            </p:cNvPr>
            <p:cNvSpPr/>
            <p:nvPr/>
          </p:nvSpPr>
          <p:spPr bwMode="gray">
            <a:xfrm>
              <a:off x="265684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90" name="Forme libre : forme 7289">
              <a:extLst>
                <a:ext uri="{FF2B5EF4-FFF2-40B4-BE49-F238E27FC236}">
                  <a16:creationId xmlns:a16="http://schemas.microsoft.com/office/drawing/2014/main" id="{22393119-E9CE-8838-C338-2E841BDF3DE8}"/>
                </a:ext>
              </a:extLst>
            </p:cNvPr>
            <p:cNvSpPr/>
            <p:nvPr/>
          </p:nvSpPr>
          <p:spPr bwMode="gray">
            <a:xfrm>
              <a:off x="260731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91" name="Forme libre : forme 7290">
              <a:extLst>
                <a:ext uri="{FF2B5EF4-FFF2-40B4-BE49-F238E27FC236}">
                  <a16:creationId xmlns:a16="http://schemas.microsoft.com/office/drawing/2014/main" id="{6AF0D134-AAFB-04FE-DE75-7FF65EC101BF}"/>
                </a:ext>
              </a:extLst>
            </p:cNvPr>
            <p:cNvSpPr/>
            <p:nvPr/>
          </p:nvSpPr>
          <p:spPr bwMode="gray">
            <a:xfrm>
              <a:off x="255905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92" name="Forme libre : forme 7291">
              <a:extLst>
                <a:ext uri="{FF2B5EF4-FFF2-40B4-BE49-F238E27FC236}">
                  <a16:creationId xmlns:a16="http://schemas.microsoft.com/office/drawing/2014/main" id="{1E1E32A7-EC5A-54EE-79C6-BA3902A1CFBF}"/>
                </a:ext>
              </a:extLst>
            </p:cNvPr>
            <p:cNvSpPr/>
            <p:nvPr/>
          </p:nvSpPr>
          <p:spPr bwMode="gray">
            <a:xfrm>
              <a:off x="250952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93" name="Forme libre : forme 7292">
              <a:extLst>
                <a:ext uri="{FF2B5EF4-FFF2-40B4-BE49-F238E27FC236}">
                  <a16:creationId xmlns:a16="http://schemas.microsoft.com/office/drawing/2014/main" id="{77AD8D9D-47C3-9E3A-065C-D27865CD01E4}"/>
                </a:ext>
              </a:extLst>
            </p:cNvPr>
            <p:cNvSpPr/>
            <p:nvPr/>
          </p:nvSpPr>
          <p:spPr bwMode="gray">
            <a:xfrm>
              <a:off x="245999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94" name="Forme libre : forme 7293">
              <a:extLst>
                <a:ext uri="{FF2B5EF4-FFF2-40B4-BE49-F238E27FC236}">
                  <a16:creationId xmlns:a16="http://schemas.microsoft.com/office/drawing/2014/main" id="{A1AB1A9E-C595-BF43-628A-602E5F94DDC4}"/>
                </a:ext>
              </a:extLst>
            </p:cNvPr>
            <p:cNvSpPr/>
            <p:nvPr/>
          </p:nvSpPr>
          <p:spPr bwMode="gray">
            <a:xfrm>
              <a:off x="241173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95" name="Forme libre : forme 7294">
              <a:extLst>
                <a:ext uri="{FF2B5EF4-FFF2-40B4-BE49-F238E27FC236}">
                  <a16:creationId xmlns:a16="http://schemas.microsoft.com/office/drawing/2014/main" id="{67CF7CFA-7682-10F4-4994-EB187A781A6E}"/>
                </a:ext>
              </a:extLst>
            </p:cNvPr>
            <p:cNvSpPr/>
            <p:nvPr/>
          </p:nvSpPr>
          <p:spPr bwMode="gray">
            <a:xfrm>
              <a:off x="236220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96" name="Forme libre : forme 7295">
              <a:extLst>
                <a:ext uri="{FF2B5EF4-FFF2-40B4-BE49-F238E27FC236}">
                  <a16:creationId xmlns:a16="http://schemas.microsoft.com/office/drawing/2014/main" id="{3BF54655-735E-F758-BFE4-0EB194A7710A}"/>
                </a:ext>
              </a:extLst>
            </p:cNvPr>
            <p:cNvSpPr/>
            <p:nvPr/>
          </p:nvSpPr>
          <p:spPr bwMode="gray">
            <a:xfrm>
              <a:off x="231394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97" name="Forme libre : forme 7296">
              <a:extLst>
                <a:ext uri="{FF2B5EF4-FFF2-40B4-BE49-F238E27FC236}">
                  <a16:creationId xmlns:a16="http://schemas.microsoft.com/office/drawing/2014/main" id="{BEA9B3A1-CD08-F118-1972-13CF79DB5940}"/>
                </a:ext>
              </a:extLst>
            </p:cNvPr>
            <p:cNvSpPr/>
            <p:nvPr/>
          </p:nvSpPr>
          <p:spPr bwMode="gray">
            <a:xfrm>
              <a:off x="226441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98" name="Forme libre : forme 7297">
              <a:extLst>
                <a:ext uri="{FF2B5EF4-FFF2-40B4-BE49-F238E27FC236}">
                  <a16:creationId xmlns:a16="http://schemas.microsoft.com/office/drawing/2014/main" id="{96507896-FB80-22EF-2B97-1A8F6F61866F}"/>
                </a:ext>
              </a:extLst>
            </p:cNvPr>
            <p:cNvSpPr/>
            <p:nvPr/>
          </p:nvSpPr>
          <p:spPr bwMode="gray">
            <a:xfrm>
              <a:off x="216662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99" name="Forme libre : forme 7298">
              <a:extLst>
                <a:ext uri="{FF2B5EF4-FFF2-40B4-BE49-F238E27FC236}">
                  <a16:creationId xmlns:a16="http://schemas.microsoft.com/office/drawing/2014/main" id="{43CDF9F5-74DD-D620-3241-4915D348297A}"/>
                </a:ext>
              </a:extLst>
            </p:cNvPr>
            <p:cNvSpPr/>
            <p:nvPr/>
          </p:nvSpPr>
          <p:spPr bwMode="gray">
            <a:xfrm>
              <a:off x="211709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00" name="Forme libre : forme 7299">
              <a:extLst>
                <a:ext uri="{FF2B5EF4-FFF2-40B4-BE49-F238E27FC236}">
                  <a16:creationId xmlns:a16="http://schemas.microsoft.com/office/drawing/2014/main" id="{3F37388D-3770-13B2-FAA6-C43A13C80E74}"/>
                </a:ext>
              </a:extLst>
            </p:cNvPr>
            <p:cNvSpPr/>
            <p:nvPr/>
          </p:nvSpPr>
          <p:spPr bwMode="gray">
            <a:xfrm>
              <a:off x="206883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01" name="Forme libre : forme 7300">
              <a:extLst>
                <a:ext uri="{FF2B5EF4-FFF2-40B4-BE49-F238E27FC236}">
                  <a16:creationId xmlns:a16="http://schemas.microsoft.com/office/drawing/2014/main" id="{381B0EBF-018C-4572-45D1-640B581DA9BF}"/>
                </a:ext>
              </a:extLst>
            </p:cNvPr>
            <p:cNvSpPr/>
            <p:nvPr/>
          </p:nvSpPr>
          <p:spPr bwMode="gray">
            <a:xfrm>
              <a:off x="201930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02" name="Forme libre : forme 7301">
              <a:extLst>
                <a:ext uri="{FF2B5EF4-FFF2-40B4-BE49-F238E27FC236}">
                  <a16:creationId xmlns:a16="http://schemas.microsoft.com/office/drawing/2014/main" id="{6646B73C-AC2E-DBDD-D415-395817E0C5EE}"/>
                </a:ext>
              </a:extLst>
            </p:cNvPr>
            <p:cNvSpPr/>
            <p:nvPr/>
          </p:nvSpPr>
          <p:spPr bwMode="gray">
            <a:xfrm>
              <a:off x="196977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03" name="Forme libre : forme 7302">
              <a:extLst>
                <a:ext uri="{FF2B5EF4-FFF2-40B4-BE49-F238E27FC236}">
                  <a16:creationId xmlns:a16="http://schemas.microsoft.com/office/drawing/2014/main" id="{CF6F861B-1A2E-7CEB-9985-576424E1F5AC}"/>
                </a:ext>
              </a:extLst>
            </p:cNvPr>
            <p:cNvSpPr/>
            <p:nvPr/>
          </p:nvSpPr>
          <p:spPr bwMode="gray">
            <a:xfrm>
              <a:off x="192151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04" name="Forme libre : forme 7303">
              <a:extLst>
                <a:ext uri="{FF2B5EF4-FFF2-40B4-BE49-F238E27FC236}">
                  <a16:creationId xmlns:a16="http://schemas.microsoft.com/office/drawing/2014/main" id="{4491A7B2-D270-B922-77FA-31EA775FC3B1}"/>
                </a:ext>
              </a:extLst>
            </p:cNvPr>
            <p:cNvSpPr/>
            <p:nvPr/>
          </p:nvSpPr>
          <p:spPr bwMode="gray">
            <a:xfrm>
              <a:off x="187198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05" name="Forme libre : forme 7304">
              <a:extLst>
                <a:ext uri="{FF2B5EF4-FFF2-40B4-BE49-F238E27FC236}">
                  <a16:creationId xmlns:a16="http://schemas.microsoft.com/office/drawing/2014/main" id="{B3B55A1F-F57F-2DF3-B55E-311B1C62787E}"/>
                </a:ext>
              </a:extLst>
            </p:cNvPr>
            <p:cNvSpPr/>
            <p:nvPr/>
          </p:nvSpPr>
          <p:spPr bwMode="gray">
            <a:xfrm>
              <a:off x="182372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06" name="Forme libre : forme 7305">
              <a:extLst>
                <a:ext uri="{FF2B5EF4-FFF2-40B4-BE49-F238E27FC236}">
                  <a16:creationId xmlns:a16="http://schemas.microsoft.com/office/drawing/2014/main" id="{4DA7E55D-BD7B-875F-8A1D-A29E80942253}"/>
                </a:ext>
              </a:extLst>
            </p:cNvPr>
            <p:cNvSpPr/>
            <p:nvPr/>
          </p:nvSpPr>
          <p:spPr bwMode="gray">
            <a:xfrm>
              <a:off x="177419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07" name="Forme libre : forme 7306">
              <a:extLst>
                <a:ext uri="{FF2B5EF4-FFF2-40B4-BE49-F238E27FC236}">
                  <a16:creationId xmlns:a16="http://schemas.microsoft.com/office/drawing/2014/main" id="{585D86A5-FE64-D6DD-C712-149D42214290}"/>
                </a:ext>
              </a:extLst>
            </p:cNvPr>
            <p:cNvSpPr/>
            <p:nvPr/>
          </p:nvSpPr>
          <p:spPr bwMode="gray">
            <a:xfrm>
              <a:off x="172593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08" name="Forme libre : forme 7307">
              <a:extLst>
                <a:ext uri="{FF2B5EF4-FFF2-40B4-BE49-F238E27FC236}">
                  <a16:creationId xmlns:a16="http://schemas.microsoft.com/office/drawing/2014/main" id="{0E6F9447-3004-A347-908B-CE61F9AD16A1}"/>
                </a:ext>
              </a:extLst>
            </p:cNvPr>
            <p:cNvSpPr/>
            <p:nvPr/>
          </p:nvSpPr>
          <p:spPr bwMode="gray">
            <a:xfrm>
              <a:off x="167640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09" name="Forme libre : forme 7308">
              <a:extLst>
                <a:ext uri="{FF2B5EF4-FFF2-40B4-BE49-F238E27FC236}">
                  <a16:creationId xmlns:a16="http://schemas.microsoft.com/office/drawing/2014/main" id="{A61135F9-D6EC-75DF-DEE9-A1EC934839A7}"/>
                </a:ext>
              </a:extLst>
            </p:cNvPr>
            <p:cNvSpPr/>
            <p:nvPr/>
          </p:nvSpPr>
          <p:spPr bwMode="gray">
            <a:xfrm>
              <a:off x="1626870" y="25781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10" name="Forme libre : forme 7309">
              <a:extLst>
                <a:ext uri="{FF2B5EF4-FFF2-40B4-BE49-F238E27FC236}">
                  <a16:creationId xmlns:a16="http://schemas.microsoft.com/office/drawing/2014/main" id="{47444DD3-3853-47F7-F338-3177C03ADE70}"/>
                </a:ext>
              </a:extLst>
            </p:cNvPr>
            <p:cNvSpPr/>
            <p:nvPr/>
          </p:nvSpPr>
          <p:spPr bwMode="gray">
            <a:xfrm>
              <a:off x="1578610" y="25781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11" name="Forme libre : forme 7310">
              <a:extLst>
                <a:ext uri="{FF2B5EF4-FFF2-40B4-BE49-F238E27FC236}">
                  <a16:creationId xmlns:a16="http://schemas.microsoft.com/office/drawing/2014/main" id="{B0158034-1814-EC8D-E0CF-00B761F8141F}"/>
                </a:ext>
              </a:extLst>
            </p:cNvPr>
            <p:cNvSpPr/>
            <p:nvPr/>
          </p:nvSpPr>
          <p:spPr bwMode="gray">
            <a:xfrm>
              <a:off x="1529080" y="25781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12" name="Forme libre : forme 7311">
              <a:extLst>
                <a:ext uri="{FF2B5EF4-FFF2-40B4-BE49-F238E27FC236}">
                  <a16:creationId xmlns:a16="http://schemas.microsoft.com/office/drawing/2014/main" id="{49DBBEE4-9E68-0185-3678-1539668066E1}"/>
                </a:ext>
              </a:extLst>
            </p:cNvPr>
            <p:cNvSpPr/>
            <p:nvPr/>
          </p:nvSpPr>
          <p:spPr bwMode="gray">
            <a:xfrm>
              <a:off x="1480820" y="25781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13" name="Forme libre : forme 7312">
              <a:extLst>
                <a:ext uri="{FF2B5EF4-FFF2-40B4-BE49-F238E27FC236}">
                  <a16:creationId xmlns:a16="http://schemas.microsoft.com/office/drawing/2014/main" id="{D9DFE387-9EC5-9FE3-8830-F300E0A84BD0}"/>
                </a:ext>
              </a:extLst>
            </p:cNvPr>
            <p:cNvSpPr/>
            <p:nvPr/>
          </p:nvSpPr>
          <p:spPr bwMode="gray">
            <a:xfrm>
              <a:off x="1431290" y="25781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14" name="Forme libre : forme 7313">
              <a:extLst>
                <a:ext uri="{FF2B5EF4-FFF2-40B4-BE49-F238E27FC236}">
                  <a16:creationId xmlns:a16="http://schemas.microsoft.com/office/drawing/2014/main" id="{295C3448-ECDD-F9DA-5C35-C557D5E9752C}"/>
                </a:ext>
              </a:extLst>
            </p:cNvPr>
            <p:cNvSpPr/>
            <p:nvPr/>
          </p:nvSpPr>
          <p:spPr bwMode="gray">
            <a:xfrm>
              <a:off x="1381760" y="25781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15" name="Forme libre : forme 7314">
              <a:extLst>
                <a:ext uri="{FF2B5EF4-FFF2-40B4-BE49-F238E27FC236}">
                  <a16:creationId xmlns:a16="http://schemas.microsoft.com/office/drawing/2014/main" id="{DFEE5628-77D3-8540-B3B6-7FB3530A401B}"/>
                </a:ext>
              </a:extLst>
            </p:cNvPr>
            <p:cNvSpPr/>
            <p:nvPr/>
          </p:nvSpPr>
          <p:spPr bwMode="gray">
            <a:xfrm>
              <a:off x="1333500" y="25781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16" name="Forme libre : forme 7315">
              <a:extLst>
                <a:ext uri="{FF2B5EF4-FFF2-40B4-BE49-F238E27FC236}">
                  <a16:creationId xmlns:a16="http://schemas.microsoft.com/office/drawing/2014/main" id="{A2CC38D5-468E-8C48-79E3-E8D96825B951}"/>
                </a:ext>
              </a:extLst>
            </p:cNvPr>
            <p:cNvSpPr/>
            <p:nvPr/>
          </p:nvSpPr>
          <p:spPr bwMode="gray">
            <a:xfrm>
              <a:off x="1283970" y="25781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17" name="Forme libre : forme 7316">
              <a:extLst>
                <a:ext uri="{FF2B5EF4-FFF2-40B4-BE49-F238E27FC236}">
                  <a16:creationId xmlns:a16="http://schemas.microsoft.com/office/drawing/2014/main" id="{287D40C5-CC13-741F-D40B-693EC4327B43}"/>
                </a:ext>
              </a:extLst>
            </p:cNvPr>
            <p:cNvSpPr/>
            <p:nvPr/>
          </p:nvSpPr>
          <p:spPr bwMode="gray">
            <a:xfrm>
              <a:off x="1235710" y="25781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18" name="Forme libre : forme 7317">
              <a:extLst>
                <a:ext uri="{FF2B5EF4-FFF2-40B4-BE49-F238E27FC236}">
                  <a16:creationId xmlns:a16="http://schemas.microsoft.com/office/drawing/2014/main" id="{2D95D750-7456-AC3C-C104-5F8F2FE32E79}"/>
                </a:ext>
              </a:extLst>
            </p:cNvPr>
            <p:cNvSpPr/>
            <p:nvPr/>
          </p:nvSpPr>
          <p:spPr bwMode="gray">
            <a:xfrm>
              <a:off x="1186180" y="25781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19" name="Forme libre : forme 7318">
              <a:extLst>
                <a:ext uri="{FF2B5EF4-FFF2-40B4-BE49-F238E27FC236}">
                  <a16:creationId xmlns:a16="http://schemas.microsoft.com/office/drawing/2014/main" id="{DC2E3DD0-FF6D-C763-6888-FD32D52488E4}"/>
                </a:ext>
              </a:extLst>
            </p:cNvPr>
            <p:cNvSpPr/>
            <p:nvPr/>
          </p:nvSpPr>
          <p:spPr bwMode="gray">
            <a:xfrm>
              <a:off x="598169" y="25781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20" name="Forme libre : forme 7319">
              <a:extLst>
                <a:ext uri="{FF2B5EF4-FFF2-40B4-BE49-F238E27FC236}">
                  <a16:creationId xmlns:a16="http://schemas.microsoft.com/office/drawing/2014/main" id="{BC9183E4-BC00-C3F8-B69D-0E4AE5785C01}"/>
                </a:ext>
              </a:extLst>
            </p:cNvPr>
            <p:cNvSpPr/>
            <p:nvPr/>
          </p:nvSpPr>
          <p:spPr bwMode="gray">
            <a:xfrm>
              <a:off x="7165339" y="25285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21" name="Forme libre : forme 7320">
              <a:extLst>
                <a:ext uri="{FF2B5EF4-FFF2-40B4-BE49-F238E27FC236}">
                  <a16:creationId xmlns:a16="http://schemas.microsoft.com/office/drawing/2014/main" id="{D77AADB8-3400-7DFD-895C-BA44F677A6D8}"/>
                </a:ext>
              </a:extLst>
            </p:cNvPr>
            <p:cNvSpPr/>
            <p:nvPr/>
          </p:nvSpPr>
          <p:spPr bwMode="gray">
            <a:xfrm>
              <a:off x="7117080" y="25285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22" name="Forme libre : forme 7321">
              <a:extLst>
                <a:ext uri="{FF2B5EF4-FFF2-40B4-BE49-F238E27FC236}">
                  <a16:creationId xmlns:a16="http://schemas.microsoft.com/office/drawing/2014/main" id="{FD9AD534-D69C-DA80-C15A-1FC453C1B5A8}"/>
                </a:ext>
              </a:extLst>
            </p:cNvPr>
            <p:cNvSpPr/>
            <p:nvPr/>
          </p:nvSpPr>
          <p:spPr bwMode="gray">
            <a:xfrm>
              <a:off x="7067550" y="25285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23" name="Forme libre : forme 7322">
              <a:extLst>
                <a:ext uri="{FF2B5EF4-FFF2-40B4-BE49-F238E27FC236}">
                  <a16:creationId xmlns:a16="http://schemas.microsoft.com/office/drawing/2014/main" id="{FA6A5C09-E7CF-D02A-3120-7472C8A5CD78}"/>
                </a:ext>
              </a:extLst>
            </p:cNvPr>
            <p:cNvSpPr/>
            <p:nvPr/>
          </p:nvSpPr>
          <p:spPr bwMode="gray">
            <a:xfrm>
              <a:off x="7019289" y="25285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24" name="Forme libre : forme 7323">
              <a:extLst>
                <a:ext uri="{FF2B5EF4-FFF2-40B4-BE49-F238E27FC236}">
                  <a16:creationId xmlns:a16="http://schemas.microsoft.com/office/drawing/2014/main" id="{14604BF1-2993-FE95-36A1-00328D9DB59C}"/>
                </a:ext>
              </a:extLst>
            </p:cNvPr>
            <p:cNvSpPr/>
            <p:nvPr/>
          </p:nvSpPr>
          <p:spPr bwMode="gray">
            <a:xfrm>
              <a:off x="6675119" y="25285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25" name="Forme libre : forme 7324">
              <a:extLst>
                <a:ext uri="{FF2B5EF4-FFF2-40B4-BE49-F238E27FC236}">
                  <a16:creationId xmlns:a16="http://schemas.microsoft.com/office/drawing/2014/main" id="{BDA08B0D-0C73-BDCA-840D-2211136F8F45}"/>
                </a:ext>
              </a:extLst>
            </p:cNvPr>
            <p:cNvSpPr/>
            <p:nvPr/>
          </p:nvSpPr>
          <p:spPr bwMode="gray">
            <a:xfrm>
              <a:off x="6626859" y="25285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26" name="Forme libre : forme 7325">
              <a:extLst>
                <a:ext uri="{FF2B5EF4-FFF2-40B4-BE49-F238E27FC236}">
                  <a16:creationId xmlns:a16="http://schemas.microsoft.com/office/drawing/2014/main" id="{B279DF80-0B6E-1AA7-1A1B-49ED35BA5C33}"/>
                </a:ext>
              </a:extLst>
            </p:cNvPr>
            <p:cNvSpPr/>
            <p:nvPr/>
          </p:nvSpPr>
          <p:spPr bwMode="gray">
            <a:xfrm>
              <a:off x="6577330" y="25285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27" name="Forme libre : forme 7326">
              <a:extLst>
                <a:ext uri="{FF2B5EF4-FFF2-40B4-BE49-F238E27FC236}">
                  <a16:creationId xmlns:a16="http://schemas.microsoft.com/office/drawing/2014/main" id="{A9ABE67B-0663-821E-19B0-A5C71CFC4CA8}"/>
                </a:ext>
              </a:extLst>
            </p:cNvPr>
            <p:cNvSpPr/>
            <p:nvPr/>
          </p:nvSpPr>
          <p:spPr bwMode="gray">
            <a:xfrm>
              <a:off x="6529069" y="25285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28" name="Forme libre : forme 7327">
              <a:extLst>
                <a:ext uri="{FF2B5EF4-FFF2-40B4-BE49-F238E27FC236}">
                  <a16:creationId xmlns:a16="http://schemas.microsoft.com/office/drawing/2014/main" id="{28300144-E4F5-E36E-5317-BE2368AEEC68}"/>
                </a:ext>
              </a:extLst>
            </p:cNvPr>
            <p:cNvSpPr/>
            <p:nvPr/>
          </p:nvSpPr>
          <p:spPr bwMode="gray">
            <a:xfrm>
              <a:off x="6479540" y="25285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29" name="Forme libre : forme 7328">
              <a:extLst>
                <a:ext uri="{FF2B5EF4-FFF2-40B4-BE49-F238E27FC236}">
                  <a16:creationId xmlns:a16="http://schemas.microsoft.com/office/drawing/2014/main" id="{D59F800E-4BBB-BDA0-B66A-DAE3A1906166}"/>
                </a:ext>
              </a:extLst>
            </p:cNvPr>
            <p:cNvSpPr/>
            <p:nvPr/>
          </p:nvSpPr>
          <p:spPr bwMode="gray">
            <a:xfrm>
              <a:off x="643001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30" name="Forme libre : forme 7329">
              <a:extLst>
                <a:ext uri="{FF2B5EF4-FFF2-40B4-BE49-F238E27FC236}">
                  <a16:creationId xmlns:a16="http://schemas.microsoft.com/office/drawing/2014/main" id="{3017CDA4-0C1E-89FC-928A-9241BCADBBD5}"/>
                </a:ext>
              </a:extLst>
            </p:cNvPr>
            <p:cNvSpPr/>
            <p:nvPr/>
          </p:nvSpPr>
          <p:spPr bwMode="gray">
            <a:xfrm>
              <a:off x="638175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31" name="Forme libre : forme 7330">
              <a:extLst>
                <a:ext uri="{FF2B5EF4-FFF2-40B4-BE49-F238E27FC236}">
                  <a16:creationId xmlns:a16="http://schemas.microsoft.com/office/drawing/2014/main" id="{411F8E1A-86E2-29F1-5222-8274CC396D96}"/>
                </a:ext>
              </a:extLst>
            </p:cNvPr>
            <p:cNvSpPr/>
            <p:nvPr/>
          </p:nvSpPr>
          <p:spPr bwMode="gray">
            <a:xfrm>
              <a:off x="633222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32" name="Forme libre : forme 7331">
              <a:extLst>
                <a:ext uri="{FF2B5EF4-FFF2-40B4-BE49-F238E27FC236}">
                  <a16:creationId xmlns:a16="http://schemas.microsoft.com/office/drawing/2014/main" id="{E8FDFE84-91C9-5229-43D1-A00A5838976F}"/>
                </a:ext>
              </a:extLst>
            </p:cNvPr>
            <p:cNvSpPr/>
            <p:nvPr/>
          </p:nvSpPr>
          <p:spPr bwMode="gray">
            <a:xfrm>
              <a:off x="628396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33" name="Forme libre : forme 7332">
              <a:extLst>
                <a:ext uri="{FF2B5EF4-FFF2-40B4-BE49-F238E27FC236}">
                  <a16:creationId xmlns:a16="http://schemas.microsoft.com/office/drawing/2014/main" id="{6D2E2B1E-6C17-9246-6F5E-03C55D972F08}"/>
                </a:ext>
              </a:extLst>
            </p:cNvPr>
            <p:cNvSpPr/>
            <p:nvPr/>
          </p:nvSpPr>
          <p:spPr bwMode="gray">
            <a:xfrm>
              <a:off x="623443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34" name="Forme libre : forme 7333">
              <a:extLst>
                <a:ext uri="{FF2B5EF4-FFF2-40B4-BE49-F238E27FC236}">
                  <a16:creationId xmlns:a16="http://schemas.microsoft.com/office/drawing/2014/main" id="{25D09BAB-ADA4-3389-DEB8-9C1BF22F1EC4}"/>
                </a:ext>
              </a:extLst>
            </p:cNvPr>
            <p:cNvSpPr/>
            <p:nvPr/>
          </p:nvSpPr>
          <p:spPr bwMode="gray">
            <a:xfrm>
              <a:off x="618490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35" name="Forme libre : forme 7334">
              <a:extLst>
                <a:ext uri="{FF2B5EF4-FFF2-40B4-BE49-F238E27FC236}">
                  <a16:creationId xmlns:a16="http://schemas.microsoft.com/office/drawing/2014/main" id="{C7D02945-EB15-D481-6E41-07CCCAB7BEC5}"/>
                </a:ext>
              </a:extLst>
            </p:cNvPr>
            <p:cNvSpPr/>
            <p:nvPr/>
          </p:nvSpPr>
          <p:spPr bwMode="gray">
            <a:xfrm>
              <a:off x="613664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36" name="Forme libre : forme 7335">
              <a:extLst>
                <a:ext uri="{FF2B5EF4-FFF2-40B4-BE49-F238E27FC236}">
                  <a16:creationId xmlns:a16="http://schemas.microsoft.com/office/drawing/2014/main" id="{1337FFB5-C3D0-7A4B-E2C8-5891CB39B250}"/>
                </a:ext>
              </a:extLst>
            </p:cNvPr>
            <p:cNvSpPr/>
            <p:nvPr/>
          </p:nvSpPr>
          <p:spPr bwMode="gray">
            <a:xfrm>
              <a:off x="608711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37" name="Forme libre : forme 7336">
              <a:extLst>
                <a:ext uri="{FF2B5EF4-FFF2-40B4-BE49-F238E27FC236}">
                  <a16:creationId xmlns:a16="http://schemas.microsoft.com/office/drawing/2014/main" id="{8D615BC1-E9BB-3EEA-7799-137FB5ACA45B}"/>
                </a:ext>
              </a:extLst>
            </p:cNvPr>
            <p:cNvSpPr/>
            <p:nvPr/>
          </p:nvSpPr>
          <p:spPr bwMode="gray">
            <a:xfrm>
              <a:off x="603885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38" name="Forme libre : forme 7337">
              <a:extLst>
                <a:ext uri="{FF2B5EF4-FFF2-40B4-BE49-F238E27FC236}">
                  <a16:creationId xmlns:a16="http://schemas.microsoft.com/office/drawing/2014/main" id="{3A64291F-9A1D-20A1-1C61-B0E89D83029A}"/>
                </a:ext>
              </a:extLst>
            </p:cNvPr>
            <p:cNvSpPr/>
            <p:nvPr/>
          </p:nvSpPr>
          <p:spPr bwMode="gray">
            <a:xfrm>
              <a:off x="598932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39" name="Forme libre : forme 7338">
              <a:extLst>
                <a:ext uri="{FF2B5EF4-FFF2-40B4-BE49-F238E27FC236}">
                  <a16:creationId xmlns:a16="http://schemas.microsoft.com/office/drawing/2014/main" id="{3D424CA9-31B9-3C15-BF10-3F0E1D8D2BB0}"/>
                </a:ext>
              </a:extLst>
            </p:cNvPr>
            <p:cNvSpPr/>
            <p:nvPr/>
          </p:nvSpPr>
          <p:spPr bwMode="gray">
            <a:xfrm>
              <a:off x="594106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40" name="Forme libre : forme 7339">
              <a:extLst>
                <a:ext uri="{FF2B5EF4-FFF2-40B4-BE49-F238E27FC236}">
                  <a16:creationId xmlns:a16="http://schemas.microsoft.com/office/drawing/2014/main" id="{2D5CB6E6-0349-AB25-3216-F503ECDAC3B6}"/>
                </a:ext>
              </a:extLst>
            </p:cNvPr>
            <p:cNvSpPr/>
            <p:nvPr/>
          </p:nvSpPr>
          <p:spPr bwMode="gray">
            <a:xfrm>
              <a:off x="589153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41" name="Forme libre : forme 7340">
              <a:extLst>
                <a:ext uri="{FF2B5EF4-FFF2-40B4-BE49-F238E27FC236}">
                  <a16:creationId xmlns:a16="http://schemas.microsoft.com/office/drawing/2014/main" id="{3A578CBF-8B74-A084-A12C-0FFDA9D981DC}"/>
                </a:ext>
              </a:extLst>
            </p:cNvPr>
            <p:cNvSpPr/>
            <p:nvPr/>
          </p:nvSpPr>
          <p:spPr bwMode="gray">
            <a:xfrm>
              <a:off x="584200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42" name="Forme libre : forme 7341">
              <a:extLst>
                <a:ext uri="{FF2B5EF4-FFF2-40B4-BE49-F238E27FC236}">
                  <a16:creationId xmlns:a16="http://schemas.microsoft.com/office/drawing/2014/main" id="{C8A678AE-45D6-9AC5-FD2D-629322418E4A}"/>
                </a:ext>
              </a:extLst>
            </p:cNvPr>
            <p:cNvSpPr/>
            <p:nvPr/>
          </p:nvSpPr>
          <p:spPr bwMode="gray">
            <a:xfrm>
              <a:off x="579374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43" name="Forme libre : forme 7342">
              <a:extLst>
                <a:ext uri="{FF2B5EF4-FFF2-40B4-BE49-F238E27FC236}">
                  <a16:creationId xmlns:a16="http://schemas.microsoft.com/office/drawing/2014/main" id="{2F47417D-2A2F-DA5D-B03A-E4B861DF00E6}"/>
                </a:ext>
              </a:extLst>
            </p:cNvPr>
            <p:cNvSpPr/>
            <p:nvPr/>
          </p:nvSpPr>
          <p:spPr bwMode="gray">
            <a:xfrm>
              <a:off x="574421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44" name="Forme libre : forme 7343">
              <a:extLst>
                <a:ext uri="{FF2B5EF4-FFF2-40B4-BE49-F238E27FC236}">
                  <a16:creationId xmlns:a16="http://schemas.microsoft.com/office/drawing/2014/main" id="{F319637C-5CC9-BCA9-EE35-E96C7B1CDBAE}"/>
                </a:ext>
              </a:extLst>
            </p:cNvPr>
            <p:cNvSpPr/>
            <p:nvPr/>
          </p:nvSpPr>
          <p:spPr bwMode="gray">
            <a:xfrm>
              <a:off x="569595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45" name="Forme libre : forme 7344">
              <a:extLst>
                <a:ext uri="{FF2B5EF4-FFF2-40B4-BE49-F238E27FC236}">
                  <a16:creationId xmlns:a16="http://schemas.microsoft.com/office/drawing/2014/main" id="{E67986DA-ED73-1873-A355-32CBE423681F}"/>
                </a:ext>
              </a:extLst>
            </p:cNvPr>
            <p:cNvSpPr/>
            <p:nvPr/>
          </p:nvSpPr>
          <p:spPr bwMode="gray">
            <a:xfrm>
              <a:off x="564642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46" name="Forme libre : forme 7345">
              <a:extLst>
                <a:ext uri="{FF2B5EF4-FFF2-40B4-BE49-F238E27FC236}">
                  <a16:creationId xmlns:a16="http://schemas.microsoft.com/office/drawing/2014/main" id="{0871B7F2-217C-3BE1-9855-2C6E234F1AAE}"/>
                </a:ext>
              </a:extLst>
            </p:cNvPr>
            <p:cNvSpPr/>
            <p:nvPr/>
          </p:nvSpPr>
          <p:spPr bwMode="gray">
            <a:xfrm>
              <a:off x="559689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47" name="Forme libre : forme 7346">
              <a:extLst>
                <a:ext uri="{FF2B5EF4-FFF2-40B4-BE49-F238E27FC236}">
                  <a16:creationId xmlns:a16="http://schemas.microsoft.com/office/drawing/2014/main" id="{C9CF4CD9-81C6-7B17-2192-9A7D6386EF6D}"/>
                </a:ext>
              </a:extLst>
            </p:cNvPr>
            <p:cNvSpPr/>
            <p:nvPr/>
          </p:nvSpPr>
          <p:spPr bwMode="gray">
            <a:xfrm>
              <a:off x="554863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48" name="Forme libre : forme 7347">
              <a:extLst>
                <a:ext uri="{FF2B5EF4-FFF2-40B4-BE49-F238E27FC236}">
                  <a16:creationId xmlns:a16="http://schemas.microsoft.com/office/drawing/2014/main" id="{57662CFC-0547-C104-D2A3-7331CD590A8E}"/>
                </a:ext>
              </a:extLst>
            </p:cNvPr>
            <p:cNvSpPr/>
            <p:nvPr/>
          </p:nvSpPr>
          <p:spPr bwMode="gray">
            <a:xfrm>
              <a:off x="549910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49" name="Forme libre : forme 7348">
              <a:extLst>
                <a:ext uri="{FF2B5EF4-FFF2-40B4-BE49-F238E27FC236}">
                  <a16:creationId xmlns:a16="http://schemas.microsoft.com/office/drawing/2014/main" id="{1DCDE328-C881-C80E-E702-6C267AF9C365}"/>
                </a:ext>
              </a:extLst>
            </p:cNvPr>
            <p:cNvSpPr/>
            <p:nvPr/>
          </p:nvSpPr>
          <p:spPr bwMode="gray">
            <a:xfrm>
              <a:off x="545084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50" name="Forme libre : forme 7349">
              <a:extLst>
                <a:ext uri="{FF2B5EF4-FFF2-40B4-BE49-F238E27FC236}">
                  <a16:creationId xmlns:a16="http://schemas.microsoft.com/office/drawing/2014/main" id="{C1EB8867-56A5-346A-086D-7D8FA7B65486}"/>
                </a:ext>
              </a:extLst>
            </p:cNvPr>
            <p:cNvSpPr/>
            <p:nvPr/>
          </p:nvSpPr>
          <p:spPr bwMode="gray">
            <a:xfrm>
              <a:off x="540131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51" name="Forme libre : forme 7350">
              <a:extLst>
                <a:ext uri="{FF2B5EF4-FFF2-40B4-BE49-F238E27FC236}">
                  <a16:creationId xmlns:a16="http://schemas.microsoft.com/office/drawing/2014/main" id="{D2879471-7113-C6B7-487E-B1BB6D7EEE40}"/>
                </a:ext>
              </a:extLst>
            </p:cNvPr>
            <p:cNvSpPr/>
            <p:nvPr/>
          </p:nvSpPr>
          <p:spPr bwMode="gray">
            <a:xfrm>
              <a:off x="535178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52" name="Forme libre : forme 7351">
              <a:extLst>
                <a:ext uri="{FF2B5EF4-FFF2-40B4-BE49-F238E27FC236}">
                  <a16:creationId xmlns:a16="http://schemas.microsoft.com/office/drawing/2014/main" id="{BF36BC27-E1E4-88EB-6F46-390774B86F42}"/>
                </a:ext>
              </a:extLst>
            </p:cNvPr>
            <p:cNvSpPr/>
            <p:nvPr/>
          </p:nvSpPr>
          <p:spPr bwMode="gray">
            <a:xfrm>
              <a:off x="530352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53" name="Forme libre : forme 7352">
              <a:extLst>
                <a:ext uri="{FF2B5EF4-FFF2-40B4-BE49-F238E27FC236}">
                  <a16:creationId xmlns:a16="http://schemas.microsoft.com/office/drawing/2014/main" id="{E1BF5744-9292-DDEB-564F-23C71522ED9B}"/>
                </a:ext>
              </a:extLst>
            </p:cNvPr>
            <p:cNvSpPr/>
            <p:nvPr/>
          </p:nvSpPr>
          <p:spPr bwMode="gray">
            <a:xfrm>
              <a:off x="525399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54" name="Forme libre : forme 7353">
              <a:extLst>
                <a:ext uri="{FF2B5EF4-FFF2-40B4-BE49-F238E27FC236}">
                  <a16:creationId xmlns:a16="http://schemas.microsoft.com/office/drawing/2014/main" id="{9B747A54-8EF5-76D0-5762-10D964502318}"/>
                </a:ext>
              </a:extLst>
            </p:cNvPr>
            <p:cNvSpPr/>
            <p:nvPr/>
          </p:nvSpPr>
          <p:spPr bwMode="gray">
            <a:xfrm>
              <a:off x="520573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55" name="Forme libre : forme 7354">
              <a:extLst>
                <a:ext uri="{FF2B5EF4-FFF2-40B4-BE49-F238E27FC236}">
                  <a16:creationId xmlns:a16="http://schemas.microsoft.com/office/drawing/2014/main" id="{29F249E6-61C9-0677-D454-1F758C5AD0D7}"/>
                </a:ext>
              </a:extLst>
            </p:cNvPr>
            <p:cNvSpPr/>
            <p:nvPr/>
          </p:nvSpPr>
          <p:spPr bwMode="gray">
            <a:xfrm>
              <a:off x="515620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56" name="Forme libre : forme 7355">
              <a:extLst>
                <a:ext uri="{FF2B5EF4-FFF2-40B4-BE49-F238E27FC236}">
                  <a16:creationId xmlns:a16="http://schemas.microsoft.com/office/drawing/2014/main" id="{64C9A3D0-5DB2-E3B5-A950-607F67320FE4}"/>
                </a:ext>
              </a:extLst>
            </p:cNvPr>
            <p:cNvSpPr/>
            <p:nvPr/>
          </p:nvSpPr>
          <p:spPr bwMode="gray">
            <a:xfrm>
              <a:off x="510667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57" name="Forme libre : forme 7356">
              <a:extLst>
                <a:ext uri="{FF2B5EF4-FFF2-40B4-BE49-F238E27FC236}">
                  <a16:creationId xmlns:a16="http://schemas.microsoft.com/office/drawing/2014/main" id="{AA54468A-F4A2-8A41-9198-F105F2EC39E3}"/>
                </a:ext>
              </a:extLst>
            </p:cNvPr>
            <p:cNvSpPr/>
            <p:nvPr/>
          </p:nvSpPr>
          <p:spPr bwMode="gray">
            <a:xfrm>
              <a:off x="505841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58" name="Forme libre : forme 7357">
              <a:extLst>
                <a:ext uri="{FF2B5EF4-FFF2-40B4-BE49-F238E27FC236}">
                  <a16:creationId xmlns:a16="http://schemas.microsoft.com/office/drawing/2014/main" id="{BB8B947F-2252-8844-81F1-8F0E0A104695}"/>
                </a:ext>
              </a:extLst>
            </p:cNvPr>
            <p:cNvSpPr/>
            <p:nvPr/>
          </p:nvSpPr>
          <p:spPr bwMode="gray">
            <a:xfrm>
              <a:off x="500888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59" name="Forme libre : forme 7358">
              <a:extLst>
                <a:ext uri="{FF2B5EF4-FFF2-40B4-BE49-F238E27FC236}">
                  <a16:creationId xmlns:a16="http://schemas.microsoft.com/office/drawing/2014/main" id="{6BF9F470-419C-A5E6-127C-8FF60B8269F5}"/>
                </a:ext>
              </a:extLst>
            </p:cNvPr>
            <p:cNvSpPr/>
            <p:nvPr/>
          </p:nvSpPr>
          <p:spPr bwMode="gray">
            <a:xfrm>
              <a:off x="496062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60" name="Forme libre : forme 7359">
              <a:extLst>
                <a:ext uri="{FF2B5EF4-FFF2-40B4-BE49-F238E27FC236}">
                  <a16:creationId xmlns:a16="http://schemas.microsoft.com/office/drawing/2014/main" id="{218682DC-AD0C-E4BB-646B-FFAEA7D2366C}"/>
                </a:ext>
              </a:extLst>
            </p:cNvPr>
            <p:cNvSpPr/>
            <p:nvPr/>
          </p:nvSpPr>
          <p:spPr bwMode="gray">
            <a:xfrm>
              <a:off x="491109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61" name="Forme libre : forme 7360">
              <a:extLst>
                <a:ext uri="{FF2B5EF4-FFF2-40B4-BE49-F238E27FC236}">
                  <a16:creationId xmlns:a16="http://schemas.microsoft.com/office/drawing/2014/main" id="{A35A1948-87DB-F101-1BBF-8DD72EC9339B}"/>
                </a:ext>
              </a:extLst>
            </p:cNvPr>
            <p:cNvSpPr/>
            <p:nvPr/>
          </p:nvSpPr>
          <p:spPr bwMode="gray">
            <a:xfrm>
              <a:off x="486156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62" name="Forme libre : forme 7361">
              <a:extLst>
                <a:ext uri="{FF2B5EF4-FFF2-40B4-BE49-F238E27FC236}">
                  <a16:creationId xmlns:a16="http://schemas.microsoft.com/office/drawing/2014/main" id="{6EEAA3B3-0ACB-334E-2440-B29781A752B2}"/>
                </a:ext>
              </a:extLst>
            </p:cNvPr>
            <p:cNvSpPr/>
            <p:nvPr/>
          </p:nvSpPr>
          <p:spPr bwMode="gray">
            <a:xfrm>
              <a:off x="481330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63" name="Forme libre : forme 7362">
              <a:extLst>
                <a:ext uri="{FF2B5EF4-FFF2-40B4-BE49-F238E27FC236}">
                  <a16:creationId xmlns:a16="http://schemas.microsoft.com/office/drawing/2014/main" id="{7674BF10-A6C4-1EEA-6044-1954BADAA4B1}"/>
                </a:ext>
              </a:extLst>
            </p:cNvPr>
            <p:cNvSpPr/>
            <p:nvPr/>
          </p:nvSpPr>
          <p:spPr bwMode="gray">
            <a:xfrm>
              <a:off x="476377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64" name="Forme libre : forme 7363">
              <a:extLst>
                <a:ext uri="{FF2B5EF4-FFF2-40B4-BE49-F238E27FC236}">
                  <a16:creationId xmlns:a16="http://schemas.microsoft.com/office/drawing/2014/main" id="{C1EC3CEC-542A-FDBC-A47E-C2F271CDB2EC}"/>
                </a:ext>
              </a:extLst>
            </p:cNvPr>
            <p:cNvSpPr/>
            <p:nvPr/>
          </p:nvSpPr>
          <p:spPr bwMode="gray">
            <a:xfrm>
              <a:off x="471551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65" name="Forme libre : forme 7364">
              <a:extLst>
                <a:ext uri="{FF2B5EF4-FFF2-40B4-BE49-F238E27FC236}">
                  <a16:creationId xmlns:a16="http://schemas.microsoft.com/office/drawing/2014/main" id="{1C8FE3DC-9857-1C0B-FA5B-DF7747CF8E1B}"/>
                </a:ext>
              </a:extLst>
            </p:cNvPr>
            <p:cNvSpPr/>
            <p:nvPr/>
          </p:nvSpPr>
          <p:spPr bwMode="gray">
            <a:xfrm>
              <a:off x="466598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66" name="Forme libre : forme 7365">
              <a:extLst>
                <a:ext uri="{FF2B5EF4-FFF2-40B4-BE49-F238E27FC236}">
                  <a16:creationId xmlns:a16="http://schemas.microsoft.com/office/drawing/2014/main" id="{995A2918-324F-AC8A-0BD5-5DF0F692188E}"/>
                </a:ext>
              </a:extLst>
            </p:cNvPr>
            <p:cNvSpPr/>
            <p:nvPr/>
          </p:nvSpPr>
          <p:spPr bwMode="gray">
            <a:xfrm>
              <a:off x="461772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67" name="Forme libre : forme 7366">
              <a:extLst>
                <a:ext uri="{FF2B5EF4-FFF2-40B4-BE49-F238E27FC236}">
                  <a16:creationId xmlns:a16="http://schemas.microsoft.com/office/drawing/2014/main" id="{98CBAA18-23AF-54A5-9250-9E1602E3C0CC}"/>
                </a:ext>
              </a:extLst>
            </p:cNvPr>
            <p:cNvSpPr/>
            <p:nvPr/>
          </p:nvSpPr>
          <p:spPr bwMode="gray">
            <a:xfrm>
              <a:off x="456819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68" name="Forme libre : forme 7367">
              <a:extLst>
                <a:ext uri="{FF2B5EF4-FFF2-40B4-BE49-F238E27FC236}">
                  <a16:creationId xmlns:a16="http://schemas.microsoft.com/office/drawing/2014/main" id="{FF0841AC-0431-C7BC-7E2B-7ACFF4B6E253}"/>
                </a:ext>
              </a:extLst>
            </p:cNvPr>
            <p:cNvSpPr/>
            <p:nvPr/>
          </p:nvSpPr>
          <p:spPr bwMode="gray">
            <a:xfrm>
              <a:off x="451866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69" name="Forme libre : forme 7368">
              <a:extLst>
                <a:ext uri="{FF2B5EF4-FFF2-40B4-BE49-F238E27FC236}">
                  <a16:creationId xmlns:a16="http://schemas.microsoft.com/office/drawing/2014/main" id="{F30B21DD-0519-C5A6-1339-38D65D491C5A}"/>
                </a:ext>
              </a:extLst>
            </p:cNvPr>
            <p:cNvSpPr/>
            <p:nvPr/>
          </p:nvSpPr>
          <p:spPr bwMode="gray">
            <a:xfrm>
              <a:off x="447040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70" name="Forme libre : forme 7369">
              <a:extLst>
                <a:ext uri="{FF2B5EF4-FFF2-40B4-BE49-F238E27FC236}">
                  <a16:creationId xmlns:a16="http://schemas.microsoft.com/office/drawing/2014/main" id="{ACC421E1-EFD3-A242-0A29-580D0D7FE7AD}"/>
                </a:ext>
              </a:extLst>
            </p:cNvPr>
            <p:cNvSpPr/>
            <p:nvPr/>
          </p:nvSpPr>
          <p:spPr bwMode="gray">
            <a:xfrm>
              <a:off x="442087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71" name="Forme libre : forme 7370">
              <a:extLst>
                <a:ext uri="{FF2B5EF4-FFF2-40B4-BE49-F238E27FC236}">
                  <a16:creationId xmlns:a16="http://schemas.microsoft.com/office/drawing/2014/main" id="{04702BB1-673A-D6D1-4D5F-A43E2CD01010}"/>
                </a:ext>
              </a:extLst>
            </p:cNvPr>
            <p:cNvSpPr/>
            <p:nvPr/>
          </p:nvSpPr>
          <p:spPr bwMode="gray">
            <a:xfrm>
              <a:off x="437261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72" name="Forme libre : forme 7371">
              <a:extLst>
                <a:ext uri="{FF2B5EF4-FFF2-40B4-BE49-F238E27FC236}">
                  <a16:creationId xmlns:a16="http://schemas.microsoft.com/office/drawing/2014/main" id="{2400E8EA-3A86-E5DB-438B-0DAC02FA4471}"/>
                </a:ext>
              </a:extLst>
            </p:cNvPr>
            <p:cNvSpPr/>
            <p:nvPr/>
          </p:nvSpPr>
          <p:spPr bwMode="gray">
            <a:xfrm>
              <a:off x="432308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73" name="Forme libre : forme 7372">
              <a:extLst>
                <a:ext uri="{FF2B5EF4-FFF2-40B4-BE49-F238E27FC236}">
                  <a16:creationId xmlns:a16="http://schemas.microsoft.com/office/drawing/2014/main" id="{90C912A0-6F75-97A4-0420-9CD18903EB74}"/>
                </a:ext>
              </a:extLst>
            </p:cNvPr>
            <p:cNvSpPr/>
            <p:nvPr/>
          </p:nvSpPr>
          <p:spPr bwMode="gray">
            <a:xfrm>
              <a:off x="417576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74" name="Forme libre : forme 7373">
              <a:extLst>
                <a:ext uri="{FF2B5EF4-FFF2-40B4-BE49-F238E27FC236}">
                  <a16:creationId xmlns:a16="http://schemas.microsoft.com/office/drawing/2014/main" id="{70BB3DA0-C855-6A38-4E17-574B9D24ED41}"/>
                </a:ext>
              </a:extLst>
            </p:cNvPr>
            <p:cNvSpPr/>
            <p:nvPr/>
          </p:nvSpPr>
          <p:spPr bwMode="gray">
            <a:xfrm>
              <a:off x="412750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75" name="Forme libre : forme 7374">
              <a:extLst>
                <a:ext uri="{FF2B5EF4-FFF2-40B4-BE49-F238E27FC236}">
                  <a16:creationId xmlns:a16="http://schemas.microsoft.com/office/drawing/2014/main" id="{A5934E3D-CCB5-55E6-A29D-A0F55DDA38EB}"/>
                </a:ext>
              </a:extLst>
            </p:cNvPr>
            <p:cNvSpPr/>
            <p:nvPr/>
          </p:nvSpPr>
          <p:spPr bwMode="gray">
            <a:xfrm>
              <a:off x="407797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76" name="Forme libre : forme 7375">
              <a:extLst>
                <a:ext uri="{FF2B5EF4-FFF2-40B4-BE49-F238E27FC236}">
                  <a16:creationId xmlns:a16="http://schemas.microsoft.com/office/drawing/2014/main" id="{DD1000F1-011E-5DD0-2BBB-6DFDA60A1A14}"/>
                </a:ext>
              </a:extLst>
            </p:cNvPr>
            <p:cNvSpPr/>
            <p:nvPr/>
          </p:nvSpPr>
          <p:spPr bwMode="gray">
            <a:xfrm>
              <a:off x="378333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77" name="Forme libre : forme 7376">
              <a:extLst>
                <a:ext uri="{FF2B5EF4-FFF2-40B4-BE49-F238E27FC236}">
                  <a16:creationId xmlns:a16="http://schemas.microsoft.com/office/drawing/2014/main" id="{35198593-FB99-F6E3-DE27-E4CFF3DA6225}"/>
                </a:ext>
              </a:extLst>
            </p:cNvPr>
            <p:cNvSpPr/>
            <p:nvPr/>
          </p:nvSpPr>
          <p:spPr bwMode="gray">
            <a:xfrm>
              <a:off x="373507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78" name="Forme libre : forme 7377">
              <a:extLst>
                <a:ext uri="{FF2B5EF4-FFF2-40B4-BE49-F238E27FC236}">
                  <a16:creationId xmlns:a16="http://schemas.microsoft.com/office/drawing/2014/main" id="{8E3A00D8-6F41-5087-2F0C-64510A7672FD}"/>
                </a:ext>
              </a:extLst>
            </p:cNvPr>
            <p:cNvSpPr/>
            <p:nvPr/>
          </p:nvSpPr>
          <p:spPr bwMode="gray">
            <a:xfrm>
              <a:off x="260731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79" name="Forme libre : forme 7378">
              <a:extLst>
                <a:ext uri="{FF2B5EF4-FFF2-40B4-BE49-F238E27FC236}">
                  <a16:creationId xmlns:a16="http://schemas.microsoft.com/office/drawing/2014/main" id="{955B1EA0-B341-755A-28F4-0C4522B35CB1}"/>
                </a:ext>
              </a:extLst>
            </p:cNvPr>
            <p:cNvSpPr/>
            <p:nvPr/>
          </p:nvSpPr>
          <p:spPr bwMode="gray">
            <a:xfrm>
              <a:off x="255905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80" name="Forme libre : forme 7379">
              <a:extLst>
                <a:ext uri="{FF2B5EF4-FFF2-40B4-BE49-F238E27FC236}">
                  <a16:creationId xmlns:a16="http://schemas.microsoft.com/office/drawing/2014/main" id="{B81CB2BE-2AB2-58E9-3942-657C81E0CB7E}"/>
                </a:ext>
              </a:extLst>
            </p:cNvPr>
            <p:cNvSpPr/>
            <p:nvPr/>
          </p:nvSpPr>
          <p:spPr bwMode="gray">
            <a:xfrm>
              <a:off x="250952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81" name="Forme libre : forme 7380">
              <a:extLst>
                <a:ext uri="{FF2B5EF4-FFF2-40B4-BE49-F238E27FC236}">
                  <a16:creationId xmlns:a16="http://schemas.microsoft.com/office/drawing/2014/main" id="{9E3B2866-031F-F152-DE34-CF69207AA518}"/>
                </a:ext>
              </a:extLst>
            </p:cNvPr>
            <p:cNvSpPr/>
            <p:nvPr/>
          </p:nvSpPr>
          <p:spPr bwMode="gray">
            <a:xfrm>
              <a:off x="245999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82" name="Forme libre : forme 7381">
              <a:extLst>
                <a:ext uri="{FF2B5EF4-FFF2-40B4-BE49-F238E27FC236}">
                  <a16:creationId xmlns:a16="http://schemas.microsoft.com/office/drawing/2014/main" id="{C1352469-40D1-8F1B-2372-CE5CE6F8E5AA}"/>
                </a:ext>
              </a:extLst>
            </p:cNvPr>
            <p:cNvSpPr/>
            <p:nvPr/>
          </p:nvSpPr>
          <p:spPr bwMode="gray">
            <a:xfrm>
              <a:off x="241173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83" name="Forme libre : forme 7382">
              <a:extLst>
                <a:ext uri="{FF2B5EF4-FFF2-40B4-BE49-F238E27FC236}">
                  <a16:creationId xmlns:a16="http://schemas.microsoft.com/office/drawing/2014/main" id="{F4F48DDD-79F5-C80C-34AF-618CC00D5343}"/>
                </a:ext>
              </a:extLst>
            </p:cNvPr>
            <p:cNvSpPr/>
            <p:nvPr/>
          </p:nvSpPr>
          <p:spPr bwMode="gray">
            <a:xfrm>
              <a:off x="236220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84" name="Forme libre : forme 7383">
              <a:extLst>
                <a:ext uri="{FF2B5EF4-FFF2-40B4-BE49-F238E27FC236}">
                  <a16:creationId xmlns:a16="http://schemas.microsoft.com/office/drawing/2014/main" id="{809A527D-A4BA-A0BE-5B7A-4E71D5080DD4}"/>
                </a:ext>
              </a:extLst>
            </p:cNvPr>
            <p:cNvSpPr/>
            <p:nvPr/>
          </p:nvSpPr>
          <p:spPr bwMode="gray">
            <a:xfrm>
              <a:off x="231394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85" name="Forme libre : forme 7384">
              <a:extLst>
                <a:ext uri="{FF2B5EF4-FFF2-40B4-BE49-F238E27FC236}">
                  <a16:creationId xmlns:a16="http://schemas.microsoft.com/office/drawing/2014/main" id="{759EB826-4252-D5EE-D391-A7F9225BAAC1}"/>
                </a:ext>
              </a:extLst>
            </p:cNvPr>
            <p:cNvSpPr/>
            <p:nvPr/>
          </p:nvSpPr>
          <p:spPr bwMode="gray">
            <a:xfrm>
              <a:off x="206883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86" name="Forme libre : forme 7385">
              <a:extLst>
                <a:ext uri="{FF2B5EF4-FFF2-40B4-BE49-F238E27FC236}">
                  <a16:creationId xmlns:a16="http://schemas.microsoft.com/office/drawing/2014/main" id="{BC0500DA-5631-FB0E-8B8F-751D64692447}"/>
                </a:ext>
              </a:extLst>
            </p:cNvPr>
            <p:cNvSpPr/>
            <p:nvPr/>
          </p:nvSpPr>
          <p:spPr bwMode="gray">
            <a:xfrm>
              <a:off x="201930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87" name="Forme libre : forme 7386">
              <a:extLst>
                <a:ext uri="{FF2B5EF4-FFF2-40B4-BE49-F238E27FC236}">
                  <a16:creationId xmlns:a16="http://schemas.microsoft.com/office/drawing/2014/main" id="{EF1B7DE2-D559-5065-5ACA-1545BAA202B0}"/>
                </a:ext>
              </a:extLst>
            </p:cNvPr>
            <p:cNvSpPr/>
            <p:nvPr/>
          </p:nvSpPr>
          <p:spPr bwMode="gray">
            <a:xfrm>
              <a:off x="196977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88" name="Forme libre : forme 7387">
              <a:extLst>
                <a:ext uri="{FF2B5EF4-FFF2-40B4-BE49-F238E27FC236}">
                  <a16:creationId xmlns:a16="http://schemas.microsoft.com/office/drawing/2014/main" id="{70BF6302-3DF6-355A-AC77-5975923AFCEF}"/>
                </a:ext>
              </a:extLst>
            </p:cNvPr>
            <p:cNvSpPr/>
            <p:nvPr/>
          </p:nvSpPr>
          <p:spPr bwMode="gray">
            <a:xfrm>
              <a:off x="192151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89" name="Forme libre : forme 7388">
              <a:extLst>
                <a:ext uri="{FF2B5EF4-FFF2-40B4-BE49-F238E27FC236}">
                  <a16:creationId xmlns:a16="http://schemas.microsoft.com/office/drawing/2014/main" id="{FAC642DE-4458-3B6B-6FC5-11616BAFE90D}"/>
                </a:ext>
              </a:extLst>
            </p:cNvPr>
            <p:cNvSpPr/>
            <p:nvPr/>
          </p:nvSpPr>
          <p:spPr bwMode="gray">
            <a:xfrm>
              <a:off x="187198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90" name="Forme libre : forme 7389">
              <a:extLst>
                <a:ext uri="{FF2B5EF4-FFF2-40B4-BE49-F238E27FC236}">
                  <a16:creationId xmlns:a16="http://schemas.microsoft.com/office/drawing/2014/main" id="{A39B86AA-E883-386C-D424-ADED391E64E6}"/>
                </a:ext>
              </a:extLst>
            </p:cNvPr>
            <p:cNvSpPr/>
            <p:nvPr/>
          </p:nvSpPr>
          <p:spPr bwMode="gray">
            <a:xfrm>
              <a:off x="182372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91" name="Forme libre : forme 7390">
              <a:extLst>
                <a:ext uri="{FF2B5EF4-FFF2-40B4-BE49-F238E27FC236}">
                  <a16:creationId xmlns:a16="http://schemas.microsoft.com/office/drawing/2014/main" id="{ED15FC57-F010-03A9-6D24-082F28599A1F}"/>
                </a:ext>
              </a:extLst>
            </p:cNvPr>
            <p:cNvSpPr/>
            <p:nvPr/>
          </p:nvSpPr>
          <p:spPr bwMode="gray">
            <a:xfrm>
              <a:off x="177419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92" name="Forme libre : forme 7391">
              <a:extLst>
                <a:ext uri="{FF2B5EF4-FFF2-40B4-BE49-F238E27FC236}">
                  <a16:creationId xmlns:a16="http://schemas.microsoft.com/office/drawing/2014/main" id="{BA8EEE8E-D0AA-8690-AA42-AA6D61AA3A59}"/>
                </a:ext>
              </a:extLst>
            </p:cNvPr>
            <p:cNvSpPr/>
            <p:nvPr/>
          </p:nvSpPr>
          <p:spPr bwMode="gray">
            <a:xfrm>
              <a:off x="172593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93" name="Forme libre : forme 7392">
              <a:extLst>
                <a:ext uri="{FF2B5EF4-FFF2-40B4-BE49-F238E27FC236}">
                  <a16:creationId xmlns:a16="http://schemas.microsoft.com/office/drawing/2014/main" id="{B6EC952A-66AC-10B8-AAFE-83254BB262B3}"/>
                </a:ext>
              </a:extLst>
            </p:cNvPr>
            <p:cNvSpPr/>
            <p:nvPr/>
          </p:nvSpPr>
          <p:spPr bwMode="gray">
            <a:xfrm>
              <a:off x="167640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94" name="Forme libre : forme 7393">
              <a:extLst>
                <a:ext uri="{FF2B5EF4-FFF2-40B4-BE49-F238E27FC236}">
                  <a16:creationId xmlns:a16="http://schemas.microsoft.com/office/drawing/2014/main" id="{D57DF6EC-4964-EA61-3FA7-1D2643E9B619}"/>
                </a:ext>
              </a:extLst>
            </p:cNvPr>
            <p:cNvSpPr/>
            <p:nvPr/>
          </p:nvSpPr>
          <p:spPr bwMode="gray">
            <a:xfrm>
              <a:off x="1626870" y="25285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95" name="Forme libre : forme 7394">
              <a:extLst>
                <a:ext uri="{FF2B5EF4-FFF2-40B4-BE49-F238E27FC236}">
                  <a16:creationId xmlns:a16="http://schemas.microsoft.com/office/drawing/2014/main" id="{B09C57BF-B1A7-9D42-8BE3-45A3577F80CC}"/>
                </a:ext>
              </a:extLst>
            </p:cNvPr>
            <p:cNvSpPr/>
            <p:nvPr/>
          </p:nvSpPr>
          <p:spPr bwMode="gray">
            <a:xfrm>
              <a:off x="1578610" y="25285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96" name="Forme libre : forme 7395">
              <a:extLst>
                <a:ext uri="{FF2B5EF4-FFF2-40B4-BE49-F238E27FC236}">
                  <a16:creationId xmlns:a16="http://schemas.microsoft.com/office/drawing/2014/main" id="{E789815C-F4DB-2510-75E0-C9736DA7D71A}"/>
                </a:ext>
              </a:extLst>
            </p:cNvPr>
            <p:cNvSpPr/>
            <p:nvPr/>
          </p:nvSpPr>
          <p:spPr bwMode="gray">
            <a:xfrm>
              <a:off x="1529080" y="25285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97" name="Forme libre : forme 7396">
              <a:extLst>
                <a:ext uri="{FF2B5EF4-FFF2-40B4-BE49-F238E27FC236}">
                  <a16:creationId xmlns:a16="http://schemas.microsoft.com/office/drawing/2014/main" id="{1D92C2D8-0B2A-C6BD-22C8-F28EF111C3F8}"/>
                </a:ext>
              </a:extLst>
            </p:cNvPr>
            <p:cNvSpPr/>
            <p:nvPr/>
          </p:nvSpPr>
          <p:spPr bwMode="gray">
            <a:xfrm>
              <a:off x="1480820" y="25285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98" name="Forme libre : forme 7397">
              <a:extLst>
                <a:ext uri="{FF2B5EF4-FFF2-40B4-BE49-F238E27FC236}">
                  <a16:creationId xmlns:a16="http://schemas.microsoft.com/office/drawing/2014/main" id="{9076C210-4496-2D89-F760-DA52FB4B73D2}"/>
                </a:ext>
              </a:extLst>
            </p:cNvPr>
            <p:cNvSpPr/>
            <p:nvPr/>
          </p:nvSpPr>
          <p:spPr bwMode="gray">
            <a:xfrm>
              <a:off x="1431290" y="25285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99" name="Forme libre : forme 7398">
              <a:extLst>
                <a:ext uri="{FF2B5EF4-FFF2-40B4-BE49-F238E27FC236}">
                  <a16:creationId xmlns:a16="http://schemas.microsoft.com/office/drawing/2014/main" id="{259546DC-8563-A4E7-2AA7-F14BA0B5565F}"/>
                </a:ext>
              </a:extLst>
            </p:cNvPr>
            <p:cNvSpPr/>
            <p:nvPr/>
          </p:nvSpPr>
          <p:spPr bwMode="gray">
            <a:xfrm>
              <a:off x="1381760" y="25285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00" name="Forme libre : forme 7399">
              <a:extLst>
                <a:ext uri="{FF2B5EF4-FFF2-40B4-BE49-F238E27FC236}">
                  <a16:creationId xmlns:a16="http://schemas.microsoft.com/office/drawing/2014/main" id="{C4763EE0-866D-B0DB-2C68-5D587570461E}"/>
                </a:ext>
              </a:extLst>
            </p:cNvPr>
            <p:cNvSpPr/>
            <p:nvPr/>
          </p:nvSpPr>
          <p:spPr bwMode="gray">
            <a:xfrm>
              <a:off x="1333500" y="25285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01" name="Forme libre : forme 7400">
              <a:extLst>
                <a:ext uri="{FF2B5EF4-FFF2-40B4-BE49-F238E27FC236}">
                  <a16:creationId xmlns:a16="http://schemas.microsoft.com/office/drawing/2014/main" id="{97340B87-F702-6160-B33A-5915000CA203}"/>
                </a:ext>
              </a:extLst>
            </p:cNvPr>
            <p:cNvSpPr/>
            <p:nvPr/>
          </p:nvSpPr>
          <p:spPr bwMode="gray">
            <a:xfrm>
              <a:off x="1283970" y="25285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02" name="Forme libre : forme 7401">
              <a:extLst>
                <a:ext uri="{FF2B5EF4-FFF2-40B4-BE49-F238E27FC236}">
                  <a16:creationId xmlns:a16="http://schemas.microsoft.com/office/drawing/2014/main" id="{97D4FE60-BE9B-175B-302C-648D1F342F82}"/>
                </a:ext>
              </a:extLst>
            </p:cNvPr>
            <p:cNvSpPr/>
            <p:nvPr/>
          </p:nvSpPr>
          <p:spPr bwMode="gray">
            <a:xfrm>
              <a:off x="1235710" y="25285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03" name="Forme libre : forme 7402">
              <a:extLst>
                <a:ext uri="{FF2B5EF4-FFF2-40B4-BE49-F238E27FC236}">
                  <a16:creationId xmlns:a16="http://schemas.microsoft.com/office/drawing/2014/main" id="{EF6B38A0-9DB7-29AE-E9DF-4A2D45C7E255}"/>
                </a:ext>
              </a:extLst>
            </p:cNvPr>
            <p:cNvSpPr/>
            <p:nvPr/>
          </p:nvSpPr>
          <p:spPr bwMode="gray">
            <a:xfrm>
              <a:off x="1186180" y="25285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04" name="Forme libre : forme 7403">
              <a:extLst>
                <a:ext uri="{FF2B5EF4-FFF2-40B4-BE49-F238E27FC236}">
                  <a16:creationId xmlns:a16="http://schemas.microsoft.com/office/drawing/2014/main" id="{5BF69217-A0D0-42BC-1DBA-29C60701A87F}"/>
                </a:ext>
              </a:extLst>
            </p:cNvPr>
            <p:cNvSpPr/>
            <p:nvPr/>
          </p:nvSpPr>
          <p:spPr bwMode="gray">
            <a:xfrm>
              <a:off x="695960" y="25285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05" name="Forme libre : forme 7404">
              <a:extLst>
                <a:ext uri="{FF2B5EF4-FFF2-40B4-BE49-F238E27FC236}">
                  <a16:creationId xmlns:a16="http://schemas.microsoft.com/office/drawing/2014/main" id="{50BAA52A-5F1A-581B-1711-1502CC790788}"/>
                </a:ext>
              </a:extLst>
            </p:cNvPr>
            <p:cNvSpPr/>
            <p:nvPr/>
          </p:nvSpPr>
          <p:spPr bwMode="gray">
            <a:xfrm>
              <a:off x="646430" y="252857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06" name="Forme libre : forme 7405">
              <a:extLst>
                <a:ext uri="{FF2B5EF4-FFF2-40B4-BE49-F238E27FC236}">
                  <a16:creationId xmlns:a16="http://schemas.microsoft.com/office/drawing/2014/main" id="{DF3DA830-78EB-799A-3816-B5C0605AA54E}"/>
                </a:ext>
              </a:extLst>
            </p:cNvPr>
            <p:cNvSpPr/>
            <p:nvPr/>
          </p:nvSpPr>
          <p:spPr bwMode="gray">
            <a:xfrm>
              <a:off x="7117080" y="24790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07" name="Forme libre : forme 7406">
              <a:extLst>
                <a:ext uri="{FF2B5EF4-FFF2-40B4-BE49-F238E27FC236}">
                  <a16:creationId xmlns:a16="http://schemas.microsoft.com/office/drawing/2014/main" id="{A5AEE94B-C388-DA42-4CF8-1A9EE8CDDDED}"/>
                </a:ext>
              </a:extLst>
            </p:cNvPr>
            <p:cNvSpPr/>
            <p:nvPr/>
          </p:nvSpPr>
          <p:spPr bwMode="gray">
            <a:xfrm>
              <a:off x="7067550" y="24790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08" name="Forme libre : forme 7407">
              <a:extLst>
                <a:ext uri="{FF2B5EF4-FFF2-40B4-BE49-F238E27FC236}">
                  <a16:creationId xmlns:a16="http://schemas.microsoft.com/office/drawing/2014/main" id="{0B0C3028-F571-94D2-B4BB-5586B335968D}"/>
                </a:ext>
              </a:extLst>
            </p:cNvPr>
            <p:cNvSpPr/>
            <p:nvPr/>
          </p:nvSpPr>
          <p:spPr bwMode="gray">
            <a:xfrm>
              <a:off x="7019289" y="24790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09" name="Forme libre : forme 7408">
              <a:extLst>
                <a:ext uri="{FF2B5EF4-FFF2-40B4-BE49-F238E27FC236}">
                  <a16:creationId xmlns:a16="http://schemas.microsoft.com/office/drawing/2014/main" id="{B5AF1E58-538F-B354-4055-12622CEB65DB}"/>
                </a:ext>
              </a:extLst>
            </p:cNvPr>
            <p:cNvSpPr/>
            <p:nvPr/>
          </p:nvSpPr>
          <p:spPr bwMode="gray">
            <a:xfrm>
              <a:off x="6920230" y="24790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10" name="Forme libre : forme 7409">
              <a:extLst>
                <a:ext uri="{FF2B5EF4-FFF2-40B4-BE49-F238E27FC236}">
                  <a16:creationId xmlns:a16="http://schemas.microsoft.com/office/drawing/2014/main" id="{B954A0A0-CD08-0AF9-5A86-A93C77887049}"/>
                </a:ext>
              </a:extLst>
            </p:cNvPr>
            <p:cNvSpPr/>
            <p:nvPr/>
          </p:nvSpPr>
          <p:spPr bwMode="gray">
            <a:xfrm>
              <a:off x="6871969" y="24790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11" name="Forme libre : forme 7410">
              <a:extLst>
                <a:ext uri="{FF2B5EF4-FFF2-40B4-BE49-F238E27FC236}">
                  <a16:creationId xmlns:a16="http://schemas.microsoft.com/office/drawing/2014/main" id="{0A65ED71-735B-0BD5-03A6-B8248DE2256C}"/>
                </a:ext>
              </a:extLst>
            </p:cNvPr>
            <p:cNvSpPr/>
            <p:nvPr/>
          </p:nvSpPr>
          <p:spPr bwMode="gray">
            <a:xfrm>
              <a:off x="6822439" y="24790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12" name="Forme libre : forme 7411">
              <a:extLst>
                <a:ext uri="{FF2B5EF4-FFF2-40B4-BE49-F238E27FC236}">
                  <a16:creationId xmlns:a16="http://schemas.microsoft.com/office/drawing/2014/main" id="{A0BBDF2D-A060-BA9C-01E1-BF5A9F8381AF}"/>
                </a:ext>
              </a:extLst>
            </p:cNvPr>
            <p:cNvSpPr/>
            <p:nvPr/>
          </p:nvSpPr>
          <p:spPr bwMode="gray">
            <a:xfrm>
              <a:off x="6774180" y="24790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13" name="Forme libre : forme 7412">
              <a:extLst>
                <a:ext uri="{FF2B5EF4-FFF2-40B4-BE49-F238E27FC236}">
                  <a16:creationId xmlns:a16="http://schemas.microsoft.com/office/drawing/2014/main" id="{5F0504CD-DF84-22C3-4199-2916F2DCDFBF}"/>
                </a:ext>
              </a:extLst>
            </p:cNvPr>
            <p:cNvSpPr/>
            <p:nvPr/>
          </p:nvSpPr>
          <p:spPr bwMode="gray">
            <a:xfrm>
              <a:off x="6724650" y="24790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14" name="Forme libre : forme 7413">
              <a:extLst>
                <a:ext uri="{FF2B5EF4-FFF2-40B4-BE49-F238E27FC236}">
                  <a16:creationId xmlns:a16="http://schemas.microsoft.com/office/drawing/2014/main" id="{68104350-BE04-9649-9FFE-4816CFF6CEF6}"/>
                </a:ext>
              </a:extLst>
            </p:cNvPr>
            <p:cNvSpPr/>
            <p:nvPr/>
          </p:nvSpPr>
          <p:spPr bwMode="gray">
            <a:xfrm>
              <a:off x="6675119" y="24790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15" name="Forme libre : forme 7414">
              <a:extLst>
                <a:ext uri="{FF2B5EF4-FFF2-40B4-BE49-F238E27FC236}">
                  <a16:creationId xmlns:a16="http://schemas.microsoft.com/office/drawing/2014/main" id="{BC83452E-E13E-79DA-2037-F1F22315A029}"/>
                </a:ext>
              </a:extLst>
            </p:cNvPr>
            <p:cNvSpPr/>
            <p:nvPr/>
          </p:nvSpPr>
          <p:spPr bwMode="gray">
            <a:xfrm>
              <a:off x="6626859" y="24790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16" name="Forme libre : forme 7415">
              <a:extLst>
                <a:ext uri="{FF2B5EF4-FFF2-40B4-BE49-F238E27FC236}">
                  <a16:creationId xmlns:a16="http://schemas.microsoft.com/office/drawing/2014/main" id="{490CBB5F-25D1-3050-5799-6F74AFBB836A}"/>
                </a:ext>
              </a:extLst>
            </p:cNvPr>
            <p:cNvSpPr/>
            <p:nvPr/>
          </p:nvSpPr>
          <p:spPr bwMode="gray">
            <a:xfrm>
              <a:off x="6577330" y="24790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17" name="Forme libre : forme 7416">
              <a:extLst>
                <a:ext uri="{FF2B5EF4-FFF2-40B4-BE49-F238E27FC236}">
                  <a16:creationId xmlns:a16="http://schemas.microsoft.com/office/drawing/2014/main" id="{F7B04D0D-0C76-295F-FBFB-54BD9D84659B}"/>
                </a:ext>
              </a:extLst>
            </p:cNvPr>
            <p:cNvSpPr/>
            <p:nvPr/>
          </p:nvSpPr>
          <p:spPr bwMode="gray">
            <a:xfrm>
              <a:off x="6529069" y="24790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18" name="Forme libre : forme 7417">
              <a:extLst>
                <a:ext uri="{FF2B5EF4-FFF2-40B4-BE49-F238E27FC236}">
                  <a16:creationId xmlns:a16="http://schemas.microsoft.com/office/drawing/2014/main" id="{B8D330CC-93AA-9C2D-F62D-AB692BCDDBDE}"/>
                </a:ext>
              </a:extLst>
            </p:cNvPr>
            <p:cNvSpPr/>
            <p:nvPr/>
          </p:nvSpPr>
          <p:spPr bwMode="gray">
            <a:xfrm>
              <a:off x="6479540" y="24790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19" name="Forme libre : forme 7418">
              <a:extLst>
                <a:ext uri="{FF2B5EF4-FFF2-40B4-BE49-F238E27FC236}">
                  <a16:creationId xmlns:a16="http://schemas.microsoft.com/office/drawing/2014/main" id="{D618D4E7-656A-FD4D-9242-52588085468D}"/>
                </a:ext>
              </a:extLst>
            </p:cNvPr>
            <p:cNvSpPr/>
            <p:nvPr/>
          </p:nvSpPr>
          <p:spPr bwMode="gray">
            <a:xfrm>
              <a:off x="643001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20" name="Forme libre : forme 7419">
              <a:extLst>
                <a:ext uri="{FF2B5EF4-FFF2-40B4-BE49-F238E27FC236}">
                  <a16:creationId xmlns:a16="http://schemas.microsoft.com/office/drawing/2014/main" id="{BA08B308-00B3-509B-3493-85485593C137}"/>
                </a:ext>
              </a:extLst>
            </p:cNvPr>
            <p:cNvSpPr/>
            <p:nvPr/>
          </p:nvSpPr>
          <p:spPr bwMode="gray">
            <a:xfrm>
              <a:off x="638175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21" name="Forme libre : forme 7420">
              <a:extLst>
                <a:ext uri="{FF2B5EF4-FFF2-40B4-BE49-F238E27FC236}">
                  <a16:creationId xmlns:a16="http://schemas.microsoft.com/office/drawing/2014/main" id="{F12405BF-E667-D1DF-6EA2-7F3C13B71586}"/>
                </a:ext>
              </a:extLst>
            </p:cNvPr>
            <p:cNvSpPr/>
            <p:nvPr/>
          </p:nvSpPr>
          <p:spPr bwMode="gray">
            <a:xfrm>
              <a:off x="633222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22" name="Forme libre : forme 7421">
              <a:extLst>
                <a:ext uri="{FF2B5EF4-FFF2-40B4-BE49-F238E27FC236}">
                  <a16:creationId xmlns:a16="http://schemas.microsoft.com/office/drawing/2014/main" id="{23BD03CF-3146-E5F3-0490-FCD95373F201}"/>
                </a:ext>
              </a:extLst>
            </p:cNvPr>
            <p:cNvSpPr/>
            <p:nvPr/>
          </p:nvSpPr>
          <p:spPr bwMode="gray">
            <a:xfrm>
              <a:off x="628396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23" name="Forme libre : forme 7422">
              <a:extLst>
                <a:ext uri="{FF2B5EF4-FFF2-40B4-BE49-F238E27FC236}">
                  <a16:creationId xmlns:a16="http://schemas.microsoft.com/office/drawing/2014/main" id="{78A4C61D-6101-5D90-F153-D12DF8DD8934}"/>
                </a:ext>
              </a:extLst>
            </p:cNvPr>
            <p:cNvSpPr/>
            <p:nvPr/>
          </p:nvSpPr>
          <p:spPr bwMode="gray">
            <a:xfrm>
              <a:off x="623443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24" name="Forme libre : forme 7423">
              <a:extLst>
                <a:ext uri="{FF2B5EF4-FFF2-40B4-BE49-F238E27FC236}">
                  <a16:creationId xmlns:a16="http://schemas.microsoft.com/office/drawing/2014/main" id="{62DF192F-A059-4179-10B0-03D2B9F6D968}"/>
                </a:ext>
              </a:extLst>
            </p:cNvPr>
            <p:cNvSpPr/>
            <p:nvPr/>
          </p:nvSpPr>
          <p:spPr bwMode="gray">
            <a:xfrm>
              <a:off x="618490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25" name="Forme libre : forme 7424">
              <a:extLst>
                <a:ext uri="{FF2B5EF4-FFF2-40B4-BE49-F238E27FC236}">
                  <a16:creationId xmlns:a16="http://schemas.microsoft.com/office/drawing/2014/main" id="{9AFBC354-B2C7-0D89-5EF9-4CA5FC05A94B}"/>
                </a:ext>
              </a:extLst>
            </p:cNvPr>
            <p:cNvSpPr/>
            <p:nvPr/>
          </p:nvSpPr>
          <p:spPr bwMode="gray">
            <a:xfrm>
              <a:off x="613664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26" name="Forme libre : forme 7425">
              <a:extLst>
                <a:ext uri="{FF2B5EF4-FFF2-40B4-BE49-F238E27FC236}">
                  <a16:creationId xmlns:a16="http://schemas.microsoft.com/office/drawing/2014/main" id="{33499483-41BD-B1C3-9DA0-E16281BE929B}"/>
                </a:ext>
              </a:extLst>
            </p:cNvPr>
            <p:cNvSpPr/>
            <p:nvPr/>
          </p:nvSpPr>
          <p:spPr bwMode="gray">
            <a:xfrm>
              <a:off x="608711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27" name="Forme libre : forme 7426">
              <a:extLst>
                <a:ext uri="{FF2B5EF4-FFF2-40B4-BE49-F238E27FC236}">
                  <a16:creationId xmlns:a16="http://schemas.microsoft.com/office/drawing/2014/main" id="{004B07BB-FEEF-688B-1184-72A56F86C384}"/>
                </a:ext>
              </a:extLst>
            </p:cNvPr>
            <p:cNvSpPr/>
            <p:nvPr/>
          </p:nvSpPr>
          <p:spPr bwMode="gray">
            <a:xfrm>
              <a:off x="603885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28" name="Forme libre : forme 7427">
              <a:extLst>
                <a:ext uri="{FF2B5EF4-FFF2-40B4-BE49-F238E27FC236}">
                  <a16:creationId xmlns:a16="http://schemas.microsoft.com/office/drawing/2014/main" id="{28700CEE-8CFE-D734-ABF9-DADB96E60EB4}"/>
                </a:ext>
              </a:extLst>
            </p:cNvPr>
            <p:cNvSpPr/>
            <p:nvPr/>
          </p:nvSpPr>
          <p:spPr bwMode="gray">
            <a:xfrm>
              <a:off x="598932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29" name="Forme libre : forme 7428">
              <a:extLst>
                <a:ext uri="{FF2B5EF4-FFF2-40B4-BE49-F238E27FC236}">
                  <a16:creationId xmlns:a16="http://schemas.microsoft.com/office/drawing/2014/main" id="{0C19E4B6-3FA1-5B3F-DF41-EBC3BB2F8C54}"/>
                </a:ext>
              </a:extLst>
            </p:cNvPr>
            <p:cNvSpPr/>
            <p:nvPr/>
          </p:nvSpPr>
          <p:spPr bwMode="gray">
            <a:xfrm>
              <a:off x="594106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30" name="Forme libre : forme 7429">
              <a:extLst>
                <a:ext uri="{FF2B5EF4-FFF2-40B4-BE49-F238E27FC236}">
                  <a16:creationId xmlns:a16="http://schemas.microsoft.com/office/drawing/2014/main" id="{E85C6259-97C6-8375-9D9C-6F9AAB183604}"/>
                </a:ext>
              </a:extLst>
            </p:cNvPr>
            <p:cNvSpPr/>
            <p:nvPr/>
          </p:nvSpPr>
          <p:spPr bwMode="gray">
            <a:xfrm>
              <a:off x="589153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31" name="Forme libre : forme 7430">
              <a:extLst>
                <a:ext uri="{FF2B5EF4-FFF2-40B4-BE49-F238E27FC236}">
                  <a16:creationId xmlns:a16="http://schemas.microsoft.com/office/drawing/2014/main" id="{EC1B379B-872D-45FF-D857-5C20F3E6D4B7}"/>
                </a:ext>
              </a:extLst>
            </p:cNvPr>
            <p:cNvSpPr/>
            <p:nvPr/>
          </p:nvSpPr>
          <p:spPr bwMode="gray">
            <a:xfrm>
              <a:off x="584200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32" name="Forme libre : forme 7431">
              <a:extLst>
                <a:ext uri="{FF2B5EF4-FFF2-40B4-BE49-F238E27FC236}">
                  <a16:creationId xmlns:a16="http://schemas.microsoft.com/office/drawing/2014/main" id="{236F8424-76D9-D6FA-5F5C-66CBDDAAA33C}"/>
                </a:ext>
              </a:extLst>
            </p:cNvPr>
            <p:cNvSpPr/>
            <p:nvPr/>
          </p:nvSpPr>
          <p:spPr bwMode="gray">
            <a:xfrm>
              <a:off x="579374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33" name="Forme libre : forme 7432">
              <a:extLst>
                <a:ext uri="{FF2B5EF4-FFF2-40B4-BE49-F238E27FC236}">
                  <a16:creationId xmlns:a16="http://schemas.microsoft.com/office/drawing/2014/main" id="{D2DDA1B7-EB3A-6739-D6A9-6336C2722651}"/>
                </a:ext>
              </a:extLst>
            </p:cNvPr>
            <p:cNvSpPr/>
            <p:nvPr/>
          </p:nvSpPr>
          <p:spPr bwMode="gray">
            <a:xfrm>
              <a:off x="574421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34" name="Forme libre : forme 7433">
              <a:extLst>
                <a:ext uri="{FF2B5EF4-FFF2-40B4-BE49-F238E27FC236}">
                  <a16:creationId xmlns:a16="http://schemas.microsoft.com/office/drawing/2014/main" id="{CB7A4C20-8F6B-E1F2-AB57-80C87AF57D40}"/>
                </a:ext>
              </a:extLst>
            </p:cNvPr>
            <p:cNvSpPr/>
            <p:nvPr/>
          </p:nvSpPr>
          <p:spPr bwMode="gray">
            <a:xfrm>
              <a:off x="569595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35" name="Forme libre : forme 7434">
              <a:extLst>
                <a:ext uri="{FF2B5EF4-FFF2-40B4-BE49-F238E27FC236}">
                  <a16:creationId xmlns:a16="http://schemas.microsoft.com/office/drawing/2014/main" id="{1732A418-3134-DE43-A1A2-3134287354C6}"/>
                </a:ext>
              </a:extLst>
            </p:cNvPr>
            <p:cNvSpPr/>
            <p:nvPr/>
          </p:nvSpPr>
          <p:spPr bwMode="gray">
            <a:xfrm>
              <a:off x="564642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36" name="Forme libre : forme 7435">
              <a:extLst>
                <a:ext uri="{FF2B5EF4-FFF2-40B4-BE49-F238E27FC236}">
                  <a16:creationId xmlns:a16="http://schemas.microsoft.com/office/drawing/2014/main" id="{2FC55D8B-CD82-2EB4-1973-8CD8D8616B6A}"/>
                </a:ext>
              </a:extLst>
            </p:cNvPr>
            <p:cNvSpPr/>
            <p:nvPr/>
          </p:nvSpPr>
          <p:spPr bwMode="gray">
            <a:xfrm>
              <a:off x="559689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37" name="Forme libre : forme 7436">
              <a:extLst>
                <a:ext uri="{FF2B5EF4-FFF2-40B4-BE49-F238E27FC236}">
                  <a16:creationId xmlns:a16="http://schemas.microsoft.com/office/drawing/2014/main" id="{2D7F97EE-E759-90CF-EB22-F50460F2641B}"/>
                </a:ext>
              </a:extLst>
            </p:cNvPr>
            <p:cNvSpPr/>
            <p:nvPr/>
          </p:nvSpPr>
          <p:spPr bwMode="gray">
            <a:xfrm>
              <a:off x="554863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38" name="Forme libre : forme 7437">
              <a:extLst>
                <a:ext uri="{FF2B5EF4-FFF2-40B4-BE49-F238E27FC236}">
                  <a16:creationId xmlns:a16="http://schemas.microsoft.com/office/drawing/2014/main" id="{4B8B1BEC-827D-C968-13D2-E2170DEA3E27}"/>
                </a:ext>
              </a:extLst>
            </p:cNvPr>
            <p:cNvSpPr/>
            <p:nvPr/>
          </p:nvSpPr>
          <p:spPr bwMode="gray">
            <a:xfrm>
              <a:off x="549910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39" name="Forme libre : forme 7438">
              <a:extLst>
                <a:ext uri="{FF2B5EF4-FFF2-40B4-BE49-F238E27FC236}">
                  <a16:creationId xmlns:a16="http://schemas.microsoft.com/office/drawing/2014/main" id="{0452DB5C-31C8-7C02-BAC9-97A230FD3B7A}"/>
                </a:ext>
              </a:extLst>
            </p:cNvPr>
            <p:cNvSpPr/>
            <p:nvPr/>
          </p:nvSpPr>
          <p:spPr bwMode="gray">
            <a:xfrm>
              <a:off x="545084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40" name="Forme libre : forme 7439">
              <a:extLst>
                <a:ext uri="{FF2B5EF4-FFF2-40B4-BE49-F238E27FC236}">
                  <a16:creationId xmlns:a16="http://schemas.microsoft.com/office/drawing/2014/main" id="{422D0581-43FA-5724-CEE0-D920F3E9967E}"/>
                </a:ext>
              </a:extLst>
            </p:cNvPr>
            <p:cNvSpPr/>
            <p:nvPr/>
          </p:nvSpPr>
          <p:spPr bwMode="gray">
            <a:xfrm>
              <a:off x="540131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41" name="Forme libre : forme 7440">
              <a:extLst>
                <a:ext uri="{FF2B5EF4-FFF2-40B4-BE49-F238E27FC236}">
                  <a16:creationId xmlns:a16="http://schemas.microsoft.com/office/drawing/2014/main" id="{32642916-091C-4EC0-09F8-FA776E0289D6}"/>
                </a:ext>
              </a:extLst>
            </p:cNvPr>
            <p:cNvSpPr/>
            <p:nvPr/>
          </p:nvSpPr>
          <p:spPr bwMode="gray">
            <a:xfrm>
              <a:off x="535178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42" name="Forme libre : forme 7441">
              <a:extLst>
                <a:ext uri="{FF2B5EF4-FFF2-40B4-BE49-F238E27FC236}">
                  <a16:creationId xmlns:a16="http://schemas.microsoft.com/office/drawing/2014/main" id="{07826EB3-1D36-59A0-8D49-B32B7E470484}"/>
                </a:ext>
              </a:extLst>
            </p:cNvPr>
            <p:cNvSpPr/>
            <p:nvPr/>
          </p:nvSpPr>
          <p:spPr bwMode="gray">
            <a:xfrm>
              <a:off x="530352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43" name="Forme libre : forme 7442">
              <a:extLst>
                <a:ext uri="{FF2B5EF4-FFF2-40B4-BE49-F238E27FC236}">
                  <a16:creationId xmlns:a16="http://schemas.microsoft.com/office/drawing/2014/main" id="{6AC5E53E-4D0B-E432-6DB8-36C207386248}"/>
                </a:ext>
              </a:extLst>
            </p:cNvPr>
            <p:cNvSpPr/>
            <p:nvPr/>
          </p:nvSpPr>
          <p:spPr bwMode="gray">
            <a:xfrm>
              <a:off x="525399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44" name="Forme libre : forme 7443">
              <a:extLst>
                <a:ext uri="{FF2B5EF4-FFF2-40B4-BE49-F238E27FC236}">
                  <a16:creationId xmlns:a16="http://schemas.microsoft.com/office/drawing/2014/main" id="{50EB6E9D-3CE4-37B5-874A-3AB3ED754EFE}"/>
                </a:ext>
              </a:extLst>
            </p:cNvPr>
            <p:cNvSpPr/>
            <p:nvPr/>
          </p:nvSpPr>
          <p:spPr bwMode="gray">
            <a:xfrm>
              <a:off x="520573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45" name="Forme libre : forme 7444">
              <a:extLst>
                <a:ext uri="{FF2B5EF4-FFF2-40B4-BE49-F238E27FC236}">
                  <a16:creationId xmlns:a16="http://schemas.microsoft.com/office/drawing/2014/main" id="{F3058D3C-E3BB-830C-D315-B9B6447E8965}"/>
                </a:ext>
              </a:extLst>
            </p:cNvPr>
            <p:cNvSpPr/>
            <p:nvPr/>
          </p:nvSpPr>
          <p:spPr bwMode="gray">
            <a:xfrm>
              <a:off x="515620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46" name="Forme libre : forme 7445">
              <a:extLst>
                <a:ext uri="{FF2B5EF4-FFF2-40B4-BE49-F238E27FC236}">
                  <a16:creationId xmlns:a16="http://schemas.microsoft.com/office/drawing/2014/main" id="{EF82D4D9-E499-D9F3-4D7C-4B24E63AF683}"/>
                </a:ext>
              </a:extLst>
            </p:cNvPr>
            <p:cNvSpPr/>
            <p:nvPr/>
          </p:nvSpPr>
          <p:spPr bwMode="gray">
            <a:xfrm>
              <a:off x="510667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47" name="Forme libre : forme 7446">
              <a:extLst>
                <a:ext uri="{FF2B5EF4-FFF2-40B4-BE49-F238E27FC236}">
                  <a16:creationId xmlns:a16="http://schemas.microsoft.com/office/drawing/2014/main" id="{561A4592-E2BE-1015-B464-4708D0A5A3B7}"/>
                </a:ext>
              </a:extLst>
            </p:cNvPr>
            <p:cNvSpPr/>
            <p:nvPr/>
          </p:nvSpPr>
          <p:spPr bwMode="gray">
            <a:xfrm>
              <a:off x="505841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48" name="Forme libre : forme 7447">
              <a:extLst>
                <a:ext uri="{FF2B5EF4-FFF2-40B4-BE49-F238E27FC236}">
                  <a16:creationId xmlns:a16="http://schemas.microsoft.com/office/drawing/2014/main" id="{663AB649-34CC-9975-4238-0441D3866995}"/>
                </a:ext>
              </a:extLst>
            </p:cNvPr>
            <p:cNvSpPr/>
            <p:nvPr/>
          </p:nvSpPr>
          <p:spPr bwMode="gray">
            <a:xfrm>
              <a:off x="500888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49" name="Forme libre : forme 7448">
              <a:extLst>
                <a:ext uri="{FF2B5EF4-FFF2-40B4-BE49-F238E27FC236}">
                  <a16:creationId xmlns:a16="http://schemas.microsoft.com/office/drawing/2014/main" id="{3D2C0FD0-F744-D1D6-39AB-C1E3C1054F89}"/>
                </a:ext>
              </a:extLst>
            </p:cNvPr>
            <p:cNvSpPr/>
            <p:nvPr/>
          </p:nvSpPr>
          <p:spPr bwMode="gray">
            <a:xfrm>
              <a:off x="496062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50" name="Forme libre : forme 7449">
              <a:extLst>
                <a:ext uri="{FF2B5EF4-FFF2-40B4-BE49-F238E27FC236}">
                  <a16:creationId xmlns:a16="http://schemas.microsoft.com/office/drawing/2014/main" id="{D26D3AE7-F65E-95CA-3436-EBEDC0391C1A}"/>
                </a:ext>
              </a:extLst>
            </p:cNvPr>
            <p:cNvSpPr/>
            <p:nvPr/>
          </p:nvSpPr>
          <p:spPr bwMode="gray">
            <a:xfrm>
              <a:off x="491109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51" name="Forme libre : forme 7450">
              <a:extLst>
                <a:ext uri="{FF2B5EF4-FFF2-40B4-BE49-F238E27FC236}">
                  <a16:creationId xmlns:a16="http://schemas.microsoft.com/office/drawing/2014/main" id="{D2163C19-897C-F5F1-E83C-F95357F1EEEB}"/>
                </a:ext>
              </a:extLst>
            </p:cNvPr>
            <p:cNvSpPr/>
            <p:nvPr/>
          </p:nvSpPr>
          <p:spPr bwMode="gray">
            <a:xfrm>
              <a:off x="486156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52" name="Forme libre : forme 7451">
              <a:extLst>
                <a:ext uri="{FF2B5EF4-FFF2-40B4-BE49-F238E27FC236}">
                  <a16:creationId xmlns:a16="http://schemas.microsoft.com/office/drawing/2014/main" id="{A863688F-B539-3772-C272-C8A8A92C98F2}"/>
                </a:ext>
              </a:extLst>
            </p:cNvPr>
            <p:cNvSpPr/>
            <p:nvPr/>
          </p:nvSpPr>
          <p:spPr bwMode="gray">
            <a:xfrm>
              <a:off x="481330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53" name="Forme libre : forme 7452">
              <a:extLst>
                <a:ext uri="{FF2B5EF4-FFF2-40B4-BE49-F238E27FC236}">
                  <a16:creationId xmlns:a16="http://schemas.microsoft.com/office/drawing/2014/main" id="{D651ECBD-5E56-B47F-801E-0E5EC5DA6255}"/>
                </a:ext>
              </a:extLst>
            </p:cNvPr>
            <p:cNvSpPr/>
            <p:nvPr/>
          </p:nvSpPr>
          <p:spPr bwMode="gray">
            <a:xfrm>
              <a:off x="476377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54" name="Forme libre : forme 7453">
              <a:extLst>
                <a:ext uri="{FF2B5EF4-FFF2-40B4-BE49-F238E27FC236}">
                  <a16:creationId xmlns:a16="http://schemas.microsoft.com/office/drawing/2014/main" id="{5B67D43A-4DD1-CD8F-42BA-EA1EED72137B}"/>
                </a:ext>
              </a:extLst>
            </p:cNvPr>
            <p:cNvSpPr/>
            <p:nvPr/>
          </p:nvSpPr>
          <p:spPr bwMode="gray">
            <a:xfrm>
              <a:off x="471551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55" name="Forme libre : forme 7454">
              <a:extLst>
                <a:ext uri="{FF2B5EF4-FFF2-40B4-BE49-F238E27FC236}">
                  <a16:creationId xmlns:a16="http://schemas.microsoft.com/office/drawing/2014/main" id="{04178697-6371-0113-759B-94D3256CF0F2}"/>
                </a:ext>
              </a:extLst>
            </p:cNvPr>
            <p:cNvSpPr/>
            <p:nvPr/>
          </p:nvSpPr>
          <p:spPr bwMode="gray">
            <a:xfrm>
              <a:off x="466598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56" name="Forme libre : forme 7455">
              <a:extLst>
                <a:ext uri="{FF2B5EF4-FFF2-40B4-BE49-F238E27FC236}">
                  <a16:creationId xmlns:a16="http://schemas.microsoft.com/office/drawing/2014/main" id="{56885E7D-F78A-27F8-6078-D0A9B8F83CA5}"/>
                </a:ext>
              </a:extLst>
            </p:cNvPr>
            <p:cNvSpPr/>
            <p:nvPr/>
          </p:nvSpPr>
          <p:spPr bwMode="gray">
            <a:xfrm>
              <a:off x="461772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57" name="Forme libre : forme 7456">
              <a:extLst>
                <a:ext uri="{FF2B5EF4-FFF2-40B4-BE49-F238E27FC236}">
                  <a16:creationId xmlns:a16="http://schemas.microsoft.com/office/drawing/2014/main" id="{2A85D2D1-818D-A76F-27BF-A601F95E61DD}"/>
                </a:ext>
              </a:extLst>
            </p:cNvPr>
            <p:cNvSpPr/>
            <p:nvPr/>
          </p:nvSpPr>
          <p:spPr bwMode="gray">
            <a:xfrm>
              <a:off x="456819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58" name="Forme libre : forme 7457">
              <a:extLst>
                <a:ext uri="{FF2B5EF4-FFF2-40B4-BE49-F238E27FC236}">
                  <a16:creationId xmlns:a16="http://schemas.microsoft.com/office/drawing/2014/main" id="{5C00A62C-B1A5-0FF2-FEBA-11798B226E5D}"/>
                </a:ext>
              </a:extLst>
            </p:cNvPr>
            <p:cNvSpPr/>
            <p:nvPr/>
          </p:nvSpPr>
          <p:spPr bwMode="gray">
            <a:xfrm>
              <a:off x="451866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59" name="Forme libre : forme 7458">
              <a:extLst>
                <a:ext uri="{FF2B5EF4-FFF2-40B4-BE49-F238E27FC236}">
                  <a16:creationId xmlns:a16="http://schemas.microsoft.com/office/drawing/2014/main" id="{29DC44D0-BDF2-8F7D-C316-0251CA951F4B}"/>
                </a:ext>
              </a:extLst>
            </p:cNvPr>
            <p:cNvSpPr/>
            <p:nvPr/>
          </p:nvSpPr>
          <p:spPr bwMode="gray">
            <a:xfrm>
              <a:off x="447040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60" name="Forme libre : forme 7459">
              <a:extLst>
                <a:ext uri="{FF2B5EF4-FFF2-40B4-BE49-F238E27FC236}">
                  <a16:creationId xmlns:a16="http://schemas.microsoft.com/office/drawing/2014/main" id="{1E8464D1-837C-1869-D28B-2143CC54F260}"/>
                </a:ext>
              </a:extLst>
            </p:cNvPr>
            <p:cNvSpPr/>
            <p:nvPr/>
          </p:nvSpPr>
          <p:spPr bwMode="gray">
            <a:xfrm>
              <a:off x="442087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61" name="Forme libre : forme 7460">
              <a:extLst>
                <a:ext uri="{FF2B5EF4-FFF2-40B4-BE49-F238E27FC236}">
                  <a16:creationId xmlns:a16="http://schemas.microsoft.com/office/drawing/2014/main" id="{13804189-A5E5-5686-AFCE-F04AE4234786}"/>
                </a:ext>
              </a:extLst>
            </p:cNvPr>
            <p:cNvSpPr/>
            <p:nvPr/>
          </p:nvSpPr>
          <p:spPr bwMode="gray">
            <a:xfrm>
              <a:off x="437261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62" name="Forme libre : forme 7461">
              <a:extLst>
                <a:ext uri="{FF2B5EF4-FFF2-40B4-BE49-F238E27FC236}">
                  <a16:creationId xmlns:a16="http://schemas.microsoft.com/office/drawing/2014/main" id="{B7ACCB0B-D0E0-B036-548B-AD4137C0CF16}"/>
                </a:ext>
              </a:extLst>
            </p:cNvPr>
            <p:cNvSpPr/>
            <p:nvPr/>
          </p:nvSpPr>
          <p:spPr bwMode="gray">
            <a:xfrm>
              <a:off x="422529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63" name="Forme libre : forme 7462">
              <a:extLst>
                <a:ext uri="{FF2B5EF4-FFF2-40B4-BE49-F238E27FC236}">
                  <a16:creationId xmlns:a16="http://schemas.microsoft.com/office/drawing/2014/main" id="{39D2B611-732C-218D-A4DC-5BD78F2E83FB}"/>
                </a:ext>
              </a:extLst>
            </p:cNvPr>
            <p:cNvSpPr/>
            <p:nvPr/>
          </p:nvSpPr>
          <p:spPr bwMode="gray">
            <a:xfrm>
              <a:off x="417576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64" name="Forme libre : forme 7463">
              <a:extLst>
                <a:ext uri="{FF2B5EF4-FFF2-40B4-BE49-F238E27FC236}">
                  <a16:creationId xmlns:a16="http://schemas.microsoft.com/office/drawing/2014/main" id="{6A9A9D31-6E9B-08EB-AEA4-85949DEE7B38}"/>
                </a:ext>
              </a:extLst>
            </p:cNvPr>
            <p:cNvSpPr/>
            <p:nvPr/>
          </p:nvSpPr>
          <p:spPr bwMode="gray">
            <a:xfrm>
              <a:off x="412750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65" name="Forme libre : forme 7464">
              <a:extLst>
                <a:ext uri="{FF2B5EF4-FFF2-40B4-BE49-F238E27FC236}">
                  <a16:creationId xmlns:a16="http://schemas.microsoft.com/office/drawing/2014/main" id="{8951E778-7988-5023-61A8-A160D8B833C0}"/>
                </a:ext>
              </a:extLst>
            </p:cNvPr>
            <p:cNvSpPr/>
            <p:nvPr/>
          </p:nvSpPr>
          <p:spPr bwMode="gray">
            <a:xfrm>
              <a:off x="407797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66" name="Forme libre : forme 7465">
              <a:extLst>
                <a:ext uri="{FF2B5EF4-FFF2-40B4-BE49-F238E27FC236}">
                  <a16:creationId xmlns:a16="http://schemas.microsoft.com/office/drawing/2014/main" id="{E89DF146-8063-9DD9-B084-3299448F73FF}"/>
                </a:ext>
              </a:extLst>
            </p:cNvPr>
            <p:cNvSpPr/>
            <p:nvPr/>
          </p:nvSpPr>
          <p:spPr bwMode="gray">
            <a:xfrm>
              <a:off x="402844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67" name="Forme libre : forme 7466">
              <a:extLst>
                <a:ext uri="{FF2B5EF4-FFF2-40B4-BE49-F238E27FC236}">
                  <a16:creationId xmlns:a16="http://schemas.microsoft.com/office/drawing/2014/main" id="{0A2F2355-CA1D-2C5A-46EF-D9B40397DC89}"/>
                </a:ext>
              </a:extLst>
            </p:cNvPr>
            <p:cNvSpPr/>
            <p:nvPr/>
          </p:nvSpPr>
          <p:spPr bwMode="gray">
            <a:xfrm>
              <a:off x="398018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68" name="Forme libre : forme 7467">
              <a:extLst>
                <a:ext uri="{FF2B5EF4-FFF2-40B4-BE49-F238E27FC236}">
                  <a16:creationId xmlns:a16="http://schemas.microsoft.com/office/drawing/2014/main" id="{6A9970F4-0C32-A4AE-D6C1-8673F706F49F}"/>
                </a:ext>
              </a:extLst>
            </p:cNvPr>
            <p:cNvSpPr/>
            <p:nvPr/>
          </p:nvSpPr>
          <p:spPr bwMode="gray">
            <a:xfrm>
              <a:off x="260731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69" name="Forme libre : forme 7468">
              <a:extLst>
                <a:ext uri="{FF2B5EF4-FFF2-40B4-BE49-F238E27FC236}">
                  <a16:creationId xmlns:a16="http://schemas.microsoft.com/office/drawing/2014/main" id="{153640DD-C3C0-147E-E628-87E41EB952B1}"/>
                </a:ext>
              </a:extLst>
            </p:cNvPr>
            <p:cNvSpPr/>
            <p:nvPr/>
          </p:nvSpPr>
          <p:spPr bwMode="gray">
            <a:xfrm>
              <a:off x="255905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70" name="Forme libre : forme 7469">
              <a:extLst>
                <a:ext uri="{FF2B5EF4-FFF2-40B4-BE49-F238E27FC236}">
                  <a16:creationId xmlns:a16="http://schemas.microsoft.com/office/drawing/2014/main" id="{9A89D5B3-7803-4A99-74D8-9C7BB8FD536E}"/>
                </a:ext>
              </a:extLst>
            </p:cNvPr>
            <p:cNvSpPr/>
            <p:nvPr/>
          </p:nvSpPr>
          <p:spPr bwMode="gray">
            <a:xfrm>
              <a:off x="245999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71" name="Forme libre : forme 7470">
              <a:extLst>
                <a:ext uri="{FF2B5EF4-FFF2-40B4-BE49-F238E27FC236}">
                  <a16:creationId xmlns:a16="http://schemas.microsoft.com/office/drawing/2014/main" id="{46A3262B-7772-AD52-F5CE-861F6A95D3E6}"/>
                </a:ext>
              </a:extLst>
            </p:cNvPr>
            <p:cNvSpPr/>
            <p:nvPr/>
          </p:nvSpPr>
          <p:spPr bwMode="gray">
            <a:xfrm>
              <a:off x="241173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72" name="Forme libre : forme 7471">
              <a:extLst>
                <a:ext uri="{FF2B5EF4-FFF2-40B4-BE49-F238E27FC236}">
                  <a16:creationId xmlns:a16="http://schemas.microsoft.com/office/drawing/2014/main" id="{645C09F2-170C-DCAF-F4EE-46ABB6FB6C01}"/>
                </a:ext>
              </a:extLst>
            </p:cNvPr>
            <p:cNvSpPr/>
            <p:nvPr/>
          </p:nvSpPr>
          <p:spPr bwMode="gray">
            <a:xfrm>
              <a:off x="236220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73" name="Forme libre : forme 7472">
              <a:extLst>
                <a:ext uri="{FF2B5EF4-FFF2-40B4-BE49-F238E27FC236}">
                  <a16:creationId xmlns:a16="http://schemas.microsoft.com/office/drawing/2014/main" id="{7C94B4A2-3E0F-5D1E-CC51-136D8CD56ABF}"/>
                </a:ext>
              </a:extLst>
            </p:cNvPr>
            <p:cNvSpPr/>
            <p:nvPr/>
          </p:nvSpPr>
          <p:spPr bwMode="gray">
            <a:xfrm>
              <a:off x="201930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74" name="Forme libre : forme 7473">
              <a:extLst>
                <a:ext uri="{FF2B5EF4-FFF2-40B4-BE49-F238E27FC236}">
                  <a16:creationId xmlns:a16="http://schemas.microsoft.com/office/drawing/2014/main" id="{42FF0BDB-9D04-CE21-F455-CBD002DD17DC}"/>
                </a:ext>
              </a:extLst>
            </p:cNvPr>
            <p:cNvSpPr/>
            <p:nvPr/>
          </p:nvSpPr>
          <p:spPr bwMode="gray">
            <a:xfrm>
              <a:off x="196977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75" name="Forme libre : forme 7474">
              <a:extLst>
                <a:ext uri="{FF2B5EF4-FFF2-40B4-BE49-F238E27FC236}">
                  <a16:creationId xmlns:a16="http://schemas.microsoft.com/office/drawing/2014/main" id="{1B168DC8-56A0-4320-A607-6431B1778833}"/>
                </a:ext>
              </a:extLst>
            </p:cNvPr>
            <p:cNvSpPr/>
            <p:nvPr/>
          </p:nvSpPr>
          <p:spPr bwMode="gray">
            <a:xfrm>
              <a:off x="192151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76" name="Forme libre : forme 7475">
              <a:extLst>
                <a:ext uri="{FF2B5EF4-FFF2-40B4-BE49-F238E27FC236}">
                  <a16:creationId xmlns:a16="http://schemas.microsoft.com/office/drawing/2014/main" id="{37F4ED35-2E7B-EE95-169B-7B86D9713495}"/>
                </a:ext>
              </a:extLst>
            </p:cNvPr>
            <p:cNvSpPr/>
            <p:nvPr/>
          </p:nvSpPr>
          <p:spPr bwMode="gray">
            <a:xfrm>
              <a:off x="187198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77" name="Forme libre : forme 7476">
              <a:extLst>
                <a:ext uri="{FF2B5EF4-FFF2-40B4-BE49-F238E27FC236}">
                  <a16:creationId xmlns:a16="http://schemas.microsoft.com/office/drawing/2014/main" id="{3431842D-E83D-8741-133F-9DCC57C24810}"/>
                </a:ext>
              </a:extLst>
            </p:cNvPr>
            <p:cNvSpPr/>
            <p:nvPr/>
          </p:nvSpPr>
          <p:spPr bwMode="gray">
            <a:xfrm>
              <a:off x="182372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78" name="Forme libre : forme 7477">
              <a:extLst>
                <a:ext uri="{FF2B5EF4-FFF2-40B4-BE49-F238E27FC236}">
                  <a16:creationId xmlns:a16="http://schemas.microsoft.com/office/drawing/2014/main" id="{AE79788E-0CAA-35F2-9471-558587530108}"/>
                </a:ext>
              </a:extLst>
            </p:cNvPr>
            <p:cNvSpPr/>
            <p:nvPr/>
          </p:nvSpPr>
          <p:spPr bwMode="gray">
            <a:xfrm>
              <a:off x="177419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79" name="Forme libre : forme 7478">
              <a:extLst>
                <a:ext uri="{FF2B5EF4-FFF2-40B4-BE49-F238E27FC236}">
                  <a16:creationId xmlns:a16="http://schemas.microsoft.com/office/drawing/2014/main" id="{DEE0DAB3-CCAA-063A-9F4F-791622B16217}"/>
                </a:ext>
              </a:extLst>
            </p:cNvPr>
            <p:cNvSpPr/>
            <p:nvPr/>
          </p:nvSpPr>
          <p:spPr bwMode="gray">
            <a:xfrm>
              <a:off x="172593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80" name="Forme libre : forme 7479">
              <a:extLst>
                <a:ext uri="{FF2B5EF4-FFF2-40B4-BE49-F238E27FC236}">
                  <a16:creationId xmlns:a16="http://schemas.microsoft.com/office/drawing/2014/main" id="{7E051538-7E40-A9CC-9A5B-C27FC5BDF6C2}"/>
                </a:ext>
              </a:extLst>
            </p:cNvPr>
            <p:cNvSpPr/>
            <p:nvPr/>
          </p:nvSpPr>
          <p:spPr bwMode="gray">
            <a:xfrm>
              <a:off x="167640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81" name="Forme libre : forme 7480">
              <a:extLst>
                <a:ext uri="{FF2B5EF4-FFF2-40B4-BE49-F238E27FC236}">
                  <a16:creationId xmlns:a16="http://schemas.microsoft.com/office/drawing/2014/main" id="{0EE97701-FF87-D3FE-ACAE-1A40FC86FC1A}"/>
                </a:ext>
              </a:extLst>
            </p:cNvPr>
            <p:cNvSpPr/>
            <p:nvPr/>
          </p:nvSpPr>
          <p:spPr bwMode="gray">
            <a:xfrm>
              <a:off x="1626870" y="24790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82" name="Forme libre : forme 7481">
              <a:extLst>
                <a:ext uri="{FF2B5EF4-FFF2-40B4-BE49-F238E27FC236}">
                  <a16:creationId xmlns:a16="http://schemas.microsoft.com/office/drawing/2014/main" id="{9211141E-8046-5654-41F7-714590E3153F}"/>
                </a:ext>
              </a:extLst>
            </p:cNvPr>
            <p:cNvSpPr/>
            <p:nvPr/>
          </p:nvSpPr>
          <p:spPr bwMode="gray">
            <a:xfrm>
              <a:off x="1578610" y="24790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83" name="Forme libre : forme 7482">
              <a:extLst>
                <a:ext uri="{FF2B5EF4-FFF2-40B4-BE49-F238E27FC236}">
                  <a16:creationId xmlns:a16="http://schemas.microsoft.com/office/drawing/2014/main" id="{0C0A8FD2-D321-8CF5-A38C-6D0A8EE11012}"/>
                </a:ext>
              </a:extLst>
            </p:cNvPr>
            <p:cNvSpPr/>
            <p:nvPr/>
          </p:nvSpPr>
          <p:spPr bwMode="gray">
            <a:xfrm>
              <a:off x="1529080" y="24790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84" name="Forme libre : forme 7483">
              <a:extLst>
                <a:ext uri="{FF2B5EF4-FFF2-40B4-BE49-F238E27FC236}">
                  <a16:creationId xmlns:a16="http://schemas.microsoft.com/office/drawing/2014/main" id="{263B77FE-2369-AE9B-1103-9DE4E73ED19C}"/>
                </a:ext>
              </a:extLst>
            </p:cNvPr>
            <p:cNvSpPr/>
            <p:nvPr/>
          </p:nvSpPr>
          <p:spPr bwMode="gray">
            <a:xfrm>
              <a:off x="1480820" y="24790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85" name="Forme libre : forme 7484">
              <a:extLst>
                <a:ext uri="{FF2B5EF4-FFF2-40B4-BE49-F238E27FC236}">
                  <a16:creationId xmlns:a16="http://schemas.microsoft.com/office/drawing/2014/main" id="{9010739E-A802-BE91-3E4E-8DAB36DA5E79}"/>
                </a:ext>
              </a:extLst>
            </p:cNvPr>
            <p:cNvSpPr/>
            <p:nvPr/>
          </p:nvSpPr>
          <p:spPr bwMode="gray">
            <a:xfrm>
              <a:off x="1431290" y="24790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86" name="Forme libre : forme 7485">
              <a:extLst>
                <a:ext uri="{FF2B5EF4-FFF2-40B4-BE49-F238E27FC236}">
                  <a16:creationId xmlns:a16="http://schemas.microsoft.com/office/drawing/2014/main" id="{69A115F0-3195-07BA-7BCA-993C103D8FF7}"/>
                </a:ext>
              </a:extLst>
            </p:cNvPr>
            <p:cNvSpPr/>
            <p:nvPr/>
          </p:nvSpPr>
          <p:spPr bwMode="gray">
            <a:xfrm>
              <a:off x="1381760" y="24790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87" name="Forme libre : forme 7486">
              <a:extLst>
                <a:ext uri="{FF2B5EF4-FFF2-40B4-BE49-F238E27FC236}">
                  <a16:creationId xmlns:a16="http://schemas.microsoft.com/office/drawing/2014/main" id="{855AD6CC-0187-42CB-E73F-036C4CCA4D71}"/>
                </a:ext>
              </a:extLst>
            </p:cNvPr>
            <p:cNvSpPr/>
            <p:nvPr/>
          </p:nvSpPr>
          <p:spPr bwMode="gray">
            <a:xfrm>
              <a:off x="1333500" y="24790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88" name="Forme libre : forme 7487">
              <a:extLst>
                <a:ext uri="{FF2B5EF4-FFF2-40B4-BE49-F238E27FC236}">
                  <a16:creationId xmlns:a16="http://schemas.microsoft.com/office/drawing/2014/main" id="{03ADF120-0471-602F-7BDF-314EF5F9A45D}"/>
                </a:ext>
              </a:extLst>
            </p:cNvPr>
            <p:cNvSpPr/>
            <p:nvPr/>
          </p:nvSpPr>
          <p:spPr bwMode="gray">
            <a:xfrm>
              <a:off x="1283970" y="24790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89" name="Forme libre : forme 7488">
              <a:extLst>
                <a:ext uri="{FF2B5EF4-FFF2-40B4-BE49-F238E27FC236}">
                  <a16:creationId xmlns:a16="http://schemas.microsoft.com/office/drawing/2014/main" id="{34F81BA2-DE8A-61E6-B57E-1DC26415A69D}"/>
                </a:ext>
              </a:extLst>
            </p:cNvPr>
            <p:cNvSpPr/>
            <p:nvPr/>
          </p:nvSpPr>
          <p:spPr bwMode="gray">
            <a:xfrm>
              <a:off x="1235710" y="24790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90" name="Forme libre : forme 7489">
              <a:extLst>
                <a:ext uri="{FF2B5EF4-FFF2-40B4-BE49-F238E27FC236}">
                  <a16:creationId xmlns:a16="http://schemas.microsoft.com/office/drawing/2014/main" id="{B4AB014C-03D9-D9C8-A28E-BE1D5F58475D}"/>
                </a:ext>
              </a:extLst>
            </p:cNvPr>
            <p:cNvSpPr/>
            <p:nvPr/>
          </p:nvSpPr>
          <p:spPr bwMode="gray">
            <a:xfrm>
              <a:off x="1186180" y="24790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91" name="Forme libre : forme 7490">
              <a:extLst>
                <a:ext uri="{FF2B5EF4-FFF2-40B4-BE49-F238E27FC236}">
                  <a16:creationId xmlns:a16="http://schemas.microsoft.com/office/drawing/2014/main" id="{E03D7E0D-C325-F0CD-D0C0-ACD46D427DAE}"/>
                </a:ext>
              </a:extLst>
            </p:cNvPr>
            <p:cNvSpPr/>
            <p:nvPr/>
          </p:nvSpPr>
          <p:spPr bwMode="gray">
            <a:xfrm>
              <a:off x="1136650" y="24790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92" name="Forme libre : forme 7491">
              <a:extLst>
                <a:ext uri="{FF2B5EF4-FFF2-40B4-BE49-F238E27FC236}">
                  <a16:creationId xmlns:a16="http://schemas.microsoft.com/office/drawing/2014/main" id="{D3113028-A273-F4C2-3448-92CB5281AA3F}"/>
                </a:ext>
              </a:extLst>
            </p:cNvPr>
            <p:cNvSpPr/>
            <p:nvPr/>
          </p:nvSpPr>
          <p:spPr bwMode="gray">
            <a:xfrm>
              <a:off x="941069" y="24790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93" name="Forme libre : forme 7492">
              <a:extLst>
                <a:ext uri="{FF2B5EF4-FFF2-40B4-BE49-F238E27FC236}">
                  <a16:creationId xmlns:a16="http://schemas.microsoft.com/office/drawing/2014/main" id="{C8597115-36FD-AFA0-AD00-E6447574DB23}"/>
                </a:ext>
              </a:extLst>
            </p:cNvPr>
            <p:cNvSpPr/>
            <p:nvPr/>
          </p:nvSpPr>
          <p:spPr bwMode="gray">
            <a:xfrm>
              <a:off x="891540" y="24790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94" name="Forme libre : forme 7493">
              <a:extLst>
                <a:ext uri="{FF2B5EF4-FFF2-40B4-BE49-F238E27FC236}">
                  <a16:creationId xmlns:a16="http://schemas.microsoft.com/office/drawing/2014/main" id="{A827DF35-3BF9-0568-8C68-E5EBE33463F9}"/>
                </a:ext>
              </a:extLst>
            </p:cNvPr>
            <p:cNvSpPr/>
            <p:nvPr/>
          </p:nvSpPr>
          <p:spPr bwMode="gray">
            <a:xfrm>
              <a:off x="843279" y="24790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95" name="Forme libre : forme 7494">
              <a:extLst>
                <a:ext uri="{FF2B5EF4-FFF2-40B4-BE49-F238E27FC236}">
                  <a16:creationId xmlns:a16="http://schemas.microsoft.com/office/drawing/2014/main" id="{254222B1-E5BD-8B2F-D673-F72115228173}"/>
                </a:ext>
              </a:extLst>
            </p:cNvPr>
            <p:cNvSpPr/>
            <p:nvPr/>
          </p:nvSpPr>
          <p:spPr bwMode="gray">
            <a:xfrm>
              <a:off x="793750" y="24790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96" name="Forme libre : forme 7495">
              <a:extLst>
                <a:ext uri="{FF2B5EF4-FFF2-40B4-BE49-F238E27FC236}">
                  <a16:creationId xmlns:a16="http://schemas.microsoft.com/office/drawing/2014/main" id="{3D48FF29-0970-86E0-0749-556B9A43650B}"/>
                </a:ext>
              </a:extLst>
            </p:cNvPr>
            <p:cNvSpPr/>
            <p:nvPr/>
          </p:nvSpPr>
          <p:spPr bwMode="gray">
            <a:xfrm>
              <a:off x="745490" y="24790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97" name="Forme libre : forme 7496">
              <a:extLst>
                <a:ext uri="{FF2B5EF4-FFF2-40B4-BE49-F238E27FC236}">
                  <a16:creationId xmlns:a16="http://schemas.microsoft.com/office/drawing/2014/main" id="{F4B3C070-20B6-DB68-B0D7-F291A65947B8}"/>
                </a:ext>
              </a:extLst>
            </p:cNvPr>
            <p:cNvSpPr/>
            <p:nvPr/>
          </p:nvSpPr>
          <p:spPr bwMode="gray">
            <a:xfrm>
              <a:off x="695960" y="24790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98" name="Forme libre : forme 7497">
              <a:extLst>
                <a:ext uri="{FF2B5EF4-FFF2-40B4-BE49-F238E27FC236}">
                  <a16:creationId xmlns:a16="http://schemas.microsoft.com/office/drawing/2014/main" id="{BBC8305B-7F69-5F51-F36C-6CF4CE120DCC}"/>
                </a:ext>
              </a:extLst>
            </p:cNvPr>
            <p:cNvSpPr/>
            <p:nvPr/>
          </p:nvSpPr>
          <p:spPr bwMode="gray">
            <a:xfrm>
              <a:off x="646430" y="247904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99" name="Forme libre : forme 7498">
              <a:extLst>
                <a:ext uri="{FF2B5EF4-FFF2-40B4-BE49-F238E27FC236}">
                  <a16:creationId xmlns:a16="http://schemas.microsoft.com/office/drawing/2014/main" id="{88DCB70C-0E15-EF0F-2066-A9E7B933AB38}"/>
                </a:ext>
              </a:extLst>
            </p:cNvPr>
            <p:cNvSpPr/>
            <p:nvPr/>
          </p:nvSpPr>
          <p:spPr bwMode="gray">
            <a:xfrm>
              <a:off x="7214869" y="24295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00" name="Forme libre : forme 7499">
              <a:extLst>
                <a:ext uri="{FF2B5EF4-FFF2-40B4-BE49-F238E27FC236}">
                  <a16:creationId xmlns:a16="http://schemas.microsoft.com/office/drawing/2014/main" id="{CA40A5DF-6E04-491F-E5B4-CA7E7B9E60A3}"/>
                </a:ext>
              </a:extLst>
            </p:cNvPr>
            <p:cNvSpPr/>
            <p:nvPr/>
          </p:nvSpPr>
          <p:spPr bwMode="gray">
            <a:xfrm>
              <a:off x="7165339" y="24295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01" name="Forme libre : forme 7500">
              <a:extLst>
                <a:ext uri="{FF2B5EF4-FFF2-40B4-BE49-F238E27FC236}">
                  <a16:creationId xmlns:a16="http://schemas.microsoft.com/office/drawing/2014/main" id="{577697EA-DEA6-B779-788B-4871E5AD71FA}"/>
                </a:ext>
              </a:extLst>
            </p:cNvPr>
            <p:cNvSpPr/>
            <p:nvPr/>
          </p:nvSpPr>
          <p:spPr bwMode="gray">
            <a:xfrm>
              <a:off x="7117080" y="24295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02" name="Forme libre : forme 7501">
              <a:extLst>
                <a:ext uri="{FF2B5EF4-FFF2-40B4-BE49-F238E27FC236}">
                  <a16:creationId xmlns:a16="http://schemas.microsoft.com/office/drawing/2014/main" id="{51C32B1B-90FA-21F1-C1E6-1E1C39478C72}"/>
                </a:ext>
              </a:extLst>
            </p:cNvPr>
            <p:cNvSpPr/>
            <p:nvPr/>
          </p:nvSpPr>
          <p:spPr bwMode="gray">
            <a:xfrm>
              <a:off x="7067550" y="24295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03" name="Forme libre : forme 7502">
              <a:extLst>
                <a:ext uri="{FF2B5EF4-FFF2-40B4-BE49-F238E27FC236}">
                  <a16:creationId xmlns:a16="http://schemas.microsoft.com/office/drawing/2014/main" id="{50C44E4E-6139-8156-4278-41B329F231E6}"/>
                </a:ext>
              </a:extLst>
            </p:cNvPr>
            <p:cNvSpPr/>
            <p:nvPr/>
          </p:nvSpPr>
          <p:spPr bwMode="gray">
            <a:xfrm>
              <a:off x="7019289" y="24295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04" name="Forme libre : forme 7503">
              <a:extLst>
                <a:ext uri="{FF2B5EF4-FFF2-40B4-BE49-F238E27FC236}">
                  <a16:creationId xmlns:a16="http://schemas.microsoft.com/office/drawing/2014/main" id="{046F7974-5565-BEFA-9073-12557B60CF94}"/>
                </a:ext>
              </a:extLst>
            </p:cNvPr>
            <p:cNvSpPr/>
            <p:nvPr/>
          </p:nvSpPr>
          <p:spPr bwMode="gray">
            <a:xfrm>
              <a:off x="6920230" y="24295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05" name="Forme libre : forme 7504">
              <a:extLst>
                <a:ext uri="{FF2B5EF4-FFF2-40B4-BE49-F238E27FC236}">
                  <a16:creationId xmlns:a16="http://schemas.microsoft.com/office/drawing/2014/main" id="{FDF5F186-A309-FAB8-D038-8B5665B6EE81}"/>
                </a:ext>
              </a:extLst>
            </p:cNvPr>
            <p:cNvSpPr/>
            <p:nvPr/>
          </p:nvSpPr>
          <p:spPr bwMode="gray">
            <a:xfrm>
              <a:off x="6871969" y="24295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06" name="Forme libre : forme 7505">
              <a:extLst>
                <a:ext uri="{FF2B5EF4-FFF2-40B4-BE49-F238E27FC236}">
                  <a16:creationId xmlns:a16="http://schemas.microsoft.com/office/drawing/2014/main" id="{43ED94AB-4B54-C0E8-8EA9-8C65E88FCD60}"/>
                </a:ext>
              </a:extLst>
            </p:cNvPr>
            <p:cNvSpPr/>
            <p:nvPr/>
          </p:nvSpPr>
          <p:spPr bwMode="gray">
            <a:xfrm>
              <a:off x="6822439" y="24295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07" name="Forme libre : forme 7506">
              <a:extLst>
                <a:ext uri="{FF2B5EF4-FFF2-40B4-BE49-F238E27FC236}">
                  <a16:creationId xmlns:a16="http://schemas.microsoft.com/office/drawing/2014/main" id="{C7995E89-49AF-461E-1DFE-83888AA8EB80}"/>
                </a:ext>
              </a:extLst>
            </p:cNvPr>
            <p:cNvSpPr/>
            <p:nvPr/>
          </p:nvSpPr>
          <p:spPr bwMode="gray">
            <a:xfrm>
              <a:off x="6774180" y="24295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08" name="Forme libre : forme 7507">
              <a:extLst>
                <a:ext uri="{FF2B5EF4-FFF2-40B4-BE49-F238E27FC236}">
                  <a16:creationId xmlns:a16="http://schemas.microsoft.com/office/drawing/2014/main" id="{7C20BB4E-E2A7-2CFE-C751-30422AA1D978}"/>
                </a:ext>
              </a:extLst>
            </p:cNvPr>
            <p:cNvSpPr/>
            <p:nvPr/>
          </p:nvSpPr>
          <p:spPr bwMode="gray">
            <a:xfrm>
              <a:off x="6724650" y="24295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09" name="Forme libre : forme 7508">
              <a:extLst>
                <a:ext uri="{FF2B5EF4-FFF2-40B4-BE49-F238E27FC236}">
                  <a16:creationId xmlns:a16="http://schemas.microsoft.com/office/drawing/2014/main" id="{BB14308A-A973-C168-9B4F-CC2E5BA69AA7}"/>
                </a:ext>
              </a:extLst>
            </p:cNvPr>
            <p:cNvSpPr/>
            <p:nvPr/>
          </p:nvSpPr>
          <p:spPr bwMode="gray">
            <a:xfrm>
              <a:off x="6675119" y="24295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10" name="Forme libre : forme 7509">
              <a:extLst>
                <a:ext uri="{FF2B5EF4-FFF2-40B4-BE49-F238E27FC236}">
                  <a16:creationId xmlns:a16="http://schemas.microsoft.com/office/drawing/2014/main" id="{71D2F3D8-00D5-DC84-E001-C140509DAB6F}"/>
                </a:ext>
              </a:extLst>
            </p:cNvPr>
            <p:cNvSpPr/>
            <p:nvPr/>
          </p:nvSpPr>
          <p:spPr bwMode="gray">
            <a:xfrm>
              <a:off x="6626859" y="24295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11" name="Forme libre : forme 7510">
              <a:extLst>
                <a:ext uri="{FF2B5EF4-FFF2-40B4-BE49-F238E27FC236}">
                  <a16:creationId xmlns:a16="http://schemas.microsoft.com/office/drawing/2014/main" id="{067507F9-9929-EF6D-B058-2335CB657F16}"/>
                </a:ext>
              </a:extLst>
            </p:cNvPr>
            <p:cNvSpPr/>
            <p:nvPr/>
          </p:nvSpPr>
          <p:spPr bwMode="gray">
            <a:xfrm>
              <a:off x="6577330" y="24295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12" name="Forme libre : forme 7511">
              <a:extLst>
                <a:ext uri="{FF2B5EF4-FFF2-40B4-BE49-F238E27FC236}">
                  <a16:creationId xmlns:a16="http://schemas.microsoft.com/office/drawing/2014/main" id="{A1747046-4D6F-D462-1AD7-742BC4C6EB70}"/>
                </a:ext>
              </a:extLst>
            </p:cNvPr>
            <p:cNvSpPr/>
            <p:nvPr/>
          </p:nvSpPr>
          <p:spPr bwMode="gray">
            <a:xfrm>
              <a:off x="6529069" y="24295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13" name="Forme libre : forme 7512">
              <a:extLst>
                <a:ext uri="{FF2B5EF4-FFF2-40B4-BE49-F238E27FC236}">
                  <a16:creationId xmlns:a16="http://schemas.microsoft.com/office/drawing/2014/main" id="{C6120C3C-D5EA-FCD1-6CAE-4A8013BCFD6E}"/>
                </a:ext>
              </a:extLst>
            </p:cNvPr>
            <p:cNvSpPr/>
            <p:nvPr/>
          </p:nvSpPr>
          <p:spPr bwMode="gray">
            <a:xfrm>
              <a:off x="6479540" y="24295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14" name="Forme libre : forme 7513">
              <a:extLst>
                <a:ext uri="{FF2B5EF4-FFF2-40B4-BE49-F238E27FC236}">
                  <a16:creationId xmlns:a16="http://schemas.microsoft.com/office/drawing/2014/main" id="{4B3FDA30-552F-9709-C45E-F279A5F9E454}"/>
                </a:ext>
              </a:extLst>
            </p:cNvPr>
            <p:cNvSpPr/>
            <p:nvPr/>
          </p:nvSpPr>
          <p:spPr bwMode="gray">
            <a:xfrm>
              <a:off x="643001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15" name="Forme libre : forme 7514">
              <a:extLst>
                <a:ext uri="{FF2B5EF4-FFF2-40B4-BE49-F238E27FC236}">
                  <a16:creationId xmlns:a16="http://schemas.microsoft.com/office/drawing/2014/main" id="{F60D9401-52DE-0A20-3BE1-A70353A34250}"/>
                </a:ext>
              </a:extLst>
            </p:cNvPr>
            <p:cNvSpPr/>
            <p:nvPr/>
          </p:nvSpPr>
          <p:spPr bwMode="gray">
            <a:xfrm>
              <a:off x="638175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16" name="Forme libre : forme 7515">
              <a:extLst>
                <a:ext uri="{FF2B5EF4-FFF2-40B4-BE49-F238E27FC236}">
                  <a16:creationId xmlns:a16="http://schemas.microsoft.com/office/drawing/2014/main" id="{B1E4CCF5-3743-439D-E023-57EE465BB08A}"/>
                </a:ext>
              </a:extLst>
            </p:cNvPr>
            <p:cNvSpPr/>
            <p:nvPr/>
          </p:nvSpPr>
          <p:spPr bwMode="gray">
            <a:xfrm>
              <a:off x="633222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17" name="Forme libre : forme 7516">
              <a:extLst>
                <a:ext uri="{FF2B5EF4-FFF2-40B4-BE49-F238E27FC236}">
                  <a16:creationId xmlns:a16="http://schemas.microsoft.com/office/drawing/2014/main" id="{1AAC6DC1-9E28-E14B-7714-57BD202A98E8}"/>
                </a:ext>
              </a:extLst>
            </p:cNvPr>
            <p:cNvSpPr/>
            <p:nvPr/>
          </p:nvSpPr>
          <p:spPr bwMode="gray">
            <a:xfrm>
              <a:off x="628396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18" name="Forme libre : forme 7517">
              <a:extLst>
                <a:ext uri="{FF2B5EF4-FFF2-40B4-BE49-F238E27FC236}">
                  <a16:creationId xmlns:a16="http://schemas.microsoft.com/office/drawing/2014/main" id="{035A42EA-954F-A5A6-286E-9317534B8051}"/>
                </a:ext>
              </a:extLst>
            </p:cNvPr>
            <p:cNvSpPr/>
            <p:nvPr/>
          </p:nvSpPr>
          <p:spPr bwMode="gray">
            <a:xfrm>
              <a:off x="623443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19" name="Forme libre : forme 7518">
              <a:extLst>
                <a:ext uri="{FF2B5EF4-FFF2-40B4-BE49-F238E27FC236}">
                  <a16:creationId xmlns:a16="http://schemas.microsoft.com/office/drawing/2014/main" id="{97B923A7-28B9-FEA9-B21E-5461814E28E6}"/>
                </a:ext>
              </a:extLst>
            </p:cNvPr>
            <p:cNvSpPr/>
            <p:nvPr/>
          </p:nvSpPr>
          <p:spPr bwMode="gray">
            <a:xfrm>
              <a:off x="618490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20" name="Forme libre : forme 7519">
              <a:extLst>
                <a:ext uri="{FF2B5EF4-FFF2-40B4-BE49-F238E27FC236}">
                  <a16:creationId xmlns:a16="http://schemas.microsoft.com/office/drawing/2014/main" id="{72E9E958-5639-E049-97FD-4C3086A6BB8F}"/>
                </a:ext>
              </a:extLst>
            </p:cNvPr>
            <p:cNvSpPr/>
            <p:nvPr/>
          </p:nvSpPr>
          <p:spPr bwMode="gray">
            <a:xfrm>
              <a:off x="613664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21" name="Forme libre : forme 7520">
              <a:extLst>
                <a:ext uri="{FF2B5EF4-FFF2-40B4-BE49-F238E27FC236}">
                  <a16:creationId xmlns:a16="http://schemas.microsoft.com/office/drawing/2014/main" id="{8130BC2F-6158-A941-3DF5-3AF59DC3D2A5}"/>
                </a:ext>
              </a:extLst>
            </p:cNvPr>
            <p:cNvSpPr/>
            <p:nvPr/>
          </p:nvSpPr>
          <p:spPr bwMode="gray">
            <a:xfrm>
              <a:off x="608711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22" name="Forme libre : forme 7521">
              <a:extLst>
                <a:ext uri="{FF2B5EF4-FFF2-40B4-BE49-F238E27FC236}">
                  <a16:creationId xmlns:a16="http://schemas.microsoft.com/office/drawing/2014/main" id="{2D84DFEB-71A2-6E85-A692-905E6D27A0B4}"/>
                </a:ext>
              </a:extLst>
            </p:cNvPr>
            <p:cNvSpPr/>
            <p:nvPr/>
          </p:nvSpPr>
          <p:spPr bwMode="gray">
            <a:xfrm>
              <a:off x="603885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23" name="Forme libre : forme 7522">
              <a:extLst>
                <a:ext uri="{FF2B5EF4-FFF2-40B4-BE49-F238E27FC236}">
                  <a16:creationId xmlns:a16="http://schemas.microsoft.com/office/drawing/2014/main" id="{4B77ACA8-631A-95B4-BE49-3AD344A78CD2}"/>
                </a:ext>
              </a:extLst>
            </p:cNvPr>
            <p:cNvSpPr/>
            <p:nvPr/>
          </p:nvSpPr>
          <p:spPr bwMode="gray">
            <a:xfrm>
              <a:off x="598932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24" name="Forme libre : forme 7523">
              <a:extLst>
                <a:ext uri="{FF2B5EF4-FFF2-40B4-BE49-F238E27FC236}">
                  <a16:creationId xmlns:a16="http://schemas.microsoft.com/office/drawing/2014/main" id="{0A3A1FAF-74A1-26F4-5136-E64412623B0E}"/>
                </a:ext>
              </a:extLst>
            </p:cNvPr>
            <p:cNvSpPr/>
            <p:nvPr/>
          </p:nvSpPr>
          <p:spPr bwMode="gray">
            <a:xfrm>
              <a:off x="594106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25" name="Forme libre : forme 7524">
              <a:extLst>
                <a:ext uri="{FF2B5EF4-FFF2-40B4-BE49-F238E27FC236}">
                  <a16:creationId xmlns:a16="http://schemas.microsoft.com/office/drawing/2014/main" id="{B52B7DD5-C576-9637-15B8-A90110764574}"/>
                </a:ext>
              </a:extLst>
            </p:cNvPr>
            <p:cNvSpPr/>
            <p:nvPr/>
          </p:nvSpPr>
          <p:spPr bwMode="gray">
            <a:xfrm>
              <a:off x="589153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26" name="Forme libre : forme 7525">
              <a:extLst>
                <a:ext uri="{FF2B5EF4-FFF2-40B4-BE49-F238E27FC236}">
                  <a16:creationId xmlns:a16="http://schemas.microsoft.com/office/drawing/2014/main" id="{3E16999C-327C-E145-6235-4DFDFC886342}"/>
                </a:ext>
              </a:extLst>
            </p:cNvPr>
            <p:cNvSpPr/>
            <p:nvPr/>
          </p:nvSpPr>
          <p:spPr bwMode="gray">
            <a:xfrm>
              <a:off x="584200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27" name="Forme libre : forme 7526">
              <a:extLst>
                <a:ext uri="{FF2B5EF4-FFF2-40B4-BE49-F238E27FC236}">
                  <a16:creationId xmlns:a16="http://schemas.microsoft.com/office/drawing/2014/main" id="{CDBD0188-FBA5-FC1C-3617-CB503359965B}"/>
                </a:ext>
              </a:extLst>
            </p:cNvPr>
            <p:cNvSpPr/>
            <p:nvPr/>
          </p:nvSpPr>
          <p:spPr bwMode="gray">
            <a:xfrm>
              <a:off x="579374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28" name="Forme libre : forme 7527">
              <a:extLst>
                <a:ext uri="{FF2B5EF4-FFF2-40B4-BE49-F238E27FC236}">
                  <a16:creationId xmlns:a16="http://schemas.microsoft.com/office/drawing/2014/main" id="{8FF03439-23AC-2FC8-63C5-6A52B77FB942}"/>
                </a:ext>
              </a:extLst>
            </p:cNvPr>
            <p:cNvSpPr/>
            <p:nvPr/>
          </p:nvSpPr>
          <p:spPr bwMode="gray">
            <a:xfrm>
              <a:off x="574421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29" name="Forme libre : forme 7528">
              <a:extLst>
                <a:ext uri="{FF2B5EF4-FFF2-40B4-BE49-F238E27FC236}">
                  <a16:creationId xmlns:a16="http://schemas.microsoft.com/office/drawing/2014/main" id="{033D55E0-47FC-5300-7D77-CE52637942E3}"/>
                </a:ext>
              </a:extLst>
            </p:cNvPr>
            <p:cNvSpPr/>
            <p:nvPr/>
          </p:nvSpPr>
          <p:spPr bwMode="gray">
            <a:xfrm>
              <a:off x="569595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30" name="Forme libre : forme 7529">
              <a:extLst>
                <a:ext uri="{FF2B5EF4-FFF2-40B4-BE49-F238E27FC236}">
                  <a16:creationId xmlns:a16="http://schemas.microsoft.com/office/drawing/2014/main" id="{D5A296EF-5EAB-68BA-1C15-ADFF30B84EBE}"/>
                </a:ext>
              </a:extLst>
            </p:cNvPr>
            <p:cNvSpPr/>
            <p:nvPr/>
          </p:nvSpPr>
          <p:spPr bwMode="gray">
            <a:xfrm>
              <a:off x="564642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31" name="Forme libre : forme 7530">
              <a:extLst>
                <a:ext uri="{FF2B5EF4-FFF2-40B4-BE49-F238E27FC236}">
                  <a16:creationId xmlns:a16="http://schemas.microsoft.com/office/drawing/2014/main" id="{AF24799C-E58D-8862-03DD-F37B4590D558}"/>
                </a:ext>
              </a:extLst>
            </p:cNvPr>
            <p:cNvSpPr/>
            <p:nvPr/>
          </p:nvSpPr>
          <p:spPr bwMode="gray">
            <a:xfrm>
              <a:off x="559689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32" name="Forme libre : forme 7531">
              <a:extLst>
                <a:ext uri="{FF2B5EF4-FFF2-40B4-BE49-F238E27FC236}">
                  <a16:creationId xmlns:a16="http://schemas.microsoft.com/office/drawing/2014/main" id="{2F67B428-7158-0AEB-5809-232B70839A0C}"/>
                </a:ext>
              </a:extLst>
            </p:cNvPr>
            <p:cNvSpPr/>
            <p:nvPr/>
          </p:nvSpPr>
          <p:spPr bwMode="gray">
            <a:xfrm>
              <a:off x="554863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33" name="Forme libre : forme 7532">
              <a:extLst>
                <a:ext uri="{FF2B5EF4-FFF2-40B4-BE49-F238E27FC236}">
                  <a16:creationId xmlns:a16="http://schemas.microsoft.com/office/drawing/2014/main" id="{79F8FAD4-C2B4-1553-E9C2-5F456C254D76}"/>
                </a:ext>
              </a:extLst>
            </p:cNvPr>
            <p:cNvSpPr/>
            <p:nvPr/>
          </p:nvSpPr>
          <p:spPr bwMode="gray">
            <a:xfrm>
              <a:off x="549910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34" name="Forme libre : forme 7533">
              <a:extLst>
                <a:ext uri="{FF2B5EF4-FFF2-40B4-BE49-F238E27FC236}">
                  <a16:creationId xmlns:a16="http://schemas.microsoft.com/office/drawing/2014/main" id="{01DD6BEC-58B6-4F74-A000-C88FF67CC7BB}"/>
                </a:ext>
              </a:extLst>
            </p:cNvPr>
            <p:cNvSpPr/>
            <p:nvPr/>
          </p:nvSpPr>
          <p:spPr bwMode="gray">
            <a:xfrm>
              <a:off x="545084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35" name="Forme libre : forme 7534">
              <a:extLst>
                <a:ext uri="{FF2B5EF4-FFF2-40B4-BE49-F238E27FC236}">
                  <a16:creationId xmlns:a16="http://schemas.microsoft.com/office/drawing/2014/main" id="{F1497C73-6AE6-DD7C-92BF-EA2674134C8A}"/>
                </a:ext>
              </a:extLst>
            </p:cNvPr>
            <p:cNvSpPr/>
            <p:nvPr/>
          </p:nvSpPr>
          <p:spPr bwMode="gray">
            <a:xfrm>
              <a:off x="540131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36" name="Forme libre : forme 7535">
              <a:extLst>
                <a:ext uri="{FF2B5EF4-FFF2-40B4-BE49-F238E27FC236}">
                  <a16:creationId xmlns:a16="http://schemas.microsoft.com/office/drawing/2014/main" id="{6C7E535D-0807-F488-B076-8EFCDB111411}"/>
                </a:ext>
              </a:extLst>
            </p:cNvPr>
            <p:cNvSpPr/>
            <p:nvPr/>
          </p:nvSpPr>
          <p:spPr bwMode="gray">
            <a:xfrm>
              <a:off x="535178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37" name="Forme libre : forme 7536">
              <a:extLst>
                <a:ext uri="{FF2B5EF4-FFF2-40B4-BE49-F238E27FC236}">
                  <a16:creationId xmlns:a16="http://schemas.microsoft.com/office/drawing/2014/main" id="{E34D0B6A-3AD3-6FC4-4926-44A4BA4A3E8C}"/>
                </a:ext>
              </a:extLst>
            </p:cNvPr>
            <p:cNvSpPr/>
            <p:nvPr/>
          </p:nvSpPr>
          <p:spPr bwMode="gray">
            <a:xfrm>
              <a:off x="530352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38" name="Forme libre : forme 7537">
              <a:extLst>
                <a:ext uri="{FF2B5EF4-FFF2-40B4-BE49-F238E27FC236}">
                  <a16:creationId xmlns:a16="http://schemas.microsoft.com/office/drawing/2014/main" id="{E2F380DC-5EA3-3969-18C5-053BE6FF503D}"/>
                </a:ext>
              </a:extLst>
            </p:cNvPr>
            <p:cNvSpPr/>
            <p:nvPr/>
          </p:nvSpPr>
          <p:spPr bwMode="gray">
            <a:xfrm>
              <a:off x="525399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39" name="Forme libre : forme 7538">
              <a:extLst>
                <a:ext uri="{FF2B5EF4-FFF2-40B4-BE49-F238E27FC236}">
                  <a16:creationId xmlns:a16="http://schemas.microsoft.com/office/drawing/2014/main" id="{C0237662-41D9-92E8-C1C1-D2296A299AE5}"/>
                </a:ext>
              </a:extLst>
            </p:cNvPr>
            <p:cNvSpPr/>
            <p:nvPr/>
          </p:nvSpPr>
          <p:spPr bwMode="gray">
            <a:xfrm>
              <a:off x="520573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40" name="Forme libre : forme 7539">
              <a:extLst>
                <a:ext uri="{FF2B5EF4-FFF2-40B4-BE49-F238E27FC236}">
                  <a16:creationId xmlns:a16="http://schemas.microsoft.com/office/drawing/2014/main" id="{AB31C08B-833E-827B-D7E0-6B9FCCCF6160}"/>
                </a:ext>
              </a:extLst>
            </p:cNvPr>
            <p:cNvSpPr/>
            <p:nvPr/>
          </p:nvSpPr>
          <p:spPr bwMode="gray">
            <a:xfrm>
              <a:off x="515620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41" name="Forme libre : forme 7540">
              <a:extLst>
                <a:ext uri="{FF2B5EF4-FFF2-40B4-BE49-F238E27FC236}">
                  <a16:creationId xmlns:a16="http://schemas.microsoft.com/office/drawing/2014/main" id="{6994737D-F740-5DD1-8F55-AEB548DBFEC7}"/>
                </a:ext>
              </a:extLst>
            </p:cNvPr>
            <p:cNvSpPr/>
            <p:nvPr/>
          </p:nvSpPr>
          <p:spPr bwMode="gray">
            <a:xfrm>
              <a:off x="510667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42" name="Forme libre : forme 7541">
              <a:extLst>
                <a:ext uri="{FF2B5EF4-FFF2-40B4-BE49-F238E27FC236}">
                  <a16:creationId xmlns:a16="http://schemas.microsoft.com/office/drawing/2014/main" id="{26D0B54B-4278-ED5D-2B79-074939040135}"/>
                </a:ext>
              </a:extLst>
            </p:cNvPr>
            <p:cNvSpPr/>
            <p:nvPr/>
          </p:nvSpPr>
          <p:spPr bwMode="gray">
            <a:xfrm>
              <a:off x="505841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43" name="Forme libre : forme 7542">
              <a:extLst>
                <a:ext uri="{FF2B5EF4-FFF2-40B4-BE49-F238E27FC236}">
                  <a16:creationId xmlns:a16="http://schemas.microsoft.com/office/drawing/2014/main" id="{3267891B-092A-3637-B8DA-F2AB86F72104}"/>
                </a:ext>
              </a:extLst>
            </p:cNvPr>
            <p:cNvSpPr/>
            <p:nvPr/>
          </p:nvSpPr>
          <p:spPr bwMode="gray">
            <a:xfrm>
              <a:off x="500888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44" name="Forme libre : forme 7543">
              <a:extLst>
                <a:ext uri="{FF2B5EF4-FFF2-40B4-BE49-F238E27FC236}">
                  <a16:creationId xmlns:a16="http://schemas.microsoft.com/office/drawing/2014/main" id="{CB961DD3-7A6C-D840-049C-69924184C995}"/>
                </a:ext>
              </a:extLst>
            </p:cNvPr>
            <p:cNvSpPr/>
            <p:nvPr/>
          </p:nvSpPr>
          <p:spPr bwMode="gray">
            <a:xfrm>
              <a:off x="496062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45" name="Forme libre : forme 7544">
              <a:extLst>
                <a:ext uri="{FF2B5EF4-FFF2-40B4-BE49-F238E27FC236}">
                  <a16:creationId xmlns:a16="http://schemas.microsoft.com/office/drawing/2014/main" id="{E7A5299A-F13B-38DA-1CE4-E09379465A6E}"/>
                </a:ext>
              </a:extLst>
            </p:cNvPr>
            <p:cNvSpPr/>
            <p:nvPr/>
          </p:nvSpPr>
          <p:spPr bwMode="gray">
            <a:xfrm>
              <a:off x="491109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46" name="Forme libre : forme 7545">
              <a:extLst>
                <a:ext uri="{FF2B5EF4-FFF2-40B4-BE49-F238E27FC236}">
                  <a16:creationId xmlns:a16="http://schemas.microsoft.com/office/drawing/2014/main" id="{FB75A60F-1796-95F7-F420-AA02D14EECF4}"/>
                </a:ext>
              </a:extLst>
            </p:cNvPr>
            <p:cNvSpPr/>
            <p:nvPr/>
          </p:nvSpPr>
          <p:spPr bwMode="gray">
            <a:xfrm>
              <a:off x="486156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47" name="Forme libre : forme 7546">
              <a:extLst>
                <a:ext uri="{FF2B5EF4-FFF2-40B4-BE49-F238E27FC236}">
                  <a16:creationId xmlns:a16="http://schemas.microsoft.com/office/drawing/2014/main" id="{4EBF894A-03F7-BB85-4909-F9A726439532}"/>
                </a:ext>
              </a:extLst>
            </p:cNvPr>
            <p:cNvSpPr/>
            <p:nvPr/>
          </p:nvSpPr>
          <p:spPr bwMode="gray">
            <a:xfrm>
              <a:off x="481330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48" name="Forme libre : forme 7547">
              <a:extLst>
                <a:ext uri="{FF2B5EF4-FFF2-40B4-BE49-F238E27FC236}">
                  <a16:creationId xmlns:a16="http://schemas.microsoft.com/office/drawing/2014/main" id="{63D1A7F0-6E6A-A0FD-8125-E7969316CFD9}"/>
                </a:ext>
              </a:extLst>
            </p:cNvPr>
            <p:cNvSpPr/>
            <p:nvPr/>
          </p:nvSpPr>
          <p:spPr bwMode="gray">
            <a:xfrm>
              <a:off x="476377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49" name="Forme libre : forme 7548">
              <a:extLst>
                <a:ext uri="{FF2B5EF4-FFF2-40B4-BE49-F238E27FC236}">
                  <a16:creationId xmlns:a16="http://schemas.microsoft.com/office/drawing/2014/main" id="{33F98901-2474-16D9-3146-ED9E7A05F611}"/>
                </a:ext>
              </a:extLst>
            </p:cNvPr>
            <p:cNvSpPr/>
            <p:nvPr/>
          </p:nvSpPr>
          <p:spPr bwMode="gray">
            <a:xfrm>
              <a:off x="471551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50" name="Forme libre : forme 7549">
              <a:extLst>
                <a:ext uri="{FF2B5EF4-FFF2-40B4-BE49-F238E27FC236}">
                  <a16:creationId xmlns:a16="http://schemas.microsoft.com/office/drawing/2014/main" id="{1B4FF251-6985-89E3-8F4C-4C676DC2D5D4}"/>
                </a:ext>
              </a:extLst>
            </p:cNvPr>
            <p:cNvSpPr/>
            <p:nvPr/>
          </p:nvSpPr>
          <p:spPr bwMode="gray">
            <a:xfrm>
              <a:off x="466598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51" name="Forme libre : forme 7550">
              <a:extLst>
                <a:ext uri="{FF2B5EF4-FFF2-40B4-BE49-F238E27FC236}">
                  <a16:creationId xmlns:a16="http://schemas.microsoft.com/office/drawing/2014/main" id="{9E1F3BF4-714B-BBD7-09F1-C6343221492E}"/>
                </a:ext>
              </a:extLst>
            </p:cNvPr>
            <p:cNvSpPr/>
            <p:nvPr/>
          </p:nvSpPr>
          <p:spPr bwMode="gray">
            <a:xfrm>
              <a:off x="461772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52" name="Forme libre : forme 7551">
              <a:extLst>
                <a:ext uri="{FF2B5EF4-FFF2-40B4-BE49-F238E27FC236}">
                  <a16:creationId xmlns:a16="http://schemas.microsoft.com/office/drawing/2014/main" id="{20DE9947-AED6-5BF9-81C7-BE8AE8539270}"/>
                </a:ext>
              </a:extLst>
            </p:cNvPr>
            <p:cNvSpPr/>
            <p:nvPr/>
          </p:nvSpPr>
          <p:spPr bwMode="gray">
            <a:xfrm>
              <a:off x="456819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53" name="Forme libre : forme 7552">
              <a:extLst>
                <a:ext uri="{FF2B5EF4-FFF2-40B4-BE49-F238E27FC236}">
                  <a16:creationId xmlns:a16="http://schemas.microsoft.com/office/drawing/2014/main" id="{024E9920-0D40-7798-A249-9B74C30D512B}"/>
                </a:ext>
              </a:extLst>
            </p:cNvPr>
            <p:cNvSpPr/>
            <p:nvPr/>
          </p:nvSpPr>
          <p:spPr bwMode="gray">
            <a:xfrm>
              <a:off x="451866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54" name="Forme libre : forme 7553">
              <a:extLst>
                <a:ext uri="{FF2B5EF4-FFF2-40B4-BE49-F238E27FC236}">
                  <a16:creationId xmlns:a16="http://schemas.microsoft.com/office/drawing/2014/main" id="{A08F7437-AB1F-D3BA-A7DC-6EC153E779BC}"/>
                </a:ext>
              </a:extLst>
            </p:cNvPr>
            <p:cNvSpPr/>
            <p:nvPr/>
          </p:nvSpPr>
          <p:spPr bwMode="gray">
            <a:xfrm>
              <a:off x="447040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55" name="Forme libre : forme 7554">
              <a:extLst>
                <a:ext uri="{FF2B5EF4-FFF2-40B4-BE49-F238E27FC236}">
                  <a16:creationId xmlns:a16="http://schemas.microsoft.com/office/drawing/2014/main" id="{288E5E04-EC31-0215-D461-23932B7E88EA}"/>
                </a:ext>
              </a:extLst>
            </p:cNvPr>
            <p:cNvSpPr/>
            <p:nvPr/>
          </p:nvSpPr>
          <p:spPr bwMode="gray">
            <a:xfrm>
              <a:off x="442087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56" name="Forme libre : forme 7555">
              <a:extLst>
                <a:ext uri="{FF2B5EF4-FFF2-40B4-BE49-F238E27FC236}">
                  <a16:creationId xmlns:a16="http://schemas.microsoft.com/office/drawing/2014/main" id="{38DC7E27-F827-4981-0141-B2C84E7837C8}"/>
                </a:ext>
              </a:extLst>
            </p:cNvPr>
            <p:cNvSpPr/>
            <p:nvPr/>
          </p:nvSpPr>
          <p:spPr bwMode="gray">
            <a:xfrm>
              <a:off x="437261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57" name="Forme libre : forme 7556">
              <a:extLst>
                <a:ext uri="{FF2B5EF4-FFF2-40B4-BE49-F238E27FC236}">
                  <a16:creationId xmlns:a16="http://schemas.microsoft.com/office/drawing/2014/main" id="{5DCE4C2C-B296-6C91-C848-8528C7E793CE}"/>
                </a:ext>
              </a:extLst>
            </p:cNvPr>
            <p:cNvSpPr/>
            <p:nvPr/>
          </p:nvSpPr>
          <p:spPr bwMode="gray">
            <a:xfrm>
              <a:off x="432308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58" name="Forme libre : forme 7557">
              <a:extLst>
                <a:ext uri="{FF2B5EF4-FFF2-40B4-BE49-F238E27FC236}">
                  <a16:creationId xmlns:a16="http://schemas.microsoft.com/office/drawing/2014/main" id="{BEBDE36A-6798-D448-794D-F59E3B4691DD}"/>
                </a:ext>
              </a:extLst>
            </p:cNvPr>
            <p:cNvSpPr/>
            <p:nvPr/>
          </p:nvSpPr>
          <p:spPr bwMode="gray">
            <a:xfrm>
              <a:off x="422529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59" name="Forme libre : forme 7558">
              <a:extLst>
                <a:ext uri="{FF2B5EF4-FFF2-40B4-BE49-F238E27FC236}">
                  <a16:creationId xmlns:a16="http://schemas.microsoft.com/office/drawing/2014/main" id="{0D840A6A-7BD2-1891-7FB5-EA4CBE6CF998}"/>
                </a:ext>
              </a:extLst>
            </p:cNvPr>
            <p:cNvSpPr/>
            <p:nvPr/>
          </p:nvSpPr>
          <p:spPr bwMode="gray">
            <a:xfrm>
              <a:off x="417576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60" name="Forme libre : forme 7559">
              <a:extLst>
                <a:ext uri="{FF2B5EF4-FFF2-40B4-BE49-F238E27FC236}">
                  <a16:creationId xmlns:a16="http://schemas.microsoft.com/office/drawing/2014/main" id="{44C3D843-03AA-B2E1-0BB4-1FCF22D77C81}"/>
                </a:ext>
              </a:extLst>
            </p:cNvPr>
            <p:cNvSpPr/>
            <p:nvPr/>
          </p:nvSpPr>
          <p:spPr bwMode="gray">
            <a:xfrm>
              <a:off x="412750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61" name="Forme libre : forme 7560">
              <a:extLst>
                <a:ext uri="{FF2B5EF4-FFF2-40B4-BE49-F238E27FC236}">
                  <a16:creationId xmlns:a16="http://schemas.microsoft.com/office/drawing/2014/main" id="{D60AAC37-7840-4BF2-A25B-A65588E2FB41}"/>
                </a:ext>
              </a:extLst>
            </p:cNvPr>
            <p:cNvSpPr/>
            <p:nvPr/>
          </p:nvSpPr>
          <p:spPr bwMode="gray">
            <a:xfrm>
              <a:off x="407797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62" name="Forme libre : forme 7561">
              <a:extLst>
                <a:ext uri="{FF2B5EF4-FFF2-40B4-BE49-F238E27FC236}">
                  <a16:creationId xmlns:a16="http://schemas.microsoft.com/office/drawing/2014/main" id="{7A135177-B11B-2047-7E5B-93B12AFD4B30}"/>
                </a:ext>
              </a:extLst>
            </p:cNvPr>
            <p:cNvSpPr/>
            <p:nvPr/>
          </p:nvSpPr>
          <p:spPr bwMode="gray">
            <a:xfrm>
              <a:off x="402844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63" name="Forme libre : forme 7562">
              <a:extLst>
                <a:ext uri="{FF2B5EF4-FFF2-40B4-BE49-F238E27FC236}">
                  <a16:creationId xmlns:a16="http://schemas.microsoft.com/office/drawing/2014/main" id="{3972DF49-8583-6F57-203A-3E5F36A4D133}"/>
                </a:ext>
              </a:extLst>
            </p:cNvPr>
            <p:cNvSpPr/>
            <p:nvPr/>
          </p:nvSpPr>
          <p:spPr bwMode="gray">
            <a:xfrm>
              <a:off x="398018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64" name="Forme libre : forme 7563">
              <a:extLst>
                <a:ext uri="{FF2B5EF4-FFF2-40B4-BE49-F238E27FC236}">
                  <a16:creationId xmlns:a16="http://schemas.microsoft.com/office/drawing/2014/main" id="{9117E8DC-00A3-F722-067B-568CBB27BC67}"/>
                </a:ext>
              </a:extLst>
            </p:cNvPr>
            <p:cNvSpPr/>
            <p:nvPr/>
          </p:nvSpPr>
          <p:spPr bwMode="gray">
            <a:xfrm>
              <a:off x="304927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65" name="Forme libre : forme 7564">
              <a:extLst>
                <a:ext uri="{FF2B5EF4-FFF2-40B4-BE49-F238E27FC236}">
                  <a16:creationId xmlns:a16="http://schemas.microsoft.com/office/drawing/2014/main" id="{44CFDCB0-36D7-82A2-E6C6-4E323E7E6D1D}"/>
                </a:ext>
              </a:extLst>
            </p:cNvPr>
            <p:cNvSpPr/>
            <p:nvPr/>
          </p:nvSpPr>
          <p:spPr bwMode="gray">
            <a:xfrm>
              <a:off x="299974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66" name="Forme libre : forme 7565">
              <a:extLst>
                <a:ext uri="{FF2B5EF4-FFF2-40B4-BE49-F238E27FC236}">
                  <a16:creationId xmlns:a16="http://schemas.microsoft.com/office/drawing/2014/main" id="{DD4E547B-31F0-03AA-6B59-A6457F798894}"/>
                </a:ext>
              </a:extLst>
            </p:cNvPr>
            <p:cNvSpPr/>
            <p:nvPr/>
          </p:nvSpPr>
          <p:spPr bwMode="gray">
            <a:xfrm>
              <a:off x="295021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67" name="Forme libre : forme 7566">
              <a:extLst>
                <a:ext uri="{FF2B5EF4-FFF2-40B4-BE49-F238E27FC236}">
                  <a16:creationId xmlns:a16="http://schemas.microsoft.com/office/drawing/2014/main" id="{2033F4F6-D4B2-5CB6-69AD-3873198562A8}"/>
                </a:ext>
              </a:extLst>
            </p:cNvPr>
            <p:cNvSpPr/>
            <p:nvPr/>
          </p:nvSpPr>
          <p:spPr bwMode="gray">
            <a:xfrm>
              <a:off x="250952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68" name="Forme libre : forme 7567">
              <a:extLst>
                <a:ext uri="{FF2B5EF4-FFF2-40B4-BE49-F238E27FC236}">
                  <a16:creationId xmlns:a16="http://schemas.microsoft.com/office/drawing/2014/main" id="{28D37670-FA54-2261-A655-6EA5B6201C0B}"/>
                </a:ext>
              </a:extLst>
            </p:cNvPr>
            <p:cNvSpPr/>
            <p:nvPr/>
          </p:nvSpPr>
          <p:spPr bwMode="gray">
            <a:xfrm>
              <a:off x="245999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69" name="Forme libre : forme 7568">
              <a:extLst>
                <a:ext uri="{FF2B5EF4-FFF2-40B4-BE49-F238E27FC236}">
                  <a16:creationId xmlns:a16="http://schemas.microsoft.com/office/drawing/2014/main" id="{BE8F4525-13B3-DBAE-6B39-01DC1CB17507}"/>
                </a:ext>
              </a:extLst>
            </p:cNvPr>
            <p:cNvSpPr/>
            <p:nvPr/>
          </p:nvSpPr>
          <p:spPr bwMode="gray">
            <a:xfrm>
              <a:off x="241173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70" name="Forme libre : forme 7569">
              <a:extLst>
                <a:ext uri="{FF2B5EF4-FFF2-40B4-BE49-F238E27FC236}">
                  <a16:creationId xmlns:a16="http://schemas.microsoft.com/office/drawing/2014/main" id="{A7E38766-8DED-FD90-E021-DC9CB6E5CADD}"/>
                </a:ext>
              </a:extLst>
            </p:cNvPr>
            <p:cNvSpPr/>
            <p:nvPr/>
          </p:nvSpPr>
          <p:spPr bwMode="gray">
            <a:xfrm>
              <a:off x="236220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71" name="Forme libre : forme 7570">
              <a:extLst>
                <a:ext uri="{FF2B5EF4-FFF2-40B4-BE49-F238E27FC236}">
                  <a16:creationId xmlns:a16="http://schemas.microsoft.com/office/drawing/2014/main" id="{DBF2B7B3-6C1C-AD44-A06A-7C7ED8553F18}"/>
                </a:ext>
              </a:extLst>
            </p:cNvPr>
            <p:cNvSpPr/>
            <p:nvPr/>
          </p:nvSpPr>
          <p:spPr bwMode="gray">
            <a:xfrm>
              <a:off x="201930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72" name="Forme libre : forme 7571">
              <a:extLst>
                <a:ext uri="{FF2B5EF4-FFF2-40B4-BE49-F238E27FC236}">
                  <a16:creationId xmlns:a16="http://schemas.microsoft.com/office/drawing/2014/main" id="{53D5D36D-F76F-665C-202C-6557FE87273D}"/>
                </a:ext>
              </a:extLst>
            </p:cNvPr>
            <p:cNvSpPr/>
            <p:nvPr/>
          </p:nvSpPr>
          <p:spPr bwMode="gray">
            <a:xfrm>
              <a:off x="196977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73" name="Forme libre : forme 7572">
              <a:extLst>
                <a:ext uri="{FF2B5EF4-FFF2-40B4-BE49-F238E27FC236}">
                  <a16:creationId xmlns:a16="http://schemas.microsoft.com/office/drawing/2014/main" id="{08C5138A-0FD7-6557-4EDD-2B5C754865B8}"/>
                </a:ext>
              </a:extLst>
            </p:cNvPr>
            <p:cNvSpPr/>
            <p:nvPr/>
          </p:nvSpPr>
          <p:spPr bwMode="gray">
            <a:xfrm>
              <a:off x="192151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74" name="Forme libre : forme 7573">
              <a:extLst>
                <a:ext uri="{FF2B5EF4-FFF2-40B4-BE49-F238E27FC236}">
                  <a16:creationId xmlns:a16="http://schemas.microsoft.com/office/drawing/2014/main" id="{F40779C1-D45A-9A19-EEED-7DCCA5826D88}"/>
                </a:ext>
              </a:extLst>
            </p:cNvPr>
            <p:cNvSpPr/>
            <p:nvPr/>
          </p:nvSpPr>
          <p:spPr bwMode="gray">
            <a:xfrm>
              <a:off x="187198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75" name="Forme libre : forme 7574">
              <a:extLst>
                <a:ext uri="{FF2B5EF4-FFF2-40B4-BE49-F238E27FC236}">
                  <a16:creationId xmlns:a16="http://schemas.microsoft.com/office/drawing/2014/main" id="{4E269CA8-0585-B8F5-B345-27943D7A42DC}"/>
                </a:ext>
              </a:extLst>
            </p:cNvPr>
            <p:cNvSpPr/>
            <p:nvPr/>
          </p:nvSpPr>
          <p:spPr bwMode="gray">
            <a:xfrm>
              <a:off x="182372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76" name="Forme libre : forme 7575">
              <a:extLst>
                <a:ext uri="{FF2B5EF4-FFF2-40B4-BE49-F238E27FC236}">
                  <a16:creationId xmlns:a16="http://schemas.microsoft.com/office/drawing/2014/main" id="{265083CD-E287-BFE7-45A7-7531E7FC3469}"/>
                </a:ext>
              </a:extLst>
            </p:cNvPr>
            <p:cNvSpPr/>
            <p:nvPr/>
          </p:nvSpPr>
          <p:spPr bwMode="gray">
            <a:xfrm>
              <a:off x="177419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77" name="Forme libre : forme 7576">
              <a:extLst>
                <a:ext uri="{FF2B5EF4-FFF2-40B4-BE49-F238E27FC236}">
                  <a16:creationId xmlns:a16="http://schemas.microsoft.com/office/drawing/2014/main" id="{2B2CD219-551E-C3C7-C61E-E6BD18125B49}"/>
                </a:ext>
              </a:extLst>
            </p:cNvPr>
            <p:cNvSpPr/>
            <p:nvPr/>
          </p:nvSpPr>
          <p:spPr bwMode="gray">
            <a:xfrm>
              <a:off x="172593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78" name="Forme libre : forme 7577">
              <a:extLst>
                <a:ext uri="{FF2B5EF4-FFF2-40B4-BE49-F238E27FC236}">
                  <a16:creationId xmlns:a16="http://schemas.microsoft.com/office/drawing/2014/main" id="{96A65B52-00EB-B014-AD41-5FC355963914}"/>
                </a:ext>
              </a:extLst>
            </p:cNvPr>
            <p:cNvSpPr/>
            <p:nvPr/>
          </p:nvSpPr>
          <p:spPr bwMode="gray">
            <a:xfrm>
              <a:off x="167640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79" name="Forme libre : forme 7578">
              <a:extLst>
                <a:ext uri="{FF2B5EF4-FFF2-40B4-BE49-F238E27FC236}">
                  <a16:creationId xmlns:a16="http://schemas.microsoft.com/office/drawing/2014/main" id="{9800EF47-E0B4-E6E0-E768-94FFD0882AED}"/>
                </a:ext>
              </a:extLst>
            </p:cNvPr>
            <p:cNvSpPr/>
            <p:nvPr/>
          </p:nvSpPr>
          <p:spPr bwMode="gray">
            <a:xfrm>
              <a:off x="1626870" y="242951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80" name="Forme libre : forme 7579">
              <a:extLst>
                <a:ext uri="{FF2B5EF4-FFF2-40B4-BE49-F238E27FC236}">
                  <a16:creationId xmlns:a16="http://schemas.microsoft.com/office/drawing/2014/main" id="{E9C39CF4-4E2B-E8F3-FEED-D22F96FEACC4}"/>
                </a:ext>
              </a:extLst>
            </p:cNvPr>
            <p:cNvSpPr/>
            <p:nvPr/>
          </p:nvSpPr>
          <p:spPr bwMode="gray">
            <a:xfrm>
              <a:off x="1578610" y="24295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81" name="Forme libre : forme 7580">
              <a:extLst>
                <a:ext uri="{FF2B5EF4-FFF2-40B4-BE49-F238E27FC236}">
                  <a16:creationId xmlns:a16="http://schemas.microsoft.com/office/drawing/2014/main" id="{2790DA72-A516-B9E3-89E9-333DD196187E}"/>
                </a:ext>
              </a:extLst>
            </p:cNvPr>
            <p:cNvSpPr/>
            <p:nvPr/>
          </p:nvSpPr>
          <p:spPr bwMode="gray">
            <a:xfrm>
              <a:off x="1529080" y="24295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82" name="Forme libre : forme 7581">
              <a:extLst>
                <a:ext uri="{FF2B5EF4-FFF2-40B4-BE49-F238E27FC236}">
                  <a16:creationId xmlns:a16="http://schemas.microsoft.com/office/drawing/2014/main" id="{0ECAC484-B783-C619-14A4-9C9E65E906F3}"/>
                </a:ext>
              </a:extLst>
            </p:cNvPr>
            <p:cNvSpPr/>
            <p:nvPr/>
          </p:nvSpPr>
          <p:spPr bwMode="gray">
            <a:xfrm>
              <a:off x="1480820" y="24295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83" name="Forme libre : forme 7582">
              <a:extLst>
                <a:ext uri="{FF2B5EF4-FFF2-40B4-BE49-F238E27FC236}">
                  <a16:creationId xmlns:a16="http://schemas.microsoft.com/office/drawing/2014/main" id="{7B878345-2FEF-4F5A-C6A5-E97F8ABD2547}"/>
                </a:ext>
              </a:extLst>
            </p:cNvPr>
            <p:cNvSpPr/>
            <p:nvPr/>
          </p:nvSpPr>
          <p:spPr bwMode="gray">
            <a:xfrm>
              <a:off x="1431290" y="24295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84" name="Forme libre : forme 7583">
              <a:extLst>
                <a:ext uri="{FF2B5EF4-FFF2-40B4-BE49-F238E27FC236}">
                  <a16:creationId xmlns:a16="http://schemas.microsoft.com/office/drawing/2014/main" id="{37CC9B26-4483-E062-ACB4-EABA9316EC69}"/>
                </a:ext>
              </a:extLst>
            </p:cNvPr>
            <p:cNvSpPr/>
            <p:nvPr/>
          </p:nvSpPr>
          <p:spPr bwMode="gray">
            <a:xfrm>
              <a:off x="1381760" y="24295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85" name="Forme libre : forme 7584">
              <a:extLst>
                <a:ext uri="{FF2B5EF4-FFF2-40B4-BE49-F238E27FC236}">
                  <a16:creationId xmlns:a16="http://schemas.microsoft.com/office/drawing/2014/main" id="{A5699C94-477D-65EE-5F8A-C5AAF15F1D79}"/>
                </a:ext>
              </a:extLst>
            </p:cNvPr>
            <p:cNvSpPr/>
            <p:nvPr/>
          </p:nvSpPr>
          <p:spPr bwMode="gray">
            <a:xfrm>
              <a:off x="1333500" y="24295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86" name="Forme libre : forme 7585">
              <a:extLst>
                <a:ext uri="{FF2B5EF4-FFF2-40B4-BE49-F238E27FC236}">
                  <a16:creationId xmlns:a16="http://schemas.microsoft.com/office/drawing/2014/main" id="{88E57B48-ED26-1B55-B406-4E0FB5397AE2}"/>
                </a:ext>
              </a:extLst>
            </p:cNvPr>
            <p:cNvSpPr/>
            <p:nvPr/>
          </p:nvSpPr>
          <p:spPr bwMode="gray">
            <a:xfrm>
              <a:off x="1283970" y="24295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87" name="Forme libre : forme 7586">
              <a:extLst>
                <a:ext uri="{FF2B5EF4-FFF2-40B4-BE49-F238E27FC236}">
                  <a16:creationId xmlns:a16="http://schemas.microsoft.com/office/drawing/2014/main" id="{3BFE359F-5782-2D81-9824-C1493532E9DD}"/>
                </a:ext>
              </a:extLst>
            </p:cNvPr>
            <p:cNvSpPr/>
            <p:nvPr/>
          </p:nvSpPr>
          <p:spPr bwMode="gray">
            <a:xfrm>
              <a:off x="1235710" y="24295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88" name="Forme libre : forme 7587">
              <a:extLst>
                <a:ext uri="{FF2B5EF4-FFF2-40B4-BE49-F238E27FC236}">
                  <a16:creationId xmlns:a16="http://schemas.microsoft.com/office/drawing/2014/main" id="{CF6BB856-EC72-AB8D-9503-C9B56A5A6E3F}"/>
                </a:ext>
              </a:extLst>
            </p:cNvPr>
            <p:cNvSpPr/>
            <p:nvPr/>
          </p:nvSpPr>
          <p:spPr bwMode="gray">
            <a:xfrm>
              <a:off x="1186180" y="24295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89" name="Forme libre : forme 7588">
              <a:extLst>
                <a:ext uri="{FF2B5EF4-FFF2-40B4-BE49-F238E27FC236}">
                  <a16:creationId xmlns:a16="http://schemas.microsoft.com/office/drawing/2014/main" id="{DFC5ACB2-0F58-61B0-2703-A46B1E7E2A00}"/>
                </a:ext>
              </a:extLst>
            </p:cNvPr>
            <p:cNvSpPr/>
            <p:nvPr/>
          </p:nvSpPr>
          <p:spPr bwMode="gray">
            <a:xfrm>
              <a:off x="1136650" y="24295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90" name="Forme libre : forme 7589">
              <a:extLst>
                <a:ext uri="{FF2B5EF4-FFF2-40B4-BE49-F238E27FC236}">
                  <a16:creationId xmlns:a16="http://schemas.microsoft.com/office/drawing/2014/main" id="{8530F5D1-84B0-B1AE-5917-356213B56730}"/>
                </a:ext>
              </a:extLst>
            </p:cNvPr>
            <p:cNvSpPr/>
            <p:nvPr/>
          </p:nvSpPr>
          <p:spPr bwMode="gray">
            <a:xfrm>
              <a:off x="1088390" y="24295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91" name="Forme libre : forme 7590">
              <a:extLst>
                <a:ext uri="{FF2B5EF4-FFF2-40B4-BE49-F238E27FC236}">
                  <a16:creationId xmlns:a16="http://schemas.microsoft.com/office/drawing/2014/main" id="{F7C23E81-84E4-C690-9565-F0C6C27EA2BE}"/>
                </a:ext>
              </a:extLst>
            </p:cNvPr>
            <p:cNvSpPr/>
            <p:nvPr/>
          </p:nvSpPr>
          <p:spPr bwMode="gray">
            <a:xfrm>
              <a:off x="1038860" y="24295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92" name="Forme libre : forme 7591">
              <a:extLst>
                <a:ext uri="{FF2B5EF4-FFF2-40B4-BE49-F238E27FC236}">
                  <a16:creationId xmlns:a16="http://schemas.microsoft.com/office/drawing/2014/main" id="{C0715F5F-B9A1-A317-1BEF-70737A75C2ED}"/>
                </a:ext>
              </a:extLst>
            </p:cNvPr>
            <p:cNvSpPr/>
            <p:nvPr/>
          </p:nvSpPr>
          <p:spPr bwMode="gray">
            <a:xfrm>
              <a:off x="990600" y="24295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93" name="Forme libre : forme 7592">
              <a:extLst>
                <a:ext uri="{FF2B5EF4-FFF2-40B4-BE49-F238E27FC236}">
                  <a16:creationId xmlns:a16="http://schemas.microsoft.com/office/drawing/2014/main" id="{DD6C405E-65B2-B632-7E98-4A2E29BBAE2E}"/>
                </a:ext>
              </a:extLst>
            </p:cNvPr>
            <p:cNvSpPr/>
            <p:nvPr/>
          </p:nvSpPr>
          <p:spPr bwMode="gray">
            <a:xfrm>
              <a:off x="941069" y="24295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94" name="Forme libre : forme 7593">
              <a:extLst>
                <a:ext uri="{FF2B5EF4-FFF2-40B4-BE49-F238E27FC236}">
                  <a16:creationId xmlns:a16="http://schemas.microsoft.com/office/drawing/2014/main" id="{50AA9158-61D5-85F7-8521-CED82D5439E5}"/>
                </a:ext>
              </a:extLst>
            </p:cNvPr>
            <p:cNvSpPr/>
            <p:nvPr/>
          </p:nvSpPr>
          <p:spPr bwMode="gray">
            <a:xfrm>
              <a:off x="891540" y="24295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95" name="Forme libre : forme 7594">
              <a:extLst>
                <a:ext uri="{FF2B5EF4-FFF2-40B4-BE49-F238E27FC236}">
                  <a16:creationId xmlns:a16="http://schemas.microsoft.com/office/drawing/2014/main" id="{1522E89A-F301-2EB7-016D-2A6DD685B53D}"/>
                </a:ext>
              </a:extLst>
            </p:cNvPr>
            <p:cNvSpPr/>
            <p:nvPr/>
          </p:nvSpPr>
          <p:spPr bwMode="gray">
            <a:xfrm>
              <a:off x="843279" y="24295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96" name="Forme libre : forme 7595">
              <a:extLst>
                <a:ext uri="{FF2B5EF4-FFF2-40B4-BE49-F238E27FC236}">
                  <a16:creationId xmlns:a16="http://schemas.microsoft.com/office/drawing/2014/main" id="{031EB397-8360-442C-5317-514EBDD5D6F4}"/>
                </a:ext>
              </a:extLst>
            </p:cNvPr>
            <p:cNvSpPr/>
            <p:nvPr/>
          </p:nvSpPr>
          <p:spPr bwMode="gray">
            <a:xfrm>
              <a:off x="793750" y="24295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97" name="Forme libre : forme 7596">
              <a:extLst>
                <a:ext uri="{FF2B5EF4-FFF2-40B4-BE49-F238E27FC236}">
                  <a16:creationId xmlns:a16="http://schemas.microsoft.com/office/drawing/2014/main" id="{EF080BB6-7E4A-65AA-7C24-29C187B097C5}"/>
                </a:ext>
              </a:extLst>
            </p:cNvPr>
            <p:cNvSpPr/>
            <p:nvPr/>
          </p:nvSpPr>
          <p:spPr bwMode="gray">
            <a:xfrm>
              <a:off x="745490" y="24295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98" name="Forme libre : forme 7597">
              <a:extLst>
                <a:ext uri="{FF2B5EF4-FFF2-40B4-BE49-F238E27FC236}">
                  <a16:creationId xmlns:a16="http://schemas.microsoft.com/office/drawing/2014/main" id="{3EF3B073-7FEC-1682-6488-8BEAAA4A58FF}"/>
                </a:ext>
              </a:extLst>
            </p:cNvPr>
            <p:cNvSpPr/>
            <p:nvPr/>
          </p:nvSpPr>
          <p:spPr bwMode="gray">
            <a:xfrm>
              <a:off x="695960" y="24295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99" name="Forme libre : forme 7598">
              <a:extLst>
                <a:ext uri="{FF2B5EF4-FFF2-40B4-BE49-F238E27FC236}">
                  <a16:creationId xmlns:a16="http://schemas.microsoft.com/office/drawing/2014/main" id="{A6165D16-E90D-77B5-1F4B-2E2AEFAB136B}"/>
                </a:ext>
              </a:extLst>
            </p:cNvPr>
            <p:cNvSpPr/>
            <p:nvPr/>
          </p:nvSpPr>
          <p:spPr bwMode="gray">
            <a:xfrm>
              <a:off x="646430" y="242951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00" name="Forme libre : forme 7599">
              <a:extLst>
                <a:ext uri="{FF2B5EF4-FFF2-40B4-BE49-F238E27FC236}">
                  <a16:creationId xmlns:a16="http://schemas.microsoft.com/office/drawing/2014/main" id="{FB2ECD77-AF7A-1AB9-D18E-A4F830ABFF51}"/>
                </a:ext>
              </a:extLst>
            </p:cNvPr>
            <p:cNvSpPr/>
            <p:nvPr/>
          </p:nvSpPr>
          <p:spPr bwMode="gray">
            <a:xfrm>
              <a:off x="7312659" y="23812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01" name="Forme libre : forme 7600">
              <a:extLst>
                <a:ext uri="{FF2B5EF4-FFF2-40B4-BE49-F238E27FC236}">
                  <a16:creationId xmlns:a16="http://schemas.microsoft.com/office/drawing/2014/main" id="{85534587-D485-7767-AEAF-F75A723ECFBA}"/>
                </a:ext>
              </a:extLst>
            </p:cNvPr>
            <p:cNvSpPr/>
            <p:nvPr/>
          </p:nvSpPr>
          <p:spPr bwMode="gray">
            <a:xfrm>
              <a:off x="7264400" y="23812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02" name="Forme libre : forme 7601">
              <a:extLst>
                <a:ext uri="{FF2B5EF4-FFF2-40B4-BE49-F238E27FC236}">
                  <a16:creationId xmlns:a16="http://schemas.microsoft.com/office/drawing/2014/main" id="{30C6D1D6-286F-353D-0974-AE911253C1E0}"/>
                </a:ext>
              </a:extLst>
            </p:cNvPr>
            <p:cNvSpPr/>
            <p:nvPr/>
          </p:nvSpPr>
          <p:spPr bwMode="gray">
            <a:xfrm>
              <a:off x="7214869" y="23812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03" name="Forme libre : forme 7602">
              <a:extLst>
                <a:ext uri="{FF2B5EF4-FFF2-40B4-BE49-F238E27FC236}">
                  <a16:creationId xmlns:a16="http://schemas.microsoft.com/office/drawing/2014/main" id="{4177F304-2576-E1F7-6324-660F15A0ECB4}"/>
                </a:ext>
              </a:extLst>
            </p:cNvPr>
            <p:cNvSpPr/>
            <p:nvPr/>
          </p:nvSpPr>
          <p:spPr bwMode="gray">
            <a:xfrm>
              <a:off x="7165339" y="23812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04" name="Forme libre : forme 7603">
              <a:extLst>
                <a:ext uri="{FF2B5EF4-FFF2-40B4-BE49-F238E27FC236}">
                  <a16:creationId xmlns:a16="http://schemas.microsoft.com/office/drawing/2014/main" id="{BAF1D8A4-62A4-D8EA-46F4-76BF7235DFDF}"/>
                </a:ext>
              </a:extLst>
            </p:cNvPr>
            <p:cNvSpPr/>
            <p:nvPr/>
          </p:nvSpPr>
          <p:spPr bwMode="gray">
            <a:xfrm>
              <a:off x="7117080" y="23812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05" name="Forme libre : forme 7604">
              <a:extLst>
                <a:ext uri="{FF2B5EF4-FFF2-40B4-BE49-F238E27FC236}">
                  <a16:creationId xmlns:a16="http://schemas.microsoft.com/office/drawing/2014/main" id="{CC78D993-7112-19CD-1D2F-7C099681ACE2}"/>
                </a:ext>
              </a:extLst>
            </p:cNvPr>
            <p:cNvSpPr/>
            <p:nvPr/>
          </p:nvSpPr>
          <p:spPr bwMode="gray">
            <a:xfrm>
              <a:off x="7067550" y="23812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06" name="Forme libre : forme 7605">
              <a:extLst>
                <a:ext uri="{FF2B5EF4-FFF2-40B4-BE49-F238E27FC236}">
                  <a16:creationId xmlns:a16="http://schemas.microsoft.com/office/drawing/2014/main" id="{6502A6DD-1B63-6CCE-B78B-6E51C7758465}"/>
                </a:ext>
              </a:extLst>
            </p:cNvPr>
            <p:cNvSpPr/>
            <p:nvPr/>
          </p:nvSpPr>
          <p:spPr bwMode="gray">
            <a:xfrm>
              <a:off x="7019289" y="23812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07" name="Forme libre : forme 7606">
              <a:extLst>
                <a:ext uri="{FF2B5EF4-FFF2-40B4-BE49-F238E27FC236}">
                  <a16:creationId xmlns:a16="http://schemas.microsoft.com/office/drawing/2014/main" id="{7EF84F62-3704-71F0-1AC1-8CE8A7B4EB72}"/>
                </a:ext>
              </a:extLst>
            </p:cNvPr>
            <p:cNvSpPr/>
            <p:nvPr/>
          </p:nvSpPr>
          <p:spPr bwMode="gray">
            <a:xfrm>
              <a:off x="6969759" y="23812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08" name="Forme libre : forme 7607">
              <a:extLst>
                <a:ext uri="{FF2B5EF4-FFF2-40B4-BE49-F238E27FC236}">
                  <a16:creationId xmlns:a16="http://schemas.microsoft.com/office/drawing/2014/main" id="{4A7832C0-B749-4E45-67D1-DEE7BC86556E}"/>
                </a:ext>
              </a:extLst>
            </p:cNvPr>
            <p:cNvSpPr/>
            <p:nvPr/>
          </p:nvSpPr>
          <p:spPr bwMode="gray">
            <a:xfrm>
              <a:off x="6920230" y="23812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09" name="Forme libre : forme 7608">
              <a:extLst>
                <a:ext uri="{FF2B5EF4-FFF2-40B4-BE49-F238E27FC236}">
                  <a16:creationId xmlns:a16="http://schemas.microsoft.com/office/drawing/2014/main" id="{E03FCDF5-1616-38CC-F482-14C76F3B6CBB}"/>
                </a:ext>
              </a:extLst>
            </p:cNvPr>
            <p:cNvSpPr/>
            <p:nvPr/>
          </p:nvSpPr>
          <p:spPr bwMode="gray">
            <a:xfrm>
              <a:off x="6871969" y="23812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10" name="Forme libre : forme 7609">
              <a:extLst>
                <a:ext uri="{FF2B5EF4-FFF2-40B4-BE49-F238E27FC236}">
                  <a16:creationId xmlns:a16="http://schemas.microsoft.com/office/drawing/2014/main" id="{CA6AD18D-B746-93A1-08C9-13985CBAC02B}"/>
                </a:ext>
              </a:extLst>
            </p:cNvPr>
            <p:cNvSpPr/>
            <p:nvPr/>
          </p:nvSpPr>
          <p:spPr bwMode="gray">
            <a:xfrm>
              <a:off x="6822439" y="23812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11" name="Forme libre : forme 7610">
              <a:extLst>
                <a:ext uri="{FF2B5EF4-FFF2-40B4-BE49-F238E27FC236}">
                  <a16:creationId xmlns:a16="http://schemas.microsoft.com/office/drawing/2014/main" id="{4385B6C7-E272-E3CA-0251-0C1243FB0CE0}"/>
                </a:ext>
              </a:extLst>
            </p:cNvPr>
            <p:cNvSpPr/>
            <p:nvPr/>
          </p:nvSpPr>
          <p:spPr bwMode="gray">
            <a:xfrm>
              <a:off x="6774180" y="23812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12" name="Forme libre : forme 7611">
              <a:extLst>
                <a:ext uri="{FF2B5EF4-FFF2-40B4-BE49-F238E27FC236}">
                  <a16:creationId xmlns:a16="http://schemas.microsoft.com/office/drawing/2014/main" id="{152056DF-C636-3244-593E-1A5598385A16}"/>
                </a:ext>
              </a:extLst>
            </p:cNvPr>
            <p:cNvSpPr/>
            <p:nvPr/>
          </p:nvSpPr>
          <p:spPr bwMode="gray">
            <a:xfrm>
              <a:off x="6724650" y="23812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13" name="Forme libre : forme 7612">
              <a:extLst>
                <a:ext uri="{FF2B5EF4-FFF2-40B4-BE49-F238E27FC236}">
                  <a16:creationId xmlns:a16="http://schemas.microsoft.com/office/drawing/2014/main" id="{09307CCD-4F62-A0A2-9907-93E6056B87B7}"/>
                </a:ext>
              </a:extLst>
            </p:cNvPr>
            <p:cNvSpPr/>
            <p:nvPr/>
          </p:nvSpPr>
          <p:spPr bwMode="gray">
            <a:xfrm>
              <a:off x="6675119" y="23812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14" name="Forme libre : forme 7613">
              <a:extLst>
                <a:ext uri="{FF2B5EF4-FFF2-40B4-BE49-F238E27FC236}">
                  <a16:creationId xmlns:a16="http://schemas.microsoft.com/office/drawing/2014/main" id="{062A7A34-E895-6CCF-A9F3-08730A31BDC9}"/>
                </a:ext>
              </a:extLst>
            </p:cNvPr>
            <p:cNvSpPr/>
            <p:nvPr/>
          </p:nvSpPr>
          <p:spPr bwMode="gray">
            <a:xfrm>
              <a:off x="6626859" y="23812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15" name="Forme libre : forme 7614">
              <a:extLst>
                <a:ext uri="{FF2B5EF4-FFF2-40B4-BE49-F238E27FC236}">
                  <a16:creationId xmlns:a16="http://schemas.microsoft.com/office/drawing/2014/main" id="{9CA5F509-319C-F6C4-FA65-082B1A3537D2}"/>
                </a:ext>
              </a:extLst>
            </p:cNvPr>
            <p:cNvSpPr/>
            <p:nvPr/>
          </p:nvSpPr>
          <p:spPr bwMode="gray">
            <a:xfrm>
              <a:off x="6577330" y="23812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16" name="Forme libre : forme 7615">
              <a:extLst>
                <a:ext uri="{FF2B5EF4-FFF2-40B4-BE49-F238E27FC236}">
                  <a16:creationId xmlns:a16="http://schemas.microsoft.com/office/drawing/2014/main" id="{11DD8A23-72AF-0834-5C87-97DCFA07F74B}"/>
                </a:ext>
              </a:extLst>
            </p:cNvPr>
            <p:cNvSpPr/>
            <p:nvPr/>
          </p:nvSpPr>
          <p:spPr bwMode="gray">
            <a:xfrm>
              <a:off x="6529069" y="23812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17" name="Forme libre : forme 7616">
              <a:extLst>
                <a:ext uri="{FF2B5EF4-FFF2-40B4-BE49-F238E27FC236}">
                  <a16:creationId xmlns:a16="http://schemas.microsoft.com/office/drawing/2014/main" id="{860FBD41-A147-000B-7936-D220B1DAC91C}"/>
                </a:ext>
              </a:extLst>
            </p:cNvPr>
            <p:cNvSpPr/>
            <p:nvPr/>
          </p:nvSpPr>
          <p:spPr bwMode="gray">
            <a:xfrm>
              <a:off x="6479540" y="23812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18" name="Forme libre : forme 7617">
              <a:extLst>
                <a:ext uri="{FF2B5EF4-FFF2-40B4-BE49-F238E27FC236}">
                  <a16:creationId xmlns:a16="http://schemas.microsoft.com/office/drawing/2014/main" id="{B4C75B7F-D25E-FEDC-5C84-1649CB05C582}"/>
                </a:ext>
              </a:extLst>
            </p:cNvPr>
            <p:cNvSpPr/>
            <p:nvPr/>
          </p:nvSpPr>
          <p:spPr bwMode="gray">
            <a:xfrm>
              <a:off x="643001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19" name="Forme libre : forme 7618">
              <a:extLst>
                <a:ext uri="{FF2B5EF4-FFF2-40B4-BE49-F238E27FC236}">
                  <a16:creationId xmlns:a16="http://schemas.microsoft.com/office/drawing/2014/main" id="{56F51535-D203-85D7-2B39-5AB2CDDA0ADF}"/>
                </a:ext>
              </a:extLst>
            </p:cNvPr>
            <p:cNvSpPr/>
            <p:nvPr/>
          </p:nvSpPr>
          <p:spPr bwMode="gray">
            <a:xfrm>
              <a:off x="638175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20" name="Forme libre : forme 7619">
              <a:extLst>
                <a:ext uri="{FF2B5EF4-FFF2-40B4-BE49-F238E27FC236}">
                  <a16:creationId xmlns:a16="http://schemas.microsoft.com/office/drawing/2014/main" id="{34706CCC-610B-5746-4B23-71C1F0F6FD39}"/>
                </a:ext>
              </a:extLst>
            </p:cNvPr>
            <p:cNvSpPr/>
            <p:nvPr/>
          </p:nvSpPr>
          <p:spPr bwMode="gray">
            <a:xfrm>
              <a:off x="633222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21" name="Forme libre : forme 7620">
              <a:extLst>
                <a:ext uri="{FF2B5EF4-FFF2-40B4-BE49-F238E27FC236}">
                  <a16:creationId xmlns:a16="http://schemas.microsoft.com/office/drawing/2014/main" id="{8A8DB3BC-22B1-1132-45B1-75A421836A4C}"/>
                </a:ext>
              </a:extLst>
            </p:cNvPr>
            <p:cNvSpPr/>
            <p:nvPr/>
          </p:nvSpPr>
          <p:spPr bwMode="gray">
            <a:xfrm>
              <a:off x="628396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22" name="Forme libre : forme 7621">
              <a:extLst>
                <a:ext uri="{FF2B5EF4-FFF2-40B4-BE49-F238E27FC236}">
                  <a16:creationId xmlns:a16="http://schemas.microsoft.com/office/drawing/2014/main" id="{B185B059-4497-CBBE-36DD-9ACD3109A2B5}"/>
                </a:ext>
              </a:extLst>
            </p:cNvPr>
            <p:cNvSpPr/>
            <p:nvPr/>
          </p:nvSpPr>
          <p:spPr bwMode="gray">
            <a:xfrm>
              <a:off x="623443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23" name="Forme libre : forme 7622">
              <a:extLst>
                <a:ext uri="{FF2B5EF4-FFF2-40B4-BE49-F238E27FC236}">
                  <a16:creationId xmlns:a16="http://schemas.microsoft.com/office/drawing/2014/main" id="{4450A7AC-E821-86B5-FDFB-CBE147D99509}"/>
                </a:ext>
              </a:extLst>
            </p:cNvPr>
            <p:cNvSpPr/>
            <p:nvPr/>
          </p:nvSpPr>
          <p:spPr bwMode="gray">
            <a:xfrm>
              <a:off x="618490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24" name="Forme libre : forme 7623">
              <a:extLst>
                <a:ext uri="{FF2B5EF4-FFF2-40B4-BE49-F238E27FC236}">
                  <a16:creationId xmlns:a16="http://schemas.microsoft.com/office/drawing/2014/main" id="{1F3D59E3-314A-3DFA-33C8-7AB6A25A0C08}"/>
                </a:ext>
              </a:extLst>
            </p:cNvPr>
            <p:cNvSpPr/>
            <p:nvPr/>
          </p:nvSpPr>
          <p:spPr bwMode="gray">
            <a:xfrm>
              <a:off x="613664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25" name="Forme libre : forme 7624">
              <a:extLst>
                <a:ext uri="{FF2B5EF4-FFF2-40B4-BE49-F238E27FC236}">
                  <a16:creationId xmlns:a16="http://schemas.microsoft.com/office/drawing/2014/main" id="{EC02B535-1EA8-B785-CBC6-AFBCBBFF8835}"/>
                </a:ext>
              </a:extLst>
            </p:cNvPr>
            <p:cNvSpPr/>
            <p:nvPr/>
          </p:nvSpPr>
          <p:spPr bwMode="gray">
            <a:xfrm>
              <a:off x="608711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26" name="Forme libre : forme 7625">
              <a:extLst>
                <a:ext uri="{FF2B5EF4-FFF2-40B4-BE49-F238E27FC236}">
                  <a16:creationId xmlns:a16="http://schemas.microsoft.com/office/drawing/2014/main" id="{DB3618E0-0DCC-E797-46A0-C7E29DE88099}"/>
                </a:ext>
              </a:extLst>
            </p:cNvPr>
            <p:cNvSpPr/>
            <p:nvPr/>
          </p:nvSpPr>
          <p:spPr bwMode="gray">
            <a:xfrm>
              <a:off x="603885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27" name="Forme libre : forme 7626">
              <a:extLst>
                <a:ext uri="{FF2B5EF4-FFF2-40B4-BE49-F238E27FC236}">
                  <a16:creationId xmlns:a16="http://schemas.microsoft.com/office/drawing/2014/main" id="{D9803E68-D419-D07D-158A-15D0248C3755}"/>
                </a:ext>
              </a:extLst>
            </p:cNvPr>
            <p:cNvSpPr/>
            <p:nvPr/>
          </p:nvSpPr>
          <p:spPr bwMode="gray">
            <a:xfrm>
              <a:off x="598932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28" name="Forme libre : forme 7627">
              <a:extLst>
                <a:ext uri="{FF2B5EF4-FFF2-40B4-BE49-F238E27FC236}">
                  <a16:creationId xmlns:a16="http://schemas.microsoft.com/office/drawing/2014/main" id="{96DCBA51-4CBD-1ECD-6618-1C629D1765F8}"/>
                </a:ext>
              </a:extLst>
            </p:cNvPr>
            <p:cNvSpPr/>
            <p:nvPr/>
          </p:nvSpPr>
          <p:spPr bwMode="gray">
            <a:xfrm>
              <a:off x="594106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29" name="Forme libre : forme 7628">
              <a:extLst>
                <a:ext uri="{FF2B5EF4-FFF2-40B4-BE49-F238E27FC236}">
                  <a16:creationId xmlns:a16="http://schemas.microsoft.com/office/drawing/2014/main" id="{0195862C-CADC-6549-8B06-A20851B8262B}"/>
                </a:ext>
              </a:extLst>
            </p:cNvPr>
            <p:cNvSpPr/>
            <p:nvPr/>
          </p:nvSpPr>
          <p:spPr bwMode="gray">
            <a:xfrm>
              <a:off x="589153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30" name="Forme libre : forme 7629">
              <a:extLst>
                <a:ext uri="{FF2B5EF4-FFF2-40B4-BE49-F238E27FC236}">
                  <a16:creationId xmlns:a16="http://schemas.microsoft.com/office/drawing/2014/main" id="{AD2B89FD-D8B8-002D-59E2-715AED17C9A1}"/>
                </a:ext>
              </a:extLst>
            </p:cNvPr>
            <p:cNvSpPr/>
            <p:nvPr/>
          </p:nvSpPr>
          <p:spPr bwMode="gray">
            <a:xfrm>
              <a:off x="584200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31" name="Forme libre : forme 7630">
              <a:extLst>
                <a:ext uri="{FF2B5EF4-FFF2-40B4-BE49-F238E27FC236}">
                  <a16:creationId xmlns:a16="http://schemas.microsoft.com/office/drawing/2014/main" id="{7FE02C3E-90C9-6627-3CFC-52BAC742101B}"/>
                </a:ext>
              </a:extLst>
            </p:cNvPr>
            <p:cNvSpPr/>
            <p:nvPr/>
          </p:nvSpPr>
          <p:spPr bwMode="gray">
            <a:xfrm>
              <a:off x="579374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32" name="Forme libre : forme 7631">
              <a:extLst>
                <a:ext uri="{FF2B5EF4-FFF2-40B4-BE49-F238E27FC236}">
                  <a16:creationId xmlns:a16="http://schemas.microsoft.com/office/drawing/2014/main" id="{6EDBA04B-E355-928D-322E-6C754C0AF67B}"/>
                </a:ext>
              </a:extLst>
            </p:cNvPr>
            <p:cNvSpPr/>
            <p:nvPr/>
          </p:nvSpPr>
          <p:spPr bwMode="gray">
            <a:xfrm>
              <a:off x="574421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33" name="Forme libre : forme 7632">
              <a:extLst>
                <a:ext uri="{FF2B5EF4-FFF2-40B4-BE49-F238E27FC236}">
                  <a16:creationId xmlns:a16="http://schemas.microsoft.com/office/drawing/2014/main" id="{D3E201FC-F075-8533-B4B9-C4F5CEF83C81}"/>
                </a:ext>
              </a:extLst>
            </p:cNvPr>
            <p:cNvSpPr/>
            <p:nvPr/>
          </p:nvSpPr>
          <p:spPr bwMode="gray">
            <a:xfrm>
              <a:off x="569595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34" name="Forme libre : forme 7633">
              <a:extLst>
                <a:ext uri="{FF2B5EF4-FFF2-40B4-BE49-F238E27FC236}">
                  <a16:creationId xmlns:a16="http://schemas.microsoft.com/office/drawing/2014/main" id="{2B16CE90-7CCC-11E4-59D0-963025C89849}"/>
                </a:ext>
              </a:extLst>
            </p:cNvPr>
            <p:cNvSpPr/>
            <p:nvPr/>
          </p:nvSpPr>
          <p:spPr bwMode="gray">
            <a:xfrm>
              <a:off x="564642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35" name="Forme libre : forme 7634">
              <a:extLst>
                <a:ext uri="{FF2B5EF4-FFF2-40B4-BE49-F238E27FC236}">
                  <a16:creationId xmlns:a16="http://schemas.microsoft.com/office/drawing/2014/main" id="{81CBDC36-8337-0F37-2256-D8756CCC6A6D}"/>
                </a:ext>
              </a:extLst>
            </p:cNvPr>
            <p:cNvSpPr/>
            <p:nvPr/>
          </p:nvSpPr>
          <p:spPr bwMode="gray">
            <a:xfrm>
              <a:off x="559689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36" name="Forme libre : forme 7635">
              <a:extLst>
                <a:ext uri="{FF2B5EF4-FFF2-40B4-BE49-F238E27FC236}">
                  <a16:creationId xmlns:a16="http://schemas.microsoft.com/office/drawing/2014/main" id="{7614B4D9-1542-92BA-8F78-24D5099748E8}"/>
                </a:ext>
              </a:extLst>
            </p:cNvPr>
            <p:cNvSpPr/>
            <p:nvPr/>
          </p:nvSpPr>
          <p:spPr bwMode="gray">
            <a:xfrm>
              <a:off x="554863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37" name="Forme libre : forme 7636">
              <a:extLst>
                <a:ext uri="{FF2B5EF4-FFF2-40B4-BE49-F238E27FC236}">
                  <a16:creationId xmlns:a16="http://schemas.microsoft.com/office/drawing/2014/main" id="{A68F653D-A363-77BF-5400-A614DE11A519}"/>
                </a:ext>
              </a:extLst>
            </p:cNvPr>
            <p:cNvSpPr/>
            <p:nvPr/>
          </p:nvSpPr>
          <p:spPr bwMode="gray">
            <a:xfrm>
              <a:off x="549910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38" name="Forme libre : forme 7637">
              <a:extLst>
                <a:ext uri="{FF2B5EF4-FFF2-40B4-BE49-F238E27FC236}">
                  <a16:creationId xmlns:a16="http://schemas.microsoft.com/office/drawing/2014/main" id="{1EB428BD-CB67-7383-13C6-BBCE934F43A3}"/>
                </a:ext>
              </a:extLst>
            </p:cNvPr>
            <p:cNvSpPr/>
            <p:nvPr/>
          </p:nvSpPr>
          <p:spPr bwMode="gray">
            <a:xfrm>
              <a:off x="545084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39" name="Forme libre : forme 7638">
              <a:extLst>
                <a:ext uri="{FF2B5EF4-FFF2-40B4-BE49-F238E27FC236}">
                  <a16:creationId xmlns:a16="http://schemas.microsoft.com/office/drawing/2014/main" id="{AC49AF22-C737-E777-543B-82F929531171}"/>
                </a:ext>
              </a:extLst>
            </p:cNvPr>
            <p:cNvSpPr/>
            <p:nvPr/>
          </p:nvSpPr>
          <p:spPr bwMode="gray">
            <a:xfrm>
              <a:off x="540131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40" name="Forme libre : forme 7639">
              <a:extLst>
                <a:ext uri="{FF2B5EF4-FFF2-40B4-BE49-F238E27FC236}">
                  <a16:creationId xmlns:a16="http://schemas.microsoft.com/office/drawing/2014/main" id="{64E911B2-629E-CE5F-2C04-162D1C0FC950}"/>
                </a:ext>
              </a:extLst>
            </p:cNvPr>
            <p:cNvSpPr/>
            <p:nvPr/>
          </p:nvSpPr>
          <p:spPr bwMode="gray">
            <a:xfrm>
              <a:off x="535178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41" name="Forme libre : forme 7640">
              <a:extLst>
                <a:ext uri="{FF2B5EF4-FFF2-40B4-BE49-F238E27FC236}">
                  <a16:creationId xmlns:a16="http://schemas.microsoft.com/office/drawing/2014/main" id="{FBD49036-6800-075E-49B9-03FC894207C5}"/>
                </a:ext>
              </a:extLst>
            </p:cNvPr>
            <p:cNvSpPr/>
            <p:nvPr/>
          </p:nvSpPr>
          <p:spPr bwMode="gray">
            <a:xfrm>
              <a:off x="530352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42" name="Forme libre : forme 7641">
              <a:extLst>
                <a:ext uri="{FF2B5EF4-FFF2-40B4-BE49-F238E27FC236}">
                  <a16:creationId xmlns:a16="http://schemas.microsoft.com/office/drawing/2014/main" id="{530A4560-C5C6-3327-5F18-8D9F9652AA85}"/>
                </a:ext>
              </a:extLst>
            </p:cNvPr>
            <p:cNvSpPr/>
            <p:nvPr/>
          </p:nvSpPr>
          <p:spPr bwMode="gray">
            <a:xfrm>
              <a:off x="525399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43" name="Forme libre : forme 7642">
              <a:extLst>
                <a:ext uri="{FF2B5EF4-FFF2-40B4-BE49-F238E27FC236}">
                  <a16:creationId xmlns:a16="http://schemas.microsoft.com/office/drawing/2014/main" id="{8C3B08E9-D548-F428-EF4F-1963D9FAF05B}"/>
                </a:ext>
              </a:extLst>
            </p:cNvPr>
            <p:cNvSpPr/>
            <p:nvPr/>
          </p:nvSpPr>
          <p:spPr bwMode="gray">
            <a:xfrm>
              <a:off x="520573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44" name="Forme libre : forme 7643">
              <a:extLst>
                <a:ext uri="{FF2B5EF4-FFF2-40B4-BE49-F238E27FC236}">
                  <a16:creationId xmlns:a16="http://schemas.microsoft.com/office/drawing/2014/main" id="{9D06D76B-293B-758B-A49E-2A6D525A6970}"/>
                </a:ext>
              </a:extLst>
            </p:cNvPr>
            <p:cNvSpPr/>
            <p:nvPr/>
          </p:nvSpPr>
          <p:spPr bwMode="gray">
            <a:xfrm>
              <a:off x="515620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45" name="Forme libre : forme 7644">
              <a:extLst>
                <a:ext uri="{FF2B5EF4-FFF2-40B4-BE49-F238E27FC236}">
                  <a16:creationId xmlns:a16="http://schemas.microsoft.com/office/drawing/2014/main" id="{36D0600F-2306-5FEE-BD95-DA45C0C0A35F}"/>
                </a:ext>
              </a:extLst>
            </p:cNvPr>
            <p:cNvSpPr/>
            <p:nvPr/>
          </p:nvSpPr>
          <p:spPr bwMode="gray">
            <a:xfrm>
              <a:off x="510667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46" name="Forme libre : forme 7645">
              <a:extLst>
                <a:ext uri="{FF2B5EF4-FFF2-40B4-BE49-F238E27FC236}">
                  <a16:creationId xmlns:a16="http://schemas.microsoft.com/office/drawing/2014/main" id="{82A17893-6E37-36ED-91D5-F720149D916E}"/>
                </a:ext>
              </a:extLst>
            </p:cNvPr>
            <p:cNvSpPr/>
            <p:nvPr/>
          </p:nvSpPr>
          <p:spPr bwMode="gray">
            <a:xfrm>
              <a:off x="505841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47" name="Forme libre : forme 7646">
              <a:extLst>
                <a:ext uri="{FF2B5EF4-FFF2-40B4-BE49-F238E27FC236}">
                  <a16:creationId xmlns:a16="http://schemas.microsoft.com/office/drawing/2014/main" id="{BB8CA453-B837-31AF-2134-6A53E97B558D}"/>
                </a:ext>
              </a:extLst>
            </p:cNvPr>
            <p:cNvSpPr/>
            <p:nvPr/>
          </p:nvSpPr>
          <p:spPr bwMode="gray">
            <a:xfrm>
              <a:off x="500888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48" name="Forme libre : forme 7647">
              <a:extLst>
                <a:ext uri="{FF2B5EF4-FFF2-40B4-BE49-F238E27FC236}">
                  <a16:creationId xmlns:a16="http://schemas.microsoft.com/office/drawing/2014/main" id="{3465B4CC-CF91-CC04-DEDB-B8AFE6B92CF4}"/>
                </a:ext>
              </a:extLst>
            </p:cNvPr>
            <p:cNvSpPr/>
            <p:nvPr/>
          </p:nvSpPr>
          <p:spPr bwMode="gray">
            <a:xfrm>
              <a:off x="496062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49" name="Forme libre : forme 7648">
              <a:extLst>
                <a:ext uri="{FF2B5EF4-FFF2-40B4-BE49-F238E27FC236}">
                  <a16:creationId xmlns:a16="http://schemas.microsoft.com/office/drawing/2014/main" id="{E97793A9-FB6C-C3B9-60A5-A0946451F434}"/>
                </a:ext>
              </a:extLst>
            </p:cNvPr>
            <p:cNvSpPr/>
            <p:nvPr/>
          </p:nvSpPr>
          <p:spPr bwMode="gray">
            <a:xfrm>
              <a:off x="491109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50" name="Forme libre : forme 7649">
              <a:extLst>
                <a:ext uri="{FF2B5EF4-FFF2-40B4-BE49-F238E27FC236}">
                  <a16:creationId xmlns:a16="http://schemas.microsoft.com/office/drawing/2014/main" id="{586243A5-C050-35B6-DAF8-EDCA013D40E4}"/>
                </a:ext>
              </a:extLst>
            </p:cNvPr>
            <p:cNvSpPr/>
            <p:nvPr/>
          </p:nvSpPr>
          <p:spPr bwMode="gray">
            <a:xfrm>
              <a:off x="486156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51" name="Forme libre : forme 7650">
              <a:extLst>
                <a:ext uri="{FF2B5EF4-FFF2-40B4-BE49-F238E27FC236}">
                  <a16:creationId xmlns:a16="http://schemas.microsoft.com/office/drawing/2014/main" id="{E45364E7-4BA5-C934-95DC-0E7BC82BDE86}"/>
                </a:ext>
              </a:extLst>
            </p:cNvPr>
            <p:cNvSpPr/>
            <p:nvPr/>
          </p:nvSpPr>
          <p:spPr bwMode="gray">
            <a:xfrm>
              <a:off x="481330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52" name="Forme libre : forme 7651">
              <a:extLst>
                <a:ext uri="{FF2B5EF4-FFF2-40B4-BE49-F238E27FC236}">
                  <a16:creationId xmlns:a16="http://schemas.microsoft.com/office/drawing/2014/main" id="{F0AE254A-6F4F-2359-B248-B00586BF565B}"/>
                </a:ext>
              </a:extLst>
            </p:cNvPr>
            <p:cNvSpPr/>
            <p:nvPr/>
          </p:nvSpPr>
          <p:spPr bwMode="gray">
            <a:xfrm>
              <a:off x="476377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53" name="Forme libre : forme 7652">
              <a:extLst>
                <a:ext uri="{FF2B5EF4-FFF2-40B4-BE49-F238E27FC236}">
                  <a16:creationId xmlns:a16="http://schemas.microsoft.com/office/drawing/2014/main" id="{C2768949-0A16-1BAC-AB68-D596C73DFF26}"/>
                </a:ext>
              </a:extLst>
            </p:cNvPr>
            <p:cNvSpPr/>
            <p:nvPr/>
          </p:nvSpPr>
          <p:spPr bwMode="gray">
            <a:xfrm>
              <a:off x="471551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54" name="Forme libre : forme 7653">
              <a:extLst>
                <a:ext uri="{FF2B5EF4-FFF2-40B4-BE49-F238E27FC236}">
                  <a16:creationId xmlns:a16="http://schemas.microsoft.com/office/drawing/2014/main" id="{DE4599D0-3D4C-712A-A247-F1F66509E206}"/>
                </a:ext>
              </a:extLst>
            </p:cNvPr>
            <p:cNvSpPr/>
            <p:nvPr/>
          </p:nvSpPr>
          <p:spPr bwMode="gray">
            <a:xfrm>
              <a:off x="466598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55" name="Forme libre : forme 7654">
              <a:extLst>
                <a:ext uri="{FF2B5EF4-FFF2-40B4-BE49-F238E27FC236}">
                  <a16:creationId xmlns:a16="http://schemas.microsoft.com/office/drawing/2014/main" id="{1F05F7D0-DE7F-0D06-4C05-CE77795FF495}"/>
                </a:ext>
              </a:extLst>
            </p:cNvPr>
            <p:cNvSpPr/>
            <p:nvPr/>
          </p:nvSpPr>
          <p:spPr bwMode="gray">
            <a:xfrm>
              <a:off x="461772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56" name="Forme libre : forme 7655">
              <a:extLst>
                <a:ext uri="{FF2B5EF4-FFF2-40B4-BE49-F238E27FC236}">
                  <a16:creationId xmlns:a16="http://schemas.microsoft.com/office/drawing/2014/main" id="{0B67A33D-5BEF-920D-7E9E-683BE163D95A}"/>
                </a:ext>
              </a:extLst>
            </p:cNvPr>
            <p:cNvSpPr/>
            <p:nvPr/>
          </p:nvSpPr>
          <p:spPr bwMode="gray">
            <a:xfrm>
              <a:off x="456819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57" name="Forme libre : forme 7656">
              <a:extLst>
                <a:ext uri="{FF2B5EF4-FFF2-40B4-BE49-F238E27FC236}">
                  <a16:creationId xmlns:a16="http://schemas.microsoft.com/office/drawing/2014/main" id="{B118DC41-815F-0C1E-7F57-CCCB64EB4ADC}"/>
                </a:ext>
              </a:extLst>
            </p:cNvPr>
            <p:cNvSpPr/>
            <p:nvPr/>
          </p:nvSpPr>
          <p:spPr bwMode="gray">
            <a:xfrm>
              <a:off x="451866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58" name="Forme libre : forme 7657">
              <a:extLst>
                <a:ext uri="{FF2B5EF4-FFF2-40B4-BE49-F238E27FC236}">
                  <a16:creationId xmlns:a16="http://schemas.microsoft.com/office/drawing/2014/main" id="{9ABB8F86-F529-48B8-394C-538CDBDA35CC}"/>
                </a:ext>
              </a:extLst>
            </p:cNvPr>
            <p:cNvSpPr/>
            <p:nvPr/>
          </p:nvSpPr>
          <p:spPr bwMode="gray">
            <a:xfrm>
              <a:off x="447040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59" name="Forme libre : forme 7658">
              <a:extLst>
                <a:ext uri="{FF2B5EF4-FFF2-40B4-BE49-F238E27FC236}">
                  <a16:creationId xmlns:a16="http://schemas.microsoft.com/office/drawing/2014/main" id="{44DB2BE6-4782-D32D-6FC4-675951891FA0}"/>
                </a:ext>
              </a:extLst>
            </p:cNvPr>
            <p:cNvSpPr/>
            <p:nvPr/>
          </p:nvSpPr>
          <p:spPr bwMode="gray">
            <a:xfrm>
              <a:off x="442087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60" name="Forme libre : forme 7659">
              <a:extLst>
                <a:ext uri="{FF2B5EF4-FFF2-40B4-BE49-F238E27FC236}">
                  <a16:creationId xmlns:a16="http://schemas.microsoft.com/office/drawing/2014/main" id="{1F498621-DA60-CEDB-88C8-F328655361CA}"/>
                </a:ext>
              </a:extLst>
            </p:cNvPr>
            <p:cNvSpPr/>
            <p:nvPr/>
          </p:nvSpPr>
          <p:spPr bwMode="gray">
            <a:xfrm>
              <a:off x="437261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61" name="Forme libre : forme 7660">
              <a:extLst>
                <a:ext uri="{FF2B5EF4-FFF2-40B4-BE49-F238E27FC236}">
                  <a16:creationId xmlns:a16="http://schemas.microsoft.com/office/drawing/2014/main" id="{11D5F772-A2CA-84B4-1D0C-09523CA9366C}"/>
                </a:ext>
              </a:extLst>
            </p:cNvPr>
            <p:cNvSpPr/>
            <p:nvPr/>
          </p:nvSpPr>
          <p:spPr bwMode="gray">
            <a:xfrm>
              <a:off x="432308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62" name="Forme libre : forme 7661">
              <a:extLst>
                <a:ext uri="{FF2B5EF4-FFF2-40B4-BE49-F238E27FC236}">
                  <a16:creationId xmlns:a16="http://schemas.microsoft.com/office/drawing/2014/main" id="{B6327DC0-66B1-2ACB-9C71-8CEEE35CA06E}"/>
                </a:ext>
              </a:extLst>
            </p:cNvPr>
            <p:cNvSpPr/>
            <p:nvPr/>
          </p:nvSpPr>
          <p:spPr bwMode="gray">
            <a:xfrm>
              <a:off x="422529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63" name="Forme libre : forme 7662">
              <a:extLst>
                <a:ext uri="{FF2B5EF4-FFF2-40B4-BE49-F238E27FC236}">
                  <a16:creationId xmlns:a16="http://schemas.microsoft.com/office/drawing/2014/main" id="{D6852E5D-EA87-F64F-B664-BE140671654A}"/>
                </a:ext>
              </a:extLst>
            </p:cNvPr>
            <p:cNvSpPr/>
            <p:nvPr/>
          </p:nvSpPr>
          <p:spPr bwMode="gray">
            <a:xfrm>
              <a:off x="417576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64" name="Forme libre : forme 7663">
              <a:extLst>
                <a:ext uri="{FF2B5EF4-FFF2-40B4-BE49-F238E27FC236}">
                  <a16:creationId xmlns:a16="http://schemas.microsoft.com/office/drawing/2014/main" id="{374863FE-B266-A33F-2A2F-B205978024FE}"/>
                </a:ext>
              </a:extLst>
            </p:cNvPr>
            <p:cNvSpPr/>
            <p:nvPr/>
          </p:nvSpPr>
          <p:spPr bwMode="gray">
            <a:xfrm>
              <a:off x="412750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65" name="Forme libre : forme 7664">
              <a:extLst>
                <a:ext uri="{FF2B5EF4-FFF2-40B4-BE49-F238E27FC236}">
                  <a16:creationId xmlns:a16="http://schemas.microsoft.com/office/drawing/2014/main" id="{DCB41A21-B925-CD6C-1F2E-85941DE5B508}"/>
                </a:ext>
              </a:extLst>
            </p:cNvPr>
            <p:cNvSpPr/>
            <p:nvPr/>
          </p:nvSpPr>
          <p:spPr bwMode="gray">
            <a:xfrm>
              <a:off x="407797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66" name="Forme libre : forme 7665">
              <a:extLst>
                <a:ext uri="{FF2B5EF4-FFF2-40B4-BE49-F238E27FC236}">
                  <a16:creationId xmlns:a16="http://schemas.microsoft.com/office/drawing/2014/main" id="{FC931016-174F-5831-0662-CA45033159E4}"/>
                </a:ext>
              </a:extLst>
            </p:cNvPr>
            <p:cNvSpPr/>
            <p:nvPr/>
          </p:nvSpPr>
          <p:spPr bwMode="gray">
            <a:xfrm>
              <a:off x="402844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67" name="Forme libre : forme 7666">
              <a:extLst>
                <a:ext uri="{FF2B5EF4-FFF2-40B4-BE49-F238E27FC236}">
                  <a16:creationId xmlns:a16="http://schemas.microsoft.com/office/drawing/2014/main" id="{450A29FE-BCE4-52F4-4BB3-F24F6671E510}"/>
                </a:ext>
              </a:extLst>
            </p:cNvPr>
            <p:cNvSpPr/>
            <p:nvPr/>
          </p:nvSpPr>
          <p:spPr bwMode="gray">
            <a:xfrm>
              <a:off x="309753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68" name="Forme libre : forme 7667">
              <a:extLst>
                <a:ext uri="{FF2B5EF4-FFF2-40B4-BE49-F238E27FC236}">
                  <a16:creationId xmlns:a16="http://schemas.microsoft.com/office/drawing/2014/main" id="{A917E58D-8B14-E899-5276-F82F7B5B6E3D}"/>
                </a:ext>
              </a:extLst>
            </p:cNvPr>
            <p:cNvSpPr/>
            <p:nvPr/>
          </p:nvSpPr>
          <p:spPr bwMode="gray">
            <a:xfrm>
              <a:off x="304927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69" name="Forme libre : forme 7668">
              <a:extLst>
                <a:ext uri="{FF2B5EF4-FFF2-40B4-BE49-F238E27FC236}">
                  <a16:creationId xmlns:a16="http://schemas.microsoft.com/office/drawing/2014/main" id="{5926488D-5679-69F1-7955-FCFA669FF11A}"/>
                </a:ext>
              </a:extLst>
            </p:cNvPr>
            <p:cNvSpPr/>
            <p:nvPr/>
          </p:nvSpPr>
          <p:spPr bwMode="gray">
            <a:xfrm>
              <a:off x="299974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70" name="Forme libre : forme 7669">
              <a:extLst>
                <a:ext uri="{FF2B5EF4-FFF2-40B4-BE49-F238E27FC236}">
                  <a16:creationId xmlns:a16="http://schemas.microsoft.com/office/drawing/2014/main" id="{914055C4-C2C0-AE81-4DD0-177CCE2E2296}"/>
                </a:ext>
              </a:extLst>
            </p:cNvPr>
            <p:cNvSpPr/>
            <p:nvPr/>
          </p:nvSpPr>
          <p:spPr bwMode="gray">
            <a:xfrm>
              <a:off x="295021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71" name="Forme libre : forme 7670">
              <a:extLst>
                <a:ext uri="{FF2B5EF4-FFF2-40B4-BE49-F238E27FC236}">
                  <a16:creationId xmlns:a16="http://schemas.microsoft.com/office/drawing/2014/main" id="{D01A2253-36FE-B981-A2D0-C725838198C2}"/>
                </a:ext>
              </a:extLst>
            </p:cNvPr>
            <p:cNvSpPr/>
            <p:nvPr/>
          </p:nvSpPr>
          <p:spPr bwMode="gray">
            <a:xfrm>
              <a:off x="260731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72" name="Forme libre : forme 7671">
              <a:extLst>
                <a:ext uri="{FF2B5EF4-FFF2-40B4-BE49-F238E27FC236}">
                  <a16:creationId xmlns:a16="http://schemas.microsoft.com/office/drawing/2014/main" id="{FC2330D5-7718-58FF-31F3-1CF85470FBAC}"/>
                </a:ext>
              </a:extLst>
            </p:cNvPr>
            <p:cNvSpPr/>
            <p:nvPr/>
          </p:nvSpPr>
          <p:spPr bwMode="gray">
            <a:xfrm>
              <a:off x="255905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73" name="Forme libre : forme 7672">
              <a:extLst>
                <a:ext uri="{FF2B5EF4-FFF2-40B4-BE49-F238E27FC236}">
                  <a16:creationId xmlns:a16="http://schemas.microsoft.com/office/drawing/2014/main" id="{36D42ACE-AC21-C640-9656-9FF43EB5CEB4}"/>
                </a:ext>
              </a:extLst>
            </p:cNvPr>
            <p:cNvSpPr/>
            <p:nvPr/>
          </p:nvSpPr>
          <p:spPr bwMode="gray">
            <a:xfrm>
              <a:off x="245999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74" name="Forme libre : forme 7673">
              <a:extLst>
                <a:ext uri="{FF2B5EF4-FFF2-40B4-BE49-F238E27FC236}">
                  <a16:creationId xmlns:a16="http://schemas.microsoft.com/office/drawing/2014/main" id="{F1AE2C53-263D-90E2-0D2C-66444BD0CE18}"/>
                </a:ext>
              </a:extLst>
            </p:cNvPr>
            <p:cNvSpPr/>
            <p:nvPr/>
          </p:nvSpPr>
          <p:spPr bwMode="gray">
            <a:xfrm>
              <a:off x="241173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75" name="Forme libre : forme 7674">
              <a:extLst>
                <a:ext uri="{FF2B5EF4-FFF2-40B4-BE49-F238E27FC236}">
                  <a16:creationId xmlns:a16="http://schemas.microsoft.com/office/drawing/2014/main" id="{6C9F51A0-7C4C-F12B-BFC7-8D95A7ACB005}"/>
                </a:ext>
              </a:extLst>
            </p:cNvPr>
            <p:cNvSpPr/>
            <p:nvPr/>
          </p:nvSpPr>
          <p:spPr bwMode="gray">
            <a:xfrm>
              <a:off x="216662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76" name="Forme libre : forme 7675">
              <a:extLst>
                <a:ext uri="{FF2B5EF4-FFF2-40B4-BE49-F238E27FC236}">
                  <a16:creationId xmlns:a16="http://schemas.microsoft.com/office/drawing/2014/main" id="{8DF932F7-02DB-87E4-C3D4-DAC8FC24DCA3}"/>
                </a:ext>
              </a:extLst>
            </p:cNvPr>
            <p:cNvSpPr/>
            <p:nvPr/>
          </p:nvSpPr>
          <p:spPr bwMode="gray">
            <a:xfrm>
              <a:off x="211709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77" name="Forme libre : forme 7676">
              <a:extLst>
                <a:ext uri="{FF2B5EF4-FFF2-40B4-BE49-F238E27FC236}">
                  <a16:creationId xmlns:a16="http://schemas.microsoft.com/office/drawing/2014/main" id="{947C1393-911E-87AF-A1FF-6085CB5D0AF1}"/>
                </a:ext>
              </a:extLst>
            </p:cNvPr>
            <p:cNvSpPr/>
            <p:nvPr/>
          </p:nvSpPr>
          <p:spPr bwMode="gray">
            <a:xfrm>
              <a:off x="206883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78" name="Forme libre : forme 7677">
              <a:extLst>
                <a:ext uri="{FF2B5EF4-FFF2-40B4-BE49-F238E27FC236}">
                  <a16:creationId xmlns:a16="http://schemas.microsoft.com/office/drawing/2014/main" id="{83C392B4-C5A1-5408-6B96-C58A4BD67359}"/>
                </a:ext>
              </a:extLst>
            </p:cNvPr>
            <p:cNvSpPr/>
            <p:nvPr/>
          </p:nvSpPr>
          <p:spPr bwMode="gray">
            <a:xfrm>
              <a:off x="201930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79" name="Forme libre : forme 7678">
              <a:extLst>
                <a:ext uri="{FF2B5EF4-FFF2-40B4-BE49-F238E27FC236}">
                  <a16:creationId xmlns:a16="http://schemas.microsoft.com/office/drawing/2014/main" id="{27CA049B-6F49-5904-DFAC-1DC6B22ACE36}"/>
                </a:ext>
              </a:extLst>
            </p:cNvPr>
            <p:cNvSpPr/>
            <p:nvPr/>
          </p:nvSpPr>
          <p:spPr bwMode="gray">
            <a:xfrm>
              <a:off x="196977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80" name="Forme libre : forme 7679">
              <a:extLst>
                <a:ext uri="{FF2B5EF4-FFF2-40B4-BE49-F238E27FC236}">
                  <a16:creationId xmlns:a16="http://schemas.microsoft.com/office/drawing/2014/main" id="{7BC59AC3-4895-D084-150B-A1C34ABD9BB5}"/>
                </a:ext>
              </a:extLst>
            </p:cNvPr>
            <p:cNvSpPr/>
            <p:nvPr/>
          </p:nvSpPr>
          <p:spPr bwMode="gray">
            <a:xfrm>
              <a:off x="192151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81" name="Forme libre : forme 7680">
              <a:extLst>
                <a:ext uri="{FF2B5EF4-FFF2-40B4-BE49-F238E27FC236}">
                  <a16:creationId xmlns:a16="http://schemas.microsoft.com/office/drawing/2014/main" id="{6FD3EB0E-5286-00D5-D521-9DEC8CECC278}"/>
                </a:ext>
              </a:extLst>
            </p:cNvPr>
            <p:cNvSpPr/>
            <p:nvPr/>
          </p:nvSpPr>
          <p:spPr bwMode="gray">
            <a:xfrm>
              <a:off x="187198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82" name="Forme libre : forme 7681">
              <a:extLst>
                <a:ext uri="{FF2B5EF4-FFF2-40B4-BE49-F238E27FC236}">
                  <a16:creationId xmlns:a16="http://schemas.microsoft.com/office/drawing/2014/main" id="{E6D83BF6-5C21-A05E-26DD-FF99352C5544}"/>
                </a:ext>
              </a:extLst>
            </p:cNvPr>
            <p:cNvSpPr/>
            <p:nvPr/>
          </p:nvSpPr>
          <p:spPr bwMode="gray">
            <a:xfrm>
              <a:off x="182372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83" name="Forme libre : forme 7682">
              <a:extLst>
                <a:ext uri="{FF2B5EF4-FFF2-40B4-BE49-F238E27FC236}">
                  <a16:creationId xmlns:a16="http://schemas.microsoft.com/office/drawing/2014/main" id="{4AF1B8CF-FA2C-28EC-AC74-C82AD2237EDC}"/>
                </a:ext>
              </a:extLst>
            </p:cNvPr>
            <p:cNvSpPr/>
            <p:nvPr/>
          </p:nvSpPr>
          <p:spPr bwMode="gray">
            <a:xfrm>
              <a:off x="177419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84" name="Forme libre : forme 7683">
              <a:extLst>
                <a:ext uri="{FF2B5EF4-FFF2-40B4-BE49-F238E27FC236}">
                  <a16:creationId xmlns:a16="http://schemas.microsoft.com/office/drawing/2014/main" id="{002F0E87-D603-BC40-B327-40EC9F74561F}"/>
                </a:ext>
              </a:extLst>
            </p:cNvPr>
            <p:cNvSpPr/>
            <p:nvPr/>
          </p:nvSpPr>
          <p:spPr bwMode="gray">
            <a:xfrm>
              <a:off x="172593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85" name="Forme libre : forme 7684">
              <a:extLst>
                <a:ext uri="{FF2B5EF4-FFF2-40B4-BE49-F238E27FC236}">
                  <a16:creationId xmlns:a16="http://schemas.microsoft.com/office/drawing/2014/main" id="{CA80650F-DA1B-EA75-6976-1891677FD2E9}"/>
                </a:ext>
              </a:extLst>
            </p:cNvPr>
            <p:cNvSpPr/>
            <p:nvPr/>
          </p:nvSpPr>
          <p:spPr bwMode="gray">
            <a:xfrm>
              <a:off x="167640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86" name="Forme libre : forme 7685">
              <a:extLst>
                <a:ext uri="{FF2B5EF4-FFF2-40B4-BE49-F238E27FC236}">
                  <a16:creationId xmlns:a16="http://schemas.microsoft.com/office/drawing/2014/main" id="{6F63B101-3366-1DDF-3AE0-7DB9677D4F08}"/>
                </a:ext>
              </a:extLst>
            </p:cNvPr>
            <p:cNvSpPr/>
            <p:nvPr/>
          </p:nvSpPr>
          <p:spPr bwMode="gray">
            <a:xfrm>
              <a:off x="1626870" y="23812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87" name="Forme libre : forme 7686">
              <a:extLst>
                <a:ext uri="{FF2B5EF4-FFF2-40B4-BE49-F238E27FC236}">
                  <a16:creationId xmlns:a16="http://schemas.microsoft.com/office/drawing/2014/main" id="{21F0E757-7DC2-EDDB-BB8E-22378D02BB04}"/>
                </a:ext>
              </a:extLst>
            </p:cNvPr>
            <p:cNvSpPr/>
            <p:nvPr/>
          </p:nvSpPr>
          <p:spPr bwMode="gray">
            <a:xfrm>
              <a:off x="1578610" y="23812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88" name="Forme libre : forme 7687">
              <a:extLst>
                <a:ext uri="{FF2B5EF4-FFF2-40B4-BE49-F238E27FC236}">
                  <a16:creationId xmlns:a16="http://schemas.microsoft.com/office/drawing/2014/main" id="{3662A8DD-F863-BBBD-B2B3-44AEC1C26088}"/>
                </a:ext>
              </a:extLst>
            </p:cNvPr>
            <p:cNvSpPr/>
            <p:nvPr/>
          </p:nvSpPr>
          <p:spPr bwMode="gray">
            <a:xfrm>
              <a:off x="1529080" y="23812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89" name="Forme libre : forme 7688">
              <a:extLst>
                <a:ext uri="{FF2B5EF4-FFF2-40B4-BE49-F238E27FC236}">
                  <a16:creationId xmlns:a16="http://schemas.microsoft.com/office/drawing/2014/main" id="{A179BE8B-3981-A6ED-E49A-0C7D81D17B28}"/>
                </a:ext>
              </a:extLst>
            </p:cNvPr>
            <p:cNvSpPr/>
            <p:nvPr/>
          </p:nvSpPr>
          <p:spPr bwMode="gray">
            <a:xfrm>
              <a:off x="1480820" y="23812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90" name="Forme libre : forme 7689">
              <a:extLst>
                <a:ext uri="{FF2B5EF4-FFF2-40B4-BE49-F238E27FC236}">
                  <a16:creationId xmlns:a16="http://schemas.microsoft.com/office/drawing/2014/main" id="{EC058E3E-8960-C760-CF4F-51716EB01D9D}"/>
                </a:ext>
              </a:extLst>
            </p:cNvPr>
            <p:cNvSpPr/>
            <p:nvPr/>
          </p:nvSpPr>
          <p:spPr bwMode="gray">
            <a:xfrm>
              <a:off x="1431290" y="23812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91" name="Forme libre : forme 7690">
              <a:extLst>
                <a:ext uri="{FF2B5EF4-FFF2-40B4-BE49-F238E27FC236}">
                  <a16:creationId xmlns:a16="http://schemas.microsoft.com/office/drawing/2014/main" id="{040E3C72-8034-3E87-E470-7271E2AC3E3F}"/>
                </a:ext>
              </a:extLst>
            </p:cNvPr>
            <p:cNvSpPr/>
            <p:nvPr/>
          </p:nvSpPr>
          <p:spPr bwMode="gray">
            <a:xfrm>
              <a:off x="1381760" y="23812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92" name="Forme libre : forme 7691">
              <a:extLst>
                <a:ext uri="{FF2B5EF4-FFF2-40B4-BE49-F238E27FC236}">
                  <a16:creationId xmlns:a16="http://schemas.microsoft.com/office/drawing/2014/main" id="{D96064BE-6D07-13EF-48AE-B654849F85C8}"/>
                </a:ext>
              </a:extLst>
            </p:cNvPr>
            <p:cNvSpPr/>
            <p:nvPr/>
          </p:nvSpPr>
          <p:spPr bwMode="gray">
            <a:xfrm>
              <a:off x="1333500" y="23812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93" name="Forme libre : forme 7692">
              <a:extLst>
                <a:ext uri="{FF2B5EF4-FFF2-40B4-BE49-F238E27FC236}">
                  <a16:creationId xmlns:a16="http://schemas.microsoft.com/office/drawing/2014/main" id="{1C4D4CAE-6AD2-C000-661A-15113C381D27}"/>
                </a:ext>
              </a:extLst>
            </p:cNvPr>
            <p:cNvSpPr/>
            <p:nvPr/>
          </p:nvSpPr>
          <p:spPr bwMode="gray">
            <a:xfrm>
              <a:off x="1283970" y="23812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94" name="Forme libre : forme 7693">
              <a:extLst>
                <a:ext uri="{FF2B5EF4-FFF2-40B4-BE49-F238E27FC236}">
                  <a16:creationId xmlns:a16="http://schemas.microsoft.com/office/drawing/2014/main" id="{1A889C7D-63BF-A06F-6BE2-B56F4FB58D81}"/>
                </a:ext>
              </a:extLst>
            </p:cNvPr>
            <p:cNvSpPr/>
            <p:nvPr/>
          </p:nvSpPr>
          <p:spPr bwMode="gray">
            <a:xfrm>
              <a:off x="1235710" y="23812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95" name="Forme libre : forme 7694">
              <a:extLst>
                <a:ext uri="{FF2B5EF4-FFF2-40B4-BE49-F238E27FC236}">
                  <a16:creationId xmlns:a16="http://schemas.microsoft.com/office/drawing/2014/main" id="{7D68FB62-15B5-3CEB-5E72-1DD3AD34AEFE}"/>
                </a:ext>
              </a:extLst>
            </p:cNvPr>
            <p:cNvSpPr/>
            <p:nvPr/>
          </p:nvSpPr>
          <p:spPr bwMode="gray">
            <a:xfrm>
              <a:off x="1186180" y="23812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96" name="Forme libre : forme 7695">
              <a:extLst>
                <a:ext uri="{FF2B5EF4-FFF2-40B4-BE49-F238E27FC236}">
                  <a16:creationId xmlns:a16="http://schemas.microsoft.com/office/drawing/2014/main" id="{B4FF4BEA-2F2B-7B32-BF3E-8AE0A6652502}"/>
                </a:ext>
              </a:extLst>
            </p:cNvPr>
            <p:cNvSpPr/>
            <p:nvPr/>
          </p:nvSpPr>
          <p:spPr bwMode="gray">
            <a:xfrm>
              <a:off x="1136650" y="23812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97" name="Forme libre : forme 7696">
              <a:extLst>
                <a:ext uri="{FF2B5EF4-FFF2-40B4-BE49-F238E27FC236}">
                  <a16:creationId xmlns:a16="http://schemas.microsoft.com/office/drawing/2014/main" id="{7A840B6B-310C-4079-0EC9-EB7DC534764F}"/>
                </a:ext>
              </a:extLst>
            </p:cNvPr>
            <p:cNvSpPr/>
            <p:nvPr/>
          </p:nvSpPr>
          <p:spPr bwMode="gray">
            <a:xfrm>
              <a:off x="1088390" y="23812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98" name="Forme libre : forme 7697">
              <a:extLst>
                <a:ext uri="{FF2B5EF4-FFF2-40B4-BE49-F238E27FC236}">
                  <a16:creationId xmlns:a16="http://schemas.microsoft.com/office/drawing/2014/main" id="{7196FB24-74DF-9A45-D2F1-7A32AA8CCE4B}"/>
                </a:ext>
              </a:extLst>
            </p:cNvPr>
            <p:cNvSpPr/>
            <p:nvPr/>
          </p:nvSpPr>
          <p:spPr bwMode="gray">
            <a:xfrm>
              <a:off x="1038860" y="23812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99" name="Forme libre : forme 7698">
              <a:extLst>
                <a:ext uri="{FF2B5EF4-FFF2-40B4-BE49-F238E27FC236}">
                  <a16:creationId xmlns:a16="http://schemas.microsoft.com/office/drawing/2014/main" id="{D2C0885A-9400-2559-7695-E7182F6D878E}"/>
                </a:ext>
              </a:extLst>
            </p:cNvPr>
            <p:cNvSpPr/>
            <p:nvPr/>
          </p:nvSpPr>
          <p:spPr bwMode="gray">
            <a:xfrm>
              <a:off x="990600" y="23812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00" name="Forme libre : forme 7699">
              <a:extLst>
                <a:ext uri="{FF2B5EF4-FFF2-40B4-BE49-F238E27FC236}">
                  <a16:creationId xmlns:a16="http://schemas.microsoft.com/office/drawing/2014/main" id="{6D0E6338-FE4E-74A5-F488-607B934D28E9}"/>
                </a:ext>
              </a:extLst>
            </p:cNvPr>
            <p:cNvSpPr/>
            <p:nvPr/>
          </p:nvSpPr>
          <p:spPr bwMode="gray">
            <a:xfrm>
              <a:off x="941069" y="23812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01" name="Forme libre : forme 7700">
              <a:extLst>
                <a:ext uri="{FF2B5EF4-FFF2-40B4-BE49-F238E27FC236}">
                  <a16:creationId xmlns:a16="http://schemas.microsoft.com/office/drawing/2014/main" id="{52BE0AF3-EA85-405E-EBCF-F72536DA1F80}"/>
                </a:ext>
              </a:extLst>
            </p:cNvPr>
            <p:cNvSpPr/>
            <p:nvPr/>
          </p:nvSpPr>
          <p:spPr bwMode="gray">
            <a:xfrm>
              <a:off x="891540" y="23812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02" name="Forme libre : forme 7701">
              <a:extLst>
                <a:ext uri="{FF2B5EF4-FFF2-40B4-BE49-F238E27FC236}">
                  <a16:creationId xmlns:a16="http://schemas.microsoft.com/office/drawing/2014/main" id="{7B17F482-A7C8-70D1-CDCB-96433139AD8F}"/>
                </a:ext>
              </a:extLst>
            </p:cNvPr>
            <p:cNvSpPr/>
            <p:nvPr/>
          </p:nvSpPr>
          <p:spPr bwMode="gray">
            <a:xfrm>
              <a:off x="843279" y="23812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03" name="Forme libre : forme 7702">
              <a:extLst>
                <a:ext uri="{FF2B5EF4-FFF2-40B4-BE49-F238E27FC236}">
                  <a16:creationId xmlns:a16="http://schemas.microsoft.com/office/drawing/2014/main" id="{3BA6022C-4E6C-B7EA-A764-5488B82635FF}"/>
                </a:ext>
              </a:extLst>
            </p:cNvPr>
            <p:cNvSpPr/>
            <p:nvPr/>
          </p:nvSpPr>
          <p:spPr bwMode="gray">
            <a:xfrm>
              <a:off x="793750" y="23812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04" name="Forme libre : forme 7703">
              <a:extLst>
                <a:ext uri="{FF2B5EF4-FFF2-40B4-BE49-F238E27FC236}">
                  <a16:creationId xmlns:a16="http://schemas.microsoft.com/office/drawing/2014/main" id="{A4C0B6CF-D2DD-AF54-FE5C-6DB6DF3A926D}"/>
                </a:ext>
              </a:extLst>
            </p:cNvPr>
            <p:cNvSpPr/>
            <p:nvPr/>
          </p:nvSpPr>
          <p:spPr bwMode="gray">
            <a:xfrm>
              <a:off x="745490" y="238125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05" name="Forme libre : forme 7704">
              <a:extLst>
                <a:ext uri="{FF2B5EF4-FFF2-40B4-BE49-F238E27FC236}">
                  <a16:creationId xmlns:a16="http://schemas.microsoft.com/office/drawing/2014/main" id="{3447DB93-EDAE-8084-23BA-481079551950}"/>
                </a:ext>
              </a:extLst>
            </p:cNvPr>
            <p:cNvSpPr/>
            <p:nvPr/>
          </p:nvSpPr>
          <p:spPr bwMode="gray">
            <a:xfrm>
              <a:off x="7410450" y="23317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06" name="Forme libre : forme 7705">
              <a:extLst>
                <a:ext uri="{FF2B5EF4-FFF2-40B4-BE49-F238E27FC236}">
                  <a16:creationId xmlns:a16="http://schemas.microsoft.com/office/drawing/2014/main" id="{724C384F-AC37-7120-300E-AB55D41EFA4E}"/>
                </a:ext>
              </a:extLst>
            </p:cNvPr>
            <p:cNvSpPr/>
            <p:nvPr/>
          </p:nvSpPr>
          <p:spPr bwMode="gray">
            <a:xfrm>
              <a:off x="7362189" y="23317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07" name="Forme libre : forme 7706">
              <a:extLst>
                <a:ext uri="{FF2B5EF4-FFF2-40B4-BE49-F238E27FC236}">
                  <a16:creationId xmlns:a16="http://schemas.microsoft.com/office/drawing/2014/main" id="{678FDE5F-AC93-3448-2FD9-C3514DB7B84E}"/>
                </a:ext>
              </a:extLst>
            </p:cNvPr>
            <p:cNvSpPr/>
            <p:nvPr/>
          </p:nvSpPr>
          <p:spPr bwMode="gray">
            <a:xfrm>
              <a:off x="7264400" y="23317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08" name="Forme libre : forme 7707">
              <a:extLst>
                <a:ext uri="{FF2B5EF4-FFF2-40B4-BE49-F238E27FC236}">
                  <a16:creationId xmlns:a16="http://schemas.microsoft.com/office/drawing/2014/main" id="{2F60AF50-ED44-43FA-8047-3579AD04DE42}"/>
                </a:ext>
              </a:extLst>
            </p:cNvPr>
            <p:cNvSpPr/>
            <p:nvPr/>
          </p:nvSpPr>
          <p:spPr bwMode="gray">
            <a:xfrm>
              <a:off x="7214869" y="23317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09" name="Forme libre : forme 7708">
              <a:extLst>
                <a:ext uri="{FF2B5EF4-FFF2-40B4-BE49-F238E27FC236}">
                  <a16:creationId xmlns:a16="http://schemas.microsoft.com/office/drawing/2014/main" id="{A1DFFB31-E17A-D514-44F2-9B4E6553C60A}"/>
                </a:ext>
              </a:extLst>
            </p:cNvPr>
            <p:cNvSpPr/>
            <p:nvPr/>
          </p:nvSpPr>
          <p:spPr bwMode="gray">
            <a:xfrm>
              <a:off x="7165339" y="23317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10" name="Forme libre : forme 7709">
              <a:extLst>
                <a:ext uri="{FF2B5EF4-FFF2-40B4-BE49-F238E27FC236}">
                  <a16:creationId xmlns:a16="http://schemas.microsoft.com/office/drawing/2014/main" id="{07C1CA98-4ACB-5413-91A2-DE774FD9A90F}"/>
                </a:ext>
              </a:extLst>
            </p:cNvPr>
            <p:cNvSpPr/>
            <p:nvPr/>
          </p:nvSpPr>
          <p:spPr bwMode="gray">
            <a:xfrm>
              <a:off x="7117080" y="23317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11" name="Forme libre : forme 7710">
              <a:extLst>
                <a:ext uri="{FF2B5EF4-FFF2-40B4-BE49-F238E27FC236}">
                  <a16:creationId xmlns:a16="http://schemas.microsoft.com/office/drawing/2014/main" id="{1E70CCCE-66E3-FF4A-8E14-261CD5280B1B}"/>
                </a:ext>
              </a:extLst>
            </p:cNvPr>
            <p:cNvSpPr/>
            <p:nvPr/>
          </p:nvSpPr>
          <p:spPr bwMode="gray">
            <a:xfrm>
              <a:off x="7067550" y="23317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12" name="Forme libre : forme 7711">
              <a:extLst>
                <a:ext uri="{FF2B5EF4-FFF2-40B4-BE49-F238E27FC236}">
                  <a16:creationId xmlns:a16="http://schemas.microsoft.com/office/drawing/2014/main" id="{86E1C1EE-6294-7E98-34FE-FD5C74020964}"/>
                </a:ext>
              </a:extLst>
            </p:cNvPr>
            <p:cNvSpPr/>
            <p:nvPr/>
          </p:nvSpPr>
          <p:spPr bwMode="gray">
            <a:xfrm>
              <a:off x="7019289" y="23317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13" name="Forme libre : forme 7712">
              <a:extLst>
                <a:ext uri="{FF2B5EF4-FFF2-40B4-BE49-F238E27FC236}">
                  <a16:creationId xmlns:a16="http://schemas.microsoft.com/office/drawing/2014/main" id="{E303B337-E855-E711-D580-49B6677BA061}"/>
                </a:ext>
              </a:extLst>
            </p:cNvPr>
            <p:cNvSpPr/>
            <p:nvPr/>
          </p:nvSpPr>
          <p:spPr bwMode="gray">
            <a:xfrm>
              <a:off x="6969759" y="23317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14" name="Forme libre : forme 7713">
              <a:extLst>
                <a:ext uri="{FF2B5EF4-FFF2-40B4-BE49-F238E27FC236}">
                  <a16:creationId xmlns:a16="http://schemas.microsoft.com/office/drawing/2014/main" id="{EF8FF0A6-C891-A7A7-0AD3-8E75B4D14844}"/>
                </a:ext>
              </a:extLst>
            </p:cNvPr>
            <p:cNvSpPr/>
            <p:nvPr/>
          </p:nvSpPr>
          <p:spPr bwMode="gray">
            <a:xfrm>
              <a:off x="6920230" y="23317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15" name="Forme libre : forme 7714">
              <a:extLst>
                <a:ext uri="{FF2B5EF4-FFF2-40B4-BE49-F238E27FC236}">
                  <a16:creationId xmlns:a16="http://schemas.microsoft.com/office/drawing/2014/main" id="{D9E5B366-E816-C3A8-93CA-120E1E1B06EB}"/>
                </a:ext>
              </a:extLst>
            </p:cNvPr>
            <p:cNvSpPr/>
            <p:nvPr/>
          </p:nvSpPr>
          <p:spPr bwMode="gray">
            <a:xfrm>
              <a:off x="6871969" y="23317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16" name="Forme libre : forme 7715">
              <a:extLst>
                <a:ext uri="{FF2B5EF4-FFF2-40B4-BE49-F238E27FC236}">
                  <a16:creationId xmlns:a16="http://schemas.microsoft.com/office/drawing/2014/main" id="{F389C97C-9781-C660-5E65-7D0E06E545AF}"/>
                </a:ext>
              </a:extLst>
            </p:cNvPr>
            <p:cNvSpPr/>
            <p:nvPr/>
          </p:nvSpPr>
          <p:spPr bwMode="gray">
            <a:xfrm>
              <a:off x="6822439" y="23317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17" name="Forme libre : forme 7716">
              <a:extLst>
                <a:ext uri="{FF2B5EF4-FFF2-40B4-BE49-F238E27FC236}">
                  <a16:creationId xmlns:a16="http://schemas.microsoft.com/office/drawing/2014/main" id="{B5B34052-3371-CFD5-6BB3-800E18439A29}"/>
                </a:ext>
              </a:extLst>
            </p:cNvPr>
            <p:cNvSpPr/>
            <p:nvPr/>
          </p:nvSpPr>
          <p:spPr bwMode="gray">
            <a:xfrm>
              <a:off x="6774180" y="23317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18" name="Forme libre : forme 7717">
              <a:extLst>
                <a:ext uri="{FF2B5EF4-FFF2-40B4-BE49-F238E27FC236}">
                  <a16:creationId xmlns:a16="http://schemas.microsoft.com/office/drawing/2014/main" id="{6E48AB1E-E763-C2A1-2BBC-F9160CDF6E0D}"/>
                </a:ext>
              </a:extLst>
            </p:cNvPr>
            <p:cNvSpPr/>
            <p:nvPr/>
          </p:nvSpPr>
          <p:spPr bwMode="gray">
            <a:xfrm>
              <a:off x="6724650" y="23317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19" name="Forme libre : forme 7718">
              <a:extLst>
                <a:ext uri="{FF2B5EF4-FFF2-40B4-BE49-F238E27FC236}">
                  <a16:creationId xmlns:a16="http://schemas.microsoft.com/office/drawing/2014/main" id="{C4376315-A7FD-C318-B7B7-F54FB2D1472B}"/>
                </a:ext>
              </a:extLst>
            </p:cNvPr>
            <p:cNvSpPr/>
            <p:nvPr/>
          </p:nvSpPr>
          <p:spPr bwMode="gray">
            <a:xfrm>
              <a:off x="6675119" y="23317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20" name="Forme libre : forme 7719">
              <a:extLst>
                <a:ext uri="{FF2B5EF4-FFF2-40B4-BE49-F238E27FC236}">
                  <a16:creationId xmlns:a16="http://schemas.microsoft.com/office/drawing/2014/main" id="{61245E4A-5B4F-60C8-CDAB-9B2C00C15D16}"/>
                </a:ext>
              </a:extLst>
            </p:cNvPr>
            <p:cNvSpPr/>
            <p:nvPr/>
          </p:nvSpPr>
          <p:spPr bwMode="gray">
            <a:xfrm>
              <a:off x="6626859" y="23317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21" name="Forme libre : forme 7720">
              <a:extLst>
                <a:ext uri="{FF2B5EF4-FFF2-40B4-BE49-F238E27FC236}">
                  <a16:creationId xmlns:a16="http://schemas.microsoft.com/office/drawing/2014/main" id="{47B104A1-938E-4229-75E4-8EAF544BABC4}"/>
                </a:ext>
              </a:extLst>
            </p:cNvPr>
            <p:cNvSpPr/>
            <p:nvPr/>
          </p:nvSpPr>
          <p:spPr bwMode="gray">
            <a:xfrm>
              <a:off x="6577330" y="23317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22" name="Forme libre : forme 7721">
              <a:extLst>
                <a:ext uri="{FF2B5EF4-FFF2-40B4-BE49-F238E27FC236}">
                  <a16:creationId xmlns:a16="http://schemas.microsoft.com/office/drawing/2014/main" id="{0EB7E1DC-F481-83DC-B50D-5558A45AFBD4}"/>
                </a:ext>
              </a:extLst>
            </p:cNvPr>
            <p:cNvSpPr/>
            <p:nvPr/>
          </p:nvSpPr>
          <p:spPr bwMode="gray">
            <a:xfrm>
              <a:off x="6529069" y="23317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23" name="Forme libre : forme 7722">
              <a:extLst>
                <a:ext uri="{FF2B5EF4-FFF2-40B4-BE49-F238E27FC236}">
                  <a16:creationId xmlns:a16="http://schemas.microsoft.com/office/drawing/2014/main" id="{AF0A2528-7167-AD1E-8CB8-01E47C4198F0}"/>
                </a:ext>
              </a:extLst>
            </p:cNvPr>
            <p:cNvSpPr/>
            <p:nvPr/>
          </p:nvSpPr>
          <p:spPr bwMode="gray">
            <a:xfrm>
              <a:off x="6479540" y="23317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24" name="Forme libre : forme 7723">
              <a:extLst>
                <a:ext uri="{FF2B5EF4-FFF2-40B4-BE49-F238E27FC236}">
                  <a16:creationId xmlns:a16="http://schemas.microsoft.com/office/drawing/2014/main" id="{C7026532-8864-10CD-D495-129631DAFE53}"/>
                </a:ext>
              </a:extLst>
            </p:cNvPr>
            <p:cNvSpPr/>
            <p:nvPr/>
          </p:nvSpPr>
          <p:spPr bwMode="gray">
            <a:xfrm>
              <a:off x="643001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25" name="Forme libre : forme 7724">
              <a:extLst>
                <a:ext uri="{FF2B5EF4-FFF2-40B4-BE49-F238E27FC236}">
                  <a16:creationId xmlns:a16="http://schemas.microsoft.com/office/drawing/2014/main" id="{FFCE9F15-EFC3-B56F-96F2-D9BC1C88AED1}"/>
                </a:ext>
              </a:extLst>
            </p:cNvPr>
            <p:cNvSpPr/>
            <p:nvPr/>
          </p:nvSpPr>
          <p:spPr bwMode="gray">
            <a:xfrm>
              <a:off x="638175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26" name="Forme libre : forme 7725">
              <a:extLst>
                <a:ext uri="{FF2B5EF4-FFF2-40B4-BE49-F238E27FC236}">
                  <a16:creationId xmlns:a16="http://schemas.microsoft.com/office/drawing/2014/main" id="{2E814583-0DE3-BB0A-89B9-5CDF5D7F8FCF}"/>
                </a:ext>
              </a:extLst>
            </p:cNvPr>
            <p:cNvSpPr/>
            <p:nvPr/>
          </p:nvSpPr>
          <p:spPr bwMode="gray">
            <a:xfrm>
              <a:off x="633222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27" name="Forme libre : forme 7726">
              <a:extLst>
                <a:ext uri="{FF2B5EF4-FFF2-40B4-BE49-F238E27FC236}">
                  <a16:creationId xmlns:a16="http://schemas.microsoft.com/office/drawing/2014/main" id="{AAC91394-2BA6-4A75-C7DD-2492848C0799}"/>
                </a:ext>
              </a:extLst>
            </p:cNvPr>
            <p:cNvSpPr/>
            <p:nvPr/>
          </p:nvSpPr>
          <p:spPr bwMode="gray">
            <a:xfrm>
              <a:off x="628396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28" name="Forme libre : forme 7727">
              <a:extLst>
                <a:ext uri="{FF2B5EF4-FFF2-40B4-BE49-F238E27FC236}">
                  <a16:creationId xmlns:a16="http://schemas.microsoft.com/office/drawing/2014/main" id="{3A4A0480-218F-6C4A-4D16-208ACC7B9FFC}"/>
                </a:ext>
              </a:extLst>
            </p:cNvPr>
            <p:cNvSpPr/>
            <p:nvPr/>
          </p:nvSpPr>
          <p:spPr bwMode="gray">
            <a:xfrm>
              <a:off x="623443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29" name="Forme libre : forme 7728">
              <a:extLst>
                <a:ext uri="{FF2B5EF4-FFF2-40B4-BE49-F238E27FC236}">
                  <a16:creationId xmlns:a16="http://schemas.microsoft.com/office/drawing/2014/main" id="{0C48AF90-F302-A277-1866-12B354BAA9AF}"/>
                </a:ext>
              </a:extLst>
            </p:cNvPr>
            <p:cNvSpPr/>
            <p:nvPr/>
          </p:nvSpPr>
          <p:spPr bwMode="gray">
            <a:xfrm>
              <a:off x="618490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30" name="Forme libre : forme 7729">
              <a:extLst>
                <a:ext uri="{FF2B5EF4-FFF2-40B4-BE49-F238E27FC236}">
                  <a16:creationId xmlns:a16="http://schemas.microsoft.com/office/drawing/2014/main" id="{3D592AD2-7E36-9307-5EC6-3DBB4BA78554}"/>
                </a:ext>
              </a:extLst>
            </p:cNvPr>
            <p:cNvSpPr/>
            <p:nvPr/>
          </p:nvSpPr>
          <p:spPr bwMode="gray">
            <a:xfrm>
              <a:off x="613664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31" name="Forme libre : forme 7730">
              <a:extLst>
                <a:ext uri="{FF2B5EF4-FFF2-40B4-BE49-F238E27FC236}">
                  <a16:creationId xmlns:a16="http://schemas.microsoft.com/office/drawing/2014/main" id="{AC3E4486-72ED-4A30-F1D2-7EBA99F7B9AE}"/>
                </a:ext>
              </a:extLst>
            </p:cNvPr>
            <p:cNvSpPr/>
            <p:nvPr/>
          </p:nvSpPr>
          <p:spPr bwMode="gray">
            <a:xfrm>
              <a:off x="608711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32" name="Forme libre : forme 7731">
              <a:extLst>
                <a:ext uri="{FF2B5EF4-FFF2-40B4-BE49-F238E27FC236}">
                  <a16:creationId xmlns:a16="http://schemas.microsoft.com/office/drawing/2014/main" id="{8CFC9EB5-8AE3-64D2-8710-D7DB014EDAF4}"/>
                </a:ext>
              </a:extLst>
            </p:cNvPr>
            <p:cNvSpPr/>
            <p:nvPr/>
          </p:nvSpPr>
          <p:spPr bwMode="gray">
            <a:xfrm>
              <a:off x="603885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33" name="Forme libre : forme 7732">
              <a:extLst>
                <a:ext uri="{FF2B5EF4-FFF2-40B4-BE49-F238E27FC236}">
                  <a16:creationId xmlns:a16="http://schemas.microsoft.com/office/drawing/2014/main" id="{107F3593-4E90-8097-7378-55464A5EF2AA}"/>
                </a:ext>
              </a:extLst>
            </p:cNvPr>
            <p:cNvSpPr/>
            <p:nvPr/>
          </p:nvSpPr>
          <p:spPr bwMode="gray">
            <a:xfrm>
              <a:off x="598932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34" name="Forme libre : forme 7733">
              <a:extLst>
                <a:ext uri="{FF2B5EF4-FFF2-40B4-BE49-F238E27FC236}">
                  <a16:creationId xmlns:a16="http://schemas.microsoft.com/office/drawing/2014/main" id="{B1837088-3DBD-3F6D-9824-41BD9BAB04CF}"/>
                </a:ext>
              </a:extLst>
            </p:cNvPr>
            <p:cNvSpPr/>
            <p:nvPr/>
          </p:nvSpPr>
          <p:spPr bwMode="gray">
            <a:xfrm>
              <a:off x="594106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35" name="Forme libre : forme 7734">
              <a:extLst>
                <a:ext uri="{FF2B5EF4-FFF2-40B4-BE49-F238E27FC236}">
                  <a16:creationId xmlns:a16="http://schemas.microsoft.com/office/drawing/2014/main" id="{F9D35BF8-6950-C458-5E89-8A84D07C538B}"/>
                </a:ext>
              </a:extLst>
            </p:cNvPr>
            <p:cNvSpPr/>
            <p:nvPr/>
          </p:nvSpPr>
          <p:spPr bwMode="gray">
            <a:xfrm>
              <a:off x="589153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36" name="Forme libre : forme 7735">
              <a:extLst>
                <a:ext uri="{FF2B5EF4-FFF2-40B4-BE49-F238E27FC236}">
                  <a16:creationId xmlns:a16="http://schemas.microsoft.com/office/drawing/2014/main" id="{9D6FA547-1EA1-DE6F-CAA5-EC0429313196}"/>
                </a:ext>
              </a:extLst>
            </p:cNvPr>
            <p:cNvSpPr/>
            <p:nvPr/>
          </p:nvSpPr>
          <p:spPr bwMode="gray">
            <a:xfrm>
              <a:off x="584200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37" name="Forme libre : forme 7736">
              <a:extLst>
                <a:ext uri="{FF2B5EF4-FFF2-40B4-BE49-F238E27FC236}">
                  <a16:creationId xmlns:a16="http://schemas.microsoft.com/office/drawing/2014/main" id="{8298135A-D8C0-F2C6-7953-574F6F146470}"/>
                </a:ext>
              </a:extLst>
            </p:cNvPr>
            <p:cNvSpPr/>
            <p:nvPr/>
          </p:nvSpPr>
          <p:spPr bwMode="gray">
            <a:xfrm>
              <a:off x="579374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38" name="Forme libre : forme 7737">
              <a:extLst>
                <a:ext uri="{FF2B5EF4-FFF2-40B4-BE49-F238E27FC236}">
                  <a16:creationId xmlns:a16="http://schemas.microsoft.com/office/drawing/2014/main" id="{E0BFA269-E9F0-E9C3-D4A9-88FEB3173249}"/>
                </a:ext>
              </a:extLst>
            </p:cNvPr>
            <p:cNvSpPr/>
            <p:nvPr/>
          </p:nvSpPr>
          <p:spPr bwMode="gray">
            <a:xfrm>
              <a:off x="574421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39" name="Forme libre : forme 7738">
              <a:extLst>
                <a:ext uri="{FF2B5EF4-FFF2-40B4-BE49-F238E27FC236}">
                  <a16:creationId xmlns:a16="http://schemas.microsoft.com/office/drawing/2014/main" id="{889E5844-9DC6-8EF0-B960-828F0B7B89BD}"/>
                </a:ext>
              </a:extLst>
            </p:cNvPr>
            <p:cNvSpPr/>
            <p:nvPr/>
          </p:nvSpPr>
          <p:spPr bwMode="gray">
            <a:xfrm>
              <a:off x="569595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40" name="Forme libre : forme 7739">
              <a:extLst>
                <a:ext uri="{FF2B5EF4-FFF2-40B4-BE49-F238E27FC236}">
                  <a16:creationId xmlns:a16="http://schemas.microsoft.com/office/drawing/2014/main" id="{81AA5E20-96A5-8832-4EF5-A6CDA808DFC8}"/>
                </a:ext>
              </a:extLst>
            </p:cNvPr>
            <p:cNvSpPr/>
            <p:nvPr/>
          </p:nvSpPr>
          <p:spPr bwMode="gray">
            <a:xfrm>
              <a:off x="564642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41" name="Forme libre : forme 7740">
              <a:extLst>
                <a:ext uri="{FF2B5EF4-FFF2-40B4-BE49-F238E27FC236}">
                  <a16:creationId xmlns:a16="http://schemas.microsoft.com/office/drawing/2014/main" id="{E7B7B55B-0145-188E-7D01-BF9886AC4503}"/>
                </a:ext>
              </a:extLst>
            </p:cNvPr>
            <p:cNvSpPr/>
            <p:nvPr/>
          </p:nvSpPr>
          <p:spPr bwMode="gray">
            <a:xfrm>
              <a:off x="559689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42" name="Forme libre : forme 7741">
              <a:extLst>
                <a:ext uri="{FF2B5EF4-FFF2-40B4-BE49-F238E27FC236}">
                  <a16:creationId xmlns:a16="http://schemas.microsoft.com/office/drawing/2014/main" id="{D2C10178-63AE-C305-B663-50B22AC7F4B8}"/>
                </a:ext>
              </a:extLst>
            </p:cNvPr>
            <p:cNvSpPr/>
            <p:nvPr/>
          </p:nvSpPr>
          <p:spPr bwMode="gray">
            <a:xfrm>
              <a:off x="554863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43" name="Forme libre : forme 7742">
              <a:extLst>
                <a:ext uri="{FF2B5EF4-FFF2-40B4-BE49-F238E27FC236}">
                  <a16:creationId xmlns:a16="http://schemas.microsoft.com/office/drawing/2014/main" id="{B19CD2E4-E749-CD6B-6FAD-A68CBF4FBC19}"/>
                </a:ext>
              </a:extLst>
            </p:cNvPr>
            <p:cNvSpPr/>
            <p:nvPr/>
          </p:nvSpPr>
          <p:spPr bwMode="gray">
            <a:xfrm>
              <a:off x="549910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44" name="Forme libre : forme 7743">
              <a:extLst>
                <a:ext uri="{FF2B5EF4-FFF2-40B4-BE49-F238E27FC236}">
                  <a16:creationId xmlns:a16="http://schemas.microsoft.com/office/drawing/2014/main" id="{3F99FB71-2D6C-6873-9E9D-C8EE30635E49}"/>
                </a:ext>
              </a:extLst>
            </p:cNvPr>
            <p:cNvSpPr/>
            <p:nvPr/>
          </p:nvSpPr>
          <p:spPr bwMode="gray">
            <a:xfrm>
              <a:off x="545084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45" name="Forme libre : forme 7744">
              <a:extLst>
                <a:ext uri="{FF2B5EF4-FFF2-40B4-BE49-F238E27FC236}">
                  <a16:creationId xmlns:a16="http://schemas.microsoft.com/office/drawing/2014/main" id="{CB13C6CC-0DD0-6105-572B-2C58E120B5FF}"/>
                </a:ext>
              </a:extLst>
            </p:cNvPr>
            <p:cNvSpPr/>
            <p:nvPr/>
          </p:nvSpPr>
          <p:spPr bwMode="gray">
            <a:xfrm>
              <a:off x="540131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46" name="Forme libre : forme 7745">
              <a:extLst>
                <a:ext uri="{FF2B5EF4-FFF2-40B4-BE49-F238E27FC236}">
                  <a16:creationId xmlns:a16="http://schemas.microsoft.com/office/drawing/2014/main" id="{26BB9DCD-6F50-77FF-654C-0D8F515FB097}"/>
                </a:ext>
              </a:extLst>
            </p:cNvPr>
            <p:cNvSpPr/>
            <p:nvPr/>
          </p:nvSpPr>
          <p:spPr bwMode="gray">
            <a:xfrm>
              <a:off x="535178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47" name="Forme libre : forme 7746">
              <a:extLst>
                <a:ext uri="{FF2B5EF4-FFF2-40B4-BE49-F238E27FC236}">
                  <a16:creationId xmlns:a16="http://schemas.microsoft.com/office/drawing/2014/main" id="{E7D7AA38-301A-4B77-A1F4-207A44C03655}"/>
                </a:ext>
              </a:extLst>
            </p:cNvPr>
            <p:cNvSpPr/>
            <p:nvPr/>
          </p:nvSpPr>
          <p:spPr bwMode="gray">
            <a:xfrm>
              <a:off x="530352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48" name="Forme libre : forme 7747">
              <a:extLst>
                <a:ext uri="{FF2B5EF4-FFF2-40B4-BE49-F238E27FC236}">
                  <a16:creationId xmlns:a16="http://schemas.microsoft.com/office/drawing/2014/main" id="{35D98E02-E2C7-C880-88D4-9DF7CF62DA40}"/>
                </a:ext>
              </a:extLst>
            </p:cNvPr>
            <p:cNvSpPr/>
            <p:nvPr/>
          </p:nvSpPr>
          <p:spPr bwMode="gray">
            <a:xfrm>
              <a:off x="525399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49" name="Forme libre : forme 7748">
              <a:extLst>
                <a:ext uri="{FF2B5EF4-FFF2-40B4-BE49-F238E27FC236}">
                  <a16:creationId xmlns:a16="http://schemas.microsoft.com/office/drawing/2014/main" id="{A8535555-E759-7A5D-4382-3A1F7F0E6030}"/>
                </a:ext>
              </a:extLst>
            </p:cNvPr>
            <p:cNvSpPr/>
            <p:nvPr/>
          </p:nvSpPr>
          <p:spPr bwMode="gray">
            <a:xfrm>
              <a:off x="520573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50" name="Forme libre : forme 7749">
              <a:extLst>
                <a:ext uri="{FF2B5EF4-FFF2-40B4-BE49-F238E27FC236}">
                  <a16:creationId xmlns:a16="http://schemas.microsoft.com/office/drawing/2014/main" id="{A1A956C7-3C34-152A-69BF-0E17ADAB3FAD}"/>
                </a:ext>
              </a:extLst>
            </p:cNvPr>
            <p:cNvSpPr/>
            <p:nvPr/>
          </p:nvSpPr>
          <p:spPr bwMode="gray">
            <a:xfrm>
              <a:off x="515620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51" name="Forme libre : forme 7750">
              <a:extLst>
                <a:ext uri="{FF2B5EF4-FFF2-40B4-BE49-F238E27FC236}">
                  <a16:creationId xmlns:a16="http://schemas.microsoft.com/office/drawing/2014/main" id="{B164D8AC-968F-14E0-DC2C-39E4BC34B0CF}"/>
                </a:ext>
              </a:extLst>
            </p:cNvPr>
            <p:cNvSpPr/>
            <p:nvPr/>
          </p:nvSpPr>
          <p:spPr bwMode="gray">
            <a:xfrm>
              <a:off x="510667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52" name="Forme libre : forme 7751">
              <a:extLst>
                <a:ext uri="{FF2B5EF4-FFF2-40B4-BE49-F238E27FC236}">
                  <a16:creationId xmlns:a16="http://schemas.microsoft.com/office/drawing/2014/main" id="{444F3512-01AD-C5F5-8B46-2CCE4D10B91A}"/>
                </a:ext>
              </a:extLst>
            </p:cNvPr>
            <p:cNvSpPr/>
            <p:nvPr/>
          </p:nvSpPr>
          <p:spPr bwMode="gray">
            <a:xfrm>
              <a:off x="505841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53" name="Forme libre : forme 7752">
              <a:extLst>
                <a:ext uri="{FF2B5EF4-FFF2-40B4-BE49-F238E27FC236}">
                  <a16:creationId xmlns:a16="http://schemas.microsoft.com/office/drawing/2014/main" id="{EAEC6F11-48EC-BDEE-4E26-E2894F8F289D}"/>
                </a:ext>
              </a:extLst>
            </p:cNvPr>
            <p:cNvSpPr/>
            <p:nvPr/>
          </p:nvSpPr>
          <p:spPr bwMode="gray">
            <a:xfrm>
              <a:off x="500888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54" name="Forme libre : forme 7753">
              <a:extLst>
                <a:ext uri="{FF2B5EF4-FFF2-40B4-BE49-F238E27FC236}">
                  <a16:creationId xmlns:a16="http://schemas.microsoft.com/office/drawing/2014/main" id="{AB3D33A6-4C96-B377-6D8E-26386D913F86}"/>
                </a:ext>
              </a:extLst>
            </p:cNvPr>
            <p:cNvSpPr/>
            <p:nvPr/>
          </p:nvSpPr>
          <p:spPr bwMode="gray">
            <a:xfrm>
              <a:off x="496062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55" name="Forme libre : forme 7754">
              <a:extLst>
                <a:ext uri="{FF2B5EF4-FFF2-40B4-BE49-F238E27FC236}">
                  <a16:creationId xmlns:a16="http://schemas.microsoft.com/office/drawing/2014/main" id="{65C00589-AD70-6255-E9FC-1B859BC31A7A}"/>
                </a:ext>
              </a:extLst>
            </p:cNvPr>
            <p:cNvSpPr/>
            <p:nvPr/>
          </p:nvSpPr>
          <p:spPr bwMode="gray">
            <a:xfrm>
              <a:off x="491109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56" name="Forme libre : forme 7755">
              <a:extLst>
                <a:ext uri="{FF2B5EF4-FFF2-40B4-BE49-F238E27FC236}">
                  <a16:creationId xmlns:a16="http://schemas.microsoft.com/office/drawing/2014/main" id="{AC5A3C6A-BF08-6A0F-35A3-B6D6BE6A75A1}"/>
                </a:ext>
              </a:extLst>
            </p:cNvPr>
            <p:cNvSpPr/>
            <p:nvPr/>
          </p:nvSpPr>
          <p:spPr bwMode="gray">
            <a:xfrm>
              <a:off x="486156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57" name="Forme libre : forme 7756">
              <a:extLst>
                <a:ext uri="{FF2B5EF4-FFF2-40B4-BE49-F238E27FC236}">
                  <a16:creationId xmlns:a16="http://schemas.microsoft.com/office/drawing/2014/main" id="{FD88258C-4351-3F9B-8270-96C9B6B7EBEC}"/>
                </a:ext>
              </a:extLst>
            </p:cNvPr>
            <p:cNvSpPr/>
            <p:nvPr/>
          </p:nvSpPr>
          <p:spPr bwMode="gray">
            <a:xfrm>
              <a:off x="481330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58" name="Forme libre : forme 7757">
              <a:extLst>
                <a:ext uri="{FF2B5EF4-FFF2-40B4-BE49-F238E27FC236}">
                  <a16:creationId xmlns:a16="http://schemas.microsoft.com/office/drawing/2014/main" id="{D1F38D0B-187E-EE2E-B2D7-28C56675C03F}"/>
                </a:ext>
              </a:extLst>
            </p:cNvPr>
            <p:cNvSpPr/>
            <p:nvPr/>
          </p:nvSpPr>
          <p:spPr bwMode="gray">
            <a:xfrm>
              <a:off x="476377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59" name="Forme libre : forme 7758">
              <a:extLst>
                <a:ext uri="{FF2B5EF4-FFF2-40B4-BE49-F238E27FC236}">
                  <a16:creationId xmlns:a16="http://schemas.microsoft.com/office/drawing/2014/main" id="{0020C73A-750C-56A5-E237-8DF8324E8B12}"/>
                </a:ext>
              </a:extLst>
            </p:cNvPr>
            <p:cNvSpPr/>
            <p:nvPr/>
          </p:nvSpPr>
          <p:spPr bwMode="gray">
            <a:xfrm>
              <a:off x="471551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60" name="Forme libre : forme 7759">
              <a:extLst>
                <a:ext uri="{FF2B5EF4-FFF2-40B4-BE49-F238E27FC236}">
                  <a16:creationId xmlns:a16="http://schemas.microsoft.com/office/drawing/2014/main" id="{8452F285-5F16-588A-1DEA-6CE7C104EAD8}"/>
                </a:ext>
              </a:extLst>
            </p:cNvPr>
            <p:cNvSpPr/>
            <p:nvPr/>
          </p:nvSpPr>
          <p:spPr bwMode="gray">
            <a:xfrm>
              <a:off x="466598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61" name="Forme libre : forme 7760">
              <a:extLst>
                <a:ext uri="{FF2B5EF4-FFF2-40B4-BE49-F238E27FC236}">
                  <a16:creationId xmlns:a16="http://schemas.microsoft.com/office/drawing/2014/main" id="{89BB02B4-67B0-707B-CDEA-DBAC58413F77}"/>
                </a:ext>
              </a:extLst>
            </p:cNvPr>
            <p:cNvSpPr/>
            <p:nvPr/>
          </p:nvSpPr>
          <p:spPr bwMode="gray">
            <a:xfrm>
              <a:off x="461772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62" name="Forme libre : forme 7761">
              <a:extLst>
                <a:ext uri="{FF2B5EF4-FFF2-40B4-BE49-F238E27FC236}">
                  <a16:creationId xmlns:a16="http://schemas.microsoft.com/office/drawing/2014/main" id="{5DFFEA03-4626-8EF3-4C84-3D1B3FEDDBBB}"/>
                </a:ext>
              </a:extLst>
            </p:cNvPr>
            <p:cNvSpPr/>
            <p:nvPr/>
          </p:nvSpPr>
          <p:spPr bwMode="gray">
            <a:xfrm>
              <a:off x="456819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63" name="Forme libre : forme 7762">
              <a:extLst>
                <a:ext uri="{FF2B5EF4-FFF2-40B4-BE49-F238E27FC236}">
                  <a16:creationId xmlns:a16="http://schemas.microsoft.com/office/drawing/2014/main" id="{1B131A43-3B7F-FBBE-FA21-ADA598555AAA}"/>
                </a:ext>
              </a:extLst>
            </p:cNvPr>
            <p:cNvSpPr/>
            <p:nvPr/>
          </p:nvSpPr>
          <p:spPr bwMode="gray">
            <a:xfrm>
              <a:off x="451866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64" name="Forme libre : forme 7763">
              <a:extLst>
                <a:ext uri="{FF2B5EF4-FFF2-40B4-BE49-F238E27FC236}">
                  <a16:creationId xmlns:a16="http://schemas.microsoft.com/office/drawing/2014/main" id="{E5CA80A5-FD67-86B9-833D-516AE5F53BBC}"/>
                </a:ext>
              </a:extLst>
            </p:cNvPr>
            <p:cNvSpPr/>
            <p:nvPr/>
          </p:nvSpPr>
          <p:spPr bwMode="gray">
            <a:xfrm>
              <a:off x="447040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65" name="Forme libre : forme 7764">
              <a:extLst>
                <a:ext uri="{FF2B5EF4-FFF2-40B4-BE49-F238E27FC236}">
                  <a16:creationId xmlns:a16="http://schemas.microsoft.com/office/drawing/2014/main" id="{313BFA23-0AE4-2594-EB9E-2237C6F2A7FD}"/>
                </a:ext>
              </a:extLst>
            </p:cNvPr>
            <p:cNvSpPr/>
            <p:nvPr/>
          </p:nvSpPr>
          <p:spPr bwMode="gray">
            <a:xfrm>
              <a:off x="442087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66" name="Forme libre : forme 7765">
              <a:extLst>
                <a:ext uri="{FF2B5EF4-FFF2-40B4-BE49-F238E27FC236}">
                  <a16:creationId xmlns:a16="http://schemas.microsoft.com/office/drawing/2014/main" id="{BACC9464-FB8E-2AAB-EB07-3181B690A644}"/>
                </a:ext>
              </a:extLst>
            </p:cNvPr>
            <p:cNvSpPr/>
            <p:nvPr/>
          </p:nvSpPr>
          <p:spPr bwMode="gray">
            <a:xfrm>
              <a:off x="437261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67" name="Forme libre : forme 7766">
              <a:extLst>
                <a:ext uri="{FF2B5EF4-FFF2-40B4-BE49-F238E27FC236}">
                  <a16:creationId xmlns:a16="http://schemas.microsoft.com/office/drawing/2014/main" id="{CCA4BAAE-94EC-EF50-3987-121381F7D431}"/>
                </a:ext>
              </a:extLst>
            </p:cNvPr>
            <p:cNvSpPr/>
            <p:nvPr/>
          </p:nvSpPr>
          <p:spPr bwMode="gray">
            <a:xfrm>
              <a:off x="427355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68" name="Forme libre : forme 7767">
              <a:extLst>
                <a:ext uri="{FF2B5EF4-FFF2-40B4-BE49-F238E27FC236}">
                  <a16:creationId xmlns:a16="http://schemas.microsoft.com/office/drawing/2014/main" id="{9978221D-F437-90FB-3B08-7D0DAC161171}"/>
                </a:ext>
              </a:extLst>
            </p:cNvPr>
            <p:cNvSpPr/>
            <p:nvPr/>
          </p:nvSpPr>
          <p:spPr bwMode="gray">
            <a:xfrm>
              <a:off x="422529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69" name="Forme libre : forme 7768">
              <a:extLst>
                <a:ext uri="{FF2B5EF4-FFF2-40B4-BE49-F238E27FC236}">
                  <a16:creationId xmlns:a16="http://schemas.microsoft.com/office/drawing/2014/main" id="{51E9B998-55BD-0D73-5AD2-7075D2506C82}"/>
                </a:ext>
              </a:extLst>
            </p:cNvPr>
            <p:cNvSpPr/>
            <p:nvPr/>
          </p:nvSpPr>
          <p:spPr bwMode="gray">
            <a:xfrm>
              <a:off x="417576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70" name="Forme libre : forme 7769">
              <a:extLst>
                <a:ext uri="{FF2B5EF4-FFF2-40B4-BE49-F238E27FC236}">
                  <a16:creationId xmlns:a16="http://schemas.microsoft.com/office/drawing/2014/main" id="{4DC07E95-3523-5E42-4A7E-A8D9659A39FB}"/>
                </a:ext>
              </a:extLst>
            </p:cNvPr>
            <p:cNvSpPr/>
            <p:nvPr/>
          </p:nvSpPr>
          <p:spPr bwMode="gray">
            <a:xfrm>
              <a:off x="412750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71" name="Forme libre : forme 7770">
              <a:extLst>
                <a:ext uri="{FF2B5EF4-FFF2-40B4-BE49-F238E27FC236}">
                  <a16:creationId xmlns:a16="http://schemas.microsoft.com/office/drawing/2014/main" id="{25A19BBC-D5DF-C2E9-8BC7-67FDBB43D785}"/>
                </a:ext>
              </a:extLst>
            </p:cNvPr>
            <p:cNvSpPr/>
            <p:nvPr/>
          </p:nvSpPr>
          <p:spPr bwMode="gray">
            <a:xfrm>
              <a:off x="358775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72" name="Forme libre : forme 7771">
              <a:extLst>
                <a:ext uri="{FF2B5EF4-FFF2-40B4-BE49-F238E27FC236}">
                  <a16:creationId xmlns:a16="http://schemas.microsoft.com/office/drawing/2014/main" id="{164254F1-0E92-6E6A-3B9A-717CF6728E8A}"/>
                </a:ext>
              </a:extLst>
            </p:cNvPr>
            <p:cNvSpPr/>
            <p:nvPr/>
          </p:nvSpPr>
          <p:spPr bwMode="gray">
            <a:xfrm>
              <a:off x="353822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73" name="Forme libre : forme 7772">
              <a:extLst>
                <a:ext uri="{FF2B5EF4-FFF2-40B4-BE49-F238E27FC236}">
                  <a16:creationId xmlns:a16="http://schemas.microsoft.com/office/drawing/2014/main" id="{6F62156F-310B-3716-CEE4-9A34F06638C3}"/>
                </a:ext>
              </a:extLst>
            </p:cNvPr>
            <p:cNvSpPr/>
            <p:nvPr/>
          </p:nvSpPr>
          <p:spPr bwMode="gray">
            <a:xfrm>
              <a:off x="348996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74" name="Forme libre : forme 7773">
              <a:extLst>
                <a:ext uri="{FF2B5EF4-FFF2-40B4-BE49-F238E27FC236}">
                  <a16:creationId xmlns:a16="http://schemas.microsoft.com/office/drawing/2014/main" id="{C18752B5-F65C-7082-97CC-2BEDE86B6DBD}"/>
                </a:ext>
              </a:extLst>
            </p:cNvPr>
            <p:cNvSpPr/>
            <p:nvPr/>
          </p:nvSpPr>
          <p:spPr bwMode="gray">
            <a:xfrm>
              <a:off x="344043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75" name="Forme libre : forme 7774">
              <a:extLst>
                <a:ext uri="{FF2B5EF4-FFF2-40B4-BE49-F238E27FC236}">
                  <a16:creationId xmlns:a16="http://schemas.microsoft.com/office/drawing/2014/main" id="{79CC8AD1-6ABC-78FD-1E75-29B687C4BB47}"/>
                </a:ext>
              </a:extLst>
            </p:cNvPr>
            <p:cNvSpPr/>
            <p:nvPr/>
          </p:nvSpPr>
          <p:spPr bwMode="gray">
            <a:xfrm>
              <a:off x="309753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76" name="Forme libre : forme 7775">
              <a:extLst>
                <a:ext uri="{FF2B5EF4-FFF2-40B4-BE49-F238E27FC236}">
                  <a16:creationId xmlns:a16="http://schemas.microsoft.com/office/drawing/2014/main" id="{38A2B893-5FE8-B1C4-4235-CE3DFD1B2F33}"/>
                </a:ext>
              </a:extLst>
            </p:cNvPr>
            <p:cNvSpPr/>
            <p:nvPr/>
          </p:nvSpPr>
          <p:spPr bwMode="gray">
            <a:xfrm>
              <a:off x="304927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77" name="Forme libre : forme 7776">
              <a:extLst>
                <a:ext uri="{FF2B5EF4-FFF2-40B4-BE49-F238E27FC236}">
                  <a16:creationId xmlns:a16="http://schemas.microsoft.com/office/drawing/2014/main" id="{7E060338-D023-5F9E-C03A-59D7BA6A34A3}"/>
                </a:ext>
              </a:extLst>
            </p:cNvPr>
            <p:cNvSpPr/>
            <p:nvPr/>
          </p:nvSpPr>
          <p:spPr bwMode="gray">
            <a:xfrm>
              <a:off x="299974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78" name="Forme libre : forme 7777">
              <a:extLst>
                <a:ext uri="{FF2B5EF4-FFF2-40B4-BE49-F238E27FC236}">
                  <a16:creationId xmlns:a16="http://schemas.microsoft.com/office/drawing/2014/main" id="{3FFD57EA-69EE-1705-D2BE-98033903D464}"/>
                </a:ext>
              </a:extLst>
            </p:cNvPr>
            <p:cNvSpPr/>
            <p:nvPr/>
          </p:nvSpPr>
          <p:spPr bwMode="gray">
            <a:xfrm>
              <a:off x="295021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79" name="Forme libre : forme 7778">
              <a:extLst>
                <a:ext uri="{FF2B5EF4-FFF2-40B4-BE49-F238E27FC236}">
                  <a16:creationId xmlns:a16="http://schemas.microsoft.com/office/drawing/2014/main" id="{47E009ED-9B00-02E6-2611-BF581160BC5D}"/>
                </a:ext>
              </a:extLst>
            </p:cNvPr>
            <p:cNvSpPr/>
            <p:nvPr/>
          </p:nvSpPr>
          <p:spPr bwMode="gray">
            <a:xfrm>
              <a:off x="270510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80" name="Forme libre : forme 7779">
              <a:extLst>
                <a:ext uri="{FF2B5EF4-FFF2-40B4-BE49-F238E27FC236}">
                  <a16:creationId xmlns:a16="http://schemas.microsoft.com/office/drawing/2014/main" id="{32BD65D6-6D07-D570-5318-F459B73AFB91}"/>
                </a:ext>
              </a:extLst>
            </p:cNvPr>
            <p:cNvSpPr/>
            <p:nvPr/>
          </p:nvSpPr>
          <p:spPr bwMode="gray">
            <a:xfrm>
              <a:off x="265684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81" name="Forme libre : forme 7780">
              <a:extLst>
                <a:ext uri="{FF2B5EF4-FFF2-40B4-BE49-F238E27FC236}">
                  <a16:creationId xmlns:a16="http://schemas.microsoft.com/office/drawing/2014/main" id="{F8728267-1374-C698-A551-614C9D173C3F}"/>
                </a:ext>
              </a:extLst>
            </p:cNvPr>
            <p:cNvSpPr/>
            <p:nvPr/>
          </p:nvSpPr>
          <p:spPr bwMode="gray">
            <a:xfrm>
              <a:off x="260731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82" name="Forme libre : forme 7781">
              <a:extLst>
                <a:ext uri="{FF2B5EF4-FFF2-40B4-BE49-F238E27FC236}">
                  <a16:creationId xmlns:a16="http://schemas.microsoft.com/office/drawing/2014/main" id="{FA59C22E-B612-1B01-0C9E-D64E62C36F61}"/>
                </a:ext>
              </a:extLst>
            </p:cNvPr>
            <p:cNvSpPr/>
            <p:nvPr/>
          </p:nvSpPr>
          <p:spPr bwMode="gray">
            <a:xfrm>
              <a:off x="255905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83" name="Forme libre : forme 7782">
              <a:extLst>
                <a:ext uri="{FF2B5EF4-FFF2-40B4-BE49-F238E27FC236}">
                  <a16:creationId xmlns:a16="http://schemas.microsoft.com/office/drawing/2014/main" id="{7E2693F1-D90E-A283-9BA7-2C826C01C7BD}"/>
                </a:ext>
              </a:extLst>
            </p:cNvPr>
            <p:cNvSpPr/>
            <p:nvPr/>
          </p:nvSpPr>
          <p:spPr bwMode="gray">
            <a:xfrm>
              <a:off x="250952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84" name="Forme libre : forme 7783">
              <a:extLst>
                <a:ext uri="{FF2B5EF4-FFF2-40B4-BE49-F238E27FC236}">
                  <a16:creationId xmlns:a16="http://schemas.microsoft.com/office/drawing/2014/main" id="{F78123FF-9EC0-CAAD-C073-9B3D53C31FA6}"/>
                </a:ext>
              </a:extLst>
            </p:cNvPr>
            <p:cNvSpPr/>
            <p:nvPr/>
          </p:nvSpPr>
          <p:spPr bwMode="gray">
            <a:xfrm>
              <a:off x="245999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85" name="Forme libre : forme 7784">
              <a:extLst>
                <a:ext uri="{FF2B5EF4-FFF2-40B4-BE49-F238E27FC236}">
                  <a16:creationId xmlns:a16="http://schemas.microsoft.com/office/drawing/2014/main" id="{05BA2331-C2E6-1768-6357-579D5CC66DAE}"/>
                </a:ext>
              </a:extLst>
            </p:cNvPr>
            <p:cNvSpPr/>
            <p:nvPr/>
          </p:nvSpPr>
          <p:spPr bwMode="gray">
            <a:xfrm>
              <a:off x="231394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86" name="Forme libre : forme 7785">
              <a:extLst>
                <a:ext uri="{FF2B5EF4-FFF2-40B4-BE49-F238E27FC236}">
                  <a16:creationId xmlns:a16="http://schemas.microsoft.com/office/drawing/2014/main" id="{5D1506AC-EEB0-4EEA-3830-1BFDF91A8CDE}"/>
                </a:ext>
              </a:extLst>
            </p:cNvPr>
            <p:cNvSpPr/>
            <p:nvPr/>
          </p:nvSpPr>
          <p:spPr bwMode="gray">
            <a:xfrm>
              <a:off x="226441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87" name="Forme libre : forme 7786">
              <a:extLst>
                <a:ext uri="{FF2B5EF4-FFF2-40B4-BE49-F238E27FC236}">
                  <a16:creationId xmlns:a16="http://schemas.microsoft.com/office/drawing/2014/main" id="{9648BA52-50AE-9804-106A-4D4A3D094FB8}"/>
                </a:ext>
              </a:extLst>
            </p:cNvPr>
            <p:cNvSpPr/>
            <p:nvPr/>
          </p:nvSpPr>
          <p:spPr bwMode="gray">
            <a:xfrm>
              <a:off x="221488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88" name="Forme libre : forme 7787">
              <a:extLst>
                <a:ext uri="{FF2B5EF4-FFF2-40B4-BE49-F238E27FC236}">
                  <a16:creationId xmlns:a16="http://schemas.microsoft.com/office/drawing/2014/main" id="{41F92832-8F98-382C-06C3-453EE1832EEA}"/>
                </a:ext>
              </a:extLst>
            </p:cNvPr>
            <p:cNvSpPr/>
            <p:nvPr/>
          </p:nvSpPr>
          <p:spPr bwMode="gray">
            <a:xfrm>
              <a:off x="216662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89" name="Forme libre : forme 7788">
              <a:extLst>
                <a:ext uri="{FF2B5EF4-FFF2-40B4-BE49-F238E27FC236}">
                  <a16:creationId xmlns:a16="http://schemas.microsoft.com/office/drawing/2014/main" id="{BD4A4BA1-B769-B3AA-BC33-B38A42C5D537}"/>
                </a:ext>
              </a:extLst>
            </p:cNvPr>
            <p:cNvSpPr/>
            <p:nvPr/>
          </p:nvSpPr>
          <p:spPr bwMode="gray">
            <a:xfrm>
              <a:off x="211709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90" name="Forme libre : forme 7789">
              <a:extLst>
                <a:ext uri="{FF2B5EF4-FFF2-40B4-BE49-F238E27FC236}">
                  <a16:creationId xmlns:a16="http://schemas.microsoft.com/office/drawing/2014/main" id="{3CB39DF7-2DD6-FF47-2F03-0236A9D40AAC}"/>
                </a:ext>
              </a:extLst>
            </p:cNvPr>
            <p:cNvSpPr/>
            <p:nvPr/>
          </p:nvSpPr>
          <p:spPr bwMode="gray">
            <a:xfrm>
              <a:off x="206883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91" name="Forme libre : forme 7790">
              <a:extLst>
                <a:ext uri="{FF2B5EF4-FFF2-40B4-BE49-F238E27FC236}">
                  <a16:creationId xmlns:a16="http://schemas.microsoft.com/office/drawing/2014/main" id="{15E667B0-2776-1C52-F5F8-03D40043B893}"/>
                </a:ext>
              </a:extLst>
            </p:cNvPr>
            <p:cNvSpPr/>
            <p:nvPr/>
          </p:nvSpPr>
          <p:spPr bwMode="gray">
            <a:xfrm>
              <a:off x="201930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92" name="Forme libre : forme 7791">
              <a:extLst>
                <a:ext uri="{FF2B5EF4-FFF2-40B4-BE49-F238E27FC236}">
                  <a16:creationId xmlns:a16="http://schemas.microsoft.com/office/drawing/2014/main" id="{1619DCCA-D0A8-F61B-9A98-15426DA8F8C7}"/>
                </a:ext>
              </a:extLst>
            </p:cNvPr>
            <p:cNvSpPr/>
            <p:nvPr/>
          </p:nvSpPr>
          <p:spPr bwMode="gray">
            <a:xfrm>
              <a:off x="196977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93" name="Forme libre : forme 7792">
              <a:extLst>
                <a:ext uri="{FF2B5EF4-FFF2-40B4-BE49-F238E27FC236}">
                  <a16:creationId xmlns:a16="http://schemas.microsoft.com/office/drawing/2014/main" id="{EEFAB712-2037-54D2-5110-C97FB15D458E}"/>
                </a:ext>
              </a:extLst>
            </p:cNvPr>
            <p:cNvSpPr/>
            <p:nvPr/>
          </p:nvSpPr>
          <p:spPr bwMode="gray">
            <a:xfrm>
              <a:off x="192151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94" name="Forme libre : forme 7793">
              <a:extLst>
                <a:ext uri="{FF2B5EF4-FFF2-40B4-BE49-F238E27FC236}">
                  <a16:creationId xmlns:a16="http://schemas.microsoft.com/office/drawing/2014/main" id="{605B3890-2CF1-4AF7-817C-B995DFE694B0}"/>
                </a:ext>
              </a:extLst>
            </p:cNvPr>
            <p:cNvSpPr/>
            <p:nvPr/>
          </p:nvSpPr>
          <p:spPr bwMode="gray">
            <a:xfrm>
              <a:off x="187198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95" name="Forme libre : forme 7794">
              <a:extLst>
                <a:ext uri="{FF2B5EF4-FFF2-40B4-BE49-F238E27FC236}">
                  <a16:creationId xmlns:a16="http://schemas.microsoft.com/office/drawing/2014/main" id="{B08C95FD-F227-41ED-74C7-6CA2D18F6EFF}"/>
                </a:ext>
              </a:extLst>
            </p:cNvPr>
            <p:cNvSpPr/>
            <p:nvPr/>
          </p:nvSpPr>
          <p:spPr bwMode="gray">
            <a:xfrm>
              <a:off x="182372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96" name="Forme libre : forme 7795">
              <a:extLst>
                <a:ext uri="{FF2B5EF4-FFF2-40B4-BE49-F238E27FC236}">
                  <a16:creationId xmlns:a16="http://schemas.microsoft.com/office/drawing/2014/main" id="{01E5698B-568F-FBCE-6CDF-D1E75F04B817}"/>
                </a:ext>
              </a:extLst>
            </p:cNvPr>
            <p:cNvSpPr/>
            <p:nvPr/>
          </p:nvSpPr>
          <p:spPr bwMode="gray">
            <a:xfrm>
              <a:off x="177419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97" name="Forme libre : forme 7796">
              <a:extLst>
                <a:ext uri="{FF2B5EF4-FFF2-40B4-BE49-F238E27FC236}">
                  <a16:creationId xmlns:a16="http://schemas.microsoft.com/office/drawing/2014/main" id="{72C02C99-FFA2-2897-A75D-2B6BE29288AF}"/>
                </a:ext>
              </a:extLst>
            </p:cNvPr>
            <p:cNvSpPr/>
            <p:nvPr/>
          </p:nvSpPr>
          <p:spPr bwMode="gray">
            <a:xfrm>
              <a:off x="172593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98" name="Forme libre : forme 7797">
              <a:extLst>
                <a:ext uri="{FF2B5EF4-FFF2-40B4-BE49-F238E27FC236}">
                  <a16:creationId xmlns:a16="http://schemas.microsoft.com/office/drawing/2014/main" id="{90593418-5ACB-EC4F-7E59-BAEE85D17609}"/>
                </a:ext>
              </a:extLst>
            </p:cNvPr>
            <p:cNvSpPr/>
            <p:nvPr/>
          </p:nvSpPr>
          <p:spPr bwMode="gray">
            <a:xfrm>
              <a:off x="167640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99" name="Forme libre : forme 7798">
              <a:extLst>
                <a:ext uri="{FF2B5EF4-FFF2-40B4-BE49-F238E27FC236}">
                  <a16:creationId xmlns:a16="http://schemas.microsoft.com/office/drawing/2014/main" id="{DE8CD0DF-CCC6-0C15-16FD-16B4FB2A8195}"/>
                </a:ext>
              </a:extLst>
            </p:cNvPr>
            <p:cNvSpPr/>
            <p:nvPr/>
          </p:nvSpPr>
          <p:spPr bwMode="gray">
            <a:xfrm>
              <a:off x="1626870" y="23317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00" name="Forme libre : forme 7799">
              <a:extLst>
                <a:ext uri="{FF2B5EF4-FFF2-40B4-BE49-F238E27FC236}">
                  <a16:creationId xmlns:a16="http://schemas.microsoft.com/office/drawing/2014/main" id="{E39DBED6-9EF5-BF27-901E-C1FF24B694DC}"/>
                </a:ext>
              </a:extLst>
            </p:cNvPr>
            <p:cNvSpPr/>
            <p:nvPr/>
          </p:nvSpPr>
          <p:spPr bwMode="gray">
            <a:xfrm>
              <a:off x="1578610" y="23317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01" name="Forme libre : forme 7800">
              <a:extLst>
                <a:ext uri="{FF2B5EF4-FFF2-40B4-BE49-F238E27FC236}">
                  <a16:creationId xmlns:a16="http://schemas.microsoft.com/office/drawing/2014/main" id="{3C20C1ED-82BD-D88A-8082-AB15F2279A18}"/>
                </a:ext>
              </a:extLst>
            </p:cNvPr>
            <p:cNvSpPr/>
            <p:nvPr/>
          </p:nvSpPr>
          <p:spPr bwMode="gray">
            <a:xfrm>
              <a:off x="1529080" y="23317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02" name="Forme libre : forme 7801">
              <a:extLst>
                <a:ext uri="{FF2B5EF4-FFF2-40B4-BE49-F238E27FC236}">
                  <a16:creationId xmlns:a16="http://schemas.microsoft.com/office/drawing/2014/main" id="{04A77D68-A301-6FAE-3FB0-2F71790F9A66}"/>
                </a:ext>
              </a:extLst>
            </p:cNvPr>
            <p:cNvSpPr/>
            <p:nvPr/>
          </p:nvSpPr>
          <p:spPr bwMode="gray">
            <a:xfrm>
              <a:off x="1480820" y="23317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03" name="Forme libre : forme 7802">
              <a:extLst>
                <a:ext uri="{FF2B5EF4-FFF2-40B4-BE49-F238E27FC236}">
                  <a16:creationId xmlns:a16="http://schemas.microsoft.com/office/drawing/2014/main" id="{F8EE78E7-0C0E-7FC8-C4FD-FD547810A1C1}"/>
                </a:ext>
              </a:extLst>
            </p:cNvPr>
            <p:cNvSpPr/>
            <p:nvPr/>
          </p:nvSpPr>
          <p:spPr bwMode="gray">
            <a:xfrm>
              <a:off x="1431290" y="23317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04" name="Forme libre : forme 7803">
              <a:extLst>
                <a:ext uri="{FF2B5EF4-FFF2-40B4-BE49-F238E27FC236}">
                  <a16:creationId xmlns:a16="http://schemas.microsoft.com/office/drawing/2014/main" id="{DAD1BC4B-1AB7-3FD7-AEE3-DE429F7BBA1F}"/>
                </a:ext>
              </a:extLst>
            </p:cNvPr>
            <p:cNvSpPr/>
            <p:nvPr/>
          </p:nvSpPr>
          <p:spPr bwMode="gray">
            <a:xfrm>
              <a:off x="1381760" y="23317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05" name="Forme libre : forme 7804">
              <a:extLst>
                <a:ext uri="{FF2B5EF4-FFF2-40B4-BE49-F238E27FC236}">
                  <a16:creationId xmlns:a16="http://schemas.microsoft.com/office/drawing/2014/main" id="{A88DF399-EA49-EB88-127F-335BA9747545}"/>
                </a:ext>
              </a:extLst>
            </p:cNvPr>
            <p:cNvSpPr/>
            <p:nvPr/>
          </p:nvSpPr>
          <p:spPr bwMode="gray">
            <a:xfrm>
              <a:off x="1333500" y="23317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06" name="Forme libre : forme 7805">
              <a:extLst>
                <a:ext uri="{FF2B5EF4-FFF2-40B4-BE49-F238E27FC236}">
                  <a16:creationId xmlns:a16="http://schemas.microsoft.com/office/drawing/2014/main" id="{531EC4E2-88F9-F383-A97D-538E4E1F67B8}"/>
                </a:ext>
              </a:extLst>
            </p:cNvPr>
            <p:cNvSpPr/>
            <p:nvPr/>
          </p:nvSpPr>
          <p:spPr bwMode="gray">
            <a:xfrm>
              <a:off x="1283970" y="23317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07" name="Forme libre : forme 7806">
              <a:extLst>
                <a:ext uri="{FF2B5EF4-FFF2-40B4-BE49-F238E27FC236}">
                  <a16:creationId xmlns:a16="http://schemas.microsoft.com/office/drawing/2014/main" id="{99387B7E-3DC9-A619-B9CF-3DF26885DD16}"/>
                </a:ext>
              </a:extLst>
            </p:cNvPr>
            <p:cNvSpPr/>
            <p:nvPr/>
          </p:nvSpPr>
          <p:spPr bwMode="gray">
            <a:xfrm>
              <a:off x="1235710" y="23317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08" name="Forme libre : forme 7807">
              <a:extLst>
                <a:ext uri="{FF2B5EF4-FFF2-40B4-BE49-F238E27FC236}">
                  <a16:creationId xmlns:a16="http://schemas.microsoft.com/office/drawing/2014/main" id="{5C953C6A-E01D-632C-7868-D7E449686D89}"/>
                </a:ext>
              </a:extLst>
            </p:cNvPr>
            <p:cNvSpPr/>
            <p:nvPr/>
          </p:nvSpPr>
          <p:spPr bwMode="gray">
            <a:xfrm>
              <a:off x="1186180" y="23317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09" name="Forme libre : forme 7808">
              <a:extLst>
                <a:ext uri="{FF2B5EF4-FFF2-40B4-BE49-F238E27FC236}">
                  <a16:creationId xmlns:a16="http://schemas.microsoft.com/office/drawing/2014/main" id="{18C77A24-642E-7C7D-5E14-AC0CE057C659}"/>
                </a:ext>
              </a:extLst>
            </p:cNvPr>
            <p:cNvSpPr/>
            <p:nvPr/>
          </p:nvSpPr>
          <p:spPr bwMode="gray">
            <a:xfrm>
              <a:off x="1136650" y="23317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10" name="Forme libre : forme 7809">
              <a:extLst>
                <a:ext uri="{FF2B5EF4-FFF2-40B4-BE49-F238E27FC236}">
                  <a16:creationId xmlns:a16="http://schemas.microsoft.com/office/drawing/2014/main" id="{65678368-1CC0-B2C2-3F90-208B7D7DD6C1}"/>
                </a:ext>
              </a:extLst>
            </p:cNvPr>
            <p:cNvSpPr/>
            <p:nvPr/>
          </p:nvSpPr>
          <p:spPr bwMode="gray">
            <a:xfrm>
              <a:off x="1088390" y="23317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11" name="Forme libre : forme 7810">
              <a:extLst>
                <a:ext uri="{FF2B5EF4-FFF2-40B4-BE49-F238E27FC236}">
                  <a16:creationId xmlns:a16="http://schemas.microsoft.com/office/drawing/2014/main" id="{F0898A93-66EF-A506-6B38-0346503655C6}"/>
                </a:ext>
              </a:extLst>
            </p:cNvPr>
            <p:cNvSpPr/>
            <p:nvPr/>
          </p:nvSpPr>
          <p:spPr bwMode="gray">
            <a:xfrm>
              <a:off x="1038860" y="23317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12" name="Forme libre : forme 7811">
              <a:extLst>
                <a:ext uri="{FF2B5EF4-FFF2-40B4-BE49-F238E27FC236}">
                  <a16:creationId xmlns:a16="http://schemas.microsoft.com/office/drawing/2014/main" id="{633BA555-7AD8-5014-BEFC-D36C1330542F}"/>
                </a:ext>
              </a:extLst>
            </p:cNvPr>
            <p:cNvSpPr/>
            <p:nvPr/>
          </p:nvSpPr>
          <p:spPr bwMode="gray">
            <a:xfrm>
              <a:off x="990600" y="23317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13" name="Forme libre : forme 7812">
              <a:extLst>
                <a:ext uri="{FF2B5EF4-FFF2-40B4-BE49-F238E27FC236}">
                  <a16:creationId xmlns:a16="http://schemas.microsoft.com/office/drawing/2014/main" id="{2149CA9F-D1B7-813F-543E-11EEFF38E31B}"/>
                </a:ext>
              </a:extLst>
            </p:cNvPr>
            <p:cNvSpPr/>
            <p:nvPr/>
          </p:nvSpPr>
          <p:spPr bwMode="gray">
            <a:xfrm>
              <a:off x="941069" y="23317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14" name="Forme libre : forme 7813">
              <a:extLst>
                <a:ext uri="{FF2B5EF4-FFF2-40B4-BE49-F238E27FC236}">
                  <a16:creationId xmlns:a16="http://schemas.microsoft.com/office/drawing/2014/main" id="{59C2CF49-8B00-AF7A-75D2-D5E9D84ECA14}"/>
                </a:ext>
              </a:extLst>
            </p:cNvPr>
            <p:cNvSpPr/>
            <p:nvPr/>
          </p:nvSpPr>
          <p:spPr bwMode="gray">
            <a:xfrm>
              <a:off x="891540" y="23317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15" name="Forme libre : forme 7814">
              <a:extLst>
                <a:ext uri="{FF2B5EF4-FFF2-40B4-BE49-F238E27FC236}">
                  <a16:creationId xmlns:a16="http://schemas.microsoft.com/office/drawing/2014/main" id="{7B5D2700-7E5F-AB62-D118-8A97F4B66C19}"/>
                </a:ext>
              </a:extLst>
            </p:cNvPr>
            <p:cNvSpPr/>
            <p:nvPr/>
          </p:nvSpPr>
          <p:spPr bwMode="gray">
            <a:xfrm>
              <a:off x="843279" y="23317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16" name="Forme libre : forme 7815">
              <a:extLst>
                <a:ext uri="{FF2B5EF4-FFF2-40B4-BE49-F238E27FC236}">
                  <a16:creationId xmlns:a16="http://schemas.microsoft.com/office/drawing/2014/main" id="{D7C1B404-13EF-F6F1-6D41-544B059ED326}"/>
                </a:ext>
              </a:extLst>
            </p:cNvPr>
            <p:cNvSpPr/>
            <p:nvPr/>
          </p:nvSpPr>
          <p:spPr bwMode="gray">
            <a:xfrm>
              <a:off x="793750" y="233172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17" name="Forme libre : forme 7816">
              <a:extLst>
                <a:ext uri="{FF2B5EF4-FFF2-40B4-BE49-F238E27FC236}">
                  <a16:creationId xmlns:a16="http://schemas.microsoft.com/office/drawing/2014/main" id="{DBECABCE-4384-234E-9272-2079B1E1CCFD}"/>
                </a:ext>
              </a:extLst>
            </p:cNvPr>
            <p:cNvSpPr/>
            <p:nvPr/>
          </p:nvSpPr>
          <p:spPr bwMode="gray">
            <a:xfrm>
              <a:off x="7362189" y="22821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18" name="Forme libre : forme 7817">
              <a:extLst>
                <a:ext uri="{FF2B5EF4-FFF2-40B4-BE49-F238E27FC236}">
                  <a16:creationId xmlns:a16="http://schemas.microsoft.com/office/drawing/2014/main" id="{C91F8E49-A835-4086-A2F8-9630CBE19AC8}"/>
                </a:ext>
              </a:extLst>
            </p:cNvPr>
            <p:cNvSpPr/>
            <p:nvPr/>
          </p:nvSpPr>
          <p:spPr bwMode="gray">
            <a:xfrm>
              <a:off x="7312659" y="22821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19" name="Forme libre : forme 7818">
              <a:extLst>
                <a:ext uri="{FF2B5EF4-FFF2-40B4-BE49-F238E27FC236}">
                  <a16:creationId xmlns:a16="http://schemas.microsoft.com/office/drawing/2014/main" id="{8513F616-EEC6-DCF2-F500-0EC651C6685D}"/>
                </a:ext>
              </a:extLst>
            </p:cNvPr>
            <p:cNvSpPr/>
            <p:nvPr/>
          </p:nvSpPr>
          <p:spPr bwMode="gray">
            <a:xfrm>
              <a:off x="7264400" y="22821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20" name="Forme libre : forme 7819">
              <a:extLst>
                <a:ext uri="{FF2B5EF4-FFF2-40B4-BE49-F238E27FC236}">
                  <a16:creationId xmlns:a16="http://schemas.microsoft.com/office/drawing/2014/main" id="{9472C2E4-6D01-3948-2CB6-BFE6CE7B8CBE}"/>
                </a:ext>
              </a:extLst>
            </p:cNvPr>
            <p:cNvSpPr/>
            <p:nvPr/>
          </p:nvSpPr>
          <p:spPr bwMode="gray">
            <a:xfrm>
              <a:off x="7214869" y="22821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21" name="Forme libre : forme 7820">
              <a:extLst>
                <a:ext uri="{FF2B5EF4-FFF2-40B4-BE49-F238E27FC236}">
                  <a16:creationId xmlns:a16="http://schemas.microsoft.com/office/drawing/2014/main" id="{D5952E46-528C-1C5B-8CD3-751848C85DEC}"/>
                </a:ext>
              </a:extLst>
            </p:cNvPr>
            <p:cNvSpPr/>
            <p:nvPr/>
          </p:nvSpPr>
          <p:spPr bwMode="gray">
            <a:xfrm>
              <a:off x="7165339" y="22821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22" name="Forme libre : forme 7821">
              <a:extLst>
                <a:ext uri="{FF2B5EF4-FFF2-40B4-BE49-F238E27FC236}">
                  <a16:creationId xmlns:a16="http://schemas.microsoft.com/office/drawing/2014/main" id="{BDB764A2-091D-7E5D-C380-533037ADD3A9}"/>
                </a:ext>
              </a:extLst>
            </p:cNvPr>
            <p:cNvSpPr/>
            <p:nvPr/>
          </p:nvSpPr>
          <p:spPr bwMode="gray">
            <a:xfrm>
              <a:off x="7117080" y="22821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23" name="Forme libre : forme 7822">
              <a:extLst>
                <a:ext uri="{FF2B5EF4-FFF2-40B4-BE49-F238E27FC236}">
                  <a16:creationId xmlns:a16="http://schemas.microsoft.com/office/drawing/2014/main" id="{B2B43F16-8955-F771-749B-8B55656BB44C}"/>
                </a:ext>
              </a:extLst>
            </p:cNvPr>
            <p:cNvSpPr/>
            <p:nvPr/>
          </p:nvSpPr>
          <p:spPr bwMode="gray">
            <a:xfrm>
              <a:off x="7067550" y="22821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24" name="Forme libre : forme 7823">
              <a:extLst>
                <a:ext uri="{FF2B5EF4-FFF2-40B4-BE49-F238E27FC236}">
                  <a16:creationId xmlns:a16="http://schemas.microsoft.com/office/drawing/2014/main" id="{27F0631E-89F8-5375-FF71-F35301E23E23}"/>
                </a:ext>
              </a:extLst>
            </p:cNvPr>
            <p:cNvSpPr/>
            <p:nvPr/>
          </p:nvSpPr>
          <p:spPr bwMode="gray">
            <a:xfrm>
              <a:off x="7019289" y="22821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25" name="Forme libre : forme 7824">
              <a:extLst>
                <a:ext uri="{FF2B5EF4-FFF2-40B4-BE49-F238E27FC236}">
                  <a16:creationId xmlns:a16="http://schemas.microsoft.com/office/drawing/2014/main" id="{03B3851C-56B5-858A-555E-495BECADFE22}"/>
                </a:ext>
              </a:extLst>
            </p:cNvPr>
            <p:cNvSpPr/>
            <p:nvPr/>
          </p:nvSpPr>
          <p:spPr bwMode="gray">
            <a:xfrm>
              <a:off x="6969759" y="22821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26" name="Forme libre : forme 7825">
              <a:extLst>
                <a:ext uri="{FF2B5EF4-FFF2-40B4-BE49-F238E27FC236}">
                  <a16:creationId xmlns:a16="http://schemas.microsoft.com/office/drawing/2014/main" id="{46B2858B-E6C5-4C37-B07E-A4757C2FA0C7}"/>
                </a:ext>
              </a:extLst>
            </p:cNvPr>
            <p:cNvSpPr/>
            <p:nvPr/>
          </p:nvSpPr>
          <p:spPr bwMode="gray">
            <a:xfrm>
              <a:off x="6920230" y="22821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27" name="Forme libre : forme 7826">
              <a:extLst>
                <a:ext uri="{FF2B5EF4-FFF2-40B4-BE49-F238E27FC236}">
                  <a16:creationId xmlns:a16="http://schemas.microsoft.com/office/drawing/2014/main" id="{8AD1F3E2-5016-D40B-C430-167F779B7CD0}"/>
                </a:ext>
              </a:extLst>
            </p:cNvPr>
            <p:cNvSpPr/>
            <p:nvPr/>
          </p:nvSpPr>
          <p:spPr bwMode="gray">
            <a:xfrm>
              <a:off x="6871969" y="22821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28" name="Forme libre : forme 7827">
              <a:extLst>
                <a:ext uri="{FF2B5EF4-FFF2-40B4-BE49-F238E27FC236}">
                  <a16:creationId xmlns:a16="http://schemas.microsoft.com/office/drawing/2014/main" id="{04310C44-FDFD-7615-A128-ED473A590C0D}"/>
                </a:ext>
              </a:extLst>
            </p:cNvPr>
            <p:cNvSpPr/>
            <p:nvPr/>
          </p:nvSpPr>
          <p:spPr bwMode="gray">
            <a:xfrm>
              <a:off x="6822439" y="22821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29" name="Forme libre : forme 7828">
              <a:extLst>
                <a:ext uri="{FF2B5EF4-FFF2-40B4-BE49-F238E27FC236}">
                  <a16:creationId xmlns:a16="http://schemas.microsoft.com/office/drawing/2014/main" id="{DD72127F-2DAE-A5EF-A6F4-962CAFE08155}"/>
                </a:ext>
              </a:extLst>
            </p:cNvPr>
            <p:cNvSpPr/>
            <p:nvPr/>
          </p:nvSpPr>
          <p:spPr bwMode="gray">
            <a:xfrm>
              <a:off x="6774180" y="22821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30" name="Forme libre : forme 7829">
              <a:extLst>
                <a:ext uri="{FF2B5EF4-FFF2-40B4-BE49-F238E27FC236}">
                  <a16:creationId xmlns:a16="http://schemas.microsoft.com/office/drawing/2014/main" id="{B5B7E928-B1CD-6174-BCAA-69797AE88CF5}"/>
                </a:ext>
              </a:extLst>
            </p:cNvPr>
            <p:cNvSpPr/>
            <p:nvPr/>
          </p:nvSpPr>
          <p:spPr bwMode="gray">
            <a:xfrm>
              <a:off x="6724650" y="22821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31" name="Forme libre : forme 7830">
              <a:extLst>
                <a:ext uri="{FF2B5EF4-FFF2-40B4-BE49-F238E27FC236}">
                  <a16:creationId xmlns:a16="http://schemas.microsoft.com/office/drawing/2014/main" id="{8FF9D2A7-858B-B363-B4F7-907B427789A4}"/>
                </a:ext>
              </a:extLst>
            </p:cNvPr>
            <p:cNvSpPr/>
            <p:nvPr/>
          </p:nvSpPr>
          <p:spPr bwMode="gray">
            <a:xfrm>
              <a:off x="6675119" y="22821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32" name="Forme libre : forme 7831">
              <a:extLst>
                <a:ext uri="{FF2B5EF4-FFF2-40B4-BE49-F238E27FC236}">
                  <a16:creationId xmlns:a16="http://schemas.microsoft.com/office/drawing/2014/main" id="{27ADB926-5B19-BE33-2957-14899F38FF77}"/>
                </a:ext>
              </a:extLst>
            </p:cNvPr>
            <p:cNvSpPr/>
            <p:nvPr/>
          </p:nvSpPr>
          <p:spPr bwMode="gray">
            <a:xfrm>
              <a:off x="6626859" y="22821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33" name="Forme libre : forme 7832">
              <a:extLst>
                <a:ext uri="{FF2B5EF4-FFF2-40B4-BE49-F238E27FC236}">
                  <a16:creationId xmlns:a16="http://schemas.microsoft.com/office/drawing/2014/main" id="{0AAEFE2D-0728-F79F-5114-0EAF5BA2939C}"/>
                </a:ext>
              </a:extLst>
            </p:cNvPr>
            <p:cNvSpPr/>
            <p:nvPr/>
          </p:nvSpPr>
          <p:spPr bwMode="gray">
            <a:xfrm>
              <a:off x="6577330" y="22821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34" name="Forme libre : forme 7833">
              <a:extLst>
                <a:ext uri="{FF2B5EF4-FFF2-40B4-BE49-F238E27FC236}">
                  <a16:creationId xmlns:a16="http://schemas.microsoft.com/office/drawing/2014/main" id="{FC36C872-DD27-0109-6EEE-7321250A9CA6}"/>
                </a:ext>
              </a:extLst>
            </p:cNvPr>
            <p:cNvSpPr/>
            <p:nvPr/>
          </p:nvSpPr>
          <p:spPr bwMode="gray">
            <a:xfrm>
              <a:off x="6529069" y="22821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35" name="Forme libre : forme 7834">
              <a:extLst>
                <a:ext uri="{FF2B5EF4-FFF2-40B4-BE49-F238E27FC236}">
                  <a16:creationId xmlns:a16="http://schemas.microsoft.com/office/drawing/2014/main" id="{AAA39772-F3C1-46BB-8490-21B20322392C}"/>
                </a:ext>
              </a:extLst>
            </p:cNvPr>
            <p:cNvSpPr/>
            <p:nvPr/>
          </p:nvSpPr>
          <p:spPr bwMode="gray">
            <a:xfrm>
              <a:off x="6479540" y="22821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36" name="Forme libre : forme 7835">
              <a:extLst>
                <a:ext uri="{FF2B5EF4-FFF2-40B4-BE49-F238E27FC236}">
                  <a16:creationId xmlns:a16="http://schemas.microsoft.com/office/drawing/2014/main" id="{795D440E-7D77-AF42-B8FB-AA23B39E6AA5}"/>
                </a:ext>
              </a:extLst>
            </p:cNvPr>
            <p:cNvSpPr/>
            <p:nvPr/>
          </p:nvSpPr>
          <p:spPr bwMode="gray">
            <a:xfrm>
              <a:off x="643001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37" name="Forme libre : forme 7836">
              <a:extLst>
                <a:ext uri="{FF2B5EF4-FFF2-40B4-BE49-F238E27FC236}">
                  <a16:creationId xmlns:a16="http://schemas.microsoft.com/office/drawing/2014/main" id="{5C406413-C4D0-C573-D126-5AB822A1CBF3}"/>
                </a:ext>
              </a:extLst>
            </p:cNvPr>
            <p:cNvSpPr/>
            <p:nvPr/>
          </p:nvSpPr>
          <p:spPr bwMode="gray">
            <a:xfrm>
              <a:off x="638175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38" name="Forme libre : forme 7837">
              <a:extLst>
                <a:ext uri="{FF2B5EF4-FFF2-40B4-BE49-F238E27FC236}">
                  <a16:creationId xmlns:a16="http://schemas.microsoft.com/office/drawing/2014/main" id="{8C7B75AE-41FC-6E32-7D06-91737A1CF4CD}"/>
                </a:ext>
              </a:extLst>
            </p:cNvPr>
            <p:cNvSpPr/>
            <p:nvPr/>
          </p:nvSpPr>
          <p:spPr bwMode="gray">
            <a:xfrm>
              <a:off x="633222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39" name="Forme libre : forme 7838">
              <a:extLst>
                <a:ext uri="{FF2B5EF4-FFF2-40B4-BE49-F238E27FC236}">
                  <a16:creationId xmlns:a16="http://schemas.microsoft.com/office/drawing/2014/main" id="{19BC17CE-5D2F-78C2-5793-89F9C0779201}"/>
                </a:ext>
              </a:extLst>
            </p:cNvPr>
            <p:cNvSpPr/>
            <p:nvPr/>
          </p:nvSpPr>
          <p:spPr bwMode="gray">
            <a:xfrm>
              <a:off x="628396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40" name="Forme libre : forme 7839">
              <a:extLst>
                <a:ext uri="{FF2B5EF4-FFF2-40B4-BE49-F238E27FC236}">
                  <a16:creationId xmlns:a16="http://schemas.microsoft.com/office/drawing/2014/main" id="{F05DB068-1CB0-99F5-4748-0BDF5D0EA12C}"/>
                </a:ext>
              </a:extLst>
            </p:cNvPr>
            <p:cNvSpPr/>
            <p:nvPr/>
          </p:nvSpPr>
          <p:spPr bwMode="gray">
            <a:xfrm>
              <a:off x="623443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41" name="Forme libre : forme 7840">
              <a:extLst>
                <a:ext uri="{FF2B5EF4-FFF2-40B4-BE49-F238E27FC236}">
                  <a16:creationId xmlns:a16="http://schemas.microsoft.com/office/drawing/2014/main" id="{C83A3D2A-F60A-2090-6502-0237A97A037E}"/>
                </a:ext>
              </a:extLst>
            </p:cNvPr>
            <p:cNvSpPr/>
            <p:nvPr/>
          </p:nvSpPr>
          <p:spPr bwMode="gray">
            <a:xfrm>
              <a:off x="618490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42" name="Forme libre : forme 7841">
              <a:extLst>
                <a:ext uri="{FF2B5EF4-FFF2-40B4-BE49-F238E27FC236}">
                  <a16:creationId xmlns:a16="http://schemas.microsoft.com/office/drawing/2014/main" id="{59A9ECAF-FA00-321B-759B-39B5E4A82463}"/>
                </a:ext>
              </a:extLst>
            </p:cNvPr>
            <p:cNvSpPr/>
            <p:nvPr/>
          </p:nvSpPr>
          <p:spPr bwMode="gray">
            <a:xfrm>
              <a:off x="613664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43" name="Forme libre : forme 7842">
              <a:extLst>
                <a:ext uri="{FF2B5EF4-FFF2-40B4-BE49-F238E27FC236}">
                  <a16:creationId xmlns:a16="http://schemas.microsoft.com/office/drawing/2014/main" id="{78161341-21AA-A802-BB0F-0EC7FE526981}"/>
                </a:ext>
              </a:extLst>
            </p:cNvPr>
            <p:cNvSpPr/>
            <p:nvPr/>
          </p:nvSpPr>
          <p:spPr bwMode="gray">
            <a:xfrm>
              <a:off x="608711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44" name="Forme libre : forme 7843">
              <a:extLst>
                <a:ext uri="{FF2B5EF4-FFF2-40B4-BE49-F238E27FC236}">
                  <a16:creationId xmlns:a16="http://schemas.microsoft.com/office/drawing/2014/main" id="{691E536F-C9B4-7837-CF0B-85C0539E8684}"/>
                </a:ext>
              </a:extLst>
            </p:cNvPr>
            <p:cNvSpPr/>
            <p:nvPr/>
          </p:nvSpPr>
          <p:spPr bwMode="gray">
            <a:xfrm>
              <a:off x="603885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45" name="Forme libre : forme 7844">
              <a:extLst>
                <a:ext uri="{FF2B5EF4-FFF2-40B4-BE49-F238E27FC236}">
                  <a16:creationId xmlns:a16="http://schemas.microsoft.com/office/drawing/2014/main" id="{A5700941-B487-595E-E640-C7E9A70907C0}"/>
                </a:ext>
              </a:extLst>
            </p:cNvPr>
            <p:cNvSpPr/>
            <p:nvPr/>
          </p:nvSpPr>
          <p:spPr bwMode="gray">
            <a:xfrm>
              <a:off x="598932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46" name="Forme libre : forme 7845">
              <a:extLst>
                <a:ext uri="{FF2B5EF4-FFF2-40B4-BE49-F238E27FC236}">
                  <a16:creationId xmlns:a16="http://schemas.microsoft.com/office/drawing/2014/main" id="{483F0201-8FA8-8E45-EB9F-9DAB68AF5B36}"/>
                </a:ext>
              </a:extLst>
            </p:cNvPr>
            <p:cNvSpPr/>
            <p:nvPr/>
          </p:nvSpPr>
          <p:spPr bwMode="gray">
            <a:xfrm>
              <a:off x="594106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47" name="Forme libre : forme 7846">
              <a:extLst>
                <a:ext uri="{FF2B5EF4-FFF2-40B4-BE49-F238E27FC236}">
                  <a16:creationId xmlns:a16="http://schemas.microsoft.com/office/drawing/2014/main" id="{BAB7725E-154A-19CB-B24E-4AAC147B7797}"/>
                </a:ext>
              </a:extLst>
            </p:cNvPr>
            <p:cNvSpPr/>
            <p:nvPr/>
          </p:nvSpPr>
          <p:spPr bwMode="gray">
            <a:xfrm>
              <a:off x="589153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48" name="Forme libre : forme 7847">
              <a:extLst>
                <a:ext uri="{FF2B5EF4-FFF2-40B4-BE49-F238E27FC236}">
                  <a16:creationId xmlns:a16="http://schemas.microsoft.com/office/drawing/2014/main" id="{BCC56EFD-BF0E-D211-4ED6-2F1E18D9C1A2}"/>
                </a:ext>
              </a:extLst>
            </p:cNvPr>
            <p:cNvSpPr/>
            <p:nvPr/>
          </p:nvSpPr>
          <p:spPr bwMode="gray">
            <a:xfrm>
              <a:off x="584200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49" name="Forme libre : forme 7848">
              <a:extLst>
                <a:ext uri="{FF2B5EF4-FFF2-40B4-BE49-F238E27FC236}">
                  <a16:creationId xmlns:a16="http://schemas.microsoft.com/office/drawing/2014/main" id="{03BDE846-6F36-D5D2-CC1A-C12DDCEB08DC}"/>
                </a:ext>
              </a:extLst>
            </p:cNvPr>
            <p:cNvSpPr/>
            <p:nvPr/>
          </p:nvSpPr>
          <p:spPr bwMode="gray">
            <a:xfrm>
              <a:off x="579374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50" name="Forme libre : forme 7849">
              <a:extLst>
                <a:ext uri="{FF2B5EF4-FFF2-40B4-BE49-F238E27FC236}">
                  <a16:creationId xmlns:a16="http://schemas.microsoft.com/office/drawing/2014/main" id="{F4A17CD9-D8DF-AA12-768E-76316A12A637}"/>
                </a:ext>
              </a:extLst>
            </p:cNvPr>
            <p:cNvSpPr/>
            <p:nvPr/>
          </p:nvSpPr>
          <p:spPr bwMode="gray">
            <a:xfrm>
              <a:off x="574421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51" name="Forme libre : forme 7850">
              <a:extLst>
                <a:ext uri="{FF2B5EF4-FFF2-40B4-BE49-F238E27FC236}">
                  <a16:creationId xmlns:a16="http://schemas.microsoft.com/office/drawing/2014/main" id="{B4412F0D-BE59-1D83-DA35-2BD0D1E22D23}"/>
                </a:ext>
              </a:extLst>
            </p:cNvPr>
            <p:cNvSpPr/>
            <p:nvPr/>
          </p:nvSpPr>
          <p:spPr bwMode="gray">
            <a:xfrm>
              <a:off x="569595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52" name="Forme libre : forme 7851">
              <a:extLst>
                <a:ext uri="{FF2B5EF4-FFF2-40B4-BE49-F238E27FC236}">
                  <a16:creationId xmlns:a16="http://schemas.microsoft.com/office/drawing/2014/main" id="{84827F82-25D8-0C6D-8778-7A1DE7437D0A}"/>
                </a:ext>
              </a:extLst>
            </p:cNvPr>
            <p:cNvSpPr/>
            <p:nvPr/>
          </p:nvSpPr>
          <p:spPr bwMode="gray">
            <a:xfrm>
              <a:off x="564642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53" name="Forme libre : forme 7852">
              <a:extLst>
                <a:ext uri="{FF2B5EF4-FFF2-40B4-BE49-F238E27FC236}">
                  <a16:creationId xmlns:a16="http://schemas.microsoft.com/office/drawing/2014/main" id="{706A2961-9E40-9D07-4542-24B1B137C243}"/>
                </a:ext>
              </a:extLst>
            </p:cNvPr>
            <p:cNvSpPr/>
            <p:nvPr/>
          </p:nvSpPr>
          <p:spPr bwMode="gray">
            <a:xfrm>
              <a:off x="559689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54" name="Forme libre : forme 7853">
              <a:extLst>
                <a:ext uri="{FF2B5EF4-FFF2-40B4-BE49-F238E27FC236}">
                  <a16:creationId xmlns:a16="http://schemas.microsoft.com/office/drawing/2014/main" id="{4E2D0C82-8C79-3D56-32D6-65314DB50920}"/>
                </a:ext>
              </a:extLst>
            </p:cNvPr>
            <p:cNvSpPr/>
            <p:nvPr/>
          </p:nvSpPr>
          <p:spPr bwMode="gray">
            <a:xfrm>
              <a:off x="554863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55" name="Forme libre : forme 7854">
              <a:extLst>
                <a:ext uri="{FF2B5EF4-FFF2-40B4-BE49-F238E27FC236}">
                  <a16:creationId xmlns:a16="http://schemas.microsoft.com/office/drawing/2014/main" id="{AC6A2D3C-0F8F-49B5-AE1A-7D9C3FBEACEF}"/>
                </a:ext>
              </a:extLst>
            </p:cNvPr>
            <p:cNvSpPr/>
            <p:nvPr/>
          </p:nvSpPr>
          <p:spPr bwMode="gray">
            <a:xfrm>
              <a:off x="549910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56" name="Forme libre : forme 7855">
              <a:extLst>
                <a:ext uri="{FF2B5EF4-FFF2-40B4-BE49-F238E27FC236}">
                  <a16:creationId xmlns:a16="http://schemas.microsoft.com/office/drawing/2014/main" id="{2DAB7C7B-025C-364F-4F21-F518306BA8DA}"/>
                </a:ext>
              </a:extLst>
            </p:cNvPr>
            <p:cNvSpPr/>
            <p:nvPr/>
          </p:nvSpPr>
          <p:spPr bwMode="gray">
            <a:xfrm>
              <a:off x="545084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57" name="Forme libre : forme 7856">
              <a:extLst>
                <a:ext uri="{FF2B5EF4-FFF2-40B4-BE49-F238E27FC236}">
                  <a16:creationId xmlns:a16="http://schemas.microsoft.com/office/drawing/2014/main" id="{039E32C7-CFF8-25C0-9B01-F7C2C28AF3B9}"/>
                </a:ext>
              </a:extLst>
            </p:cNvPr>
            <p:cNvSpPr/>
            <p:nvPr/>
          </p:nvSpPr>
          <p:spPr bwMode="gray">
            <a:xfrm>
              <a:off x="540131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58" name="Forme libre : forme 7857">
              <a:extLst>
                <a:ext uri="{FF2B5EF4-FFF2-40B4-BE49-F238E27FC236}">
                  <a16:creationId xmlns:a16="http://schemas.microsoft.com/office/drawing/2014/main" id="{AA386050-C9F9-17A3-BACC-7418A5AE4AE7}"/>
                </a:ext>
              </a:extLst>
            </p:cNvPr>
            <p:cNvSpPr/>
            <p:nvPr/>
          </p:nvSpPr>
          <p:spPr bwMode="gray">
            <a:xfrm>
              <a:off x="535178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59" name="Forme libre : forme 7858">
              <a:extLst>
                <a:ext uri="{FF2B5EF4-FFF2-40B4-BE49-F238E27FC236}">
                  <a16:creationId xmlns:a16="http://schemas.microsoft.com/office/drawing/2014/main" id="{2B08E68B-1232-B884-F644-62BED0AA29E9}"/>
                </a:ext>
              </a:extLst>
            </p:cNvPr>
            <p:cNvSpPr/>
            <p:nvPr/>
          </p:nvSpPr>
          <p:spPr bwMode="gray">
            <a:xfrm>
              <a:off x="530352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60" name="Forme libre : forme 7859">
              <a:extLst>
                <a:ext uri="{FF2B5EF4-FFF2-40B4-BE49-F238E27FC236}">
                  <a16:creationId xmlns:a16="http://schemas.microsoft.com/office/drawing/2014/main" id="{D5D8608C-78F6-34E2-6572-2F9E37DA2C1F}"/>
                </a:ext>
              </a:extLst>
            </p:cNvPr>
            <p:cNvSpPr/>
            <p:nvPr/>
          </p:nvSpPr>
          <p:spPr bwMode="gray">
            <a:xfrm>
              <a:off x="525399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61" name="Forme libre : forme 7860">
              <a:extLst>
                <a:ext uri="{FF2B5EF4-FFF2-40B4-BE49-F238E27FC236}">
                  <a16:creationId xmlns:a16="http://schemas.microsoft.com/office/drawing/2014/main" id="{A4E9C9EC-ADBE-9E79-B7C3-5A6C56DDA3CE}"/>
                </a:ext>
              </a:extLst>
            </p:cNvPr>
            <p:cNvSpPr/>
            <p:nvPr/>
          </p:nvSpPr>
          <p:spPr bwMode="gray">
            <a:xfrm>
              <a:off x="520573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62" name="Forme libre : forme 7861">
              <a:extLst>
                <a:ext uri="{FF2B5EF4-FFF2-40B4-BE49-F238E27FC236}">
                  <a16:creationId xmlns:a16="http://schemas.microsoft.com/office/drawing/2014/main" id="{1931AF77-9A41-FF4F-FA19-8E8DBFEFD554}"/>
                </a:ext>
              </a:extLst>
            </p:cNvPr>
            <p:cNvSpPr/>
            <p:nvPr/>
          </p:nvSpPr>
          <p:spPr bwMode="gray">
            <a:xfrm>
              <a:off x="515620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63" name="Forme libre : forme 7862">
              <a:extLst>
                <a:ext uri="{FF2B5EF4-FFF2-40B4-BE49-F238E27FC236}">
                  <a16:creationId xmlns:a16="http://schemas.microsoft.com/office/drawing/2014/main" id="{2D4B081B-AF6A-69CC-F623-D0E351939605}"/>
                </a:ext>
              </a:extLst>
            </p:cNvPr>
            <p:cNvSpPr/>
            <p:nvPr/>
          </p:nvSpPr>
          <p:spPr bwMode="gray">
            <a:xfrm>
              <a:off x="510667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64" name="Forme libre : forme 7863">
              <a:extLst>
                <a:ext uri="{FF2B5EF4-FFF2-40B4-BE49-F238E27FC236}">
                  <a16:creationId xmlns:a16="http://schemas.microsoft.com/office/drawing/2014/main" id="{51E72FF9-F276-CB1B-EE5A-E6E23378C03A}"/>
                </a:ext>
              </a:extLst>
            </p:cNvPr>
            <p:cNvSpPr/>
            <p:nvPr/>
          </p:nvSpPr>
          <p:spPr bwMode="gray">
            <a:xfrm>
              <a:off x="505841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65" name="Forme libre : forme 7864">
              <a:extLst>
                <a:ext uri="{FF2B5EF4-FFF2-40B4-BE49-F238E27FC236}">
                  <a16:creationId xmlns:a16="http://schemas.microsoft.com/office/drawing/2014/main" id="{3CA0EB9C-7646-FD9D-5027-9416E408B51C}"/>
                </a:ext>
              </a:extLst>
            </p:cNvPr>
            <p:cNvSpPr/>
            <p:nvPr/>
          </p:nvSpPr>
          <p:spPr bwMode="gray">
            <a:xfrm>
              <a:off x="500888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66" name="Forme libre : forme 7865">
              <a:extLst>
                <a:ext uri="{FF2B5EF4-FFF2-40B4-BE49-F238E27FC236}">
                  <a16:creationId xmlns:a16="http://schemas.microsoft.com/office/drawing/2014/main" id="{625A135E-E7A1-E3FF-BF27-C8CDBD741EF4}"/>
                </a:ext>
              </a:extLst>
            </p:cNvPr>
            <p:cNvSpPr/>
            <p:nvPr/>
          </p:nvSpPr>
          <p:spPr bwMode="gray">
            <a:xfrm>
              <a:off x="496062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67" name="Forme libre : forme 7866">
              <a:extLst>
                <a:ext uri="{FF2B5EF4-FFF2-40B4-BE49-F238E27FC236}">
                  <a16:creationId xmlns:a16="http://schemas.microsoft.com/office/drawing/2014/main" id="{03E5FE1C-07FB-DFC9-CE98-3FD137979558}"/>
                </a:ext>
              </a:extLst>
            </p:cNvPr>
            <p:cNvSpPr/>
            <p:nvPr/>
          </p:nvSpPr>
          <p:spPr bwMode="gray">
            <a:xfrm>
              <a:off x="491109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68" name="Forme libre : forme 7867">
              <a:extLst>
                <a:ext uri="{FF2B5EF4-FFF2-40B4-BE49-F238E27FC236}">
                  <a16:creationId xmlns:a16="http://schemas.microsoft.com/office/drawing/2014/main" id="{0DB294C8-EDF6-A8F6-FB12-E3027A870375}"/>
                </a:ext>
              </a:extLst>
            </p:cNvPr>
            <p:cNvSpPr/>
            <p:nvPr/>
          </p:nvSpPr>
          <p:spPr bwMode="gray">
            <a:xfrm>
              <a:off x="486156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69" name="Forme libre : forme 7868">
              <a:extLst>
                <a:ext uri="{FF2B5EF4-FFF2-40B4-BE49-F238E27FC236}">
                  <a16:creationId xmlns:a16="http://schemas.microsoft.com/office/drawing/2014/main" id="{B71948F1-BA5C-E267-4ACF-6AA4B8363189}"/>
                </a:ext>
              </a:extLst>
            </p:cNvPr>
            <p:cNvSpPr/>
            <p:nvPr/>
          </p:nvSpPr>
          <p:spPr bwMode="gray">
            <a:xfrm>
              <a:off x="481330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70" name="Forme libre : forme 7869">
              <a:extLst>
                <a:ext uri="{FF2B5EF4-FFF2-40B4-BE49-F238E27FC236}">
                  <a16:creationId xmlns:a16="http://schemas.microsoft.com/office/drawing/2014/main" id="{ADF17C6B-E3F7-C512-CE55-FA01E77A814F}"/>
                </a:ext>
              </a:extLst>
            </p:cNvPr>
            <p:cNvSpPr/>
            <p:nvPr/>
          </p:nvSpPr>
          <p:spPr bwMode="gray">
            <a:xfrm>
              <a:off x="476377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71" name="Forme libre : forme 7870">
              <a:extLst>
                <a:ext uri="{FF2B5EF4-FFF2-40B4-BE49-F238E27FC236}">
                  <a16:creationId xmlns:a16="http://schemas.microsoft.com/office/drawing/2014/main" id="{0C6AB0BB-6860-34A7-6D97-2F64D2CCA400}"/>
                </a:ext>
              </a:extLst>
            </p:cNvPr>
            <p:cNvSpPr/>
            <p:nvPr/>
          </p:nvSpPr>
          <p:spPr bwMode="gray">
            <a:xfrm>
              <a:off x="471551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72" name="Forme libre : forme 7871">
              <a:extLst>
                <a:ext uri="{FF2B5EF4-FFF2-40B4-BE49-F238E27FC236}">
                  <a16:creationId xmlns:a16="http://schemas.microsoft.com/office/drawing/2014/main" id="{D5F22B13-23E2-A86F-4F9F-BEC9B98BC519}"/>
                </a:ext>
              </a:extLst>
            </p:cNvPr>
            <p:cNvSpPr/>
            <p:nvPr/>
          </p:nvSpPr>
          <p:spPr bwMode="gray">
            <a:xfrm>
              <a:off x="466598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73" name="Forme libre : forme 7872">
              <a:extLst>
                <a:ext uri="{FF2B5EF4-FFF2-40B4-BE49-F238E27FC236}">
                  <a16:creationId xmlns:a16="http://schemas.microsoft.com/office/drawing/2014/main" id="{61D7F572-2663-657A-773F-C8FBF4A5046A}"/>
                </a:ext>
              </a:extLst>
            </p:cNvPr>
            <p:cNvSpPr/>
            <p:nvPr/>
          </p:nvSpPr>
          <p:spPr bwMode="gray">
            <a:xfrm>
              <a:off x="461772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74" name="Forme libre : forme 7873">
              <a:extLst>
                <a:ext uri="{FF2B5EF4-FFF2-40B4-BE49-F238E27FC236}">
                  <a16:creationId xmlns:a16="http://schemas.microsoft.com/office/drawing/2014/main" id="{B74DFF39-3321-E45D-A9E3-9C9F3258C4CC}"/>
                </a:ext>
              </a:extLst>
            </p:cNvPr>
            <p:cNvSpPr/>
            <p:nvPr/>
          </p:nvSpPr>
          <p:spPr bwMode="gray">
            <a:xfrm>
              <a:off x="456819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75" name="Forme libre : forme 7874">
              <a:extLst>
                <a:ext uri="{FF2B5EF4-FFF2-40B4-BE49-F238E27FC236}">
                  <a16:creationId xmlns:a16="http://schemas.microsoft.com/office/drawing/2014/main" id="{B5FD035A-09A3-970E-CD12-B8421619E26B}"/>
                </a:ext>
              </a:extLst>
            </p:cNvPr>
            <p:cNvSpPr/>
            <p:nvPr/>
          </p:nvSpPr>
          <p:spPr bwMode="gray">
            <a:xfrm>
              <a:off x="451866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76" name="Forme libre : forme 7875">
              <a:extLst>
                <a:ext uri="{FF2B5EF4-FFF2-40B4-BE49-F238E27FC236}">
                  <a16:creationId xmlns:a16="http://schemas.microsoft.com/office/drawing/2014/main" id="{6D257244-1086-D550-160C-95FA158C6750}"/>
                </a:ext>
              </a:extLst>
            </p:cNvPr>
            <p:cNvSpPr/>
            <p:nvPr/>
          </p:nvSpPr>
          <p:spPr bwMode="gray">
            <a:xfrm>
              <a:off x="447040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77" name="Forme libre : forme 7876">
              <a:extLst>
                <a:ext uri="{FF2B5EF4-FFF2-40B4-BE49-F238E27FC236}">
                  <a16:creationId xmlns:a16="http://schemas.microsoft.com/office/drawing/2014/main" id="{66D3A8D9-ACC9-4DDD-5F60-1281A3A04AAB}"/>
                </a:ext>
              </a:extLst>
            </p:cNvPr>
            <p:cNvSpPr/>
            <p:nvPr/>
          </p:nvSpPr>
          <p:spPr bwMode="gray">
            <a:xfrm>
              <a:off x="442087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78" name="Forme libre : forme 7877">
              <a:extLst>
                <a:ext uri="{FF2B5EF4-FFF2-40B4-BE49-F238E27FC236}">
                  <a16:creationId xmlns:a16="http://schemas.microsoft.com/office/drawing/2014/main" id="{4B0D5E7C-2FB2-2161-AA2D-4BCE75CEFD0C}"/>
                </a:ext>
              </a:extLst>
            </p:cNvPr>
            <p:cNvSpPr/>
            <p:nvPr/>
          </p:nvSpPr>
          <p:spPr bwMode="gray">
            <a:xfrm>
              <a:off x="437261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79" name="Forme libre : forme 7878">
              <a:extLst>
                <a:ext uri="{FF2B5EF4-FFF2-40B4-BE49-F238E27FC236}">
                  <a16:creationId xmlns:a16="http://schemas.microsoft.com/office/drawing/2014/main" id="{591BBFC8-5BA7-0D2F-EE8E-DA0CCB8C7642}"/>
                </a:ext>
              </a:extLst>
            </p:cNvPr>
            <p:cNvSpPr/>
            <p:nvPr/>
          </p:nvSpPr>
          <p:spPr bwMode="gray">
            <a:xfrm>
              <a:off x="432308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80" name="Forme libre : forme 7879">
              <a:extLst>
                <a:ext uri="{FF2B5EF4-FFF2-40B4-BE49-F238E27FC236}">
                  <a16:creationId xmlns:a16="http://schemas.microsoft.com/office/drawing/2014/main" id="{F35C4117-79A7-B7CC-2336-A5204EEA515B}"/>
                </a:ext>
              </a:extLst>
            </p:cNvPr>
            <p:cNvSpPr/>
            <p:nvPr/>
          </p:nvSpPr>
          <p:spPr bwMode="gray">
            <a:xfrm>
              <a:off x="427355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81" name="Forme libre : forme 7880">
              <a:extLst>
                <a:ext uri="{FF2B5EF4-FFF2-40B4-BE49-F238E27FC236}">
                  <a16:creationId xmlns:a16="http://schemas.microsoft.com/office/drawing/2014/main" id="{9261BBEC-8581-5C19-1AF4-E7253B7B8CBC}"/>
                </a:ext>
              </a:extLst>
            </p:cNvPr>
            <p:cNvSpPr/>
            <p:nvPr/>
          </p:nvSpPr>
          <p:spPr bwMode="gray">
            <a:xfrm>
              <a:off x="422529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82" name="Forme libre : forme 7881">
              <a:extLst>
                <a:ext uri="{FF2B5EF4-FFF2-40B4-BE49-F238E27FC236}">
                  <a16:creationId xmlns:a16="http://schemas.microsoft.com/office/drawing/2014/main" id="{D5E466E1-DA01-688D-30E5-3265B38D5CAD}"/>
                </a:ext>
              </a:extLst>
            </p:cNvPr>
            <p:cNvSpPr/>
            <p:nvPr/>
          </p:nvSpPr>
          <p:spPr bwMode="gray">
            <a:xfrm>
              <a:off x="417576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83" name="Forme libre : forme 7882">
              <a:extLst>
                <a:ext uri="{FF2B5EF4-FFF2-40B4-BE49-F238E27FC236}">
                  <a16:creationId xmlns:a16="http://schemas.microsoft.com/office/drawing/2014/main" id="{4EC1AD67-78BF-8F11-292C-58E304E36053}"/>
                </a:ext>
              </a:extLst>
            </p:cNvPr>
            <p:cNvSpPr/>
            <p:nvPr/>
          </p:nvSpPr>
          <p:spPr bwMode="gray">
            <a:xfrm>
              <a:off x="412750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84" name="Forme libre : forme 7883">
              <a:extLst>
                <a:ext uri="{FF2B5EF4-FFF2-40B4-BE49-F238E27FC236}">
                  <a16:creationId xmlns:a16="http://schemas.microsoft.com/office/drawing/2014/main" id="{2B887DF6-5CC1-CF17-8849-065B45F38312}"/>
                </a:ext>
              </a:extLst>
            </p:cNvPr>
            <p:cNvSpPr/>
            <p:nvPr/>
          </p:nvSpPr>
          <p:spPr bwMode="gray">
            <a:xfrm>
              <a:off x="329438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85" name="Forme libre : forme 7884">
              <a:extLst>
                <a:ext uri="{FF2B5EF4-FFF2-40B4-BE49-F238E27FC236}">
                  <a16:creationId xmlns:a16="http://schemas.microsoft.com/office/drawing/2014/main" id="{192EF8B3-F789-ABB3-0465-B278F99452A2}"/>
                </a:ext>
              </a:extLst>
            </p:cNvPr>
            <p:cNvSpPr/>
            <p:nvPr/>
          </p:nvSpPr>
          <p:spPr bwMode="gray">
            <a:xfrm>
              <a:off x="324485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86" name="Forme libre : forme 7885">
              <a:extLst>
                <a:ext uri="{FF2B5EF4-FFF2-40B4-BE49-F238E27FC236}">
                  <a16:creationId xmlns:a16="http://schemas.microsoft.com/office/drawing/2014/main" id="{5F7E4C4C-B162-C712-957F-4D039F744603}"/>
                </a:ext>
              </a:extLst>
            </p:cNvPr>
            <p:cNvSpPr/>
            <p:nvPr/>
          </p:nvSpPr>
          <p:spPr bwMode="gray">
            <a:xfrm>
              <a:off x="319532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87" name="Forme libre : forme 7886">
              <a:extLst>
                <a:ext uri="{FF2B5EF4-FFF2-40B4-BE49-F238E27FC236}">
                  <a16:creationId xmlns:a16="http://schemas.microsoft.com/office/drawing/2014/main" id="{0C64FF75-BDB8-9B02-F224-125C8578BC28}"/>
                </a:ext>
              </a:extLst>
            </p:cNvPr>
            <p:cNvSpPr/>
            <p:nvPr/>
          </p:nvSpPr>
          <p:spPr bwMode="gray">
            <a:xfrm>
              <a:off x="314706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88" name="Forme libre : forme 7887">
              <a:extLst>
                <a:ext uri="{FF2B5EF4-FFF2-40B4-BE49-F238E27FC236}">
                  <a16:creationId xmlns:a16="http://schemas.microsoft.com/office/drawing/2014/main" id="{B250BD44-8BAA-3298-3C40-DEE806B64A0A}"/>
                </a:ext>
              </a:extLst>
            </p:cNvPr>
            <p:cNvSpPr/>
            <p:nvPr/>
          </p:nvSpPr>
          <p:spPr bwMode="gray">
            <a:xfrm>
              <a:off x="309753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89" name="Forme libre : forme 7888">
              <a:extLst>
                <a:ext uri="{FF2B5EF4-FFF2-40B4-BE49-F238E27FC236}">
                  <a16:creationId xmlns:a16="http://schemas.microsoft.com/office/drawing/2014/main" id="{FF30CA51-A4E9-2701-0A57-E8C2E46E3462}"/>
                </a:ext>
              </a:extLst>
            </p:cNvPr>
            <p:cNvSpPr/>
            <p:nvPr/>
          </p:nvSpPr>
          <p:spPr bwMode="gray">
            <a:xfrm>
              <a:off x="304927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90" name="Forme libre : forme 7889">
              <a:extLst>
                <a:ext uri="{FF2B5EF4-FFF2-40B4-BE49-F238E27FC236}">
                  <a16:creationId xmlns:a16="http://schemas.microsoft.com/office/drawing/2014/main" id="{2B1015A6-3AAA-B474-A301-43EBD988E64D}"/>
                </a:ext>
              </a:extLst>
            </p:cNvPr>
            <p:cNvSpPr/>
            <p:nvPr/>
          </p:nvSpPr>
          <p:spPr bwMode="gray">
            <a:xfrm>
              <a:off x="299974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91" name="Forme libre : forme 7890">
              <a:extLst>
                <a:ext uri="{FF2B5EF4-FFF2-40B4-BE49-F238E27FC236}">
                  <a16:creationId xmlns:a16="http://schemas.microsoft.com/office/drawing/2014/main" id="{0A3C1853-6D38-2DD2-738B-3A2C6D5901A0}"/>
                </a:ext>
              </a:extLst>
            </p:cNvPr>
            <p:cNvSpPr/>
            <p:nvPr/>
          </p:nvSpPr>
          <p:spPr bwMode="gray">
            <a:xfrm>
              <a:off x="295021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92" name="Forme libre : forme 7891">
              <a:extLst>
                <a:ext uri="{FF2B5EF4-FFF2-40B4-BE49-F238E27FC236}">
                  <a16:creationId xmlns:a16="http://schemas.microsoft.com/office/drawing/2014/main" id="{4CF4440A-5A58-B589-88D8-65FB6F59F6C6}"/>
                </a:ext>
              </a:extLst>
            </p:cNvPr>
            <p:cNvSpPr/>
            <p:nvPr/>
          </p:nvSpPr>
          <p:spPr bwMode="gray">
            <a:xfrm>
              <a:off x="270510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93" name="Forme libre : forme 7892">
              <a:extLst>
                <a:ext uri="{FF2B5EF4-FFF2-40B4-BE49-F238E27FC236}">
                  <a16:creationId xmlns:a16="http://schemas.microsoft.com/office/drawing/2014/main" id="{8505BA26-38EE-3BCF-4EF3-5E17B101E004}"/>
                </a:ext>
              </a:extLst>
            </p:cNvPr>
            <p:cNvSpPr/>
            <p:nvPr/>
          </p:nvSpPr>
          <p:spPr bwMode="gray">
            <a:xfrm>
              <a:off x="265684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94" name="Forme libre : forme 7893">
              <a:extLst>
                <a:ext uri="{FF2B5EF4-FFF2-40B4-BE49-F238E27FC236}">
                  <a16:creationId xmlns:a16="http://schemas.microsoft.com/office/drawing/2014/main" id="{1D875E03-94B7-0944-A880-4808F46DD773}"/>
                </a:ext>
              </a:extLst>
            </p:cNvPr>
            <p:cNvSpPr/>
            <p:nvPr/>
          </p:nvSpPr>
          <p:spPr bwMode="gray">
            <a:xfrm>
              <a:off x="260731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95" name="Forme libre : forme 7894">
              <a:extLst>
                <a:ext uri="{FF2B5EF4-FFF2-40B4-BE49-F238E27FC236}">
                  <a16:creationId xmlns:a16="http://schemas.microsoft.com/office/drawing/2014/main" id="{4A5EC4FD-E566-EFB0-3846-18184BF4FA68}"/>
                </a:ext>
              </a:extLst>
            </p:cNvPr>
            <p:cNvSpPr/>
            <p:nvPr/>
          </p:nvSpPr>
          <p:spPr bwMode="gray">
            <a:xfrm>
              <a:off x="255905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96" name="Forme libre : forme 7895">
              <a:extLst>
                <a:ext uri="{FF2B5EF4-FFF2-40B4-BE49-F238E27FC236}">
                  <a16:creationId xmlns:a16="http://schemas.microsoft.com/office/drawing/2014/main" id="{A5CAD53E-21A2-B7FC-4C6D-4EF710A25CFA}"/>
                </a:ext>
              </a:extLst>
            </p:cNvPr>
            <p:cNvSpPr/>
            <p:nvPr/>
          </p:nvSpPr>
          <p:spPr bwMode="gray">
            <a:xfrm>
              <a:off x="236220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97" name="Forme libre : forme 7896">
              <a:extLst>
                <a:ext uri="{FF2B5EF4-FFF2-40B4-BE49-F238E27FC236}">
                  <a16:creationId xmlns:a16="http://schemas.microsoft.com/office/drawing/2014/main" id="{BF148D67-BF94-B6BD-1577-925D576CADBA}"/>
                </a:ext>
              </a:extLst>
            </p:cNvPr>
            <p:cNvSpPr/>
            <p:nvPr/>
          </p:nvSpPr>
          <p:spPr bwMode="gray">
            <a:xfrm>
              <a:off x="231394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98" name="Forme libre : forme 7897">
              <a:extLst>
                <a:ext uri="{FF2B5EF4-FFF2-40B4-BE49-F238E27FC236}">
                  <a16:creationId xmlns:a16="http://schemas.microsoft.com/office/drawing/2014/main" id="{3C7D5822-0233-3A54-5D61-6257090857CC}"/>
                </a:ext>
              </a:extLst>
            </p:cNvPr>
            <p:cNvSpPr/>
            <p:nvPr/>
          </p:nvSpPr>
          <p:spPr bwMode="gray">
            <a:xfrm>
              <a:off x="226441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99" name="Forme libre : forme 7898">
              <a:extLst>
                <a:ext uri="{FF2B5EF4-FFF2-40B4-BE49-F238E27FC236}">
                  <a16:creationId xmlns:a16="http://schemas.microsoft.com/office/drawing/2014/main" id="{68BB6230-4A38-3D2C-F385-0AE1E9BB229B}"/>
                </a:ext>
              </a:extLst>
            </p:cNvPr>
            <p:cNvSpPr/>
            <p:nvPr/>
          </p:nvSpPr>
          <p:spPr bwMode="gray">
            <a:xfrm>
              <a:off x="221488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00" name="Forme libre : forme 7899">
              <a:extLst>
                <a:ext uri="{FF2B5EF4-FFF2-40B4-BE49-F238E27FC236}">
                  <a16:creationId xmlns:a16="http://schemas.microsoft.com/office/drawing/2014/main" id="{7334CF34-2A71-075F-5B77-A44C025D9769}"/>
                </a:ext>
              </a:extLst>
            </p:cNvPr>
            <p:cNvSpPr/>
            <p:nvPr/>
          </p:nvSpPr>
          <p:spPr bwMode="gray">
            <a:xfrm>
              <a:off x="216662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01" name="Forme libre : forme 7900">
              <a:extLst>
                <a:ext uri="{FF2B5EF4-FFF2-40B4-BE49-F238E27FC236}">
                  <a16:creationId xmlns:a16="http://schemas.microsoft.com/office/drawing/2014/main" id="{BAE4244D-33A1-0B15-8B61-35E23CAC4067}"/>
                </a:ext>
              </a:extLst>
            </p:cNvPr>
            <p:cNvSpPr/>
            <p:nvPr/>
          </p:nvSpPr>
          <p:spPr bwMode="gray">
            <a:xfrm>
              <a:off x="211709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02" name="Forme libre : forme 7901">
              <a:extLst>
                <a:ext uri="{FF2B5EF4-FFF2-40B4-BE49-F238E27FC236}">
                  <a16:creationId xmlns:a16="http://schemas.microsoft.com/office/drawing/2014/main" id="{0A74C765-10AC-A58D-2167-DD0C8A9ECDF2}"/>
                </a:ext>
              </a:extLst>
            </p:cNvPr>
            <p:cNvSpPr/>
            <p:nvPr/>
          </p:nvSpPr>
          <p:spPr bwMode="gray">
            <a:xfrm>
              <a:off x="206883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03" name="Forme libre : forme 7902">
              <a:extLst>
                <a:ext uri="{FF2B5EF4-FFF2-40B4-BE49-F238E27FC236}">
                  <a16:creationId xmlns:a16="http://schemas.microsoft.com/office/drawing/2014/main" id="{6343A536-BD98-3A86-AA89-94EC17700A43}"/>
                </a:ext>
              </a:extLst>
            </p:cNvPr>
            <p:cNvSpPr/>
            <p:nvPr/>
          </p:nvSpPr>
          <p:spPr bwMode="gray">
            <a:xfrm>
              <a:off x="201930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04" name="Forme libre : forme 7903">
              <a:extLst>
                <a:ext uri="{FF2B5EF4-FFF2-40B4-BE49-F238E27FC236}">
                  <a16:creationId xmlns:a16="http://schemas.microsoft.com/office/drawing/2014/main" id="{5E9C85BA-BD98-2889-A85F-840FB01136B8}"/>
                </a:ext>
              </a:extLst>
            </p:cNvPr>
            <p:cNvSpPr/>
            <p:nvPr/>
          </p:nvSpPr>
          <p:spPr bwMode="gray">
            <a:xfrm>
              <a:off x="196977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05" name="Forme libre : forme 7904">
              <a:extLst>
                <a:ext uri="{FF2B5EF4-FFF2-40B4-BE49-F238E27FC236}">
                  <a16:creationId xmlns:a16="http://schemas.microsoft.com/office/drawing/2014/main" id="{34EB07FC-437F-564A-AF1C-AF4A45A04B33}"/>
                </a:ext>
              </a:extLst>
            </p:cNvPr>
            <p:cNvSpPr/>
            <p:nvPr/>
          </p:nvSpPr>
          <p:spPr bwMode="gray">
            <a:xfrm>
              <a:off x="192151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06" name="Forme libre : forme 7905">
              <a:extLst>
                <a:ext uri="{FF2B5EF4-FFF2-40B4-BE49-F238E27FC236}">
                  <a16:creationId xmlns:a16="http://schemas.microsoft.com/office/drawing/2014/main" id="{CC5F56B2-0FAA-97FD-B069-B79855912030}"/>
                </a:ext>
              </a:extLst>
            </p:cNvPr>
            <p:cNvSpPr/>
            <p:nvPr/>
          </p:nvSpPr>
          <p:spPr bwMode="gray">
            <a:xfrm>
              <a:off x="187198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07" name="Forme libre : forme 7906">
              <a:extLst>
                <a:ext uri="{FF2B5EF4-FFF2-40B4-BE49-F238E27FC236}">
                  <a16:creationId xmlns:a16="http://schemas.microsoft.com/office/drawing/2014/main" id="{D9E3F508-C51D-E70B-808F-ED3D76C963D5}"/>
                </a:ext>
              </a:extLst>
            </p:cNvPr>
            <p:cNvSpPr/>
            <p:nvPr/>
          </p:nvSpPr>
          <p:spPr bwMode="gray">
            <a:xfrm>
              <a:off x="182372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08" name="Forme libre : forme 7907">
              <a:extLst>
                <a:ext uri="{FF2B5EF4-FFF2-40B4-BE49-F238E27FC236}">
                  <a16:creationId xmlns:a16="http://schemas.microsoft.com/office/drawing/2014/main" id="{F530566A-06CC-27C7-A5BD-F241AF31D297}"/>
                </a:ext>
              </a:extLst>
            </p:cNvPr>
            <p:cNvSpPr/>
            <p:nvPr/>
          </p:nvSpPr>
          <p:spPr bwMode="gray">
            <a:xfrm>
              <a:off x="177419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09" name="Forme libre : forme 7908">
              <a:extLst>
                <a:ext uri="{FF2B5EF4-FFF2-40B4-BE49-F238E27FC236}">
                  <a16:creationId xmlns:a16="http://schemas.microsoft.com/office/drawing/2014/main" id="{180CB2F0-28D0-2923-4A5B-E7A3652730A2}"/>
                </a:ext>
              </a:extLst>
            </p:cNvPr>
            <p:cNvSpPr/>
            <p:nvPr/>
          </p:nvSpPr>
          <p:spPr bwMode="gray">
            <a:xfrm>
              <a:off x="172593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10" name="Forme libre : forme 7909">
              <a:extLst>
                <a:ext uri="{FF2B5EF4-FFF2-40B4-BE49-F238E27FC236}">
                  <a16:creationId xmlns:a16="http://schemas.microsoft.com/office/drawing/2014/main" id="{106B4048-3091-F766-88B7-9CB8983A1ACF}"/>
                </a:ext>
              </a:extLst>
            </p:cNvPr>
            <p:cNvSpPr/>
            <p:nvPr/>
          </p:nvSpPr>
          <p:spPr bwMode="gray">
            <a:xfrm>
              <a:off x="167640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11" name="Forme libre : forme 7910">
              <a:extLst>
                <a:ext uri="{FF2B5EF4-FFF2-40B4-BE49-F238E27FC236}">
                  <a16:creationId xmlns:a16="http://schemas.microsoft.com/office/drawing/2014/main" id="{ED8668E4-D400-25AB-BF1F-D1B2BE57A2BC}"/>
                </a:ext>
              </a:extLst>
            </p:cNvPr>
            <p:cNvSpPr/>
            <p:nvPr/>
          </p:nvSpPr>
          <p:spPr bwMode="gray">
            <a:xfrm>
              <a:off x="1626870" y="228219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12" name="Forme libre : forme 7911">
              <a:extLst>
                <a:ext uri="{FF2B5EF4-FFF2-40B4-BE49-F238E27FC236}">
                  <a16:creationId xmlns:a16="http://schemas.microsoft.com/office/drawing/2014/main" id="{95083791-E38C-7AEF-C63D-EBD682DBD69B}"/>
                </a:ext>
              </a:extLst>
            </p:cNvPr>
            <p:cNvSpPr/>
            <p:nvPr/>
          </p:nvSpPr>
          <p:spPr bwMode="gray">
            <a:xfrm>
              <a:off x="1578610" y="22821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13" name="Forme libre : forme 7912">
              <a:extLst>
                <a:ext uri="{FF2B5EF4-FFF2-40B4-BE49-F238E27FC236}">
                  <a16:creationId xmlns:a16="http://schemas.microsoft.com/office/drawing/2014/main" id="{2B15A5A0-25E8-6017-8B89-1CC46C8AF054}"/>
                </a:ext>
              </a:extLst>
            </p:cNvPr>
            <p:cNvSpPr/>
            <p:nvPr/>
          </p:nvSpPr>
          <p:spPr bwMode="gray">
            <a:xfrm>
              <a:off x="1529080" y="22821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14" name="Forme libre : forme 7913">
              <a:extLst>
                <a:ext uri="{FF2B5EF4-FFF2-40B4-BE49-F238E27FC236}">
                  <a16:creationId xmlns:a16="http://schemas.microsoft.com/office/drawing/2014/main" id="{E9B31853-1F5D-FEE4-4F9F-4560F9541A77}"/>
                </a:ext>
              </a:extLst>
            </p:cNvPr>
            <p:cNvSpPr/>
            <p:nvPr/>
          </p:nvSpPr>
          <p:spPr bwMode="gray">
            <a:xfrm>
              <a:off x="1480820" y="22821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15" name="Forme libre : forme 7914">
              <a:extLst>
                <a:ext uri="{FF2B5EF4-FFF2-40B4-BE49-F238E27FC236}">
                  <a16:creationId xmlns:a16="http://schemas.microsoft.com/office/drawing/2014/main" id="{A18E9E6B-0EF8-D6EE-A540-9948A9431C4F}"/>
                </a:ext>
              </a:extLst>
            </p:cNvPr>
            <p:cNvSpPr/>
            <p:nvPr/>
          </p:nvSpPr>
          <p:spPr bwMode="gray">
            <a:xfrm>
              <a:off x="1431290" y="22821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16" name="Forme libre : forme 7915">
              <a:extLst>
                <a:ext uri="{FF2B5EF4-FFF2-40B4-BE49-F238E27FC236}">
                  <a16:creationId xmlns:a16="http://schemas.microsoft.com/office/drawing/2014/main" id="{1AF4896F-C2A9-DF24-D5EC-8D7743130F6F}"/>
                </a:ext>
              </a:extLst>
            </p:cNvPr>
            <p:cNvSpPr/>
            <p:nvPr/>
          </p:nvSpPr>
          <p:spPr bwMode="gray">
            <a:xfrm>
              <a:off x="1381760" y="22821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17" name="Forme libre : forme 7916">
              <a:extLst>
                <a:ext uri="{FF2B5EF4-FFF2-40B4-BE49-F238E27FC236}">
                  <a16:creationId xmlns:a16="http://schemas.microsoft.com/office/drawing/2014/main" id="{61BFAAD6-E7FB-4D41-8B26-7714D346D418}"/>
                </a:ext>
              </a:extLst>
            </p:cNvPr>
            <p:cNvSpPr/>
            <p:nvPr/>
          </p:nvSpPr>
          <p:spPr bwMode="gray">
            <a:xfrm>
              <a:off x="1333500" y="22821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18" name="Forme libre : forme 7917">
              <a:extLst>
                <a:ext uri="{FF2B5EF4-FFF2-40B4-BE49-F238E27FC236}">
                  <a16:creationId xmlns:a16="http://schemas.microsoft.com/office/drawing/2014/main" id="{6696C823-A9B6-5AAA-A18C-0A44CE5D2751}"/>
                </a:ext>
              </a:extLst>
            </p:cNvPr>
            <p:cNvSpPr/>
            <p:nvPr/>
          </p:nvSpPr>
          <p:spPr bwMode="gray">
            <a:xfrm>
              <a:off x="1283970" y="22821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19" name="Forme libre : forme 7918">
              <a:extLst>
                <a:ext uri="{FF2B5EF4-FFF2-40B4-BE49-F238E27FC236}">
                  <a16:creationId xmlns:a16="http://schemas.microsoft.com/office/drawing/2014/main" id="{76FB87B6-6170-3911-B171-329632C84ACB}"/>
                </a:ext>
              </a:extLst>
            </p:cNvPr>
            <p:cNvSpPr/>
            <p:nvPr/>
          </p:nvSpPr>
          <p:spPr bwMode="gray">
            <a:xfrm>
              <a:off x="1235710" y="22821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20" name="Forme libre : forme 7919">
              <a:extLst>
                <a:ext uri="{FF2B5EF4-FFF2-40B4-BE49-F238E27FC236}">
                  <a16:creationId xmlns:a16="http://schemas.microsoft.com/office/drawing/2014/main" id="{1221B402-7E64-505F-3B25-225885D51811}"/>
                </a:ext>
              </a:extLst>
            </p:cNvPr>
            <p:cNvSpPr/>
            <p:nvPr/>
          </p:nvSpPr>
          <p:spPr bwMode="gray">
            <a:xfrm>
              <a:off x="1186180" y="22821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21" name="Forme libre : forme 7920">
              <a:extLst>
                <a:ext uri="{FF2B5EF4-FFF2-40B4-BE49-F238E27FC236}">
                  <a16:creationId xmlns:a16="http://schemas.microsoft.com/office/drawing/2014/main" id="{3DF877F7-F451-FC16-5C2D-D8FE4275DFA3}"/>
                </a:ext>
              </a:extLst>
            </p:cNvPr>
            <p:cNvSpPr/>
            <p:nvPr/>
          </p:nvSpPr>
          <p:spPr bwMode="gray">
            <a:xfrm>
              <a:off x="1136650" y="22821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22" name="Forme libre : forme 7921">
              <a:extLst>
                <a:ext uri="{FF2B5EF4-FFF2-40B4-BE49-F238E27FC236}">
                  <a16:creationId xmlns:a16="http://schemas.microsoft.com/office/drawing/2014/main" id="{4FD44DE8-D89B-D8DD-9267-C21E447A9E38}"/>
                </a:ext>
              </a:extLst>
            </p:cNvPr>
            <p:cNvSpPr/>
            <p:nvPr/>
          </p:nvSpPr>
          <p:spPr bwMode="gray">
            <a:xfrm>
              <a:off x="1088390" y="22821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23" name="Forme libre : forme 7922">
              <a:extLst>
                <a:ext uri="{FF2B5EF4-FFF2-40B4-BE49-F238E27FC236}">
                  <a16:creationId xmlns:a16="http://schemas.microsoft.com/office/drawing/2014/main" id="{C11F2769-E664-1EFB-2DB9-2D94C0EB59E3}"/>
                </a:ext>
              </a:extLst>
            </p:cNvPr>
            <p:cNvSpPr/>
            <p:nvPr/>
          </p:nvSpPr>
          <p:spPr bwMode="gray">
            <a:xfrm>
              <a:off x="1038860" y="22821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24" name="Forme libre : forme 7923">
              <a:extLst>
                <a:ext uri="{FF2B5EF4-FFF2-40B4-BE49-F238E27FC236}">
                  <a16:creationId xmlns:a16="http://schemas.microsoft.com/office/drawing/2014/main" id="{AB8C08BD-C37B-2738-A351-33A513A2B73B}"/>
                </a:ext>
              </a:extLst>
            </p:cNvPr>
            <p:cNvSpPr/>
            <p:nvPr/>
          </p:nvSpPr>
          <p:spPr bwMode="gray">
            <a:xfrm>
              <a:off x="990600" y="22821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25" name="Forme libre : forme 7924">
              <a:extLst>
                <a:ext uri="{FF2B5EF4-FFF2-40B4-BE49-F238E27FC236}">
                  <a16:creationId xmlns:a16="http://schemas.microsoft.com/office/drawing/2014/main" id="{C956B202-E692-F4BA-7065-2E2FF75CE5FE}"/>
                </a:ext>
              </a:extLst>
            </p:cNvPr>
            <p:cNvSpPr/>
            <p:nvPr/>
          </p:nvSpPr>
          <p:spPr bwMode="gray">
            <a:xfrm>
              <a:off x="941069" y="22821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26" name="Forme libre : forme 7925">
              <a:extLst>
                <a:ext uri="{FF2B5EF4-FFF2-40B4-BE49-F238E27FC236}">
                  <a16:creationId xmlns:a16="http://schemas.microsoft.com/office/drawing/2014/main" id="{D6520089-AA54-79B2-0D2E-7774028CE25F}"/>
                </a:ext>
              </a:extLst>
            </p:cNvPr>
            <p:cNvSpPr/>
            <p:nvPr/>
          </p:nvSpPr>
          <p:spPr bwMode="gray">
            <a:xfrm>
              <a:off x="891540" y="228219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27" name="Forme libre : forme 7926">
              <a:extLst>
                <a:ext uri="{FF2B5EF4-FFF2-40B4-BE49-F238E27FC236}">
                  <a16:creationId xmlns:a16="http://schemas.microsoft.com/office/drawing/2014/main" id="{1E9D49A6-351F-62FB-61E4-66EE7CEF07BF}"/>
                </a:ext>
              </a:extLst>
            </p:cNvPr>
            <p:cNvSpPr/>
            <p:nvPr/>
          </p:nvSpPr>
          <p:spPr bwMode="gray">
            <a:xfrm>
              <a:off x="7117080" y="22339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28" name="Forme libre : forme 7927">
              <a:extLst>
                <a:ext uri="{FF2B5EF4-FFF2-40B4-BE49-F238E27FC236}">
                  <a16:creationId xmlns:a16="http://schemas.microsoft.com/office/drawing/2014/main" id="{3B8FFC06-C3D6-B9D9-4C0F-96E889082E65}"/>
                </a:ext>
              </a:extLst>
            </p:cNvPr>
            <p:cNvSpPr/>
            <p:nvPr/>
          </p:nvSpPr>
          <p:spPr bwMode="gray">
            <a:xfrm>
              <a:off x="7067550" y="22339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29" name="Forme libre : forme 7928">
              <a:extLst>
                <a:ext uri="{FF2B5EF4-FFF2-40B4-BE49-F238E27FC236}">
                  <a16:creationId xmlns:a16="http://schemas.microsoft.com/office/drawing/2014/main" id="{79ED4F01-638F-4AE6-882D-CC6281210BCF}"/>
                </a:ext>
              </a:extLst>
            </p:cNvPr>
            <p:cNvSpPr/>
            <p:nvPr/>
          </p:nvSpPr>
          <p:spPr bwMode="gray">
            <a:xfrm>
              <a:off x="7019289" y="22339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30" name="Forme libre : forme 7929">
              <a:extLst>
                <a:ext uri="{FF2B5EF4-FFF2-40B4-BE49-F238E27FC236}">
                  <a16:creationId xmlns:a16="http://schemas.microsoft.com/office/drawing/2014/main" id="{11ADB91A-4E19-0C52-D9D5-CB97020F4E8A}"/>
                </a:ext>
              </a:extLst>
            </p:cNvPr>
            <p:cNvSpPr/>
            <p:nvPr/>
          </p:nvSpPr>
          <p:spPr bwMode="gray">
            <a:xfrm>
              <a:off x="6969759" y="22339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31" name="Forme libre : forme 7930">
              <a:extLst>
                <a:ext uri="{FF2B5EF4-FFF2-40B4-BE49-F238E27FC236}">
                  <a16:creationId xmlns:a16="http://schemas.microsoft.com/office/drawing/2014/main" id="{983B6891-123A-AF10-4AD0-DC06F48477F5}"/>
                </a:ext>
              </a:extLst>
            </p:cNvPr>
            <p:cNvSpPr/>
            <p:nvPr/>
          </p:nvSpPr>
          <p:spPr bwMode="gray">
            <a:xfrm>
              <a:off x="6920230" y="22339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32" name="Forme libre : forme 7931">
              <a:extLst>
                <a:ext uri="{FF2B5EF4-FFF2-40B4-BE49-F238E27FC236}">
                  <a16:creationId xmlns:a16="http://schemas.microsoft.com/office/drawing/2014/main" id="{6A498F16-5AA1-7E31-E67F-A21AEAF1EC34}"/>
                </a:ext>
              </a:extLst>
            </p:cNvPr>
            <p:cNvSpPr/>
            <p:nvPr/>
          </p:nvSpPr>
          <p:spPr bwMode="gray">
            <a:xfrm>
              <a:off x="6871969" y="22339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33" name="Forme libre : forme 7932">
              <a:extLst>
                <a:ext uri="{FF2B5EF4-FFF2-40B4-BE49-F238E27FC236}">
                  <a16:creationId xmlns:a16="http://schemas.microsoft.com/office/drawing/2014/main" id="{A2027822-25B1-EF03-0CA5-D62C0816ACEE}"/>
                </a:ext>
              </a:extLst>
            </p:cNvPr>
            <p:cNvSpPr/>
            <p:nvPr/>
          </p:nvSpPr>
          <p:spPr bwMode="gray">
            <a:xfrm>
              <a:off x="6822439" y="22339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34" name="Forme libre : forme 7933">
              <a:extLst>
                <a:ext uri="{FF2B5EF4-FFF2-40B4-BE49-F238E27FC236}">
                  <a16:creationId xmlns:a16="http://schemas.microsoft.com/office/drawing/2014/main" id="{E059B6C4-A0D7-9819-27EA-098C2321A189}"/>
                </a:ext>
              </a:extLst>
            </p:cNvPr>
            <p:cNvSpPr/>
            <p:nvPr/>
          </p:nvSpPr>
          <p:spPr bwMode="gray">
            <a:xfrm>
              <a:off x="6774180" y="22339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35" name="Forme libre : forme 7934">
              <a:extLst>
                <a:ext uri="{FF2B5EF4-FFF2-40B4-BE49-F238E27FC236}">
                  <a16:creationId xmlns:a16="http://schemas.microsoft.com/office/drawing/2014/main" id="{5E8A7380-26ED-A791-BA65-AC55D8C7A378}"/>
                </a:ext>
              </a:extLst>
            </p:cNvPr>
            <p:cNvSpPr/>
            <p:nvPr/>
          </p:nvSpPr>
          <p:spPr bwMode="gray">
            <a:xfrm>
              <a:off x="6724650" y="22339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36" name="Forme libre : forme 7935">
              <a:extLst>
                <a:ext uri="{FF2B5EF4-FFF2-40B4-BE49-F238E27FC236}">
                  <a16:creationId xmlns:a16="http://schemas.microsoft.com/office/drawing/2014/main" id="{CC3AD704-F29E-C2A3-0A0C-A02F0EE4FC8E}"/>
                </a:ext>
              </a:extLst>
            </p:cNvPr>
            <p:cNvSpPr/>
            <p:nvPr/>
          </p:nvSpPr>
          <p:spPr bwMode="gray">
            <a:xfrm>
              <a:off x="6675119" y="22339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37" name="Forme libre : forme 7936">
              <a:extLst>
                <a:ext uri="{FF2B5EF4-FFF2-40B4-BE49-F238E27FC236}">
                  <a16:creationId xmlns:a16="http://schemas.microsoft.com/office/drawing/2014/main" id="{D82CF5BB-079E-4910-BAEF-779D5FF854CC}"/>
                </a:ext>
              </a:extLst>
            </p:cNvPr>
            <p:cNvSpPr/>
            <p:nvPr/>
          </p:nvSpPr>
          <p:spPr bwMode="gray">
            <a:xfrm>
              <a:off x="6626859" y="22339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38" name="Forme libre : forme 7937">
              <a:extLst>
                <a:ext uri="{FF2B5EF4-FFF2-40B4-BE49-F238E27FC236}">
                  <a16:creationId xmlns:a16="http://schemas.microsoft.com/office/drawing/2014/main" id="{892029CB-0B7E-41BB-8CBA-466906F493B7}"/>
                </a:ext>
              </a:extLst>
            </p:cNvPr>
            <p:cNvSpPr/>
            <p:nvPr/>
          </p:nvSpPr>
          <p:spPr bwMode="gray">
            <a:xfrm>
              <a:off x="6577330" y="22339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39" name="Forme libre : forme 7938">
              <a:extLst>
                <a:ext uri="{FF2B5EF4-FFF2-40B4-BE49-F238E27FC236}">
                  <a16:creationId xmlns:a16="http://schemas.microsoft.com/office/drawing/2014/main" id="{15084544-5A8E-5D93-C09D-F38B747C4254}"/>
                </a:ext>
              </a:extLst>
            </p:cNvPr>
            <p:cNvSpPr/>
            <p:nvPr/>
          </p:nvSpPr>
          <p:spPr bwMode="gray">
            <a:xfrm>
              <a:off x="6529069" y="22339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40" name="Forme libre : forme 7939">
              <a:extLst>
                <a:ext uri="{FF2B5EF4-FFF2-40B4-BE49-F238E27FC236}">
                  <a16:creationId xmlns:a16="http://schemas.microsoft.com/office/drawing/2014/main" id="{4BF399ED-1DEC-7B0D-65E9-1C59CBE7EFC2}"/>
                </a:ext>
              </a:extLst>
            </p:cNvPr>
            <p:cNvSpPr/>
            <p:nvPr/>
          </p:nvSpPr>
          <p:spPr bwMode="gray">
            <a:xfrm>
              <a:off x="6479540" y="22339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41" name="Forme libre : forme 7940">
              <a:extLst>
                <a:ext uri="{FF2B5EF4-FFF2-40B4-BE49-F238E27FC236}">
                  <a16:creationId xmlns:a16="http://schemas.microsoft.com/office/drawing/2014/main" id="{15B3D0B8-689A-838B-DDB0-883DC5DCF4B4}"/>
                </a:ext>
              </a:extLst>
            </p:cNvPr>
            <p:cNvSpPr/>
            <p:nvPr/>
          </p:nvSpPr>
          <p:spPr bwMode="gray">
            <a:xfrm>
              <a:off x="643001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42" name="Forme libre : forme 7941">
              <a:extLst>
                <a:ext uri="{FF2B5EF4-FFF2-40B4-BE49-F238E27FC236}">
                  <a16:creationId xmlns:a16="http://schemas.microsoft.com/office/drawing/2014/main" id="{55BEDCFB-96AD-CA29-F62C-BE7BF04C5A50}"/>
                </a:ext>
              </a:extLst>
            </p:cNvPr>
            <p:cNvSpPr/>
            <p:nvPr/>
          </p:nvSpPr>
          <p:spPr bwMode="gray">
            <a:xfrm>
              <a:off x="638175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43" name="Forme libre : forme 7942">
              <a:extLst>
                <a:ext uri="{FF2B5EF4-FFF2-40B4-BE49-F238E27FC236}">
                  <a16:creationId xmlns:a16="http://schemas.microsoft.com/office/drawing/2014/main" id="{819F82B3-7DF8-F6A5-2926-98C0E5481438}"/>
                </a:ext>
              </a:extLst>
            </p:cNvPr>
            <p:cNvSpPr/>
            <p:nvPr/>
          </p:nvSpPr>
          <p:spPr bwMode="gray">
            <a:xfrm>
              <a:off x="633222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44" name="Forme libre : forme 7943">
              <a:extLst>
                <a:ext uri="{FF2B5EF4-FFF2-40B4-BE49-F238E27FC236}">
                  <a16:creationId xmlns:a16="http://schemas.microsoft.com/office/drawing/2014/main" id="{D4391DDD-4466-184F-86E8-BA657DFF5B0D}"/>
                </a:ext>
              </a:extLst>
            </p:cNvPr>
            <p:cNvSpPr/>
            <p:nvPr/>
          </p:nvSpPr>
          <p:spPr bwMode="gray">
            <a:xfrm>
              <a:off x="628396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45" name="Forme libre : forme 7944">
              <a:extLst>
                <a:ext uri="{FF2B5EF4-FFF2-40B4-BE49-F238E27FC236}">
                  <a16:creationId xmlns:a16="http://schemas.microsoft.com/office/drawing/2014/main" id="{3CE3DB4F-F15C-A988-EECD-97609E3E5850}"/>
                </a:ext>
              </a:extLst>
            </p:cNvPr>
            <p:cNvSpPr/>
            <p:nvPr/>
          </p:nvSpPr>
          <p:spPr bwMode="gray">
            <a:xfrm>
              <a:off x="623443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46" name="Forme libre : forme 7945">
              <a:extLst>
                <a:ext uri="{FF2B5EF4-FFF2-40B4-BE49-F238E27FC236}">
                  <a16:creationId xmlns:a16="http://schemas.microsoft.com/office/drawing/2014/main" id="{106E61DD-671A-C1F2-D665-ABC63ECFBDF3}"/>
                </a:ext>
              </a:extLst>
            </p:cNvPr>
            <p:cNvSpPr/>
            <p:nvPr/>
          </p:nvSpPr>
          <p:spPr bwMode="gray">
            <a:xfrm>
              <a:off x="618490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47" name="Forme libre : forme 7946">
              <a:extLst>
                <a:ext uri="{FF2B5EF4-FFF2-40B4-BE49-F238E27FC236}">
                  <a16:creationId xmlns:a16="http://schemas.microsoft.com/office/drawing/2014/main" id="{60248382-6426-2263-92E2-47AC6CA7F66C}"/>
                </a:ext>
              </a:extLst>
            </p:cNvPr>
            <p:cNvSpPr/>
            <p:nvPr/>
          </p:nvSpPr>
          <p:spPr bwMode="gray">
            <a:xfrm>
              <a:off x="613664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48" name="Forme libre : forme 7947">
              <a:extLst>
                <a:ext uri="{FF2B5EF4-FFF2-40B4-BE49-F238E27FC236}">
                  <a16:creationId xmlns:a16="http://schemas.microsoft.com/office/drawing/2014/main" id="{593396B4-A843-A3F3-936E-B2E4459B072D}"/>
                </a:ext>
              </a:extLst>
            </p:cNvPr>
            <p:cNvSpPr/>
            <p:nvPr/>
          </p:nvSpPr>
          <p:spPr bwMode="gray">
            <a:xfrm>
              <a:off x="608711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49" name="Forme libre : forme 7948">
              <a:extLst>
                <a:ext uri="{FF2B5EF4-FFF2-40B4-BE49-F238E27FC236}">
                  <a16:creationId xmlns:a16="http://schemas.microsoft.com/office/drawing/2014/main" id="{490A164F-81CB-01BA-E12B-E0ED6E1DD43B}"/>
                </a:ext>
              </a:extLst>
            </p:cNvPr>
            <p:cNvSpPr/>
            <p:nvPr/>
          </p:nvSpPr>
          <p:spPr bwMode="gray">
            <a:xfrm>
              <a:off x="603885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50" name="Forme libre : forme 7949">
              <a:extLst>
                <a:ext uri="{FF2B5EF4-FFF2-40B4-BE49-F238E27FC236}">
                  <a16:creationId xmlns:a16="http://schemas.microsoft.com/office/drawing/2014/main" id="{2BFC05D9-0E9F-515A-71F8-4CC4399B2A7A}"/>
                </a:ext>
              </a:extLst>
            </p:cNvPr>
            <p:cNvSpPr/>
            <p:nvPr/>
          </p:nvSpPr>
          <p:spPr bwMode="gray">
            <a:xfrm>
              <a:off x="598932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51" name="Forme libre : forme 7950">
              <a:extLst>
                <a:ext uri="{FF2B5EF4-FFF2-40B4-BE49-F238E27FC236}">
                  <a16:creationId xmlns:a16="http://schemas.microsoft.com/office/drawing/2014/main" id="{275D3FD7-1816-2386-3DC9-1D8E710EDCE5}"/>
                </a:ext>
              </a:extLst>
            </p:cNvPr>
            <p:cNvSpPr/>
            <p:nvPr/>
          </p:nvSpPr>
          <p:spPr bwMode="gray">
            <a:xfrm>
              <a:off x="594106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52" name="Forme libre : forme 7951">
              <a:extLst>
                <a:ext uri="{FF2B5EF4-FFF2-40B4-BE49-F238E27FC236}">
                  <a16:creationId xmlns:a16="http://schemas.microsoft.com/office/drawing/2014/main" id="{9151572E-241D-1C82-AC9F-ABB0718C79A1}"/>
                </a:ext>
              </a:extLst>
            </p:cNvPr>
            <p:cNvSpPr/>
            <p:nvPr/>
          </p:nvSpPr>
          <p:spPr bwMode="gray">
            <a:xfrm>
              <a:off x="589153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53" name="Forme libre : forme 7952">
              <a:extLst>
                <a:ext uri="{FF2B5EF4-FFF2-40B4-BE49-F238E27FC236}">
                  <a16:creationId xmlns:a16="http://schemas.microsoft.com/office/drawing/2014/main" id="{9E4AFF39-BB42-8E1E-A13F-7696A18BDB23}"/>
                </a:ext>
              </a:extLst>
            </p:cNvPr>
            <p:cNvSpPr/>
            <p:nvPr/>
          </p:nvSpPr>
          <p:spPr bwMode="gray">
            <a:xfrm>
              <a:off x="584200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54" name="Forme libre : forme 7953">
              <a:extLst>
                <a:ext uri="{FF2B5EF4-FFF2-40B4-BE49-F238E27FC236}">
                  <a16:creationId xmlns:a16="http://schemas.microsoft.com/office/drawing/2014/main" id="{426FB841-EA77-6250-29B1-C2CAEB7420A4}"/>
                </a:ext>
              </a:extLst>
            </p:cNvPr>
            <p:cNvSpPr/>
            <p:nvPr/>
          </p:nvSpPr>
          <p:spPr bwMode="gray">
            <a:xfrm>
              <a:off x="579374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55" name="Forme libre : forme 7954">
              <a:extLst>
                <a:ext uri="{FF2B5EF4-FFF2-40B4-BE49-F238E27FC236}">
                  <a16:creationId xmlns:a16="http://schemas.microsoft.com/office/drawing/2014/main" id="{92B0DA90-5CB7-DA0C-3C8E-4E86EE13273B}"/>
                </a:ext>
              </a:extLst>
            </p:cNvPr>
            <p:cNvSpPr/>
            <p:nvPr/>
          </p:nvSpPr>
          <p:spPr bwMode="gray">
            <a:xfrm>
              <a:off x="574421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56" name="Forme libre : forme 7955">
              <a:extLst>
                <a:ext uri="{FF2B5EF4-FFF2-40B4-BE49-F238E27FC236}">
                  <a16:creationId xmlns:a16="http://schemas.microsoft.com/office/drawing/2014/main" id="{F1BC485D-3835-91A6-7A77-75457E43AA44}"/>
                </a:ext>
              </a:extLst>
            </p:cNvPr>
            <p:cNvSpPr/>
            <p:nvPr/>
          </p:nvSpPr>
          <p:spPr bwMode="gray">
            <a:xfrm>
              <a:off x="569595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57" name="Forme libre : forme 7956">
              <a:extLst>
                <a:ext uri="{FF2B5EF4-FFF2-40B4-BE49-F238E27FC236}">
                  <a16:creationId xmlns:a16="http://schemas.microsoft.com/office/drawing/2014/main" id="{C2E7D0CD-5965-44D2-9178-4C83D7C725CE}"/>
                </a:ext>
              </a:extLst>
            </p:cNvPr>
            <p:cNvSpPr/>
            <p:nvPr/>
          </p:nvSpPr>
          <p:spPr bwMode="gray">
            <a:xfrm>
              <a:off x="564642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58" name="Forme libre : forme 7957">
              <a:extLst>
                <a:ext uri="{FF2B5EF4-FFF2-40B4-BE49-F238E27FC236}">
                  <a16:creationId xmlns:a16="http://schemas.microsoft.com/office/drawing/2014/main" id="{0E22EB5A-2782-FDD5-5A1B-07182371B7AF}"/>
                </a:ext>
              </a:extLst>
            </p:cNvPr>
            <p:cNvSpPr/>
            <p:nvPr/>
          </p:nvSpPr>
          <p:spPr bwMode="gray">
            <a:xfrm>
              <a:off x="559689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59" name="Forme libre : forme 7958">
              <a:extLst>
                <a:ext uri="{FF2B5EF4-FFF2-40B4-BE49-F238E27FC236}">
                  <a16:creationId xmlns:a16="http://schemas.microsoft.com/office/drawing/2014/main" id="{4A9345E1-31D2-5840-AD99-6DEEC224C204}"/>
                </a:ext>
              </a:extLst>
            </p:cNvPr>
            <p:cNvSpPr/>
            <p:nvPr/>
          </p:nvSpPr>
          <p:spPr bwMode="gray">
            <a:xfrm>
              <a:off x="554863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60" name="Forme libre : forme 7959">
              <a:extLst>
                <a:ext uri="{FF2B5EF4-FFF2-40B4-BE49-F238E27FC236}">
                  <a16:creationId xmlns:a16="http://schemas.microsoft.com/office/drawing/2014/main" id="{D06E8754-1C1F-D9E5-038C-A2996E30CC2B}"/>
                </a:ext>
              </a:extLst>
            </p:cNvPr>
            <p:cNvSpPr/>
            <p:nvPr/>
          </p:nvSpPr>
          <p:spPr bwMode="gray">
            <a:xfrm>
              <a:off x="549910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61" name="Forme libre : forme 7960">
              <a:extLst>
                <a:ext uri="{FF2B5EF4-FFF2-40B4-BE49-F238E27FC236}">
                  <a16:creationId xmlns:a16="http://schemas.microsoft.com/office/drawing/2014/main" id="{33B0C4F9-4883-542F-350D-9B2EEC04DF01}"/>
                </a:ext>
              </a:extLst>
            </p:cNvPr>
            <p:cNvSpPr/>
            <p:nvPr/>
          </p:nvSpPr>
          <p:spPr bwMode="gray">
            <a:xfrm>
              <a:off x="545084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62" name="Forme libre : forme 7961">
              <a:extLst>
                <a:ext uri="{FF2B5EF4-FFF2-40B4-BE49-F238E27FC236}">
                  <a16:creationId xmlns:a16="http://schemas.microsoft.com/office/drawing/2014/main" id="{558F4765-B469-756F-22E3-532360CD456F}"/>
                </a:ext>
              </a:extLst>
            </p:cNvPr>
            <p:cNvSpPr/>
            <p:nvPr/>
          </p:nvSpPr>
          <p:spPr bwMode="gray">
            <a:xfrm>
              <a:off x="540131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63" name="Forme libre : forme 7962">
              <a:extLst>
                <a:ext uri="{FF2B5EF4-FFF2-40B4-BE49-F238E27FC236}">
                  <a16:creationId xmlns:a16="http://schemas.microsoft.com/office/drawing/2014/main" id="{A0C3055E-21FA-5D68-46CB-C72F83F0CB50}"/>
                </a:ext>
              </a:extLst>
            </p:cNvPr>
            <p:cNvSpPr/>
            <p:nvPr/>
          </p:nvSpPr>
          <p:spPr bwMode="gray">
            <a:xfrm>
              <a:off x="535178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64" name="Forme libre : forme 7963">
              <a:extLst>
                <a:ext uri="{FF2B5EF4-FFF2-40B4-BE49-F238E27FC236}">
                  <a16:creationId xmlns:a16="http://schemas.microsoft.com/office/drawing/2014/main" id="{FF2C5732-B630-0662-056B-0B9BC0BEF38A}"/>
                </a:ext>
              </a:extLst>
            </p:cNvPr>
            <p:cNvSpPr/>
            <p:nvPr/>
          </p:nvSpPr>
          <p:spPr bwMode="gray">
            <a:xfrm>
              <a:off x="530352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65" name="Forme libre : forme 7964">
              <a:extLst>
                <a:ext uri="{FF2B5EF4-FFF2-40B4-BE49-F238E27FC236}">
                  <a16:creationId xmlns:a16="http://schemas.microsoft.com/office/drawing/2014/main" id="{D10A728E-A007-822C-EB9F-B75CF595F3B1}"/>
                </a:ext>
              </a:extLst>
            </p:cNvPr>
            <p:cNvSpPr/>
            <p:nvPr/>
          </p:nvSpPr>
          <p:spPr bwMode="gray">
            <a:xfrm>
              <a:off x="525399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66" name="Forme libre : forme 7965">
              <a:extLst>
                <a:ext uri="{FF2B5EF4-FFF2-40B4-BE49-F238E27FC236}">
                  <a16:creationId xmlns:a16="http://schemas.microsoft.com/office/drawing/2014/main" id="{C0E2A269-823A-D006-511B-E01A4DA123B3}"/>
                </a:ext>
              </a:extLst>
            </p:cNvPr>
            <p:cNvSpPr/>
            <p:nvPr/>
          </p:nvSpPr>
          <p:spPr bwMode="gray">
            <a:xfrm>
              <a:off x="520573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67" name="Forme libre : forme 7966">
              <a:extLst>
                <a:ext uri="{FF2B5EF4-FFF2-40B4-BE49-F238E27FC236}">
                  <a16:creationId xmlns:a16="http://schemas.microsoft.com/office/drawing/2014/main" id="{2E46A0EA-F507-D499-BF51-33BAF518CB9C}"/>
                </a:ext>
              </a:extLst>
            </p:cNvPr>
            <p:cNvSpPr/>
            <p:nvPr/>
          </p:nvSpPr>
          <p:spPr bwMode="gray">
            <a:xfrm>
              <a:off x="515620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68" name="Forme libre : forme 7967">
              <a:extLst>
                <a:ext uri="{FF2B5EF4-FFF2-40B4-BE49-F238E27FC236}">
                  <a16:creationId xmlns:a16="http://schemas.microsoft.com/office/drawing/2014/main" id="{E9AA7872-2CD6-7B0C-5018-62B57117F7FB}"/>
                </a:ext>
              </a:extLst>
            </p:cNvPr>
            <p:cNvSpPr/>
            <p:nvPr/>
          </p:nvSpPr>
          <p:spPr bwMode="gray">
            <a:xfrm>
              <a:off x="510667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69" name="Forme libre : forme 7968">
              <a:extLst>
                <a:ext uri="{FF2B5EF4-FFF2-40B4-BE49-F238E27FC236}">
                  <a16:creationId xmlns:a16="http://schemas.microsoft.com/office/drawing/2014/main" id="{3CF6151A-B0E3-7342-50DC-1542F1A025FF}"/>
                </a:ext>
              </a:extLst>
            </p:cNvPr>
            <p:cNvSpPr/>
            <p:nvPr/>
          </p:nvSpPr>
          <p:spPr bwMode="gray">
            <a:xfrm>
              <a:off x="505841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70" name="Forme libre : forme 7969">
              <a:extLst>
                <a:ext uri="{FF2B5EF4-FFF2-40B4-BE49-F238E27FC236}">
                  <a16:creationId xmlns:a16="http://schemas.microsoft.com/office/drawing/2014/main" id="{3718EEE1-B510-9E1D-E216-E8990C08C4C6}"/>
                </a:ext>
              </a:extLst>
            </p:cNvPr>
            <p:cNvSpPr/>
            <p:nvPr/>
          </p:nvSpPr>
          <p:spPr bwMode="gray">
            <a:xfrm>
              <a:off x="500888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71" name="Forme libre : forme 7970">
              <a:extLst>
                <a:ext uri="{FF2B5EF4-FFF2-40B4-BE49-F238E27FC236}">
                  <a16:creationId xmlns:a16="http://schemas.microsoft.com/office/drawing/2014/main" id="{04DEF73E-8418-209D-F545-3F356D738223}"/>
                </a:ext>
              </a:extLst>
            </p:cNvPr>
            <p:cNvSpPr/>
            <p:nvPr/>
          </p:nvSpPr>
          <p:spPr bwMode="gray">
            <a:xfrm>
              <a:off x="496062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72" name="Forme libre : forme 7971">
              <a:extLst>
                <a:ext uri="{FF2B5EF4-FFF2-40B4-BE49-F238E27FC236}">
                  <a16:creationId xmlns:a16="http://schemas.microsoft.com/office/drawing/2014/main" id="{DC5B7171-E474-5184-A01A-B3E95196627D}"/>
                </a:ext>
              </a:extLst>
            </p:cNvPr>
            <p:cNvSpPr/>
            <p:nvPr/>
          </p:nvSpPr>
          <p:spPr bwMode="gray">
            <a:xfrm>
              <a:off x="486156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73" name="Forme libre : forme 7972">
              <a:extLst>
                <a:ext uri="{FF2B5EF4-FFF2-40B4-BE49-F238E27FC236}">
                  <a16:creationId xmlns:a16="http://schemas.microsoft.com/office/drawing/2014/main" id="{6DF055F6-772B-019F-71C9-8904F0FED884}"/>
                </a:ext>
              </a:extLst>
            </p:cNvPr>
            <p:cNvSpPr/>
            <p:nvPr/>
          </p:nvSpPr>
          <p:spPr bwMode="gray">
            <a:xfrm>
              <a:off x="456819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74" name="Forme libre : forme 7973">
              <a:extLst>
                <a:ext uri="{FF2B5EF4-FFF2-40B4-BE49-F238E27FC236}">
                  <a16:creationId xmlns:a16="http://schemas.microsoft.com/office/drawing/2014/main" id="{2DA53E09-1395-4D7A-07B4-CEDBAD012955}"/>
                </a:ext>
              </a:extLst>
            </p:cNvPr>
            <p:cNvSpPr/>
            <p:nvPr/>
          </p:nvSpPr>
          <p:spPr bwMode="gray">
            <a:xfrm>
              <a:off x="451866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75" name="Forme libre : forme 7974">
              <a:extLst>
                <a:ext uri="{FF2B5EF4-FFF2-40B4-BE49-F238E27FC236}">
                  <a16:creationId xmlns:a16="http://schemas.microsoft.com/office/drawing/2014/main" id="{77635A47-A0F0-C803-72CB-F6D028BC851C}"/>
                </a:ext>
              </a:extLst>
            </p:cNvPr>
            <p:cNvSpPr/>
            <p:nvPr/>
          </p:nvSpPr>
          <p:spPr bwMode="gray">
            <a:xfrm>
              <a:off x="447040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76" name="Forme libre : forme 7975">
              <a:extLst>
                <a:ext uri="{FF2B5EF4-FFF2-40B4-BE49-F238E27FC236}">
                  <a16:creationId xmlns:a16="http://schemas.microsoft.com/office/drawing/2014/main" id="{BECEA31F-1FB3-C56F-9CC5-AE245E0339CA}"/>
                </a:ext>
              </a:extLst>
            </p:cNvPr>
            <p:cNvSpPr/>
            <p:nvPr/>
          </p:nvSpPr>
          <p:spPr bwMode="gray">
            <a:xfrm>
              <a:off x="442087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77" name="Forme libre : forme 7976">
              <a:extLst>
                <a:ext uri="{FF2B5EF4-FFF2-40B4-BE49-F238E27FC236}">
                  <a16:creationId xmlns:a16="http://schemas.microsoft.com/office/drawing/2014/main" id="{DF209431-BBCE-E118-7633-A5BD99DEB69B}"/>
                </a:ext>
              </a:extLst>
            </p:cNvPr>
            <p:cNvSpPr/>
            <p:nvPr/>
          </p:nvSpPr>
          <p:spPr bwMode="gray">
            <a:xfrm>
              <a:off x="437261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78" name="Forme libre : forme 7977">
              <a:extLst>
                <a:ext uri="{FF2B5EF4-FFF2-40B4-BE49-F238E27FC236}">
                  <a16:creationId xmlns:a16="http://schemas.microsoft.com/office/drawing/2014/main" id="{D70C6CF6-3C5D-D28A-6D70-4B1207B4A04C}"/>
                </a:ext>
              </a:extLst>
            </p:cNvPr>
            <p:cNvSpPr/>
            <p:nvPr/>
          </p:nvSpPr>
          <p:spPr bwMode="gray">
            <a:xfrm>
              <a:off x="432308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79" name="Forme libre : forme 7978">
              <a:extLst>
                <a:ext uri="{FF2B5EF4-FFF2-40B4-BE49-F238E27FC236}">
                  <a16:creationId xmlns:a16="http://schemas.microsoft.com/office/drawing/2014/main" id="{31B7EAB6-EF1B-2464-AE16-FA85FEA8AE31}"/>
                </a:ext>
              </a:extLst>
            </p:cNvPr>
            <p:cNvSpPr/>
            <p:nvPr/>
          </p:nvSpPr>
          <p:spPr bwMode="gray">
            <a:xfrm>
              <a:off x="427355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80" name="Forme libre : forme 7979">
              <a:extLst>
                <a:ext uri="{FF2B5EF4-FFF2-40B4-BE49-F238E27FC236}">
                  <a16:creationId xmlns:a16="http://schemas.microsoft.com/office/drawing/2014/main" id="{92163183-9462-4416-104B-1301736D751D}"/>
                </a:ext>
              </a:extLst>
            </p:cNvPr>
            <p:cNvSpPr/>
            <p:nvPr/>
          </p:nvSpPr>
          <p:spPr bwMode="gray">
            <a:xfrm>
              <a:off x="422529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81" name="Forme libre : forme 7980">
              <a:extLst>
                <a:ext uri="{FF2B5EF4-FFF2-40B4-BE49-F238E27FC236}">
                  <a16:creationId xmlns:a16="http://schemas.microsoft.com/office/drawing/2014/main" id="{E828F293-720C-1A90-F6B2-BE1223A20F29}"/>
                </a:ext>
              </a:extLst>
            </p:cNvPr>
            <p:cNvSpPr/>
            <p:nvPr/>
          </p:nvSpPr>
          <p:spPr bwMode="gray">
            <a:xfrm>
              <a:off x="344043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82" name="Forme libre : forme 7981">
              <a:extLst>
                <a:ext uri="{FF2B5EF4-FFF2-40B4-BE49-F238E27FC236}">
                  <a16:creationId xmlns:a16="http://schemas.microsoft.com/office/drawing/2014/main" id="{37D2B419-CE21-DDF6-F6C6-DA1B100E132B}"/>
                </a:ext>
              </a:extLst>
            </p:cNvPr>
            <p:cNvSpPr/>
            <p:nvPr/>
          </p:nvSpPr>
          <p:spPr bwMode="gray">
            <a:xfrm>
              <a:off x="339217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83" name="Forme libre : forme 7982">
              <a:extLst>
                <a:ext uri="{FF2B5EF4-FFF2-40B4-BE49-F238E27FC236}">
                  <a16:creationId xmlns:a16="http://schemas.microsoft.com/office/drawing/2014/main" id="{486C6897-A0E3-B6E4-8F7B-5383A00D6EB6}"/>
                </a:ext>
              </a:extLst>
            </p:cNvPr>
            <p:cNvSpPr/>
            <p:nvPr/>
          </p:nvSpPr>
          <p:spPr bwMode="gray">
            <a:xfrm>
              <a:off x="334264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84" name="Forme libre : forme 7983">
              <a:extLst>
                <a:ext uri="{FF2B5EF4-FFF2-40B4-BE49-F238E27FC236}">
                  <a16:creationId xmlns:a16="http://schemas.microsoft.com/office/drawing/2014/main" id="{8C608291-0539-A11D-5E50-525F3F9644B3}"/>
                </a:ext>
              </a:extLst>
            </p:cNvPr>
            <p:cNvSpPr/>
            <p:nvPr/>
          </p:nvSpPr>
          <p:spPr bwMode="gray">
            <a:xfrm>
              <a:off x="329438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85" name="Forme libre : forme 7984">
              <a:extLst>
                <a:ext uri="{FF2B5EF4-FFF2-40B4-BE49-F238E27FC236}">
                  <a16:creationId xmlns:a16="http://schemas.microsoft.com/office/drawing/2014/main" id="{34613587-9FBC-3BE0-98D1-7E0D4F0A6B39}"/>
                </a:ext>
              </a:extLst>
            </p:cNvPr>
            <p:cNvSpPr/>
            <p:nvPr/>
          </p:nvSpPr>
          <p:spPr bwMode="gray">
            <a:xfrm>
              <a:off x="324485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86" name="Forme libre : forme 7985">
              <a:extLst>
                <a:ext uri="{FF2B5EF4-FFF2-40B4-BE49-F238E27FC236}">
                  <a16:creationId xmlns:a16="http://schemas.microsoft.com/office/drawing/2014/main" id="{FED75EE7-C5FF-1AF0-2386-F2E338FB5258}"/>
                </a:ext>
              </a:extLst>
            </p:cNvPr>
            <p:cNvSpPr/>
            <p:nvPr/>
          </p:nvSpPr>
          <p:spPr bwMode="gray">
            <a:xfrm>
              <a:off x="319532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87" name="Forme libre : forme 7986">
              <a:extLst>
                <a:ext uri="{FF2B5EF4-FFF2-40B4-BE49-F238E27FC236}">
                  <a16:creationId xmlns:a16="http://schemas.microsoft.com/office/drawing/2014/main" id="{F0D04CA7-C1A6-E020-BE29-556F748C5983}"/>
                </a:ext>
              </a:extLst>
            </p:cNvPr>
            <p:cNvSpPr/>
            <p:nvPr/>
          </p:nvSpPr>
          <p:spPr bwMode="gray">
            <a:xfrm>
              <a:off x="314706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88" name="Forme libre : forme 7987">
              <a:extLst>
                <a:ext uri="{FF2B5EF4-FFF2-40B4-BE49-F238E27FC236}">
                  <a16:creationId xmlns:a16="http://schemas.microsoft.com/office/drawing/2014/main" id="{65F76A68-DA05-3823-211E-880B6F107A15}"/>
                </a:ext>
              </a:extLst>
            </p:cNvPr>
            <p:cNvSpPr/>
            <p:nvPr/>
          </p:nvSpPr>
          <p:spPr bwMode="gray">
            <a:xfrm>
              <a:off x="309753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89" name="Forme libre : forme 7988">
              <a:extLst>
                <a:ext uri="{FF2B5EF4-FFF2-40B4-BE49-F238E27FC236}">
                  <a16:creationId xmlns:a16="http://schemas.microsoft.com/office/drawing/2014/main" id="{BC83EDC7-413C-A251-6A47-716DA6BAC588}"/>
                </a:ext>
              </a:extLst>
            </p:cNvPr>
            <p:cNvSpPr/>
            <p:nvPr/>
          </p:nvSpPr>
          <p:spPr bwMode="gray">
            <a:xfrm>
              <a:off x="304927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90" name="Forme libre : forme 7989">
              <a:extLst>
                <a:ext uri="{FF2B5EF4-FFF2-40B4-BE49-F238E27FC236}">
                  <a16:creationId xmlns:a16="http://schemas.microsoft.com/office/drawing/2014/main" id="{13395D81-9AD4-0527-D1B4-278884710F26}"/>
                </a:ext>
              </a:extLst>
            </p:cNvPr>
            <p:cNvSpPr/>
            <p:nvPr/>
          </p:nvSpPr>
          <p:spPr bwMode="gray">
            <a:xfrm>
              <a:off x="299974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91" name="Forme libre : forme 7990">
              <a:extLst>
                <a:ext uri="{FF2B5EF4-FFF2-40B4-BE49-F238E27FC236}">
                  <a16:creationId xmlns:a16="http://schemas.microsoft.com/office/drawing/2014/main" id="{90C177DE-9218-AEB1-D702-9C6FBF5FC5B1}"/>
                </a:ext>
              </a:extLst>
            </p:cNvPr>
            <p:cNvSpPr/>
            <p:nvPr/>
          </p:nvSpPr>
          <p:spPr bwMode="gray">
            <a:xfrm>
              <a:off x="295021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92" name="Forme libre : forme 7991">
              <a:extLst>
                <a:ext uri="{FF2B5EF4-FFF2-40B4-BE49-F238E27FC236}">
                  <a16:creationId xmlns:a16="http://schemas.microsoft.com/office/drawing/2014/main" id="{AE20F801-0BE7-C5F9-17BD-895F7B076585}"/>
                </a:ext>
              </a:extLst>
            </p:cNvPr>
            <p:cNvSpPr/>
            <p:nvPr/>
          </p:nvSpPr>
          <p:spPr bwMode="gray">
            <a:xfrm>
              <a:off x="270510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93" name="Forme libre : forme 7992">
              <a:extLst>
                <a:ext uri="{FF2B5EF4-FFF2-40B4-BE49-F238E27FC236}">
                  <a16:creationId xmlns:a16="http://schemas.microsoft.com/office/drawing/2014/main" id="{2616F86D-15E2-9792-E5B5-55E14BBA0DD2}"/>
                </a:ext>
              </a:extLst>
            </p:cNvPr>
            <p:cNvSpPr/>
            <p:nvPr/>
          </p:nvSpPr>
          <p:spPr bwMode="gray">
            <a:xfrm>
              <a:off x="265684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94" name="Forme libre : forme 7993">
              <a:extLst>
                <a:ext uri="{FF2B5EF4-FFF2-40B4-BE49-F238E27FC236}">
                  <a16:creationId xmlns:a16="http://schemas.microsoft.com/office/drawing/2014/main" id="{ADEF586F-A2AB-F1C2-A5F9-CB6E28D3C0C2}"/>
                </a:ext>
              </a:extLst>
            </p:cNvPr>
            <p:cNvSpPr/>
            <p:nvPr/>
          </p:nvSpPr>
          <p:spPr bwMode="gray">
            <a:xfrm>
              <a:off x="260731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95" name="Forme libre : forme 7994">
              <a:extLst>
                <a:ext uri="{FF2B5EF4-FFF2-40B4-BE49-F238E27FC236}">
                  <a16:creationId xmlns:a16="http://schemas.microsoft.com/office/drawing/2014/main" id="{23E49CB6-371E-3A34-AD68-F25B570C778D}"/>
                </a:ext>
              </a:extLst>
            </p:cNvPr>
            <p:cNvSpPr/>
            <p:nvPr/>
          </p:nvSpPr>
          <p:spPr bwMode="gray">
            <a:xfrm>
              <a:off x="255905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96" name="Forme libre : forme 7995">
              <a:extLst>
                <a:ext uri="{FF2B5EF4-FFF2-40B4-BE49-F238E27FC236}">
                  <a16:creationId xmlns:a16="http://schemas.microsoft.com/office/drawing/2014/main" id="{84FD0130-D7E0-9A04-D871-1E8DFA70E2FC}"/>
                </a:ext>
              </a:extLst>
            </p:cNvPr>
            <p:cNvSpPr/>
            <p:nvPr/>
          </p:nvSpPr>
          <p:spPr bwMode="gray">
            <a:xfrm>
              <a:off x="250952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97" name="Forme libre : forme 7996">
              <a:extLst>
                <a:ext uri="{FF2B5EF4-FFF2-40B4-BE49-F238E27FC236}">
                  <a16:creationId xmlns:a16="http://schemas.microsoft.com/office/drawing/2014/main" id="{84FD2BC2-A939-E4AA-194B-E9A3E56D8F9E}"/>
                </a:ext>
              </a:extLst>
            </p:cNvPr>
            <p:cNvSpPr/>
            <p:nvPr/>
          </p:nvSpPr>
          <p:spPr bwMode="gray">
            <a:xfrm>
              <a:off x="245999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98" name="Forme libre : forme 7997">
              <a:extLst>
                <a:ext uri="{FF2B5EF4-FFF2-40B4-BE49-F238E27FC236}">
                  <a16:creationId xmlns:a16="http://schemas.microsoft.com/office/drawing/2014/main" id="{958F2102-759A-1D19-818F-FDAD4A5C2F1E}"/>
                </a:ext>
              </a:extLst>
            </p:cNvPr>
            <p:cNvSpPr/>
            <p:nvPr/>
          </p:nvSpPr>
          <p:spPr bwMode="gray">
            <a:xfrm>
              <a:off x="241173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99" name="Forme libre : forme 7998">
              <a:extLst>
                <a:ext uri="{FF2B5EF4-FFF2-40B4-BE49-F238E27FC236}">
                  <a16:creationId xmlns:a16="http://schemas.microsoft.com/office/drawing/2014/main" id="{9A881C42-D34E-F793-B7F6-F37EA65F233E}"/>
                </a:ext>
              </a:extLst>
            </p:cNvPr>
            <p:cNvSpPr/>
            <p:nvPr/>
          </p:nvSpPr>
          <p:spPr bwMode="gray">
            <a:xfrm>
              <a:off x="236220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00" name="Forme libre : forme 7999">
              <a:extLst>
                <a:ext uri="{FF2B5EF4-FFF2-40B4-BE49-F238E27FC236}">
                  <a16:creationId xmlns:a16="http://schemas.microsoft.com/office/drawing/2014/main" id="{10961601-FF49-A819-63E9-A8BDE8AD28D6}"/>
                </a:ext>
              </a:extLst>
            </p:cNvPr>
            <p:cNvSpPr/>
            <p:nvPr/>
          </p:nvSpPr>
          <p:spPr bwMode="gray">
            <a:xfrm>
              <a:off x="231394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01" name="Forme libre : forme 8000">
              <a:extLst>
                <a:ext uri="{FF2B5EF4-FFF2-40B4-BE49-F238E27FC236}">
                  <a16:creationId xmlns:a16="http://schemas.microsoft.com/office/drawing/2014/main" id="{EA0B0777-7DC3-18EB-A88D-272EFCB9F383}"/>
                </a:ext>
              </a:extLst>
            </p:cNvPr>
            <p:cNvSpPr/>
            <p:nvPr/>
          </p:nvSpPr>
          <p:spPr bwMode="gray">
            <a:xfrm>
              <a:off x="226441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02" name="Forme libre : forme 8001">
              <a:extLst>
                <a:ext uri="{FF2B5EF4-FFF2-40B4-BE49-F238E27FC236}">
                  <a16:creationId xmlns:a16="http://schemas.microsoft.com/office/drawing/2014/main" id="{3A735677-066C-ABAD-F645-50924460A68B}"/>
                </a:ext>
              </a:extLst>
            </p:cNvPr>
            <p:cNvSpPr/>
            <p:nvPr/>
          </p:nvSpPr>
          <p:spPr bwMode="gray">
            <a:xfrm>
              <a:off x="221488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03" name="Forme libre : forme 8002">
              <a:extLst>
                <a:ext uri="{FF2B5EF4-FFF2-40B4-BE49-F238E27FC236}">
                  <a16:creationId xmlns:a16="http://schemas.microsoft.com/office/drawing/2014/main" id="{9E5B4C53-EB79-B675-6CAB-03EEBBB4BE0D}"/>
                </a:ext>
              </a:extLst>
            </p:cNvPr>
            <p:cNvSpPr/>
            <p:nvPr/>
          </p:nvSpPr>
          <p:spPr bwMode="gray">
            <a:xfrm>
              <a:off x="196977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04" name="Forme libre : forme 8003">
              <a:extLst>
                <a:ext uri="{FF2B5EF4-FFF2-40B4-BE49-F238E27FC236}">
                  <a16:creationId xmlns:a16="http://schemas.microsoft.com/office/drawing/2014/main" id="{1538827D-A9CF-709F-129C-FDEBB5B2B35A}"/>
                </a:ext>
              </a:extLst>
            </p:cNvPr>
            <p:cNvSpPr/>
            <p:nvPr/>
          </p:nvSpPr>
          <p:spPr bwMode="gray">
            <a:xfrm>
              <a:off x="192151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05" name="Forme libre : forme 8004">
              <a:extLst>
                <a:ext uri="{FF2B5EF4-FFF2-40B4-BE49-F238E27FC236}">
                  <a16:creationId xmlns:a16="http://schemas.microsoft.com/office/drawing/2014/main" id="{E5F52A62-3A68-D19A-E8ED-0B81C11F916B}"/>
                </a:ext>
              </a:extLst>
            </p:cNvPr>
            <p:cNvSpPr/>
            <p:nvPr/>
          </p:nvSpPr>
          <p:spPr bwMode="gray">
            <a:xfrm>
              <a:off x="177419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06" name="Forme libre : forme 8005">
              <a:extLst>
                <a:ext uri="{FF2B5EF4-FFF2-40B4-BE49-F238E27FC236}">
                  <a16:creationId xmlns:a16="http://schemas.microsoft.com/office/drawing/2014/main" id="{A470203B-1000-3804-EAE1-FCE287EDC1FD}"/>
                </a:ext>
              </a:extLst>
            </p:cNvPr>
            <p:cNvSpPr/>
            <p:nvPr/>
          </p:nvSpPr>
          <p:spPr bwMode="gray">
            <a:xfrm>
              <a:off x="172593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07" name="Forme libre : forme 8006">
              <a:extLst>
                <a:ext uri="{FF2B5EF4-FFF2-40B4-BE49-F238E27FC236}">
                  <a16:creationId xmlns:a16="http://schemas.microsoft.com/office/drawing/2014/main" id="{89CD5316-D837-7BE3-18DC-28B9058E6B38}"/>
                </a:ext>
              </a:extLst>
            </p:cNvPr>
            <p:cNvSpPr/>
            <p:nvPr/>
          </p:nvSpPr>
          <p:spPr bwMode="gray">
            <a:xfrm>
              <a:off x="167640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08" name="Forme libre : forme 8007">
              <a:extLst>
                <a:ext uri="{FF2B5EF4-FFF2-40B4-BE49-F238E27FC236}">
                  <a16:creationId xmlns:a16="http://schemas.microsoft.com/office/drawing/2014/main" id="{F079D863-4B44-36D7-8F01-BEACBE643508}"/>
                </a:ext>
              </a:extLst>
            </p:cNvPr>
            <p:cNvSpPr/>
            <p:nvPr/>
          </p:nvSpPr>
          <p:spPr bwMode="gray">
            <a:xfrm>
              <a:off x="1626870" y="223393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09" name="Forme libre : forme 8008">
              <a:extLst>
                <a:ext uri="{FF2B5EF4-FFF2-40B4-BE49-F238E27FC236}">
                  <a16:creationId xmlns:a16="http://schemas.microsoft.com/office/drawing/2014/main" id="{0F1A49F6-EF04-6C0D-904F-0541B390A0A4}"/>
                </a:ext>
              </a:extLst>
            </p:cNvPr>
            <p:cNvSpPr/>
            <p:nvPr/>
          </p:nvSpPr>
          <p:spPr bwMode="gray">
            <a:xfrm>
              <a:off x="1578610" y="22339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10" name="Forme libre : forme 8009">
              <a:extLst>
                <a:ext uri="{FF2B5EF4-FFF2-40B4-BE49-F238E27FC236}">
                  <a16:creationId xmlns:a16="http://schemas.microsoft.com/office/drawing/2014/main" id="{444D8240-5FDE-E65E-B7D3-A9F41AF499A2}"/>
                </a:ext>
              </a:extLst>
            </p:cNvPr>
            <p:cNvSpPr/>
            <p:nvPr/>
          </p:nvSpPr>
          <p:spPr bwMode="gray">
            <a:xfrm>
              <a:off x="1529080" y="22339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11" name="Forme libre : forme 8010">
              <a:extLst>
                <a:ext uri="{FF2B5EF4-FFF2-40B4-BE49-F238E27FC236}">
                  <a16:creationId xmlns:a16="http://schemas.microsoft.com/office/drawing/2014/main" id="{4FFDF88D-0854-081A-9D39-EBD03289566E}"/>
                </a:ext>
              </a:extLst>
            </p:cNvPr>
            <p:cNvSpPr/>
            <p:nvPr/>
          </p:nvSpPr>
          <p:spPr bwMode="gray">
            <a:xfrm>
              <a:off x="1480820" y="22339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12" name="Forme libre : forme 8011">
              <a:extLst>
                <a:ext uri="{FF2B5EF4-FFF2-40B4-BE49-F238E27FC236}">
                  <a16:creationId xmlns:a16="http://schemas.microsoft.com/office/drawing/2014/main" id="{705D82E7-6010-7D39-C572-B8402191D614}"/>
                </a:ext>
              </a:extLst>
            </p:cNvPr>
            <p:cNvSpPr/>
            <p:nvPr/>
          </p:nvSpPr>
          <p:spPr bwMode="gray">
            <a:xfrm>
              <a:off x="1431290" y="22339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13" name="Forme libre : forme 8012">
              <a:extLst>
                <a:ext uri="{FF2B5EF4-FFF2-40B4-BE49-F238E27FC236}">
                  <a16:creationId xmlns:a16="http://schemas.microsoft.com/office/drawing/2014/main" id="{9B7539F3-BD8B-D856-B004-CF407D7DB19E}"/>
                </a:ext>
              </a:extLst>
            </p:cNvPr>
            <p:cNvSpPr/>
            <p:nvPr/>
          </p:nvSpPr>
          <p:spPr bwMode="gray">
            <a:xfrm>
              <a:off x="1381760" y="22339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14" name="Forme libre : forme 8013">
              <a:extLst>
                <a:ext uri="{FF2B5EF4-FFF2-40B4-BE49-F238E27FC236}">
                  <a16:creationId xmlns:a16="http://schemas.microsoft.com/office/drawing/2014/main" id="{463CB7AA-28AA-D69C-523F-DDED817CA119}"/>
                </a:ext>
              </a:extLst>
            </p:cNvPr>
            <p:cNvSpPr/>
            <p:nvPr/>
          </p:nvSpPr>
          <p:spPr bwMode="gray">
            <a:xfrm>
              <a:off x="1333500" y="22339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15" name="Forme libre : forme 8014">
              <a:extLst>
                <a:ext uri="{FF2B5EF4-FFF2-40B4-BE49-F238E27FC236}">
                  <a16:creationId xmlns:a16="http://schemas.microsoft.com/office/drawing/2014/main" id="{1D9642F2-1815-DFA4-1BF1-69FC437CDE1C}"/>
                </a:ext>
              </a:extLst>
            </p:cNvPr>
            <p:cNvSpPr/>
            <p:nvPr/>
          </p:nvSpPr>
          <p:spPr bwMode="gray">
            <a:xfrm>
              <a:off x="1283970" y="22339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16" name="Forme libre : forme 8015">
              <a:extLst>
                <a:ext uri="{FF2B5EF4-FFF2-40B4-BE49-F238E27FC236}">
                  <a16:creationId xmlns:a16="http://schemas.microsoft.com/office/drawing/2014/main" id="{FF9288BB-1F1B-AEED-8059-D3998F122F2B}"/>
                </a:ext>
              </a:extLst>
            </p:cNvPr>
            <p:cNvSpPr/>
            <p:nvPr/>
          </p:nvSpPr>
          <p:spPr bwMode="gray">
            <a:xfrm>
              <a:off x="1235710" y="22339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17" name="Forme libre : forme 8016">
              <a:extLst>
                <a:ext uri="{FF2B5EF4-FFF2-40B4-BE49-F238E27FC236}">
                  <a16:creationId xmlns:a16="http://schemas.microsoft.com/office/drawing/2014/main" id="{FF2D5BF1-BF4D-DF15-39AE-10A00951C7AB}"/>
                </a:ext>
              </a:extLst>
            </p:cNvPr>
            <p:cNvSpPr/>
            <p:nvPr/>
          </p:nvSpPr>
          <p:spPr bwMode="gray">
            <a:xfrm>
              <a:off x="1186180" y="22339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18" name="Forme libre : forme 8017">
              <a:extLst>
                <a:ext uri="{FF2B5EF4-FFF2-40B4-BE49-F238E27FC236}">
                  <a16:creationId xmlns:a16="http://schemas.microsoft.com/office/drawing/2014/main" id="{22282E9E-F79D-BDAA-185A-DEFD7D793FB9}"/>
                </a:ext>
              </a:extLst>
            </p:cNvPr>
            <p:cNvSpPr/>
            <p:nvPr/>
          </p:nvSpPr>
          <p:spPr bwMode="gray">
            <a:xfrm>
              <a:off x="1136650" y="22339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19" name="Forme libre : forme 8018">
              <a:extLst>
                <a:ext uri="{FF2B5EF4-FFF2-40B4-BE49-F238E27FC236}">
                  <a16:creationId xmlns:a16="http://schemas.microsoft.com/office/drawing/2014/main" id="{555A325A-19EE-133A-BC1B-9D753BC4300A}"/>
                </a:ext>
              </a:extLst>
            </p:cNvPr>
            <p:cNvSpPr/>
            <p:nvPr/>
          </p:nvSpPr>
          <p:spPr bwMode="gray">
            <a:xfrm>
              <a:off x="1088390" y="22339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20" name="Forme libre : forme 8019">
              <a:extLst>
                <a:ext uri="{FF2B5EF4-FFF2-40B4-BE49-F238E27FC236}">
                  <a16:creationId xmlns:a16="http://schemas.microsoft.com/office/drawing/2014/main" id="{3109D80B-2A03-EDC4-E17D-BAE4E5BE9D1E}"/>
                </a:ext>
              </a:extLst>
            </p:cNvPr>
            <p:cNvSpPr/>
            <p:nvPr/>
          </p:nvSpPr>
          <p:spPr bwMode="gray">
            <a:xfrm>
              <a:off x="1038860" y="22339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21" name="Forme libre : forme 8020">
              <a:extLst>
                <a:ext uri="{FF2B5EF4-FFF2-40B4-BE49-F238E27FC236}">
                  <a16:creationId xmlns:a16="http://schemas.microsoft.com/office/drawing/2014/main" id="{A9AFDC7E-66AF-67E6-9F4B-844F5778987E}"/>
                </a:ext>
              </a:extLst>
            </p:cNvPr>
            <p:cNvSpPr/>
            <p:nvPr/>
          </p:nvSpPr>
          <p:spPr bwMode="gray">
            <a:xfrm>
              <a:off x="990600" y="22339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22" name="Forme libre : forme 8021">
              <a:extLst>
                <a:ext uri="{FF2B5EF4-FFF2-40B4-BE49-F238E27FC236}">
                  <a16:creationId xmlns:a16="http://schemas.microsoft.com/office/drawing/2014/main" id="{D3B00039-D1CD-F01D-2A30-994DAEA9359C}"/>
                </a:ext>
              </a:extLst>
            </p:cNvPr>
            <p:cNvSpPr/>
            <p:nvPr/>
          </p:nvSpPr>
          <p:spPr bwMode="gray">
            <a:xfrm>
              <a:off x="941069" y="22339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23" name="Forme libre : forme 8022">
              <a:extLst>
                <a:ext uri="{FF2B5EF4-FFF2-40B4-BE49-F238E27FC236}">
                  <a16:creationId xmlns:a16="http://schemas.microsoft.com/office/drawing/2014/main" id="{99A6C339-AAE7-286F-740B-C4CA64CAC7A3}"/>
                </a:ext>
              </a:extLst>
            </p:cNvPr>
            <p:cNvSpPr/>
            <p:nvPr/>
          </p:nvSpPr>
          <p:spPr bwMode="gray">
            <a:xfrm>
              <a:off x="891540" y="223393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24" name="Forme libre : forme 8023">
              <a:extLst>
                <a:ext uri="{FF2B5EF4-FFF2-40B4-BE49-F238E27FC236}">
                  <a16:creationId xmlns:a16="http://schemas.microsoft.com/office/drawing/2014/main" id="{630C680F-FF24-266E-2C7B-3518B3B1379E}"/>
                </a:ext>
              </a:extLst>
            </p:cNvPr>
            <p:cNvSpPr/>
            <p:nvPr/>
          </p:nvSpPr>
          <p:spPr bwMode="gray">
            <a:xfrm>
              <a:off x="6724650" y="21844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4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25" name="Forme libre : forme 8024">
              <a:extLst>
                <a:ext uri="{FF2B5EF4-FFF2-40B4-BE49-F238E27FC236}">
                  <a16:creationId xmlns:a16="http://schemas.microsoft.com/office/drawing/2014/main" id="{5147CBF1-E310-B2BD-BD0B-9F0D97198742}"/>
                </a:ext>
              </a:extLst>
            </p:cNvPr>
            <p:cNvSpPr/>
            <p:nvPr/>
          </p:nvSpPr>
          <p:spPr bwMode="gray">
            <a:xfrm>
              <a:off x="6675119" y="21844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26" name="Forme libre : forme 8025">
              <a:extLst>
                <a:ext uri="{FF2B5EF4-FFF2-40B4-BE49-F238E27FC236}">
                  <a16:creationId xmlns:a16="http://schemas.microsoft.com/office/drawing/2014/main" id="{2F015F03-7774-67CD-DB56-DD9F6BDBC588}"/>
                </a:ext>
              </a:extLst>
            </p:cNvPr>
            <p:cNvSpPr/>
            <p:nvPr/>
          </p:nvSpPr>
          <p:spPr bwMode="gray">
            <a:xfrm>
              <a:off x="6626859" y="21844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27" name="Forme libre : forme 8026">
              <a:extLst>
                <a:ext uri="{FF2B5EF4-FFF2-40B4-BE49-F238E27FC236}">
                  <a16:creationId xmlns:a16="http://schemas.microsoft.com/office/drawing/2014/main" id="{79CD7EAB-3132-F0CC-A610-5CE2B8C4D7A9}"/>
                </a:ext>
              </a:extLst>
            </p:cNvPr>
            <p:cNvSpPr/>
            <p:nvPr/>
          </p:nvSpPr>
          <p:spPr bwMode="gray">
            <a:xfrm>
              <a:off x="6577330" y="21844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2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28" name="Forme libre : forme 8027">
              <a:extLst>
                <a:ext uri="{FF2B5EF4-FFF2-40B4-BE49-F238E27FC236}">
                  <a16:creationId xmlns:a16="http://schemas.microsoft.com/office/drawing/2014/main" id="{55CD2922-1258-9C61-11C7-1682FD096BA8}"/>
                </a:ext>
              </a:extLst>
            </p:cNvPr>
            <p:cNvSpPr/>
            <p:nvPr/>
          </p:nvSpPr>
          <p:spPr bwMode="gray">
            <a:xfrm>
              <a:off x="6529069" y="21844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29" name="Forme libre : forme 8028">
              <a:extLst>
                <a:ext uri="{FF2B5EF4-FFF2-40B4-BE49-F238E27FC236}">
                  <a16:creationId xmlns:a16="http://schemas.microsoft.com/office/drawing/2014/main" id="{2951C55E-4F94-3289-4501-F9D6502A4F45}"/>
                </a:ext>
              </a:extLst>
            </p:cNvPr>
            <p:cNvSpPr/>
            <p:nvPr/>
          </p:nvSpPr>
          <p:spPr bwMode="gray">
            <a:xfrm>
              <a:off x="6479540" y="21844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-1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-1" y="23657"/>
                    <a:pt x="-1" y="15240"/>
                  </a:cubicBezTo>
                  <a:cubicBezTo>
                    <a:pt x="-1" y="6823"/>
                    <a:pt x="6823" y="0"/>
                    <a:pt x="15240" y="0"/>
                  </a:cubicBezTo>
                  <a:cubicBezTo>
                    <a:pt x="23656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30" name="Forme libre : forme 8029">
              <a:extLst>
                <a:ext uri="{FF2B5EF4-FFF2-40B4-BE49-F238E27FC236}">
                  <a16:creationId xmlns:a16="http://schemas.microsoft.com/office/drawing/2014/main" id="{69F51D56-B493-6173-9565-25D1681678A4}"/>
                </a:ext>
              </a:extLst>
            </p:cNvPr>
            <p:cNvSpPr/>
            <p:nvPr/>
          </p:nvSpPr>
          <p:spPr bwMode="gray">
            <a:xfrm>
              <a:off x="643001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31" name="Forme libre : forme 8030">
              <a:extLst>
                <a:ext uri="{FF2B5EF4-FFF2-40B4-BE49-F238E27FC236}">
                  <a16:creationId xmlns:a16="http://schemas.microsoft.com/office/drawing/2014/main" id="{E8339295-C08C-2BD4-6291-7527A276A522}"/>
                </a:ext>
              </a:extLst>
            </p:cNvPr>
            <p:cNvSpPr/>
            <p:nvPr/>
          </p:nvSpPr>
          <p:spPr bwMode="gray">
            <a:xfrm>
              <a:off x="638175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32" name="Forme libre : forme 8031">
              <a:extLst>
                <a:ext uri="{FF2B5EF4-FFF2-40B4-BE49-F238E27FC236}">
                  <a16:creationId xmlns:a16="http://schemas.microsoft.com/office/drawing/2014/main" id="{470146E7-0A50-521A-CBAA-514C3AA1984F}"/>
                </a:ext>
              </a:extLst>
            </p:cNvPr>
            <p:cNvSpPr/>
            <p:nvPr/>
          </p:nvSpPr>
          <p:spPr bwMode="gray">
            <a:xfrm>
              <a:off x="633222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33" name="Forme libre : forme 8032">
              <a:extLst>
                <a:ext uri="{FF2B5EF4-FFF2-40B4-BE49-F238E27FC236}">
                  <a16:creationId xmlns:a16="http://schemas.microsoft.com/office/drawing/2014/main" id="{49C2AEE8-9F43-C183-78AF-BE62F0F99FC8}"/>
                </a:ext>
              </a:extLst>
            </p:cNvPr>
            <p:cNvSpPr/>
            <p:nvPr/>
          </p:nvSpPr>
          <p:spPr bwMode="gray">
            <a:xfrm>
              <a:off x="628396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34" name="Forme libre : forme 8033">
              <a:extLst>
                <a:ext uri="{FF2B5EF4-FFF2-40B4-BE49-F238E27FC236}">
                  <a16:creationId xmlns:a16="http://schemas.microsoft.com/office/drawing/2014/main" id="{DB27554D-1EDA-01D2-2716-A007AC0B62D9}"/>
                </a:ext>
              </a:extLst>
            </p:cNvPr>
            <p:cNvSpPr/>
            <p:nvPr/>
          </p:nvSpPr>
          <p:spPr bwMode="gray">
            <a:xfrm>
              <a:off x="623443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35" name="Forme libre : forme 8034">
              <a:extLst>
                <a:ext uri="{FF2B5EF4-FFF2-40B4-BE49-F238E27FC236}">
                  <a16:creationId xmlns:a16="http://schemas.microsoft.com/office/drawing/2014/main" id="{46149059-F815-CE09-CBBE-E2A681113E74}"/>
                </a:ext>
              </a:extLst>
            </p:cNvPr>
            <p:cNvSpPr/>
            <p:nvPr/>
          </p:nvSpPr>
          <p:spPr bwMode="gray">
            <a:xfrm>
              <a:off x="618490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36" name="Forme libre : forme 8035">
              <a:extLst>
                <a:ext uri="{FF2B5EF4-FFF2-40B4-BE49-F238E27FC236}">
                  <a16:creationId xmlns:a16="http://schemas.microsoft.com/office/drawing/2014/main" id="{DAC21572-492A-0981-CB93-DA287D7FE80F}"/>
                </a:ext>
              </a:extLst>
            </p:cNvPr>
            <p:cNvSpPr/>
            <p:nvPr/>
          </p:nvSpPr>
          <p:spPr bwMode="gray">
            <a:xfrm>
              <a:off x="613664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37" name="Forme libre : forme 8036">
              <a:extLst>
                <a:ext uri="{FF2B5EF4-FFF2-40B4-BE49-F238E27FC236}">
                  <a16:creationId xmlns:a16="http://schemas.microsoft.com/office/drawing/2014/main" id="{56DC270B-5FA5-80AB-AC2F-CBB359174F5C}"/>
                </a:ext>
              </a:extLst>
            </p:cNvPr>
            <p:cNvSpPr/>
            <p:nvPr/>
          </p:nvSpPr>
          <p:spPr bwMode="gray">
            <a:xfrm>
              <a:off x="608711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38" name="Forme libre : forme 8037">
              <a:extLst>
                <a:ext uri="{FF2B5EF4-FFF2-40B4-BE49-F238E27FC236}">
                  <a16:creationId xmlns:a16="http://schemas.microsoft.com/office/drawing/2014/main" id="{A2A3E427-0DA6-4D1F-D75D-2B71E967ACA6}"/>
                </a:ext>
              </a:extLst>
            </p:cNvPr>
            <p:cNvSpPr/>
            <p:nvPr/>
          </p:nvSpPr>
          <p:spPr bwMode="gray">
            <a:xfrm>
              <a:off x="603885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39" name="Forme libre : forme 8038">
              <a:extLst>
                <a:ext uri="{FF2B5EF4-FFF2-40B4-BE49-F238E27FC236}">
                  <a16:creationId xmlns:a16="http://schemas.microsoft.com/office/drawing/2014/main" id="{30890628-8C87-CF68-D636-02D322764AD0}"/>
                </a:ext>
              </a:extLst>
            </p:cNvPr>
            <p:cNvSpPr/>
            <p:nvPr/>
          </p:nvSpPr>
          <p:spPr bwMode="gray">
            <a:xfrm>
              <a:off x="598932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40" name="Forme libre : forme 8039">
              <a:extLst>
                <a:ext uri="{FF2B5EF4-FFF2-40B4-BE49-F238E27FC236}">
                  <a16:creationId xmlns:a16="http://schemas.microsoft.com/office/drawing/2014/main" id="{E7F7C628-19C7-AFC4-E6A9-CE6F82D26DDB}"/>
                </a:ext>
              </a:extLst>
            </p:cNvPr>
            <p:cNvSpPr/>
            <p:nvPr/>
          </p:nvSpPr>
          <p:spPr bwMode="gray">
            <a:xfrm>
              <a:off x="594106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41" name="Forme libre : forme 8040">
              <a:extLst>
                <a:ext uri="{FF2B5EF4-FFF2-40B4-BE49-F238E27FC236}">
                  <a16:creationId xmlns:a16="http://schemas.microsoft.com/office/drawing/2014/main" id="{E1D24880-DB48-608F-916A-84C681E54E48}"/>
                </a:ext>
              </a:extLst>
            </p:cNvPr>
            <p:cNvSpPr/>
            <p:nvPr/>
          </p:nvSpPr>
          <p:spPr bwMode="gray">
            <a:xfrm>
              <a:off x="589153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42" name="Forme libre : forme 8041">
              <a:extLst>
                <a:ext uri="{FF2B5EF4-FFF2-40B4-BE49-F238E27FC236}">
                  <a16:creationId xmlns:a16="http://schemas.microsoft.com/office/drawing/2014/main" id="{50394AF0-1D34-057D-7513-833EA18521D3}"/>
                </a:ext>
              </a:extLst>
            </p:cNvPr>
            <p:cNvSpPr/>
            <p:nvPr/>
          </p:nvSpPr>
          <p:spPr bwMode="gray">
            <a:xfrm>
              <a:off x="584200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43" name="Forme libre : forme 8042">
              <a:extLst>
                <a:ext uri="{FF2B5EF4-FFF2-40B4-BE49-F238E27FC236}">
                  <a16:creationId xmlns:a16="http://schemas.microsoft.com/office/drawing/2014/main" id="{2345030E-9DB9-2A11-276E-C38CBF69228C}"/>
                </a:ext>
              </a:extLst>
            </p:cNvPr>
            <p:cNvSpPr/>
            <p:nvPr/>
          </p:nvSpPr>
          <p:spPr bwMode="gray">
            <a:xfrm>
              <a:off x="579374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44" name="Forme libre : forme 8043">
              <a:extLst>
                <a:ext uri="{FF2B5EF4-FFF2-40B4-BE49-F238E27FC236}">
                  <a16:creationId xmlns:a16="http://schemas.microsoft.com/office/drawing/2014/main" id="{ADC1EA40-D95A-185F-D142-1B5D781D36CE}"/>
                </a:ext>
              </a:extLst>
            </p:cNvPr>
            <p:cNvSpPr/>
            <p:nvPr/>
          </p:nvSpPr>
          <p:spPr bwMode="gray">
            <a:xfrm>
              <a:off x="574421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45" name="Forme libre : forme 8044">
              <a:extLst>
                <a:ext uri="{FF2B5EF4-FFF2-40B4-BE49-F238E27FC236}">
                  <a16:creationId xmlns:a16="http://schemas.microsoft.com/office/drawing/2014/main" id="{2B5F0F41-117D-4D67-6255-2A20860EB0BA}"/>
                </a:ext>
              </a:extLst>
            </p:cNvPr>
            <p:cNvSpPr/>
            <p:nvPr/>
          </p:nvSpPr>
          <p:spPr bwMode="gray">
            <a:xfrm>
              <a:off x="569595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46" name="Forme libre : forme 8045">
              <a:extLst>
                <a:ext uri="{FF2B5EF4-FFF2-40B4-BE49-F238E27FC236}">
                  <a16:creationId xmlns:a16="http://schemas.microsoft.com/office/drawing/2014/main" id="{147B2DB6-B785-4422-BF6D-BC8EA3471F5A}"/>
                </a:ext>
              </a:extLst>
            </p:cNvPr>
            <p:cNvSpPr/>
            <p:nvPr/>
          </p:nvSpPr>
          <p:spPr bwMode="gray">
            <a:xfrm>
              <a:off x="564642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47" name="Forme libre : forme 8046">
              <a:extLst>
                <a:ext uri="{FF2B5EF4-FFF2-40B4-BE49-F238E27FC236}">
                  <a16:creationId xmlns:a16="http://schemas.microsoft.com/office/drawing/2014/main" id="{3303A21D-4C4A-39A4-6521-7C2303BDC54A}"/>
                </a:ext>
              </a:extLst>
            </p:cNvPr>
            <p:cNvSpPr/>
            <p:nvPr/>
          </p:nvSpPr>
          <p:spPr bwMode="gray">
            <a:xfrm>
              <a:off x="559689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48" name="Forme libre : forme 8047">
              <a:extLst>
                <a:ext uri="{FF2B5EF4-FFF2-40B4-BE49-F238E27FC236}">
                  <a16:creationId xmlns:a16="http://schemas.microsoft.com/office/drawing/2014/main" id="{42B17891-340B-8084-97EB-A305D2BA42AF}"/>
                </a:ext>
              </a:extLst>
            </p:cNvPr>
            <p:cNvSpPr/>
            <p:nvPr/>
          </p:nvSpPr>
          <p:spPr bwMode="gray">
            <a:xfrm>
              <a:off x="554863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49" name="Forme libre : forme 8048">
              <a:extLst>
                <a:ext uri="{FF2B5EF4-FFF2-40B4-BE49-F238E27FC236}">
                  <a16:creationId xmlns:a16="http://schemas.microsoft.com/office/drawing/2014/main" id="{C16D8711-8B28-3E72-45F9-91D4ABD11926}"/>
                </a:ext>
              </a:extLst>
            </p:cNvPr>
            <p:cNvSpPr/>
            <p:nvPr/>
          </p:nvSpPr>
          <p:spPr bwMode="gray">
            <a:xfrm>
              <a:off x="549910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50" name="Forme libre : forme 8049">
              <a:extLst>
                <a:ext uri="{FF2B5EF4-FFF2-40B4-BE49-F238E27FC236}">
                  <a16:creationId xmlns:a16="http://schemas.microsoft.com/office/drawing/2014/main" id="{E9C7C681-388D-A77C-A5FB-3145E0623898}"/>
                </a:ext>
              </a:extLst>
            </p:cNvPr>
            <p:cNvSpPr/>
            <p:nvPr/>
          </p:nvSpPr>
          <p:spPr bwMode="gray">
            <a:xfrm>
              <a:off x="545084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51" name="Forme libre : forme 8050">
              <a:extLst>
                <a:ext uri="{FF2B5EF4-FFF2-40B4-BE49-F238E27FC236}">
                  <a16:creationId xmlns:a16="http://schemas.microsoft.com/office/drawing/2014/main" id="{B0F40243-7535-8C88-6488-B9C40A9F2DCA}"/>
                </a:ext>
              </a:extLst>
            </p:cNvPr>
            <p:cNvSpPr/>
            <p:nvPr/>
          </p:nvSpPr>
          <p:spPr bwMode="gray">
            <a:xfrm>
              <a:off x="540131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52" name="Forme libre : forme 8051">
              <a:extLst>
                <a:ext uri="{FF2B5EF4-FFF2-40B4-BE49-F238E27FC236}">
                  <a16:creationId xmlns:a16="http://schemas.microsoft.com/office/drawing/2014/main" id="{A0DCE5EF-E9A3-F927-A0D5-01A3609B0373}"/>
                </a:ext>
              </a:extLst>
            </p:cNvPr>
            <p:cNvSpPr/>
            <p:nvPr/>
          </p:nvSpPr>
          <p:spPr bwMode="gray">
            <a:xfrm>
              <a:off x="535178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53" name="Forme libre : forme 8052">
              <a:extLst>
                <a:ext uri="{FF2B5EF4-FFF2-40B4-BE49-F238E27FC236}">
                  <a16:creationId xmlns:a16="http://schemas.microsoft.com/office/drawing/2014/main" id="{054EFEB0-EDB9-44F7-6B2E-440AC33617C4}"/>
                </a:ext>
              </a:extLst>
            </p:cNvPr>
            <p:cNvSpPr/>
            <p:nvPr/>
          </p:nvSpPr>
          <p:spPr bwMode="gray">
            <a:xfrm>
              <a:off x="530352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54" name="Forme libre : forme 8053">
              <a:extLst>
                <a:ext uri="{FF2B5EF4-FFF2-40B4-BE49-F238E27FC236}">
                  <a16:creationId xmlns:a16="http://schemas.microsoft.com/office/drawing/2014/main" id="{DA4831F9-9426-45B1-C293-20E168FB8C01}"/>
                </a:ext>
              </a:extLst>
            </p:cNvPr>
            <p:cNvSpPr/>
            <p:nvPr/>
          </p:nvSpPr>
          <p:spPr bwMode="gray">
            <a:xfrm>
              <a:off x="525399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55" name="Forme libre : forme 8054">
              <a:extLst>
                <a:ext uri="{FF2B5EF4-FFF2-40B4-BE49-F238E27FC236}">
                  <a16:creationId xmlns:a16="http://schemas.microsoft.com/office/drawing/2014/main" id="{DFF0C251-276D-4A8F-0766-703B96BFD186}"/>
                </a:ext>
              </a:extLst>
            </p:cNvPr>
            <p:cNvSpPr/>
            <p:nvPr/>
          </p:nvSpPr>
          <p:spPr bwMode="gray">
            <a:xfrm>
              <a:off x="520573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56" name="Forme libre : forme 8055">
              <a:extLst>
                <a:ext uri="{FF2B5EF4-FFF2-40B4-BE49-F238E27FC236}">
                  <a16:creationId xmlns:a16="http://schemas.microsoft.com/office/drawing/2014/main" id="{F6F428CD-4BD4-57FA-8CF6-F882CE9239D4}"/>
                </a:ext>
              </a:extLst>
            </p:cNvPr>
            <p:cNvSpPr/>
            <p:nvPr/>
          </p:nvSpPr>
          <p:spPr bwMode="gray">
            <a:xfrm>
              <a:off x="515620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57" name="Forme libre : forme 8056">
              <a:extLst>
                <a:ext uri="{FF2B5EF4-FFF2-40B4-BE49-F238E27FC236}">
                  <a16:creationId xmlns:a16="http://schemas.microsoft.com/office/drawing/2014/main" id="{499D6E00-A4F0-4B11-338C-73EF34405894}"/>
                </a:ext>
              </a:extLst>
            </p:cNvPr>
            <p:cNvSpPr/>
            <p:nvPr/>
          </p:nvSpPr>
          <p:spPr bwMode="gray">
            <a:xfrm>
              <a:off x="510667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58" name="Forme libre : forme 8057">
              <a:extLst>
                <a:ext uri="{FF2B5EF4-FFF2-40B4-BE49-F238E27FC236}">
                  <a16:creationId xmlns:a16="http://schemas.microsoft.com/office/drawing/2014/main" id="{21642F65-0D43-E48E-B9DD-0F1CCC4C6845}"/>
                </a:ext>
              </a:extLst>
            </p:cNvPr>
            <p:cNvSpPr/>
            <p:nvPr/>
          </p:nvSpPr>
          <p:spPr bwMode="gray">
            <a:xfrm>
              <a:off x="505841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59" name="Forme libre : forme 8058">
              <a:extLst>
                <a:ext uri="{FF2B5EF4-FFF2-40B4-BE49-F238E27FC236}">
                  <a16:creationId xmlns:a16="http://schemas.microsoft.com/office/drawing/2014/main" id="{6DF2698E-94E3-E0D5-984F-1D294E777243}"/>
                </a:ext>
              </a:extLst>
            </p:cNvPr>
            <p:cNvSpPr/>
            <p:nvPr/>
          </p:nvSpPr>
          <p:spPr bwMode="gray">
            <a:xfrm>
              <a:off x="442087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60" name="Forme libre : forme 8059">
              <a:extLst>
                <a:ext uri="{FF2B5EF4-FFF2-40B4-BE49-F238E27FC236}">
                  <a16:creationId xmlns:a16="http://schemas.microsoft.com/office/drawing/2014/main" id="{449603E1-7BB7-9AA2-4EB2-E62E636AC575}"/>
                </a:ext>
              </a:extLst>
            </p:cNvPr>
            <p:cNvSpPr/>
            <p:nvPr/>
          </p:nvSpPr>
          <p:spPr bwMode="gray">
            <a:xfrm>
              <a:off x="437261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61" name="Forme libre : forme 8060">
              <a:extLst>
                <a:ext uri="{FF2B5EF4-FFF2-40B4-BE49-F238E27FC236}">
                  <a16:creationId xmlns:a16="http://schemas.microsoft.com/office/drawing/2014/main" id="{9E3A7A0B-16CD-D9E8-8E9A-8760EAA5E10B}"/>
                </a:ext>
              </a:extLst>
            </p:cNvPr>
            <p:cNvSpPr/>
            <p:nvPr/>
          </p:nvSpPr>
          <p:spPr bwMode="gray">
            <a:xfrm>
              <a:off x="432308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62" name="Forme libre : forme 8061">
              <a:extLst>
                <a:ext uri="{FF2B5EF4-FFF2-40B4-BE49-F238E27FC236}">
                  <a16:creationId xmlns:a16="http://schemas.microsoft.com/office/drawing/2014/main" id="{C43AB2A6-5043-616D-C1B8-F54D9A0290FB}"/>
                </a:ext>
              </a:extLst>
            </p:cNvPr>
            <p:cNvSpPr/>
            <p:nvPr/>
          </p:nvSpPr>
          <p:spPr bwMode="gray">
            <a:xfrm>
              <a:off x="348996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63" name="Forme libre : forme 8062">
              <a:extLst>
                <a:ext uri="{FF2B5EF4-FFF2-40B4-BE49-F238E27FC236}">
                  <a16:creationId xmlns:a16="http://schemas.microsoft.com/office/drawing/2014/main" id="{1A69A0C2-888E-7197-4C4D-27B97BFEF8DC}"/>
                </a:ext>
              </a:extLst>
            </p:cNvPr>
            <p:cNvSpPr/>
            <p:nvPr/>
          </p:nvSpPr>
          <p:spPr bwMode="gray">
            <a:xfrm>
              <a:off x="344043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64" name="Forme libre : forme 8063">
              <a:extLst>
                <a:ext uri="{FF2B5EF4-FFF2-40B4-BE49-F238E27FC236}">
                  <a16:creationId xmlns:a16="http://schemas.microsoft.com/office/drawing/2014/main" id="{F88A1EE6-F5F6-32E5-981C-DBA867A89810}"/>
                </a:ext>
              </a:extLst>
            </p:cNvPr>
            <p:cNvSpPr/>
            <p:nvPr/>
          </p:nvSpPr>
          <p:spPr bwMode="gray">
            <a:xfrm>
              <a:off x="339217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65" name="Forme libre : forme 8064">
              <a:extLst>
                <a:ext uri="{FF2B5EF4-FFF2-40B4-BE49-F238E27FC236}">
                  <a16:creationId xmlns:a16="http://schemas.microsoft.com/office/drawing/2014/main" id="{DA94A28A-8BCA-DB7F-46BB-69856882A408}"/>
                </a:ext>
              </a:extLst>
            </p:cNvPr>
            <p:cNvSpPr/>
            <p:nvPr/>
          </p:nvSpPr>
          <p:spPr bwMode="gray">
            <a:xfrm>
              <a:off x="334264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66" name="Forme libre : forme 8065">
              <a:extLst>
                <a:ext uri="{FF2B5EF4-FFF2-40B4-BE49-F238E27FC236}">
                  <a16:creationId xmlns:a16="http://schemas.microsoft.com/office/drawing/2014/main" id="{54DFCB10-30D6-6E39-8068-62D5BF13E4F9}"/>
                </a:ext>
              </a:extLst>
            </p:cNvPr>
            <p:cNvSpPr/>
            <p:nvPr/>
          </p:nvSpPr>
          <p:spPr bwMode="gray">
            <a:xfrm>
              <a:off x="329438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67" name="Forme libre : forme 8066">
              <a:extLst>
                <a:ext uri="{FF2B5EF4-FFF2-40B4-BE49-F238E27FC236}">
                  <a16:creationId xmlns:a16="http://schemas.microsoft.com/office/drawing/2014/main" id="{04151146-E481-BFFD-BE61-C4CDFF89EA7D}"/>
                </a:ext>
              </a:extLst>
            </p:cNvPr>
            <p:cNvSpPr/>
            <p:nvPr/>
          </p:nvSpPr>
          <p:spPr bwMode="gray">
            <a:xfrm>
              <a:off x="324485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68" name="Forme libre : forme 8067">
              <a:extLst>
                <a:ext uri="{FF2B5EF4-FFF2-40B4-BE49-F238E27FC236}">
                  <a16:creationId xmlns:a16="http://schemas.microsoft.com/office/drawing/2014/main" id="{3728BE47-04E1-F7A0-CBF0-3A353659BE5E}"/>
                </a:ext>
              </a:extLst>
            </p:cNvPr>
            <p:cNvSpPr/>
            <p:nvPr/>
          </p:nvSpPr>
          <p:spPr bwMode="gray">
            <a:xfrm>
              <a:off x="319532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69" name="Forme libre : forme 8068">
              <a:extLst>
                <a:ext uri="{FF2B5EF4-FFF2-40B4-BE49-F238E27FC236}">
                  <a16:creationId xmlns:a16="http://schemas.microsoft.com/office/drawing/2014/main" id="{E825645E-AAF3-89C4-B9FD-B2D9F14E354E}"/>
                </a:ext>
              </a:extLst>
            </p:cNvPr>
            <p:cNvSpPr/>
            <p:nvPr/>
          </p:nvSpPr>
          <p:spPr bwMode="gray">
            <a:xfrm>
              <a:off x="314706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70" name="Forme libre : forme 8069">
              <a:extLst>
                <a:ext uri="{FF2B5EF4-FFF2-40B4-BE49-F238E27FC236}">
                  <a16:creationId xmlns:a16="http://schemas.microsoft.com/office/drawing/2014/main" id="{F902A6A2-43E3-D223-4869-05B7762097D3}"/>
                </a:ext>
              </a:extLst>
            </p:cNvPr>
            <p:cNvSpPr/>
            <p:nvPr/>
          </p:nvSpPr>
          <p:spPr bwMode="gray">
            <a:xfrm>
              <a:off x="309753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71" name="Forme libre : forme 8070">
              <a:extLst>
                <a:ext uri="{FF2B5EF4-FFF2-40B4-BE49-F238E27FC236}">
                  <a16:creationId xmlns:a16="http://schemas.microsoft.com/office/drawing/2014/main" id="{5D7B2352-30FF-FD18-D7E4-F08743D83086}"/>
                </a:ext>
              </a:extLst>
            </p:cNvPr>
            <p:cNvSpPr/>
            <p:nvPr/>
          </p:nvSpPr>
          <p:spPr bwMode="gray">
            <a:xfrm>
              <a:off x="304927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72" name="Forme libre : forme 8071">
              <a:extLst>
                <a:ext uri="{FF2B5EF4-FFF2-40B4-BE49-F238E27FC236}">
                  <a16:creationId xmlns:a16="http://schemas.microsoft.com/office/drawing/2014/main" id="{04B1C4B6-5EB0-BB35-7A3B-A659D19F2542}"/>
                </a:ext>
              </a:extLst>
            </p:cNvPr>
            <p:cNvSpPr/>
            <p:nvPr/>
          </p:nvSpPr>
          <p:spPr bwMode="gray">
            <a:xfrm>
              <a:off x="299974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73" name="Forme libre : forme 8072">
              <a:extLst>
                <a:ext uri="{FF2B5EF4-FFF2-40B4-BE49-F238E27FC236}">
                  <a16:creationId xmlns:a16="http://schemas.microsoft.com/office/drawing/2014/main" id="{EB89DEDE-DDDD-9D99-DB93-19AA7F391B35}"/>
                </a:ext>
              </a:extLst>
            </p:cNvPr>
            <p:cNvSpPr/>
            <p:nvPr/>
          </p:nvSpPr>
          <p:spPr bwMode="gray">
            <a:xfrm>
              <a:off x="295021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74" name="Forme libre : forme 8073">
              <a:extLst>
                <a:ext uri="{FF2B5EF4-FFF2-40B4-BE49-F238E27FC236}">
                  <a16:creationId xmlns:a16="http://schemas.microsoft.com/office/drawing/2014/main" id="{4916B10C-D2B5-8B86-BE2C-DB07B6005DF3}"/>
                </a:ext>
              </a:extLst>
            </p:cNvPr>
            <p:cNvSpPr/>
            <p:nvPr/>
          </p:nvSpPr>
          <p:spPr bwMode="gray">
            <a:xfrm>
              <a:off x="265684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75" name="Forme libre : forme 8074">
              <a:extLst>
                <a:ext uri="{FF2B5EF4-FFF2-40B4-BE49-F238E27FC236}">
                  <a16:creationId xmlns:a16="http://schemas.microsoft.com/office/drawing/2014/main" id="{036234AE-C3A8-DD6C-2857-E73CFA67D911}"/>
                </a:ext>
              </a:extLst>
            </p:cNvPr>
            <p:cNvSpPr/>
            <p:nvPr/>
          </p:nvSpPr>
          <p:spPr bwMode="gray">
            <a:xfrm>
              <a:off x="260731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76" name="Forme libre : forme 8075">
              <a:extLst>
                <a:ext uri="{FF2B5EF4-FFF2-40B4-BE49-F238E27FC236}">
                  <a16:creationId xmlns:a16="http://schemas.microsoft.com/office/drawing/2014/main" id="{944A4F09-F1D2-B061-7CDC-9A8193688EB0}"/>
                </a:ext>
              </a:extLst>
            </p:cNvPr>
            <p:cNvSpPr/>
            <p:nvPr/>
          </p:nvSpPr>
          <p:spPr bwMode="gray">
            <a:xfrm>
              <a:off x="255905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77" name="Forme libre : forme 8076">
              <a:extLst>
                <a:ext uri="{FF2B5EF4-FFF2-40B4-BE49-F238E27FC236}">
                  <a16:creationId xmlns:a16="http://schemas.microsoft.com/office/drawing/2014/main" id="{2E8A6B35-A1BE-7969-80EC-771CEC18FBFF}"/>
                </a:ext>
              </a:extLst>
            </p:cNvPr>
            <p:cNvSpPr/>
            <p:nvPr/>
          </p:nvSpPr>
          <p:spPr bwMode="gray">
            <a:xfrm>
              <a:off x="250952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78" name="Forme libre : forme 8077">
              <a:extLst>
                <a:ext uri="{FF2B5EF4-FFF2-40B4-BE49-F238E27FC236}">
                  <a16:creationId xmlns:a16="http://schemas.microsoft.com/office/drawing/2014/main" id="{90FBEDE5-E2B2-82A6-DAD5-D40204EFC638}"/>
                </a:ext>
              </a:extLst>
            </p:cNvPr>
            <p:cNvSpPr/>
            <p:nvPr/>
          </p:nvSpPr>
          <p:spPr bwMode="gray">
            <a:xfrm>
              <a:off x="245999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79" name="Forme libre : forme 8078">
              <a:extLst>
                <a:ext uri="{FF2B5EF4-FFF2-40B4-BE49-F238E27FC236}">
                  <a16:creationId xmlns:a16="http://schemas.microsoft.com/office/drawing/2014/main" id="{29D07E1E-1204-2308-C91F-78D8993AA6DE}"/>
                </a:ext>
              </a:extLst>
            </p:cNvPr>
            <p:cNvSpPr/>
            <p:nvPr/>
          </p:nvSpPr>
          <p:spPr bwMode="gray">
            <a:xfrm>
              <a:off x="241173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80" name="Forme libre : forme 8079">
              <a:extLst>
                <a:ext uri="{FF2B5EF4-FFF2-40B4-BE49-F238E27FC236}">
                  <a16:creationId xmlns:a16="http://schemas.microsoft.com/office/drawing/2014/main" id="{9EA91BCE-D878-3AAA-AEA1-BAD26C3F0018}"/>
                </a:ext>
              </a:extLst>
            </p:cNvPr>
            <p:cNvSpPr/>
            <p:nvPr/>
          </p:nvSpPr>
          <p:spPr bwMode="gray">
            <a:xfrm>
              <a:off x="236220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81" name="Forme libre : forme 8080">
              <a:extLst>
                <a:ext uri="{FF2B5EF4-FFF2-40B4-BE49-F238E27FC236}">
                  <a16:creationId xmlns:a16="http://schemas.microsoft.com/office/drawing/2014/main" id="{CC01AE9E-1AE1-17A4-EEF2-9FC9A3641215}"/>
                </a:ext>
              </a:extLst>
            </p:cNvPr>
            <p:cNvSpPr/>
            <p:nvPr/>
          </p:nvSpPr>
          <p:spPr bwMode="gray">
            <a:xfrm>
              <a:off x="226441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82" name="Forme libre : forme 8081">
              <a:extLst>
                <a:ext uri="{FF2B5EF4-FFF2-40B4-BE49-F238E27FC236}">
                  <a16:creationId xmlns:a16="http://schemas.microsoft.com/office/drawing/2014/main" id="{1C9B92FC-45F7-AED8-89F2-722755502937}"/>
                </a:ext>
              </a:extLst>
            </p:cNvPr>
            <p:cNvSpPr/>
            <p:nvPr/>
          </p:nvSpPr>
          <p:spPr bwMode="gray">
            <a:xfrm>
              <a:off x="2214880" y="218440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83" name="Forme libre : forme 8082">
              <a:extLst>
                <a:ext uri="{FF2B5EF4-FFF2-40B4-BE49-F238E27FC236}">
                  <a16:creationId xmlns:a16="http://schemas.microsoft.com/office/drawing/2014/main" id="{91DE53D8-D09F-68B9-26CC-66E10D0D7917}"/>
                </a:ext>
              </a:extLst>
            </p:cNvPr>
            <p:cNvSpPr/>
            <p:nvPr/>
          </p:nvSpPr>
          <p:spPr bwMode="gray">
            <a:xfrm>
              <a:off x="1283970" y="21844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84" name="Forme libre : forme 8083">
              <a:extLst>
                <a:ext uri="{FF2B5EF4-FFF2-40B4-BE49-F238E27FC236}">
                  <a16:creationId xmlns:a16="http://schemas.microsoft.com/office/drawing/2014/main" id="{4BDFAA17-4EF7-A4A1-EEF3-CC1438D40F60}"/>
                </a:ext>
              </a:extLst>
            </p:cNvPr>
            <p:cNvSpPr/>
            <p:nvPr/>
          </p:nvSpPr>
          <p:spPr bwMode="gray">
            <a:xfrm>
              <a:off x="1235710" y="21844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85" name="Forme libre : forme 8084">
              <a:extLst>
                <a:ext uri="{FF2B5EF4-FFF2-40B4-BE49-F238E27FC236}">
                  <a16:creationId xmlns:a16="http://schemas.microsoft.com/office/drawing/2014/main" id="{483D3AAB-20C9-6D10-48F1-51854BBEE523}"/>
                </a:ext>
              </a:extLst>
            </p:cNvPr>
            <p:cNvSpPr/>
            <p:nvPr/>
          </p:nvSpPr>
          <p:spPr bwMode="gray">
            <a:xfrm>
              <a:off x="1186180" y="21844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86" name="Forme libre : forme 8085">
              <a:extLst>
                <a:ext uri="{FF2B5EF4-FFF2-40B4-BE49-F238E27FC236}">
                  <a16:creationId xmlns:a16="http://schemas.microsoft.com/office/drawing/2014/main" id="{489CAA64-4BDE-A38F-38F4-56B62878A026}"/>
                </a:ext>
              </a:extLst>
            </p:cNvPr>
            <p:cNvSpPr/>
            <p:nvPr/>
          </p:nvSpPr>
          <p:spPr bwMode="gray">
            <a:xfrm>
              <a:off x="1136650" y="21844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87" name="Forme libre : forme 8086">
              <a:extLst>
                <a:ext uri="{FF2B5EF4-FFF2-40B4-BE49-F238E27FC236}">
                  <a16:creationId xmlns:a16="http://schemas.microsoft.com/office/drawing/2014/main" id="{E793E960-F2EC-1808-5B91-90F62A26E625}"/>
                </a:ext>
              </a:extLst>
            </p:cNvPr>
            <p:cNvSpPr/>
            <p:nvPr/>
          </p:nvSpPr>
          <p:spPr bwMode="gray">
            <a:xfrm>
              <a:off x="1088390" y="2184400"/>
              <a:ext cx="30480" cy="30479"/>
            </a:xfrm>
            <a:custGeom>
              <a:avLst/>
              <a:gdLst>
                <a:gd name="connsiteX0" fmla="*/ 30480 w 30480"/>
                <a:gd name="connsiteY0" fmla="*/ 15240 h 30479"/>
                <a:gd name="connsiteX1" fmla="*/ 15240 w 30480"/>
                <a:gd name="connsiteY1" fmla="*/ 30480 h 30479"/>
                <a:gd name="connsiteX2" fmla="*/ 0 w 30480"/>
                <a:gd name="connsiteY2" fmla="*/ 15240 h 30479"/>
                <a:gd name="connsiteX3" fmla="*/ 15240 w 30480"/>
                <a:gd name="connsiteY3" fmla="*/ 0 h 30479"/>
                <a:gd name="connsiteX4" fmla="*/ 30480 w 30480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88" name="Forme libre : forme 8087">
              <a:extLst>
                <a:ext uri="{FF2B5EF4-FFF2-40B4-BE49-F238E27FC236}">
                  <a16:creationId xmlns:a16="http://schemas.microsoft.com/office/drawing/2014/main" id="{270C4FD6-2353-7341-62CC-B36C1B1D398C}"/>
                </a:ext>
              </a:extLst>
            </p:cNvPr>
            <p:cNvSpPr/>
            <p:nvPr/>
          </p:nvSpPr>
          <p:spPr bwMode="gray">
            <a:xfrm>
              <a:off x="6332220" y="21348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89" name="Forme libre : forme 8088">
              <a:extLst>
                <a:ext uri="{FF2B5EF4-FFF2-40B4-BE49-F238E27FC236}">
                  <a16:creationId xmlns:a16="http://schemas.microsoft.com/office/drawing/2014/main" id="{0A74F772-249C-910F-BB26-F41BDAAE000F}"/>
                </a:ext>
              </a:extLst>
            </p:cNvPr>
            <p:cNvSpPr/>
            <p:nvPr/>
          </p:nvSpPr>
          <p:spPr bwMode="gray">
            <a:xfrm>
              <a:off x="6136640" y="21348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90" name="Forme libre : forme 8089">
              <a:extLst>
                <a:ext uri="{FF2B5EF4-FFF2-40B4-BE49-F238E27FC236}">
                  <a16:creationId xmlns:a16="http://schemas.microsoft.com/office/drawing/2014/main" id="{248F32D4-0493-5475-21EC-A138C057581B}"/>
                </a:ext>
              </a:extLst>
            </p:cNvPr>
            <p:cNvSpPr/>
            <p:nvPr/>
          </p:nvSpPr>
          <p:spPr bwMode="gray">
            <a:xfrm>
              <a:off x="6087110" y="21348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91" name="Forme libre : forme 8090">
              <a:extLst>
                <a:ext uri="{FF2B5EF4-FFF2-40B4-BE49-F238E27FC236}">
                  <a16:creationId xmlns:a16="http://schemas.microsoft.com/office/drawing/2014/main" id="{9CC79EEB-D7E4-468C-D76D-957D9036384B}"/>
                </a:ext>
              </a:extLst>
            </p:cNvPr>
            <p:cNvSpPr/>
            <p:nvPr/>
          </p:nvSpPr>
          <p:spPr bwMode="gray">
            <a:xfrm>
              <a:off x="6038850" y="21348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92" name="Forme libre : forme 8091">
              <a:extLst>
                <a:ext uri="{FF2B5EF4-FFF2-40B4-BE49-F238E27FC236}">
                  <a16:creationId xmlns:a16="http://schemas.microsoft.com/office/drawing/2014/main" id="{9409FC8D-BF8D-8B8F-8AB9-0D24255F93A9}"/>
                </a:ext>
              </a:extLst>
            </p:cNvPr>
            <p:cNvSpPr/>
            <p:nvPr/>
          </p:nvSpPr>
          <p:spPr bwMode="gray">
            <a:xfrm>
              <a:off x="5989320" y="21348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93" name="Forme libre : forme 8092">
              <a:extLst>
                <a:ext uri="{FF2B5EF4-FFF2-40B4-BE49-F238E27FC236}">
                  <a16:creationId xmlns:a16="http://schemas.microsoft.com/office/drawing/2014/main" id="{64329B91-3E03-A68D-6AD8-BF669B1CC363}"/>
                </a:ext>
              </a:extLst>
            </p:cNvPr>
            <p:cNvSpPr/>
            <p:nvPr/>
          </p:nvSpPr>
          <p:spPr bwMode="gray">
            <a:xfrm>
              <a:off x="5941060" y="21348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94" name="Forme libre : forme 8093">
              <a:extLst>
                <a:ext uri="{FF2B5EF4-FFF2-40B4-BE49-F238E27FC236}">
                  <a16:creationId xmlns:a16="http://schemas.microsoft.com/office/drawing/2014/main" id="{B08CB144-F963-1B5D-71CE-5FEE99AA8727}"/>
                </a:ext>
              </a:extLst>
            </p:cNvPr>
            <p:cNvSpPr/>
            <p:nvPr/>
          </p:nvSpPr>
          <p:spPr bwMode="gray">
            <a:xfrm>
              <a:off x="5891530" y="21348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95" name="Forme libre : forme 8094">
              <a:extLst>
                <a:ext uri="{FF2B5EF4-FFF2-40B4-BE49-F238E27FC236}">
                  <a16:creationId xmlns:a16="http://schemas.microsoft.com/office/drawing/2014/main" id="{09B4DBBE-C785-D8EB-D32B-B45274113B36}"/>
                </a:ext>
              </a:extLst>
            </p:cNvPr>
            <p:cNvSpPr/>
            <p:nvPr/>
          </p:nvSpPr>
          <p:spPr bwMode="gray">
            <a:xfrm>
              <a:off x="5842000" y="21348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96" name="Forme libre : forme 8095">
              <a:extLst>
                <a:ext uri="{FF2B5EF4-FFF2-40B4-BE49-F238E27FC236}">
                  <a16:creationId xmlns:a16="http://schemas.microsoft.com/office/drawing/2014/main" id="{147EEC23-E79D-05D2-6609-EA8098F545A7}"/>
                </a:ext>
              </a:extLst>
            </p:cNvPr>
            <p:cNvSpPr/>
            <p:nvPr/>
          </p:nvSpPr>
          <p:spPr bwMode="gray">
            <a:xfrm>
              <a:off x="5793740" y="21348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97" name="Forme libre : forme 8096">
              <a:extLst>
                <a:ext uri="{FF2B5EF4-FFF2-40B4-BE49-F238E27FC236}">
                  <a16:creationId xmlns:a16="http://schemas.microsoft.com/office/drawing/2014/main" id="{563D97E0-35AB-3A61-AF9E-8804F3F7F068}"/>
                </a:ext>
              </a:extLst>
            </p:cNvPr>
            <p:cNvSpPr/>
            <p:nvPr/>
          </p:nvSpPr>
          <p:spPr bwMode="gray">
            <a:xfrm>
              <a:off x="5744210" y="21348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98" name="Forme libre : forme 8097">
              <a:extLst>
                <a:ext uri="{FF2B5EF4-FFF2-40B4-BE49-F238E27FC236}">
                  <a16:creationId xmlns:a16="http://schemas.microsoft.com/office/drawing/2014/main" id="{D2B06403-705A-D5CD-DBD6-0552A56139D2}"/>
                </a:ext>
              </a:extLst>
            </p:cNvPr>
            <p:cNvSpPr/>
            <p:nvPr/>
          </p:nvSpPr>
          <p:spPr bwMode="gray">
            <a:xfrm>
              <a:off x="5695950" y="21348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99" name="Forme libre : forme 8098">
              <a:extLst>
                <a:ext uri="{FF2B5EF4-FFF2-40B4-BE49-F238E27FC236}">
                  <a16:creationId xmlns:a16="http://schemas.microsoft.com/office/drawing/2014/main" id="{48FB6869-FAEB-4A05-6F2A-B97A411A449B}"/>
                </a:ext>
              </a:extLst>
            </p:cNvPr>
            <p:cNvSpPr/>
            <p:nvPr/>
          </p:nvSpPr>
          <p:spPr bwMode="gray">
            <a:xfrm>
              <a:off x="5646420" y="21348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00" name="Forme libre : forme 8099">
              <a:extLst>
                <a:ext uri="{FF2B5EF4-FFF2-40B4-BE49-F238E27FC236}">
                  <a16:creationId xmlns:a16="http://schemas.microsoft.com/office/drawing/2014/main" id="{9790C0AA-58B2-025B-A88E-FB33FBDE1692}"/>
                </a:ext>
              </a:extLst>
            </p:cNvPr>
            <p:cNvSpPr/>
            <p:nvPr/>
          </p:nvSpPr>
          <p:spPr bwMode="gray">
            <a:xfrm>
              <a:off x="5596890" y="21348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01" name="Forme libre : forme 8100">
              <a:extLst>
                <a:ext uri="{FF2B5EF4-FFF2-40B4-BE49-F238E27FC236}">
                  <a16:creationId xmlns:a16="http://schemas.microsoft.com/office/drawing/2014/main" id="{F22C994B-997E-FEE6-FF81-2F69E232A8E5}"/>
                </a:ext>
              </a:extLst>
            </p:cNvPr>
            <p:cNvSpPr/>
            <p:nvPr/>
          </p:nvSpPr>
          <p:spPr bwMode="gray">
            <a:xfrm>
              <a:off x="5548630" y="21348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02" name="Forme libre : forme 8101">
              <a:extLst>
                <a:ext uri="{FF2B5EF4-FFF2-40B4-BE49-F238E27FC236}">
                  <a16:creationId xmlns:a16="http://schemas.microsoft.com/office/drawing/2014/main" id="{8A9BC3C1-081E-08F3-58E0-0EBFFB75CE77}"/>
                </a:ext>
              </a:extLst>
            </p:cNvPr>
            <p:cNvSpPr/>
            <p:nvPr/>
          </p:nvSpPr>
          <p:spPr bwMode="gray">
            <a:xfrm>
              <a:off x="5499100" y="21348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03" name="Forme libre : forme 8102">
              <a:extLst>
                <a:ext uri="{FF2B5EF4-FFF2-40B4-BE49-F238E27FC236}">
                  <a16:creationId xmlns:a16="http://schemas.microsoft.com/office/drawing/2014/main" id="{F2EDD8A2-C57E-F87C-D91B-DCCA65C55E6E}"/>
                </a:ext>
              </a:extLst>
            </p:cNvPr>
            <p:cNvSpPr/>
            <p:nvPr/>
          </p:nvSpPr>
          <p:spPr bwMode="gray">
            <a:xfrm>
              <a:off x="5450840" y="21348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04" name="Forme libre : forme 8103">
              <a:extLst>
                <a:ext uri="{FF2B5EF4-FFF2-40B4-BE49-F238E27FC236}">
                  <a16:creationId xmlns:a16="http://schemas.microsoft.com/office/drawing/2014/main" id="{50F0CCC3-B60D-CDE9-7032-46579FE762E8}"/>
                </a:ext>
              </a:extLst>
            </p:cNvPr>
            <p:cNvSpPr/>
            <p:nvPr/>
          </p:nvSpPr>
          <p:spPr bwMode="gray">
            <a:xfrm>
              <a:off x="5401310" y="21348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05" name="Forme libre : forme 8104">
              <a:extLst>
                <a:ext uri="{FF2B5EF4-FFF2-40B4-BE49-F238E27FC236}">
                  <a16:creationId xmlns:a16="http://schemas.microsoft.com/office/drawing/2014/main" id="{EFDC85F4-FF71-C761-47B8-852CEA0B9F27}"/>
                </a:ext>
              </a:extLst>
            </p:cNvPr>
            <p:cNvSpPr/>
            <p:nvPr/>
          </p:nvSpPr>
          <p:spPr bwMode="gray">
            <a:xfrm>
              <a:off x="5351780" y="21348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06" name="Forme libre : forme 8105">
              <a:extLst>
                <a:ext uri="{FF2B5EF4-FFF2-40B4-BE49-F238E27FC236}">
                  <a16:creationId xmlns:a16="http://schemas.microsoft.com/office/drawing/2014/main" id="{B0D56725-7DC9-DCE5-803A-3D9527E67787}"/>
                </a:ext>
              </a:extLst>
            </p:cNvPr>
            <p:cNvSpPr/>
            <p:nvPr/>
          </p:nvSpPr>
          <p:spPr bwMode="gray">
            <a:xfrm>
              <a:off x="5303520" y="21348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07" name="Forme libre : forme 8106">
              <a:extLst>
                <a:ext uri="{FF2B5EF4-FFF2-40B4-BE49-F238E27FC236}">
                  <a16:creationId xmlns:a16="http://schemas.microsoft.com/office/drawing/2014/main" id="{2DC98193-A1D4-1B97-84C0-BF480081B0CF}"/>
                </a:ext>
              </a:extLst>
            </p:cNvPr>
            <p:cNvSpPr/>
            <p:nvPr/>
          </p:nvSpPr>
          <p:spPr bwMode="gray">
            <a:xfrm>
              <a:off x="5253990" y="21348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08" name="Forme libre : forme 8107">
              <a:extLst>
                <a:ext uri="{FF2B5EF4-FFF2-40B4-BE49-F238E27FC236}">
                  <a16:creationId xmlns:a16="http://schemas.microsoft.com/office/drawing/2014/main" id="{4504DEEE-16CE-E418-2B5B-E9A1741B26F8}"/>
                </a:ext>
              </a:extLst>
            </p:cNvPr>
            <p:cNvSpPr/>
            <p:nvPr/>
          </p:nvSpPr>
          <p:spPr bwMode="gray">
            <a:xfrm>
              <a:off x="5205730" y="21348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09" name="Forme libre : forme 8108">
              <a:extLst>
                <a:ext uri="{FF2B5EF4-FFF2-40B4-BE49-F238E27FC236}">
                  <a16:creationId xmlns:a16="http://schemas.microsoft.com/office/drawing/2014/main" id="{96470246-0C16-ED26-C299-092F9BB38E5E}"/>
                </a:ext>
              </a:extLst>
            </p:cNvPr>
            <p:cNvSpPr/>
            <p:nvPr/>
          </p:nvSpPr>
          <p:spPr bwMode="gray">
            <a:xfrm>
              <a:off x="5156200" y="21348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10" name="Forme libre : forme 8109">
              <a:extLst>
                <a:ext uri="{FF2B5EF4-FFF2-40B4-BE49-F238E27FC236}">
                  <a16:creationId xmlns:a16="http://schemas.microsoft.com/office/drawing/2014/main" id="{23E30D80-988D-1A5F-8BF0-1D886D00B38B}"/>
                </a:ext>
              </a:extLst>
            </p:cNvPr>
            <p:cNvSpPr/>
            <p:nvPr/>
          </p:nvSpPr>
          <p:spPr bwMode="gray">
            <a:xfrm>
              <a:off x="5106670" y="21348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11" name="Forme libre : forme 8110">
              <a:extLst>
                <a:ext uri="{FF2B5EF4-FFF2-40B4-BE49-F238E27FC236}">
                  <a16:creationId xmlns:a16="http://schemas.microsoft.com/office/drawing/2014/main" id="{426BFDE2-E551-63E6-B008-062E08699330}"/>
                </a:ext>
              </a:extLst>
            </p:cNvPr>
            <p:cNvSpPr/>
            <p:nvPr/>
          </p:nvSpPr>
          <p:spPr bwMode="gray">
            <a:xfrm>
              <a:off x="3489960" y="21348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12" name="Forme libre : forme 8111">
              <a:extLst>
                <a:ext uri="{FF2B5EF4-FFF2-40B4-BE49-F238E27FC236}">
                  <a16:creationId xmlns:a16="http://schemas.microsoft.com/office/drawing/2014/main" id="{F98E4198-6B23-04D0-42DD-BFE91E9956E1}"/>
                </a:ext>
              </a:extLst>
            </p:cNvPr>
            <p:cNvSpPr/>
            <p:nvPr/>
          </p:nvSpPr>
          <p:spPr bwMode="gray">
            <a:xfrm>
              <a:off x="3440430" y="21348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13" name="Forme libre : forme 8112">
              <a:extLst>
                <a:ext uri="{FF2B5EF4-FFF2-40B4-BE49-F238E27FC236}">
                  <a16:creationId xmlns:a16="http://schemas.microsoft.com/office/drawing/2014/main" id="{B21D470B-DE6D-A107-F529-46D75D93A9F5}"/>
                </a:ext>
              </a:extLst>
            </p:cNvPr>
            <p:cNvSpPr/>
            <p:nvPr/>
          </p:nvSpPr>
          <p:spPr bwMode="gray">
            <a:xfrm>
              <a:off x="3392170" y="21348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14" name="Forme libre : forme 8113">
              <a:extLst>
                <a:ext uri="{FF2B5EF4-FFF2-40B4-BE49-F238E27FC236}">
                  <a16:creationId xmlns:a16="http://schemas.microsoft.com/office/drawing/2014/main" id="{C868134D-8A31-7EAB-7F9B-941EFA172EC1}"/>
                </a:ext>
              </a:extLst>
            </p:cNvPr>
            <p:cNvSpPr/>
            <p:nvPr/>
          </p:nvSpPr>
          <p:spPr bwMode="gray">
            <a:xfrm>
              <a:off x="3342640" y="21348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15" name="Forme libre : forme 8114">
              <a:extLst>
                <a:ext uri="{FF2B5EF4-FFF2-40B4-BE49-F238E27FC236}">
                  <a16:creationId xmlns:a16="http://schemas.microsoft.com/office/drawing/2014/main" id="{BB45F9EF-DEF2-48BC-F72A-148FB68915FD}"/>
                </a:ext>
              </a:extLst>
            </p:cNvPr>
            <p:cNvSpPr/>
            <p:nvPr/>
          </p:nvSpPr>
          <p:spPr bwMode="gray">
            <a:xfrm>
              <a:off x="3294380" y="21348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16" name="Forme libre : forme 8115">
              <a:extLst>
                <a:ext uri="{FF2B5EF4-FFF2-40B4-BE49-F238E27FC236}">
                  <a16:creationId xmlns:a16="http://schemas.microsoft.com/office/drawing/2014/main" id="{F8C2D64A-D919-9DC2-1A1C-A695B2EE80D1}"/>
                </a:ext>
              </a:extLst>
            </p:cNvPr>
            <p:cNvSpPr/>
            <p:nvPr/>
          </p:nvSpPr>
          <p:spPr bwMode="gray">
            <a:xfrm>
              <a:off x="3244850" y="21348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17" name="Forme libre : forme 8116">
              <a:extLst>
                <a:ext uri="{FF2B5EF4-FFF2-40B4-BE49-F238E27FC236}">
                  <a16:creationId xmlns:a16="http://schemas.microsoft.com/office/drawing/2014/main" id="{E7976EE2-4F67-B38D-7539-E872F59151D9}"/>
                </a:ext>
              </a:extLst>
            </p:cNvPr>
            <p:cNvSpPr/>
            <p:nvPr/>
          </p:nvSpPr>
          <p:spPr bwMode="gray">
            <a:xfrm>
              <a:off x="3195320" y="21348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18" name="Forme libre : forme 8117">
              <a:extLst>
                <a:ext uri="{FF2B5EF4-FFF2-40B4-BE49-F238E27FC236}">
                  <a16:creationId xmlns:a16="http://schemas.microsoft.com/office/drawing/2014/main" id="{685C542C-BA83-C251-06CE-1DEEC8C8641A}"/>
                </a:ext>
              </a:extLst>
            </p:cNvPr>
            <p:cNvSpPr/>
            <p:nvPr/>
          </p:nvSpPr>
          <p:spPr bwMode="gray">
            <a:xfrm>
              <a:off x="3147060" y="21348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19" name="Forme libre : forme 8118">
              <a:extLst>
                <a:ext uri="{FF2B5EF4-FFF2-40B4-BE49-F238E27FC236}">
                  <a16:creationId xmlns:a16="http://schemas.microsoft.com/office/drawing/2014/main" id="{A6770F7C-3A5E-253E-0541-2E628ED479D5}"/>
                </a:ext>
              </a:extLst>
            </p:cNvPr>
            <p:cNvSpPr/>
            <p:nvPr/>
          </p:nvSpPr>
          <p:spPr bwMode="gray">
            <a:xfrm>
              <a:off x="3097530" y="21348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20" name="Forme libre : forme 8119">
              <a:extLst>
                <a:ext uri="{FF2B5EF4-FFF2-40B4-BE49-F238E27FC236}">
                  <a16:creationId xmlns:a16="http://schemas.microsoft.com/office/drawing/2014/main" id="{3F6A5F34-ADA2-1E24-0D06-06EE8A45BACD}"/>
                </a:ext>
              </a:extLst>
            </p:cNvPr>
            <p:cNvSpPr/>
            <p:nvPr/>
          </p:nvSpPr>
          <p:spPr bwMode="gray">
            <a:xfrm>
              <a:off x="3049270" y="21348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21" name="Forme libre : forme 8120">
              <a:extLst>
                <a:ext uri="{FF2B5EF4-FFF2-40B4-BE49-F238E27FC236}">
                  <a16:creationId xmlns:a16="http://schemas.microsoft.com/office/drawing/2014/main" id="{FAF636B3-7B17-DDE5-CA42-92815B186676}"/>
                </a:ext>
              </a:extLst>
            </p:cNvPr>
            <p:cNvSpPr/>
            <p:nvPr/>
          </p:nvSpPr>
          <p:spPr bwMode="gray">
            <a:xfrm>
              <a:off x="2999740" y="21348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22" name="Forme libre : forme 8121">
              <a:extLst>
                <a:ext uri="{FF2B5EF4-FFF2-40B4-BE49-F238E27FC236}">
                  <a16:creationId xmlns:a16="http://schemas.microsoft.com/office/drawing/2014/main" id="{580079B2-5E7A-EB03-C459-2591A6F94841}"/>
                </a:ext>
              </a:extLst>
            </p:cNvPr>
            <p:cNvSpPr/>
            <p:nvPr/>
          </p:nvSpPr>
          <p:spPr bwMode="gray">
            <a:xfrm>
              <a:off x="2950210" y="21348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23" name="Forme libre : forme 8122">
              <a:extLst>
                <a:ext uri="{FF2B5EF4-FFF2-40B4-BE49-F238E27FC236}">
                  <a16:creationId xmlns:a16="http://schemas.microsoft.com/office/drawing/2014/main" id="{2074986C-6696-BC79-8466-95B62C9ADAA0}"/>
                </a:ext>
              </a:extLst>
            </p:cNvPr>
            <p:cNvSpPr/>
            <p:nvPr/>
          </p:nvSpPr>
          <p:spPr bwMode="gray">
            <a:xfrm>
              <a:off x="2607310" y="21348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24" name="Forme libre : forme 8123">
              <a:extLst>
                <a:ext uri="{FF2B5EF4-FFF2-40B4-BE49-F238E27FC236}">
                  <a16:creationId xmlns:a16="http://schemas.microsoft.com/office/drawing/2014/main" id="{869E822B-9E89-4AF8-ED20-21910CFA053D}"/>
                </a:ext>
              </a:extLst>
            </p:cNvPr>
            <p:cNvSpPr/>
            <p:nvPr/>
          </p:nvSpPr>
          <p:spPr bwMode="gray">
            <a:xfrm>
              <a:off x="2559050" y="21348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25" name="Forme libre : forme 8124">
              <a:extLst>
                <a:ext uri="{FF2B5EF4-FFF2-40B4-BE49-F238E27FC236}">
                  <a16:creationId xmlns:a16="http://schemas.microsoft.com/office/drawing/2014/main" id="{A07E246E-ED5E-2CAC-B272-382B6FC7117B}"/>
                </a:ext>
              </a:extLst>
            </p:cNvPr>
            <p:cNvSpPr/>
            <p:nvPr/>
          </p:nvSpPr>
          <p:spPr bwMode="gray">
            <a:xfrm>
              <a:off x="2509520" y="21348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26" name="Forme libre : forme 8125">
              <a:extLst>
                <a:ext uri="{FF2B5EF4-FFF2-40B4-BE49-F238E27FC236}">
                  <a16:creationId xmlns:a16="http://schemas.microsoft.com/office/drawing/2014/main" id="{408D213C-2412-4BB9-FBBD-0C47F8C4957E}"/>
                </a:ext>
              </a:extLst>
            </p:cNvPr>
            <p:cNvSpPr/>
            <p:nvPr/>
          </p:nvSpPr>
          <p:spPr bwMode="gray">
            <a:xfrm>
              <a:off x="2459990" y="21348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27" name="Forme libre : forme 8126">
              <a:extLst>
                <a:ext uri="{FF2B5EF4-FFF2-40B4-BE49-F238E27FC236}">
                  <a16:creationId xmlns:a16="http://schemas.microsoft.com/office/drawing/2014/main" id="{2D83B914-35BB-FCD3-339C-3D3A02E5D7CA}"/>
                </a:ext>
              </a:extLst>
            </p:cNvPr>
            <p:cNvSpPr/>
            <p:nvPr/>
          </p:nvSpPr>
          <p:spPr bwMode="gray">
            <a:xfrm>
              <a:off x="2411730" y="213487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28" name="Forme libre : forme 8127">
              <a:extLst>
                <a:ext uri="{FF2B5EF4-FFF2-40B4-BE49-F238E27FC236}">
                  <a16:creationId xmlns:a16="http://schemas.microsoft.com/office/drawing/2014/main" id="{393E2163-4849-249D-7120-5B9ADCEF0080}"/>
                </a:ext>
              </a:extLst>
            </p:cNvPr>
            <p:cNvSpPr/>
            <p:nvPr/>
          </p:nvSpPr>
          <p:spPr bwMode="gray">
            <a:xfrm>
              <a:off x="5793740" y="20853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29" name="Forme libre : forme 8128">
              <a:extLst>
                <a:ext uri="{FF2B5EF4-FFF2-40B4-BE49-F238E27FC236}">
                  <a16:creationId xmlns:a16="http://schemas.microsoft.com/office/drawing/2014/main" id="{1DCE6CB2-3A19-7000-296D-883CDC2258D3}"/>
                </a:ext>
              </a:extLst>
            </p:cNvPr>
            <p:cNvSpPr/>
            <p:nvPr/>
          </p:nvSpPr>
          <p:spPr bwMode="gray">
            <a:xfrm>
              <a:off x="5744210" y="20853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30" name="Forme libre : forme 8129">
              <a:extLst>
                <a:ext uri="{FF2B5EF4-FFF2-40B4-BE49-F238E27FC236}">
                  <a16:creationId xmlns:a16="http://schemas.microsoft.com/office/drawing/2014/main" id="{7334713E-71E3-3DD2-4027-E92AF1F185E4}"/>
                </a:ext>
              </a:extLst>
            </p:cNvPr>
            <p:cNvSpPr/>
            <p:nvPr/>
          </p:nvSpPr>
          <p:spPr bwMode="gray">
            <a:xfrm>
              <a:off x="5695950" y="20853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31" name="Forme libre : forme 8130">
              <a:extLst>
                <a:ext uri="{FF2B5EF4-FFF2-40B4-BE49-F238E27FC236}">
                  <a16:creationId xmlns:a16="http://schemas.microsoft.com/office/drawing/2014/main" id="{94D0FA09-6CE0-96A4-DC71-DB6D8ECA0748}"/>
                </a:ext>
              </a:extLst>
            </p:cNvPr>
            <p:cNvSpPr/>
            <p:nvPr/>
          </p:nvSpPr>
          <p:spPr bwMode="gray">
            <a:xfrm>
              <a:off x="5646420" y="20853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32" name="Forme libre : forme 8131">
              <a:extLst>
                <a:ext uri="{FF2B5EF4-FFF2-40B4-BE49-F238E27FC236}">
                  <a16:creationId xmlns:a16="http://schemas.microsoft.com/office/drawing/2014/main" id="{494A3A0D-3789-F312-A064-5E050DF6FC63}"/>
                </a:ext>
              </a:extLst>
            </p:cNvPr>
            <p:cNvSpPr/>
            <p:nvPr/>
          </p:nvSpPr>
          <p:spPr bwMode="gray">
            <a:xfrm>
              <a:off x="5596890" y="20853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33" name="Forme libre : forme 8132">
              <a:extLst>
                <a:ext uri="{FF2B5EF4-FFF2-40B4-BE49-F238E27FC236}">
                  <a16:creationId xmlns:a16="http://schemas.microsoft.com/office/drawing/2014/main" id="{F5881EA4-7113-6A7D-5627-86035C7BD8B0}"/>
                </a:ext>
              </a:extLst>
            </p:cNvPr>
            <p:cNvSpPr/>
            <p:nvPr/>
          </p:nvSpPr>
          <p:spPr bwMode="gray">
            <a:xfrm>
              <a:off x="5548630" y="20853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34" name="Forme libre : forme 8133">
              <a:extLst>
                <a:ext uri="{FF2B5EF4-FFF2-40B4-BE49-F238E27FC236}">
                  <a16:creationId xmlns:a16="http://schemas.microsoft.com/office/drawing/2014/main" id="{C7497F3A-CA36-1403-9FBE-283619B9AEC5}"/>
                </a:ext>
              </a:extLst>
            </p:cNvPr>
            <p:cNvSpPr/>
            <p:nvPr/>
          </p:nvSpPr>
          <p:spPr bwMode="gray">
            <a:xfrm>
              <a:off x="5499100" y="20853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35" name="Forme libre : forme 8134">
              <a:extLst>
                <a:ext uri="{FF2B5EF4-FFF2-40B4-BE49-F238E27FC236}">
                  <a16:creationId xmlns:a16="http://schemas.microsoft.com/office/drawing/2014/main" id="{6E2F8C69-3F41-078A-C9AC-EA10A21D03C7}"/>
                </a:ext>
              </a:extLst>
            </p:cNvPr>
            <p:cNvSpPr/>
            <p:nvPr/>
          </p:nvSpPr>
          <p:spPr bwMode="gray">
            <a:xfrm>
              <a:off x="5450840" y="20853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36" name="Forme libre : forme 8135">
              <a:extLst>
                <a:ext uri="{FF2B5EF4-FFF2-40B4-BE49-F238E27FC236}">
                  <a16:creationId xmlns:a16="http://schemas.microsoft.com/office/drawing/2014/main" id="{5A28DD1F-AEDB-6055-C925-108B4B4A7360}"/>
                </a:ext>
              </a:extLst>
            </p:cNvPr>
            <p:cNvSpPr/>
            <p:nvPr/>
          </p:nvSpPr>
          <p:spPr bwMode="gray">
            <a:xfrm>
              <a:off x="5401310" y="20853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37" name="Forme libre : forme 8136">
              <a:extLst>
                <a:ext uri="{FF2B5EF4-FFF2-40B4-BE49-F238E27FC236}">
                  <a16:creationId xmlns:a16="http://schemas.microsoft.com/office/drawing/2014/main" id="{C32BF2CC-2D82-6FC8-FD1F-858A96EE7786}"/>
                </a:ext>
              </a:extLst>
            </p:cNvPr>
            <p:cNvSpPr/>
            <p:nvPr/>
          </p:nvSpPr>
          <p:spPr bwMode="gray">
            <a:xfrm>
              <a:off x="5351780" y="20853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38" name="Forme libre : forme 8137">
              <a:extLst>
                <a:ext uri="{FF2B5EF4-FFF2-40B4-BE49-F238E27FC236}">
                  <a16:creationId xmlns:a16="http://schemas.microsoft.com/office/drawing/2014/main" id="{4AB8F463-6610-55B5-8D3D-DFFE927D9EBD}"/>
                </a:ext>
              </a:extLst>
            </p:cNvPr>
            <p:cNvSpPr/>
            <p:nvPr/>
          </p:nvSpPr>
          <p:spPr bwMode="gray">
            <a:xfrm>
              <a:off x="3587750" y="20853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39" name="Forme libre : forme 8138">
              <a:extLst>
                <a:ext uri="{FF2B5EF4-FFF2-40B4-BE49-F238E27FC236}">
                  <a16:creationId xmlns:a16="http://schemas.microsoft.com/office/drawing/2014/main" id="{27DAA3B7-6FD8-8505-BB56-29D91C23AECE}"/>
                </a:ext>
              </a:extLst>
            </p:cNvPr>
            <p:cNvSpPr/>
            <p:nvPr/>
          </p:nvSpPr>
          <p:spPr bwMode="gray">
            <a:xfrm>
              <a:off x="3538220" y="20853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40" name="Forme libre : forme 8139">
              <a:extLst>
                <a:ext uri="{FF2B5EF4-FFF2-40B4-BE49-F238E27FC236}">
                  <a16:creationId xmlns:a16="http://schemas.microsoft.com/office/drawing/2014/main" id="{2F305CAE-2551-DB86-4F20-5265FC1A043C}"/>
                </a:ext>
              </a:extLst>
            </p:cNvPr>
            <p:cNvSpPr/>
            <p:nvPr/>
          </p:nvSpPr>
          <p:spPr bwMode="gray">
            <a:xfrm>
              <a:off x="3489960" y="20853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41" name="Forme libre : forme 8140">
              <a:extLst>
                <a:ext uri="{FF2B5EF4-FFF2-40B4-BE49-F238E27FC236}">
                  <a16:creationId xmlns:a16="http://schemas.microsoft.com/office/drawing/2014/main" id="{D737AB1A-23A8-8664-6832-6D23C5243F5F}"/>
                </a:ext>
              </a:extLst>
            </p:cNvPr>
            <p:cNvSpPr/>
            <p:nvPr/>
          </p:nvSpPr>
          <p:spPr bwMode="gray">
            <a:xfrm>
              <a:off x="3440430" y="20853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42" name="Forme libre : forme 8141">
              <a:extLst>
                <a:ext uri="{FF2B5EF4-FFF2-40B4-BE49-F238E27FC236}">
                  <a16:creationId xmlns:a16="http://schemas.microsoft.com/office/drawing/2014/main" id="{3BED5DE6-C247-F5E6-F7C4-86F6304126C9}"/>
                </a:ext>
              </a:extLst>
            </p:cNvPr>
            <p:cNvSpPr/>
            <p:nvPr/>
          </p:nvSpPr>
          <p:spPr bwMode="gray">
            <a:xfrm>
              <a:off x="3392170" y="20853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43" name="Forme libre : forme 8142">
              <a:extLst>
                <a:ext uri="{FF2B5EF4-FFF2-40B4-BE49-F238E27FC236}">
                  <a16:creationId xmlns:a16="http://schemas.microsoft.com/office/drawing/2014/main" id="{5686C1D0-4798-6E51-B1FC-26151AD55CBA}"/>
                </a:ext>
              </a:extLst>
            </p:cNvPr>
            <p:cNvSpPr/>
            <p:nvPr/>
          </p:nvSpPr>
          <p:spPr bwMode="gray">
            <a:xfrm>
              <a:off x="3342640" y="20853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44" name="Forme libre : forme 8143">
              <a:extLst>
                <a:ext uri="{FF2B5EF4-FFF2-40B4-BE49-F238E27FC236}">
                  <a16:creationId xmlns:a16="http://schemas.microsoft.com/office/drawing/2014/main" id="{7266413D-368E-D10B-A896-DE95C19C0874}"/>
                </a:ext>
              </a:extLst>
            </p:cNvPr>
            <p:cNvSpPr/>
            <p:nvPr/>
          </p:nvSpPr>
          <p:spPr bwMode="gray">
            <a:xfrm>
              <a:off x="3294380" y="20853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45" name="Forme libre : forme 8144">
              <a:extLst>
                <a:ext uri="{FF2B5EF4-FFF2-40B4-BE49-F238E27FC236}">
                  <a16:creationId xmlns:a16="http://schemas.microsoft.com/office/drawing/2014/main" id="{643A56C8-CDF7-0F3D-2136-ED2242CBAB5E}"/>
                </a:ext>
              </a:extLst>
            </p:cNvPr>
            <p:cNvSpPr/>
            <p:nvPr/>
          </p:nvSpPr>
          <p:spPr bwMode="gray">
            <a:xfrm>
              <a:off x="3244850" y="20853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46" name="Forme libre : forme 8145">
              <a:extLst>
                <a:ext uri="{FF2B5EF4-FFF2-40B4-BE49-F238E27FC236}">
                  <a16:creationId xmlns:a16="http://schemas.microsoft.com/office/drawing/2014/main" id="{658FC6E1-6E07-2FB3-63BE-3CF466396265}"/>
                </a:ext>
              </a:extLst>
            </p:cNvPr>
            <p:cNvSpPr/>
            <p:nvPr/>
          </p:nvSpPr>
          <p:spPr bwMode="gray">
            <a:xfrm>
              <a:off x="3195320" y="20853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47" name="Forme libre : forme 8146">
              <a:extLst>
                <a:ext uri="{FF2B5EF4-FFF2-40B4-BE49-F238E27FC236}">
                  <a16:creationId xmlns:a16="http://schemas.microsoft.com/office/drawing/2014/main" id="{A16CEDF3-650E-48CA-8F87-2B4BF4B5C896}"/>
                </a:ext>
              </a:extLst>
            </p:cNvPr>
            <p:cNvSpPr/>
            <p:nvPr/>
          </p:nvSpPr>
          <p:spPr bwMode="gray">
            <a:xfrm>
              <a:off x="3147060" y="20853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48" name="Forme libre : forme 8147">
              <a:extLst>
                <a:ext uri="{FF2B5EF4-FFF2-40B4-BE49-F238E27FC236}">
                  <a16:creationId xmlns:a16="http://schemas.microsoft.com/office/drawing/2014/main" id="{C6B2DED3-0646-0F17-DEDA-0958F4D99E8C}"/>
                </a:ext>
              </a:extLst>
            </p:cNvPr>
            <p:cNvSpPr/>
            <p:nvPr/>
          </p:nvSpPr>
          <p:spPr bwMode="gray">
            <a:xfrm>
              <a:off x="3097530" y="20853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49" name="Forme libre : forme 8148">
              <a:extLst>
                <a:ext uri="{FF2B5EF4-FFF2-40B4-BE49-F238E27FC236}">
                  <a16:creationId xmlns:a16="http://schemas.microsoft.com/office/drawing/2014/main" id="{9AA1E22A-DC79-E12D-21B7-659437AE2B83}"/>
                </a:ext>
              </a:extLst>
            </p:cNvPr>
            <p:cNvSpPr/>
            <p:nvPr/>
          </p:nvSpPr>
          <p:spPr bwMode="gray">
            <a:xfrm>
              <a:off x="3049270" y="20853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50" name="Forme libre : forme 8149">
              <a:extLst>
                <a:ext uri="{FF2B5EF4-FFF2-40B4-BE49-F238E27FC236}">
                  <a16:creationId xmlns:a16="http://schemas.microsoft.com/office/drawing/2014/main" id="{4CBE2289-FBE6-6BC2-9903-4BB7391365F6}"/>
                </a:ext>
              </a:extLst>
            </p:cNvPr>
            <p:cNvSpPr/>
            <p:nvPr/>
          </p:nvSpPr>
          <p:spPr bwMode="gray">
            <a:xfrm>
              <a:off x="2999740" y="20853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51" name="Forme libre : forme 8150">
              <a:extLst>
                <a:ext uri="{FF2B5EF4-FFF2-40B4-BE49-F238E27FC236}">
                  <a16:creationId xmlns:a16="http://schemas.microsoft.com/office/drawing/2014/main" id="{368E68F5-491C-FD40-41AD-3DA4619FA784}"/>
                </a:ext>
              </a:extLst>
            </p:cNvPr>
            <p:cNvSpPr/>
            <p:nvPr/>
          </p:nvSpPr>
          <p:spPr bwMode="gray">
            <a:xfrm>
              <a:off x="2950210" y="208534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52" name="Forme libre : forme 8151">
              <a:extLst>
                <a:ext uri="{FF2B5EF4-FFF2-40B4-BE49-F238E27FC236}">
                  <a16:creationId xmlns:a16="http://schemas.microsoft.com/office/drawing/2014/main" id="{0ACE1BA1-2BC8-83B8-2F22-018088AA18DA}"/>
                </a:ext>
              </a:extLst>
            </p:cNvPr>
            <p:cNvSpPr/>
            <p:nvPr/>
          </p:nvSpPr>
          <p:spPr bwMode="gray">
            <a:xfrm>
              <a:off x="5646420" y="2037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53" name="Forme libre : forme 8152">
              <a:extLst>
                <a:ext uri="{FF2B5EF4-FFF2-40B4-BE49-F238E27FC236}">
                  <a16:creationId xmlns:a16="http://schemas.microsoft.com/office/drawing/2014/main" id="{EF8603F9-4E14-C3BA-33AB-BBF0C5081475}"/>
                </a:ext>
              </a:extLst>
            </p:cNvPr>
            <p:cNvSpPr/>
            <p:nvPr/>
          </p:nvSpPr>
          <p:spPr bwMode="gray">
            <a:xfrm>
              <a:off x="5596890" y="2037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54" name="Forme libre : forme 8153">
              <a:extLst>
                <a:ext uri="{FF2B5EF4-FFF2-40B4-BE49-F238E27FC236}">
                  <a16:creationId xmlns:a16="http://schemas.microsoft.com/office/drawing/2014/main" id="{D738BEDB-9FE9-954E-1305-4E6F78CBA08F}"/>
                </a:ext>
              </a:extLst>
            </p:cNvPr>
            <p:cNvSpPr/>
            <p:nvPr/>
          </p:nvSpPr>
          <p:spPr bwMode="gray">
            <a:xfrm>
              <a:off x="5548630" y="2037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55" name="Forme libre : forme 8154">
              <a:extLst>
                <a:ext uri="{FF2B5EF4-FFF2-40B4-BE49-F238E27FC236}">
                  <a16:creationId xmlns:a16="http://schemas.microsoft.com/office/drawing/2014/main" id="{3EE7F6D0-29B5-9C92-08B7-68C3E9B00342}"/>
                </a:ext>
              </a:extLst>
            </p:cNvPr>
            <p:cNvSpPr/>
            <p:nvPr/>
          </p:nvSpPr>
          <p:spPr bwMode="gray">
            <a:xfrm>
              <a:off x="3587750" y="2037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56" name="Forme libre : forme 8155">
              <a:extLst>
                <a:ext uri="{FF2B5EF4-FFF2-40B4-BE49-F238E27FC236}">
                  <a16:creationId xmlns:a16="http://schemas.microsoft.com/office/drawing/2014/main" id="{0ABBF607-E00F-114E-F0EA-9662046C8078}"/>
                </a:ext>
              </a:extLst>
            </p:cNvPr>
            <p:cNvSpPr/>
            <p:nvPr/>
          </p:nvSpPr>
          <p:spPr bwMode="gray">
            <a:xfrm>
              <a:off x="3538220" y="2037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57" name="Forme libre : forme 8156">
              <a:extLst>
                <a:ext uri="{FF2B5EF4-FFF2-40B4-BE49-F238E27FC236}">
                  <a16:creationId xmlns:a16="http://schemas.microsoft.com/office/drawing/2014/main" id="{D672E490-42C6-4099-7535-60988B47F845}"/>
                </a:ext>
              </a:extLst>
            </p:cNvPr>
            <p:cNvSpPr/>
            <p:nvPr/>
          </p:nvSpPr>
          <p:spPr bwMode="gray">
            <a:xfrm>
              <a:off x="3489960" y="2037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58" name="Forme libre : forme 8157">
              <a:extLst>
                <a:ext uri="{FF2B5EF4-FFF2-40B4-BE49-F238E27FC236}">
                  <a16:creationId xmlns:a16="http://schemas.microsoft.com/office/drawing/2014/main" id="{DA0E25DB-5F32-4377-4231-1E669DF8949F}"/>
                </a:ext>
              </a:extLst>
            </p:cNvPr>
            <p:cNvSpPr/>
            <p:nvPr/>
          </p:nvSpPr>
          <p:spPr bwMode="gray">
            <a:xfrm>
              <a:off x="3440430" y="2037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59" name="Forme libre : forme 8158">
              <a:extLst>
                <a:ext uri="{FF2B5EF4-FFF2-40B4-BE49-F238E27FC236}">
                  <a16:creationId xmlns:a16="http://schemas.microsoft.com/office/drawing/2014/main" id="{1F07CEF2-7746-67BE-8FB9-4CE6B2E3CA5B}"/>
                </a:ext>
              </a:extLst>
            </p:cNvPr>
            <p:cNvSpPr/>
            <p:nvPr/>
          </p:nvSpPr>
          <p:spPr bwMode="gray">
            <a:xfrm>
              <a:off x="3392170" y="2037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60" name="Forme libre : forme 8159">
              <a:extLst>
                <a:ext uri="{FF2B5EF4-FFF2-40B4-BE49-F238E27FC236}">
                  <a16:creationId xmlns:a16="http://schemas.microsoft.com/office/drawing/2014/main" id="{FEB233AC-F7B5-2F34-346F-38DB5A71BB92}"/>
                </a:ext>
              </a:extLst>
            </p:cNvPr>
            <p:cNvSpPr/>
            <p:nvPr/>
          </p:nvSpPr>
          <p:spPr bwMode="gray">
            <a:xfrm>
              <a:off x="3342640" y="2037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61" name="Forme libre : forme 8160">
              <a:extLst>
                <a:ext uri="{FF2B5EF4-FFF2-40B4-BE49-F238E27FC236}">
                  <a16:creationId xmlns:a16="http://schemas.microsoft.com/office/drawing/2014/main" id="{6EA68DF5-64B6-A9DD-8716-64742BB94BAE}"/>
                </a:ext>
              </a:extLst>
            </p:cNvPr>
            <p:cNvSpPr/>
            <p:nvPr/>
          </p:nvSpPr>
          <p:spPr bwMode="gray">
            <a:xfrm>
              <a:off x="3294380" y="2037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62" name="Forme libre : forme 8161">
              <a:extLst>
                <a:ext uri="{FF2B5EF4-FFF2-40B4-BE49-F238E27FC236}">
                  <a16:creationId xmlns:a16="http://schemas.microsoft.com/office/drawing/2014/main" id="{58DD694F-6BB9-0E55-6B24-EA05471C52C1}"/>
                </a:ext>
              </a:extLst>
            </p:cNvPr>
            <p:cNvSpPr/>
            <p:nvPr/>
          </p:nvSpPr>
          <p:spPr bwMode="gray">
            <a:xfrm>
              <a:off x="3244850" y="2037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63" name="Forme libre : forme 8162">
              <a:extLst>
                <a:ext uri="{FF2B5EF4-FFF2-40B4-BE49-F238E27FC236}">
                  <a16:creationId xmlns:a16="http://schemas.microsoft.com/office/drawing/2014/main" id="{2D8025FA-BBB5-69F8-3C90-2FFB8CF9B4E2}"/>
                </a:ext>
              </a:extLst>
            </p:cNvPr>
            <p:cNvSpPr/>
            <p:nvPr/>
          </p:nvSpPr>
          <p:spPr bwMode="gray">
            <a:xfrm>
              <a:off x="3195320" y="2037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64" name="Forme libre : forme 8163">
              <a:extLst>
                <a:ext uri="{FF2B5EF4-FFF2-40B4-BE49-F238E27FC236}">
                  <a16:creationId xmlns:a16="http://schemas.microsoft.com/office/drawing/2014/main" id="{266037BE-8734-E16C-198B-44A10328E8D5}"/>
                </a:ext>
              </a:extLst>
            </p:cNvPr>
            <p:cNvSpPr/>
            <p:nvPr/>
          </p:nvSpPr>
          <p:spPr bwMode="gray">
            <a:xfrm>
              <a:off x="3147060" y="2037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65" name="Forme libre : forme 8164">
              <a:extLst>
                <a:ext uri="{FF2B5EF4-FFF2-40B4-BE49-F238E27FC236}">
                  <a16:creationId xmlns:a16="http://schemas.microsoft.com/office/drawing/2014/main" id="{EB5D6FF2-CE14-35F3-6AD8-D67F6D24AB13}"/>
                </a:ext>
              </a:extLst>
            </p:cNvPr>
            <p:cNvSpPr/>
            <p:nvPr/>
          </p:nvSpPr>
          <p:spPr bwMode="gray">
            <a:xfrm>
              <a:off x="3097530" y="2037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66" name="Forme libre : forme 8165">
              <a:extLst>
                <a:ext uri="{FF2B5EF4-FFF2-40B4-BE49-F238E27FC236}">
                  <a16:creationId xmlns:a16="http://schemas.microsoft.com/office/drawing/2014/main" id="{CC256746-7BA0-A9D7-CA31-E86F061A471C}"/>
                </a:ext>
              </a:extLst>
            </p:cNvPr>
            <p:cNvSpPr/>
            <p:nvPr/>
          </p:nvSpPr>
          <p:spPr bwMode="gray">
            <a:xfrm>
              <a:off x="3049270" y="2037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67" name="Forme libre : forme 8166">
              <a:extLst>
                <a:ext uri="{FF2B5EF4-FFF2-40B4-BE49-F238E27FC236}">
                  <a16:creationId xmlns:a16="http://schemas.microsoft.com/office/drawing/2014/main" id="{AD2B7E23-33B5-3919-B694-8F499485405E}"/>
                </a:ext>
              </a:extLst>
            </p:cNvPr>
            <p:cNvSpPr/>
            <p:nvPr/>
          </p:nvSpPr>
          <p:spPr bwMode="gray">
            <a:xfrm>
              <a:off x="2999740" y="2037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68" name="Forme libre : forme 8167">
              <a:extLst>
                <a:ext uri="{FF2B5EF4-FFF2-40B4-BE49-F238E27FC236}">
                  <a16:creationId xmlns:a16="http://schemas.microsoft.com/office/drawing/2014/main" id="{D6C881F0-543B-3F41-2B55-8425895AA381}"/>
                </a:ext>
              </a:extLst>
            </p:cNvPr>
            <p:cNvSpPr/>
            <p:nvPr/>
          </p:nvSpPr>
          <p:spPr bwMode="gray">
            <a:xfrm>
              <a:off x="2950210" y="2037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69" name="Forme libre : forme 8168">
              <a:extLst>
                <a:ext uri="{FF2B5EF4-FFF2-40B4-BE49-F238E27FC236}">
                  <a16:creationId xmlns:a16="http://schemas.microsoft.com/office/drawing/2014/main" id="{EDAF8BDD-4AE6-E3CA-D596-B2D2E5CBA20B}"/>
                </a:ext>
              </a:extLst>
            </p:cNvPr>
            <p:cNvSpPr/>
            <p:nvPr/>
          </p:nvSpPr>
          <p:spPr bwMode="gray">
            <a:xfrm>
              <a:off x="2901950" y="2037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70" name="Forme libre : forme 8169">
              <a:extLst>
                <a:ext uri="{FF2B5EF4-FFF2-40B4-BE49-F238E27FC236}">
                  <a16:creationId xmlns:a16="http://schemas.microsoft.com/office/drawing/2014/main" id="{0E7BB2EA-C075-C1AB-0BDA-152FE28F6EEE}"/>
                </a:ext>
              </a:extLst>
            </p:cNvPr>
            <p:cNvSpPr/>
            <p:nvPr/>
          </p:nvSpPr>
          <p:spPr bwMode="gray">
            <a:xfrm>
              <a:off x="2852420" y="2037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71" name="Forme libre : forme 8170">
              <a:extLst>
                <a:ext uri="{FF2B5EF4-FFF2-40B4-BE49-F238E27FC236}">
                  <a16:creationId xmlns:a16="http://schemas.microsoft.com/office/drawing/2014/main" id="{2144CF26-9829-6020-E0CB-016C7AE9B7EB}"/>
                </a:ext>
              </a:extLst>
            </p:cNvPr>
            <p:cNvSpPr/>
            <p:nvPr/>
          </p:nvSpPr>
          <p:spPr bwMode="gray">
            <a:xfrm>
              <a:off x="2804160" y="203708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72" name="Forme libre : forme 8171">
              <a:extLst>
                <a:ext uri="{FF2B5EF4-FFF2-40B4-BE49-F238E27FC236}">
                  <a16:creationId xmlns:a16="http://schemas.microsoft.com/office/drawing/2014/main" id="{302865B6-8953-8107-022A-7E42374B99B4}"/>
                </a:ext>
              </a:extLst>
            </p:cNvPr>
            <p:cNvSpPr/>
            <p:nvPr/>
          </p:nvSpPr>
          <p:spPr bwMode="gray">
            <a:xfrm>
              <a:off x="3637280" y="19875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73" name="Forme libre : forme 8172">
              <a:extLst>
                <a:ext uri="{FF2B5EF4-FFF2-40B4-BE49-F238E27FC236}">
                  <a16:creationId xmlns:a16="http://schemas.microsoft.com/office/drawing/2014/main" id="{95231629-7564-07A2-9742-3E01EC267AAE}"/>
                </a:ext>
              </a:extLst>
            </p:cNvPr>
            <p:cNvSpPr/>
            <p:nvPr/>
          </p:nvSpPr>
          <p:spPr bwMode="gray">
            <a:xfrm>
              <a:off x="3587750" y="19875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74" name="Forme libre : forme 8173">
              <a:extLst>
                <a:ext uri="{FF2B5EF4-FFF2-40B4-BE49-F238E27FC236}">
                  <a16:creationId xmlns:a16="http://schemas.microsoft.com/office/drawing/2014/main" id="{0321B7BB-05FC-D9FE-E66D-AAD073387BD4}"/>
                </a:ext>
              </a:extLst>
            </p:cNvPr>
            <p:cNvSpPr/>
            <p:nvPr/>
          </p:nvSpPr>
          <p:spPr bwMode="gray">
            <a:xfrm>
              <a:off x="3538220" y="19875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75" name="Forme libre : forme 8174">
              <a:extLst>
                <a:ext uri="{FF2B5EF4-FFF2-40B4-BE49-F238E27FC236}">
                  <a16:creationId xmlns:a16="http://schemas.microsoft.com/office/drawing/2014/main" id="{63C51132-09E1-7A15-EAE8-A700EE94C8D3}"/>
                </a:ext>
              </a:extLst>
            </p:cNvPr>
            <p:cNvSpPr/>
            <p:nvPr/>
          </p:nvSpPr>
          <p:spPr bwMode="gray">
            <a:xfrm>
              <a:off x="3489960" y="19875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76" name="Forme libre : forme 8175">
              <a:extLst>
                <a:ext uri="{FF2B5EF4-FFF2-40B4-BE49-F238E27FC236}">
                  <a16:creationId xmlns:a16="http://schemas.microsoft.com/office/drawing/2014/main" id="{38198EB5-8770-CFF7-2FBE-175424D53375}"/>
                </a:ext>
              </a:extLst>
            </p:cNvPr>
            <p:cNvSpPr/>
            <p:nvPr/>
          </p:nvSpPr>
          <p:spPr bwMode="gray">
            <a:xfrm>
              <a:off x="3440430" y="19875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77" name="Forme libre : forme 8176">
              <a:extLst>
                <a:ext uri="{FF2B5EF4-FFF2-40B4-BE49-F238E27FC236}">
                  <a16:creationId xmlns:a16="http://schemas.microsoft.com/office/drawing/2014/main" id="{203BAF24-325A-C8B8-DA47-E044680BD4E4}"/>
                </a:ext>
              </a:extLst>
            </p:cNvPr>
            <p:cNvSpPr/>
            <p:nvPr/>
          </p:nvSpPr>
          <p:spPr bwMode="gray">
            <a:xfrm>
              <a:off x="3392170" y="19875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78" name="Forme libre : forme 8177">
              <a:extLst>
                <a:ext uri="{FF2B5EF4-FFF2-40B4-BE49-F238E27FC236}">
                  <a16:creationId xmlns:a16="http://schemas.microsoft.com/office/drawing/2014/main" id="{2828A279-E050-BF78-A0EA-59FC61CE54D5}"/>
                </a:ext>
              </a:extLst>
            </p:cNvPr>
            <p:cNvSpPr/>
            <p:nvPr/>
          </p:nvSpPr>
          <p:spPr bwMode="gray">
            <a:xfrm>
              <a:off x="3342640" y="19875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79" name="Forme libre : forme 8178">
              <a:extLst>
                <a:ext uri="{FF2B5EF4-FFF2-40B4-BE49-F238E27FC236}">
                  <a16:creationId xmlns:a16="http://schemas.microsoft.com/office/drawing/2014/main" id="{E93D0C29-F05C-16AF-3546-358EB46FD0BD}"/>
                </a:ext>
              </a:extLst>
            </p:cNvPr>
            <p:cNvSpPr/>
            <p:nvPr/>
          </p:nvSpPr>
          <p:spPr bwMode="gray">
            <a:xfrm>
              <a:off x="3294380" y="19875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80" name="Forme libre : forme 8179">
              <a:extLst>
                <a:ext uri="{FF2B5EF4-FFF2-40B4-BE49-F238E27FC236}">
                  <a16:creationId xmlns:a16="http://schemas.microsoft.com/office/drawing/2014/main" id="{65224260-E9F5-D6CA-9FD9-594685750EE1}"/>
                </a:ext>
              </a:extLst>
            </p:cNvPr>
            <p:cNvSpPr/>
            <p:nvPr/>
          </p:nvSpPr>
          <p:spPr bwMode="gray">
            <a:xfrm>
              <a:off x="3244850" y="19875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81" name="Forme libre : forme 8180">
              <a:extLst>
                <a:ext uri="{FF2B5EF4-FFF2-40B4-BE49-F238E27FC236}">
                  <a16:creationId xmlns:a16="http://schemas.microsoft.com/office/drawing/2014/main" id="{28D185C5-609C-4E86-A1EC-DC5B4F7DA9D9}"/>
                </a:ext>
              </a:extLst>
            </p:cNvPr>
            <p:cNvSpPr/>
            <p:nvPr/>
          </p:nvSpPr>
          <p:spPr bwMode="gray">
            <a:xfrm>
              <a:off x="3195320" y="19875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82" name="Forme libre : forme 8181">
              <a:extLst>
                <a:ext uri="{FF2B5EF4-FFF2-40B4-BE49-F238E27FC236}">
                  <a16:creationId xmlns:a16="http://schemas.microsoft.com/office/drawing/2014/main" id="{6DCC2DCD-6B56-D546-B153-B07150FA0FAF}"/>
                </a:ext>
              </a:extLst>
            </p:cNvPr>
            <p:cNvSpPr/>
            <p:nvPr/>
          </p:nvSpPr>
          <p:spPr bwMode="gray">
            <a:xfrm>
              <a:off x="3147060" y="19875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83" name="Forme libre : forme 8182">
              <a:extLst>
                <a:ext uri="{FF2B5EF4-FFF2-40B4-BE49-F238E27FC236}">
                  <a16:creationId xmlns:a16="http://schemas.microsoft.com/office/drawing/2014/main" id="{0B0949DF-BFAB-1C82-7760-EE49CCD11B88}"/>
                </a:ext>
              </a:extLst>
            </p:cNvPr>
            <p:cNvSpPr/>
            <p:nvPr/>
          </p:nvSpPr>
          <p:spPr bwMode="gray">
            <a:xfrm>
              <a:off x="3097530" y="19875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84" name="Forme libre : forme 8183">
              <a:extLst>
                <a:ext uri="{FF2B5EF4-FFF2-40B4-BE49-F238E27FC236}">
                  <a16:creationId xmlns:a16="http://schemas.microsoft.com/office/drawing/2014/main" id="{BAA0CCBF-399F-DE94-F94E-D5B8E158097A}"/>
                </a:ext>
              </a:extLst>
            </p:cNvPr>
            <p:cNvSpPr/>
            <p:nvPr/>
          </p:nvSpPr>
          <p:spPr bwMode="gray">
            <a:xfrm>
              <a:off x="3049270" y="19875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85" name="Forme libre : forme 8184">
              <a:extLst>
                <a:ext uri="{FF2B5EF4-FFF2-40B4-BE49-F238E27FC236}">
                  <a16:creationId xmlns:a16="http://schemas.microsoft.com/office/drawing/2014/main" id="{7180BE01-DFB3-406F-5912-24E9D9EB082F}"/>
                </a:ext>
              </a:extLst>
            </p:cNvPr>
            <p:cNvSpPr/>
            <p:nvPr/>
          </p:nvSpPr>
          <p:spPr bwMode="gray">
            <a:xfrm>
              <a:off x="2999740" y="19875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86" name="Forme libre : forme 8185">
              <a:extLst>
                <a:ext uri="{FF2B5EF4-FFF2-40B4-BE49-F238E27FC236}">
                  <a16:creationId xmlns:a16="http://schemas.microsoft.com/office/drawing/2014/main" id="{2B8E7AE4-F41C-1817-3167-98E08A953E78}"/>
                </a:ext>
              </a:extLst>
            </p:cNvPr>
            <p:cNvSpPr/>
            <p:nvPr/>
          </p:nvSpPr>
          <p:spPr bwMode="gray">
            <a:xfrm>
              <a:off x="2950210" y="19875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87" name="Forme libre : forme 8186">
              <a:extLst>
                <a:ext uri="{FF2B5EF4-FFF2-40B4-BE49-F238E27FC236}">
                  <a16:creationId xmlns:a16="http://schemas.microsoft.com/office/drawing/2014/main" id="{EBFF887C-9E34-4439-222D-E4140D7A717D}"/>
                </a:ext>
              </a:extLst>
            </p:cNvPr>
            <p:cNvSpPr/>
            <p:nvPr/>
          </p:nvSpPr>
          <p:spPr bwMode="gray">
            <a:xfrm>
              <a:off x="2901950" y="198755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88" name="Forme libre : forme 8187">
              <a:extLst>
                <a:ext uri="{FF2B5EF4-FFF2-40B4-BE49-F238E27FC236}">
                  <a16:creationId xmlns:a16="http://schemas.microsoft.com/office/drawing/2014/main" id="{AA433688-5F25-22FB-809A-C481925E3B2C}"/>
                </a:ext>
              </a:extLst>
            </p:cNvPr>
            <p:cNvSpPr/>
            <p:nvPr/>
          </p:nvSpPr>
          <p:spPr bwMode="gray">
            <a:xfrm>
              <a:off x="3685540" y="19380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89" name="Forme libre : forme 8188">
              <a:extLst>
                <a:ext uri="{FF2B5EF4-FFF2-40B4-BE49-F238E27FC236}">
                  <a16:creationId xmlns:a16="http://schemas.microsoft.com/office/drawing/2014/main" id="{0F54FF7B-83FD-EC0A-1F41-9A83DD4DE09E}"/>
                </a:ext>
              </a:extLst>
            </p:cNvPr>
            <p:cNvSpPr/>
            <p:nvPr/>
          </p:nvSpPr>
          <p:spPr bwMode="gray">
            <a:xfrm>
              <a:off x="3637280" y="19380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90" name="Forme libre : forme 8189">
              <a:extLst>
                <a:ext uri="{FF2B5EF4-FFF2-40B4-BE49-F238E27FC236}">
                  <a16:creationId xmlns:a16="http://schemas.microsoft.com/office/drawing/2014/main" id="{2C586880-DE0F-3876-590F-9052240C2756}"/>
                </a:ext>
              </a:extLst>
            </p:cNvPr>
            <p:cNvSpPr/>
            <p:nvPr/>
          </p:nvSpPr>
          <p:spPr bwMode="gray">
            <a:xfrm>
              <a:off x="3587750" y="19380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91" name="Forme libre : forme 8190">
              <a:extLst>
                <a:ext uri="{FF2B5EF4-FFF2-40B4-BE49-F238E27FC236}">
                  <a16:creationId xmlns:a16="http://schemas.microsoft.com/office/drawing/2014/main" id="{D2621ED8-8E54-A4EE-A3C7-5057524EF732}"/>
                </a:ext>
              </a:extLst>
            </p:cNvPr>
            <p:cNvSpPr/>
            <p:nvPr/>
          </p:nvSpPr>
          <p:spPr bwMode="gray">
            <a:xfrm>
              <a:off x="3538220" y="19380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92" name="Forme libre : forme 8191">
              <a:extLst>
                <a:ext uri="{FF2B5EF4-FFF2-40B4-BE49-F238E27FC236}">
                  <a16:creationId xmlns:a16="http://schemas.microsoft.com/office/drawing/2014/main" id="{9E80DA3B-9640-B21A-9274-EE154F247572}"/>
                </a:ext>
              </a:extLst>
            </p:cNvPr>
            <p:cNvSpPr/>
            <p:nvPr/>
          </p:nvSpPr>
          <p:spPr bwMode="gray">
            <a:xfrm>
              <a:off x="3489960" y="19380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93" name="Forme libre : forme 8192">
              <a:extLst>
                <a:ext uri="{FF2B5EF4-FFF2-40B4-BE49-F238E27FC236}">
                  <a16:creationId xmlns:a16="http://schemas.microsoft.com/office/drawing/2014/main" id="{101DE2AB-D40A-3C60-5A47-782027F56693}"/>
                </a:ext>
              </a:extLst>
            </p:cNvPr>
            <p:cNvSpPr/>
            <p:nvPr/>
          </p:nvSpPr>
          <p:spPr bwMode="gray">
            <a:xfrm>
              <a:off x="3440430" y="19380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94" name="Forme libre : forme 8193">
              <a:extLst>
                <a:ext uri="{FF2B5EF4-FFF2-40B4-BE49-F238E27FC236}">
                  <a16:creationId xmlns:a16="http://schemas.microsoft.com/office/drawing/2014/main" id="{13CFE3EE-1CDF-A04E-C828-CDF99D15B594}"/>
                </a:ext>
              </a:extLst>
            </p:cNvPr>
            <p:cNvSpPr/>
            <p:nvPr/>
          </p:nvSpPr>
          <p:spPr bwMode="gray">
            <a:xfrm>
              <a:off x="3392170" y="19380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95" name="Forme libre : forme 8194">
              <a:extLst>
                <a:ext uri="{FF2B5EF4-FFF2-40B4-BE49-F238E27FC236}">
                  <a16:creationId xmlns:a16="http://schemas.microsoft.com/office/drawing/2014/main" id="{30936BC9-3D29-F02A-75D6-33655C14CE7E}"/>
                </a:ext>
              </a:extLst>
            </p:cNvPr>
            <p:cNvSpPr/>
            <p:nvPr/>
          </p:nvSpPr>
          <p:spPr bwMode="gray">
            <a:xfrm>
              <a:off x="3342640" y="19380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96" name="Forme libre : forme 8195">
              <a:extLst>
                <a:ext uri="{FF2B5EF4-FFF2-40B4-BE49-F238E27FC236}">
                  <a16:creationId xmlns:a16="http://schemas.microsoft.com/office/drawing/2014/main" id="{FEB48707-0475-1C0E-85E5-23D615216197}"/>
                </a:ext>
              </a:extLst>
            </p:cNvPr>
            <p:cNvSpPr/>
            <p:nvPr/>
          </p:nvSpPr>
          <p:spPr bwMode="gray">
            <a:xfrm>
              <a:off x="3294380" y="19380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97" name="Forme libre : forme 8196">
              <a:extLst>
                <a:ext uri="{FF2B5EF4-FFF2-40B4-BE49-F238E27FC236}">
                  <a16:creationId xmlns:a16="http://schemas.microsoft.com/office/drawing/2014/main" id="{B43EF65C-0AAC-5CD4-C962-81DD8963BFBD}"/>
                </a:ext>
              </a:extLst>
            </p:cNvPr>
            <p:cNvSpPr/>
            <p:nvPr/>
          </p:nvSpPr>
          <p:spPr bwMode="gray">
            <a:xfrm>
              <a:off x="3244850" y="19380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98" name="Forme libre : forme 8197">
              <a:extLst>
                <a:ext uri="{FF2B5EF4-FFF2-40B4-BE49-F238E27FC236}">
                  <a16:creationId xmlns:a16="http://schemas.microsoft.com/office/drawing/2014/main" id="{6447E467-0B39-A406-4F73-60E28D0C6E07}"/>
                </a:ext>
              </a:extLst>
            </p:cNvPr>
            <p:cNvSpPr/>
            <p:nvPr/>
          </p:nvSpPr>
          <p:spPr bwMode="gray">
            <a:xfrm>
              <a:off x="3195320" y="19380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99" name="Forme libre : forme 8198">
              <a:extLst>
                <a:ext uri="{FF2B5EF4-FFF2-40B4-BE49-F238E27FC236}">
                  <a16:creationId xmlns:a16="http://schemas.microsoft.com/office/drawing/2014/main" id="{5013B738-FDA1-7674-1020-7C98D07C9828}"/>
                </a:ext>
              </a:extLst>
            </p:cNvPr>
            <p:cNvSpPr/>
            <p:nvPr/>
          </p:nvSpPr>
          <p:spPr bwMode="gray">
            <a:xfrm>
              <a:off x="3147060" y="1938020"/>
              <a:ext cx="30479" cy="30479"/>
            </a:xfrm>
            <a:custGeom>
              <a:avLst/>
              <a:gdLst>
                <a:gd name="connsiteX0" fmla="*/ 30480 w 30479"/>
                <a:gd name="connsiteY0" fmla="*/ 15240 h 30479"/>
                <a:gd name="connsiteX1" fmla="*/ 15240 w 30479"/>
                <a:gd name="connsiteY1" fmla="*/ 30480 h 30479"/>
                <a:gd name="connsiteX2" fmla="*/ 0 w 30479"/>
                <a:gd name="connsiteY2" fmla="*/ 15240 h 30479"/>
                <a:gd name="connsiteX3" fmla="*/ 15240 w 30479"/>
                <a:gd name="connsiteY3" fmla="*/ 0 h 30479"/>
                <a:gd name="connsiteX4" fmla="*/ 30480 w 30479"/>
                <a:gd name="connsiteY4" fmla="*/ 1524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9" h="30479">
                  <a:moveTo>
                    <a:pt x="30480" y="15240"/>
                  </a:moveTo>
                  <a:cubicBezTo>
                    <a:pt x="30480" y="23657"/>
                    <a:pt x="23657" y="30480"/>
                    <a:pt x="15240" y="30480"/>
                  </a:cubicBezTo>
                  <a:cubicBezTo>
                    <a:pt x="6823" y="30480"/>
                    <a:pt x="0" y="23657"/>
                    <a:pt x="0" y="15240"/>
                  </a:cubicBezTo>
                  <a:cubicBezTo>
                    <a:pt x="0" y="6823"/>
                    <a:pt x="6823" y="0"/>
                    <a:pt x="15240" y="0"/>
                  </a:cubicBezTo>
                  <a:cubicBezTo>
                    <a:pt x="23657" y="0"/>
                    <a:pt x="30480" y="6823"/>
                    <a:pt x="30480" y="15240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4113" name="Espace réservé du texte 15">
            <a:extLst>
              <a:ext uri="{FF2B5EF4-FFF2-40B4-BE49-F238E27FC236}">
                <a16:creationId xmlns:a16="http://schemas.microsoft.com/office/drawing/2014/main" id="{1BF4F463-AEFF-624C-F729-B35A9A36DE35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 bwMode="gray">
          <a:xfrm>
            <a:off x="9018612" y="2328896"/>
            <a:ext cx="57600" cy="57600"/>
          </a:xfrm>
          <a:prstGeom prst="ellipse">
            <a:avLst/>
          </a:prstGeom>
          <a:solidFill>
            <a:schemeClr val="accent6"/>
          </a:solidFill>
        </p:spPr>
        <p:txBody>
          <a:bodyPr wrap="square" anchor="ctr" anchorCtr="0">
            <a:noAutofit/>
          </a:bodyPr>
          <a:lstStyle>
            <a:lvl1pPr algn="ctr"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4111" name="Espace réservé du texte 15">
            <a:extLst>
              <a:ext uri="{FF2B5EF4-FFF2-40B4-BE49-F238E27FC236}">
                <a16:creationId xmlns:a16="http://schemas.microsoft.com/office/drawing/2014/main" id="{8D207461-EB0F-EEED-5172-2E5E5618D492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 bwMode="gray">
          <a:xfrm>
            <a:off x="8989812" y="2783516"/>
            <a:ext cx="57600" cy="57600"/>
          </a:xfrm>
          <a:prstGeom prst="ellipse">
            <a:avLst/>
          </a:prstGeom>
          <a:solidFill>
            <a:schemeClr val="accent6"/>
          </a:solidFill>
        </p:spPr>
        <p:txBody>
          <a:bodyPr wrap="square" anchor="ctr" anchorCtr="0">
            <a:noAutofit/>
          </a:bodyPr>
          <a:lstStyle>
            <a:lvl1pPr algn="ctr"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4112" name="Espace réservé du texte 15">
            <a:extLst>
              <a:ext uri="{FF2B5EF4-FFF2-40B4-BE49-F238E27FC236}">
                <a16:creationId xmlns:a16="http://schemas.microsoft.com/office/drawing/2014/main" id="{DF3AF351-F967-5F48-7081-174A332EDD6F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 bwMode="gray">
          <a:xfrm>
            <a:off x="8616280" y="1504095"/>
            <a:ext cx="57600" cy="57600"/>
          </a:xfrm>
          <a:prstGeom prst="ellipse">
            <a:avLst/>
          </a:prstGeom>
          <a:solidFill>
            <a:schemeClr val="accent6"/>
          </a:solidFill>
        </p:spPr>
        <p:txBody>
          <a:bodyPr wrap="square" anchor="ctr" anchorCtr="0">
            <a:noAutofit/>
          </a:bodyPr>
          <a:lstStyle>
            <a:lvl1pPr algn="ctr"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4110" name="Espace réservé du texte 15">
            <a:extLst>
              <a:ext uri="{FF2B5EF4-FFF2-40B4-BE49-F238E27FC236}">
                <a16:creationId xmlns:a16="http://schemas.microsoft.com/office/drawing/2014/main" id="{DDD4C8A0-2C43-82A5-3D09-EAD124CCA64D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 bwMode="gray">
          <a:xfrm>
            <a:off x="4350331" y="2271296"/>
            <a:ext cx="57600" cy="57600"/>
          </a:xfrm>
          <a:prstGeom prst="ellipse">
            <a:avLst/>
          </a:prstGeom>
          <a:solidFill>
            <a:schemeClr val="accent4"/>
          </a:solidFill>
        </p:spPr>
        <p:txBody>
          <a:bodyPr wrap="square" anchor="ctr" anchorCtr="0">
            <a:noAutofit/>
          </a:bodyPr>
          <a:lstStyle>
            <a:lvl1pPr algn="ctr"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4109" name="Espace réservé du texte 15">
            <a:extLst>
              <a:ext uri="{FF2B5EF4-FFF2-40B4-BE49-F238E27FC236}">
                <a16:creationId xmlns:a16="http://schemas.microsoft.com/office/drawing/2014/main" id="{751C9EB7-AE42-BAD2-56E0-4D938650C059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 bwMode="gray">
          <a:xfrm>
            <a:off x="5151510" y="2386496"/>
            <a:ext cx="57600" cy="57600"/>
          </a:xfrm>
          <a:prstGeom prst="ellipse">
            <a:avLst/>
          </a:prstGeom>
          <a:solidFill>
            <a:schemeClr val="accent6"/>
          </a:solidFill>
        </p:spPr>
        <p:txBody>
          <a:bodyPr wrap="square" anchor="ctr" anchorCtr="0">
            <a:noAutofit/>
          </a:bodyPr>
          <a:lstStyle>
            <a:lvl1pPr algn="ctr"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4107" name="Espace réservé du texte 15">
            <a:extLst>
              <a:ext uri="{FF2B5EF4-FFF2-40B4-BE49-F238E27FC236}">
                <a16:creationId xmlns:a16="http://schemas.microsoft.com/office/drawing/2014/main" id="{FB669473-1901-3A20-A1C6-4EC08EFDFFE3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 bwMode="gray">
          <a:xfrm>
            <a:off x="5180310" y="2647281"/>
            <a:ext cx="57600" cy="57600"/>
          </a:xfrm>
          <a:prstGeom prst="ellipse">
            <a:avLst/>
          </a:prstGeom>
          <a:solidFill>
            <a:schemeClr val="accent6"/>
          </a:solidFill>
        </p:spPr>
        <p:txBody>
          <a:bodyPr wrap="square" anchor="ctr" anchorCtr="0">
            <a:noAutofit/>
          </a:bodyPr>
          <a:lstStyle>
            <a:lvl1pPr algn="ctr"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4108" name="Espace réservé du texte 15">
            <a:extLst>
              <a:ext uri="{FF2B5EF4-FFF2-40B4-BE49-F238E27FC236}">
                <a16:creationId xmlns:a16="http://schemas.microsoft.com/office/drawing/2014/main" id="{EFAC4DC0-515C-AF0F-FE1B-187D7D2ECD8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 bwMode="gray">
          <a:xfrm>
            <a:off x="5186174" y="2909054"/>
            <a:ext cx="57600" cy="57600"/>
          </a:xfrm>
          <a:prstGeom prst="ellipse">
            <a:avLst/>
          </a:prstGeom>
          <a:solidFill>
            <a:schemeClr val="accent6"/>
          </a:solidFill>
        </p:spPr>
        <p:txBody>
          <a:bodyPr wrap="square" anchor="ctr" anchorCtr="0">
            <a:noAutofit/>
          </a:bodyPr>
          <a:lstStyle>
            <a:lvl1pPr algn="ctr"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15" name="Espace réservé du texte 15">
            <a:extLst>
              <a:ext uri="{FF2B5EF4-FFF2-40B4-BE49-F238E27FC236}">
                <a16:creationId xmlns:a16="http://schemas.microsoft.com/office/drawing/2014/main" id="{A9222B42-72B2-96D7-DED9-A9D0514ABE9B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 bwMode="gray">
          <a:xfrm>
            <a:off x="5318320" y="3203417"/>
            <a:ext cx="57600" cy="57600"/>
          </a:xfrm>
          <a:prstGeom prst="ellipse">
            <a:avLst/>
          </a:prstGeom>
          <a:solidFill>
            <a:schemeClr val="accent6"/>
          </a:solidFill>
        </p:spPr>
        <p:txBody>
          <a:bodyPr wrap="square" anchor="ctr" anchorCtr="0">
            <a:noAutofit/>
          </a:bodyPr>
          <a:lstStyle>
            <a:lvl1pPr algn="ctr"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4098" name="Espace réservé du texte 15">
            <a:extLst>
              <a:ext uri="{FF2B5EF4-FFF2-40B4-BE49-F238E27FC236}">
                <a16:creationId xmlns:a16="http://schemas.microsoft.com/office/drawing/2014/main" id="{EFF9D8AE-705D-17D6-5639-4D33519CC756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 bwMode="gray">
          <a:xfrm>
            <a:off x="5260720" y="3735691"/>
            <a:ext cx="57600" cy="57600"/>
          </a:xfrm>
          <a:prstGeom prst="ellipse">
            <a:avLst/>
          </a:prstGeom>
          <a:solidFill>
            <a:schemeClr val="accent6"/>
          </a:solidFill>
        </p:spPr>
        <p:txBody>
          <a:bodyPr wrap="square" anchor="ctr" anchorCtr="0">
            <a:noAutofit/>
          </a:bodyPr>
          <a:lstStyle>
            <a:lvl1pPr algn="ctr"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4103" name="Espace réservé du texte 15">
            <a:extLst>
              <a:ext uri="{FF2B5EF4-FFF2-40B4-BE49-F238E27FC236}">
                <a16:creationId xmlns:a16="http://schemas.microsoft.com/office/drawing/2014/main" id="{E78FDEF7-B87B-1088-AAAA-03321744A8AD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 bwMode="gray">
          <a:xfrm>
            <a:off x="5260720" y="3498354"/>
            <a:ext cx="57600" cy="57600"/>
          </a:xfrm>
          <a:prstGeom prst="ellipse">
            <a:avLst/>
          </a:prstGeom>
          <a:solidFill>
            <a:schemeClr val="accent6"/>
          </a:solidFill>
        </p:spPr>
        <p:txBody>
          <a:bodyPr wrap="square" anchor="ctr" anchorCtr="0">
            <a:noAutofit/>
          </a:bodyPr>
          <a:lstStyle>
            <a:lvl1pPr algn="ctr"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4104" name="ZoneTexte 4103">
            <a:extLst>
              <a:ext uri="{FF2B5EF4-FFF2-40B4-BE49-F238E27FC236}">
                <a16:creationId xmlns:a16="http://schemas.microsoft.com/office/drawing/2014/main" id="{E3CEAF51-A816-722B-A165-0D929F9241C7}"/>
              </a:ext>
            </a:extLst>
          </p:cNvPr>
          <p:cNvSpPr txBox="1"/>
          <p:nvPr userDrawn="1"/>
        </p:nvSpPr>
        <p:spPr bwMode="gray">
          <a:xfrm>
            <a:off x="731404" y="6154972"/>
            <a:ext cx="35266" cy="4032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r>
              <a:rPr lang="en-GB" sz="1050">
                <a:solidFill>
                  <a:schemeClr val="tx2"/>
                </a:solidFill>
              </a:rPr>
              <a:t>|</a:t>
            </a:r>
          </a:p>
        </p:txBody>
      </p:sp>
      <p:sp>
        <p:nvSpPr>
          <p:cNvPr id="4118" name="Espace réservé du texte 4117">
            <a:extLst>
              <a:ext uri="{FF2B5EF4-FFF2-40B4-BE49-F238E27FC236}">
                <a16:creationId xmlns:a16="http://schemas.microsoft.com/office/drawing/2014/main" id="{6F002608-5FB0-BFA3-97A0-B838161E6D04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 bwMode="gray">
          <a:xfrm>
            <a:off x="894371" y="5409220"/>
            <a:ext cx="3241928" cy="503237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350" b="0">
                <a:solidFill>
                  <a:schemeClr val="tx2"/>
                </a:solidFill>
                <a:latin typeface="+mn-lt"/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chemeClr val="tx2"/>
                </a:solidFill>
                <a:latin typeface="Apax-Thin" panose="020B0004020202020204" pitchFamily="34" charset="0"/>
              </a:defRPr>
            </a:lvl2pPr>
            <a:lvl3pPr marL="0" indent="0">
              <a:buNone/>
              <a:defRPr sz="1100">
                <a:solidFill>
                  <a:schemeClr val="tx2"/>
                </a:solidFill>
                <a:latin typeface="Apax-Thin" panose="020B0004020202020204" pitchFamily="34" charset="0"/>
              </a:defRPr>
            </a:lvl3pPr>
            <a:lvl4pPr marL="0" indent="0">
              <a:buNone/>
              <a:defRPr sz="1100">
                <a:solidFill>
                  <a:schemeClr val="tx2"/>
                </a:solidFill>
                <a:latin typeface="Apax-Thin" panose="020B0004020202020204" pitchFamily="34" charset="0"/>
              </a:defRPr>
            </a:lvl4pPr>
            <a:lvl5pPr marL="0" indent="0">
              <a:buNone/>
              <a:defRPr sz="1100">
                <a:solidFill>
                  <a:schemeClr val="tx2"/>
                </a:solidFill>
                <a:latin typeface="Apax-Thin" panose="020B0004020202020204" pitchFamily="34" charset="0"/>
              </a:defRPr>
            </a:lvl5pPr>
            <a:lvl6pPr marL="0" indent="0">
              <a:buNone/>
              <a:defRPr sz="1100">
                <a:solidFill>
                  <a:schemeClr val="tx2"/>
                </a:solidFill>
                <a:latin typeface="Apax-Thin" panose="020B0004020202020204" pitchFamily="34" charset="0"/>
              </a:defRPr>
            </a:lvl6pPr>
            <a:lvl7pPr marL="0" indent="0">
              <a:buNone/>
              <a:defRPr sz="1100">
                <a:solidFill>
                  <a:schemeClr val="tx2"/>
                </a:solidFill>
                <a:latin typeface="Apax-Thin" panose="020B0004020202020204" pitchFamily="34" charset="0"/>
              </a:defRPr>
            </a:lvl7pPr>
            <a:lvl8pPr marL="0" indent="0">
              <a:buNone/>
              <a:defRPr sz="1100">
                <a:solidFill>
                  <a:schemeClr val="tx2"/>
                </a:solidFill>
                <a:latin typeface="Apax-Thin" panose="020B0004020202020204" pitchFamily="34" charset="0"/>
              </a:defRPr>
            </a:lvl8pPr>
            <a:lvl9pPr marL="0" indent="0">
              <a:buNone/>
              <a:defRPr sz="1100">
                <a:solidFill>
                  <a:schemeClr val="tx2"/>
                </a:solidFill>
                <a:latin typeface="Apax-Thin" panose="020B0004020202020204" pitchFamily="34" charset="0"/>
              </a:defRPr>
            </a:lvl9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4119" name="Espace réservé du texte 4117">
            <a:extLst>
              <a:ext uri="{FF2B5EF4-FFF2-40B4-BE49-F238E27FC236}">
                <a16:creationId xmlns:a16="http://schemas.microsoft.com/office/drawing/2014/main" id="{1A52CDD3-A998-914B-90EC-155129481CE1}"/>
              </a:ext>
            </a:extLst>
          </p:cNvPr>
          <p:cNvSpPr>
            <a:spLocks noGrp="1" noChangeAspect="1"/>
          </p:cNvSpPr>
          <p:nvPr userDrawn="1">
            <p:ph type="body" sz="quarter" idx="29" hasCustomPrompt="1"/>
          </p:nvPr>
        </p:nvSpPr>
        <p:spPr bwMode="gray">
          <a:xfrm>
            <a:off x="4767280" y="5617624"/>
            <a:ext cx="162000" cy="162000"/>
          </a:xfrm>
          <a:prstGeom prst="ellipse">
            <a:avLst/>
          </a:prstGeom>
          <a:solidFill>
            <a:schemeClr val="bg2"/>
          </a:solidFill>
        </p:spPr>
        <p:txBody>
          <a:bodyPr wrap="none" lIns="396000" anchor="ctr" anchorCtr="0"/>
          <a:lstStyle>
            <a:lvl1pPr marL="0" indent="0">
              <a:buFont typeface="Arial" panose="020B0604020202020204" pitchFamily="34" charset="0"/>
              <a:buNone/>
              <a:defRPr sz="800" cap="all" baseline="0">
                <a:solidFill>
                  <a:schemeClr val="tx2"/>
                </a:solidFill>
                <a:latin typeface="+mn-lt"/>
              </a:defRPr>
            </a:lvl1pPr>
            <a:lvl2pPr marL="0" indent="0">
              <a:buFont typeface="Arial" panose="020B0604020202020204" pitchFamily="34" charset="0"/>
              <a:buNone/>
              <a:defRPr sz="800" cap="all">
                <a:solidFill>
                  <a:schemeClr val="tx2"/>
                </a:solidFill>
              </a:defRPr>
            </a:lvl2pPr>
            <a:lvl3pPr marL="0" indent="0">
              <a:buNone/>
              <a:defRPr sz="800" cap="all">
                <a:solidFill>
                  <a:schemeClr val="tx2"/>
                </a:solidFill>
                <a:latin typeface="+mn-lt"/>
              </a:defRPr>
            </a:lvl3pPr>
            <a:lvl4pPr marL="0" indent="0">
              <a:buNone/>
              <a:defRPr sz="800" cap="all">
                <a:solidFill>
                  <a:schemeClr val="tx2"/>
                </a:solidFill>
              </a:defRPr>
            </a:lvl4pPr>
            <a:lvl5pPr marL="0" indent="0">
              <a:buNone/>
              <a:defRPr sz="800" cap="all">
                <a:solidFill>
                  <a:schemeClr val="tx2"/>
                </a:solidFill>
              </a:defRPr>
            </a:lvl5pPr>
            <a:lvl6pPr marL="0" indent="0">
              <a:buNone/>
              <a:defRPr sz="800" cap="all">
                <a:solidFill>
                  <a:schemeClr val="tx2"/>
                </a:solidFill>
              </a:defRPr>
            </a:lvl6pPr>
            <a:lvl7pPr marL="0" indent="0">
              <a:buNone/>
              <a:defRPr sz="800" cap="all">
                <a:solidFill>
                  <a:schemeClr val="tx2"/>
                </a:solidFill>
              </a:defRPr>
            </a:lvl7pPr>
            <a:lvl8pPr marL="0" indent="0">
              <a:buNone/>
              <a:defRPr sz="800" cap="all">
                <a:solidFill>
                  <a:schemeClr val="tx2"/>
                </a:solidFill>
              </a:defRPr>
            </a:lvl8pPr>
            <a:lvl9pPr marL="0" indent="0">
              <a:buNone/>
              <a:defRPr sz="800" cap="all">
                <a:solidFill>
                  <a:schemeClr val="tx2"/>
                </a:solidFill>
              </a:defRPr>
            </a:lvl9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4115" name="Espace réservé du texte 9">
            <a:extLst>
              <a:ext uri="{FF2B5EF4-FFF2-40B4-BE49-F238E27FC236}">
                <a16:creationId xmlns:a16="http://schemas.microsoft.com/office/drawing/2014/main" id="{11A113CE-0B3B-2FCF-A44A-8D3B961298FA}"/>
              </a:ext>
            </a:extLst>
          </p:cNvPr>
          <p:cNvSpPr>
            <a:spLocks noGrp="1"/>
          </p:cNvSpPr>
          <p:nvPr userDrawn="1">
            <p:ph type="body" sz="quarter" idx="45" hasCustomPrompt="1"/>
          </p:nvPr>
        </p:nvSpPr>
        <p:spPr bwMode="gray">
          <a:xfrm>
            <a:off x="10313551" y="1839297"/>
            <a:ext cx="1465200" cy="379691"/>
          </a:xfrm>
          <a:noFill/>
        </p:spPr>
        <p:txBody>
          <a:bodyPr lIns="108000" tIns="0" rIns="108000" bIns="25200" anchor="b" anchorCtr="0"/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1850" b="0">
                <a:solidFill>
                  <a:schemeClr val="tx2"/>
                </a:solidFill>
                <a:latin typeface="+mn-lt"/>
              </a:defRPr>
            </a:lvl1pPr>
            <a:lvl2pPr marL="0" indent="0">
              <a:buFont typeface="Arial" panose="020B0604020202020204" pitchFamily="34" charset="0"/>
              <a:buNone/>
              <a:defRPr sz="1850" b="0">
                <a:solidFill>
                  <a:schemeClr val="tx2"/>
                </a:solidFill>
                <a:latin typeface="+mn-lt"/>
              </a:defRPr>
            </a:lvl2pPr>
            <a:lvl3pPr marL="0" indent="0">
              <a:buNone/>
              <a:defRPr sz="1850" b="0">
                <a:solidFill>
                  <a:schemeClr val="tx2"/>
                </a:solidFill>
                <a:latin typeface="+mn-lt"/>
              </a:defRPr>
            </a:lvl3pPr>
            <a:lvl4pPr marL="0" indent="0">
              <a:buNone/>
              <a:defRPr sz="1850" b="0">
                <a:solidFill>
                  <a:schemeClr val="tx2"/>
                </a:solidFill>
                <a:latin typeface="+mn-lt"/>
              </a:defRPr>
            </a:lvl4pPr>
            <a:lvl5pPr marL="0" indent="0">
              <a:buNone/>
              <a:defRPr sz="1850" b="0">
                <a:solidFill>
                  <a:schemeClr val="tx2"/>
                </a:solidFill>
                <a:latin typeface="+mn-lt"/>
              </a:defRPr>
            </a:lvl5pPr>
            <a:lvl6pPr marL="0" indent="0">
              <a:buNone/>
              <a:defRPr sz="1850" b="0">
                <a:solidFill>
                  <a:schemeClr val="tx2"/>
                </a:solidFill>
                <a:latin typeface="+mn-lt"/>
              </a:defRPr>
            </a:lvl6pPr>
            <a:lvl7pPr marL="0" indent="0">
              <a:buNone/>
              <a:defRPr sz="1850" b="0">
                <a:solidFill>
                  <a:schemeClr val="tx2"/>
                </a:solidFill>
                <a:latin typeface="+mn-lt"/>
              </a:defRPr>
            </a:lvl7pPr>
            <a:lvl8pPr marL="0" indent="0">
              <a:buNone/>
              <a:defRPr sz="1850" b="0">
                <a:solidFill>
                  <a:schemeClr val="tx2"/>
                </a:solidFill>
                <a:latin typeface="+mn-lt"/>
              </a:defRPr>
            </a:lvl8pPr>
            <a:lvl9pPr marL="0" indent="0">
              <a:buNone/>
              <a:defRPr sz="1850" b="0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Title</a:t>
            </a:r>
          </a:p>
        </p:txBody>
      </p:sp>
      <p:sp>
        <p:nvSpPr>
          <p:cNvPr id="4124" name="Espace réservé du texte 4117">
            <a:extLst>
              <a:ext uri="{FF2B5EF4-FFF2-40B4-BE49-F238E27FC236}">
                <a16:creationId xmlns:a16="http://schemas.microsoft.com/office/drawing/2014/main" id="{7D2801A2-1D71-E58B-BA67-9FA94069FCBD}"/>
              </a:ext>
            </a:extLst>
          </p:cNvPr>
          <p:cNvSpPr>
            <a:spLocks noGrp="1" noChangeAspect="1"/>
          </p:cNvSpPr>
          <p:nvPr userDrawn="1">
            <p:ph type="body" sz="quarter" idx="49" hasCustomPrompt="1"/>
          </p:nvPr>
        </p:nvSpPr>
        <p:spPr bwMode="gray">
          <a:xfrm>
            <a:off x="5601507" y="5617624"/>
            <a:ext cx="162000" cy="162000"/>
          </a:xfrm>
          <a:prstGeom prst="ellipse">
            <a:avLst/>
          </a:prstGeom>
          <a:solidFill>
            <a:schemeClr val="bg2"/>
          </a:solidFill>
        </p:spPr>
        <p:txBody>
          <a:bodyPr wrap="none" lIns="396000" anchor="ctr" anchorCtr="0"/>
          <a:lstStyle>
            <a:lvl1pPr marL="0" indent="0">
              <a:buFont typeface="Arial" panose="020B0604020202020204" pitchFamily="34" charset="0"/>
              <a:buNone/>
              <a:defRPr sz="800" cap="all" baseline="0">
                <a:solidFill>
                  <a:schemeClr val="tx2"/>
                </a:solidFill>
                <a:latin typeface="+mn-lt"/>
              </a:defRPr>
            </a:lvl1pPr>
            <a:lvl2pPr marL="0" indent="0">
              <a:buFont typeface="Arial" panose="020B0604020202020204" pitchFamily="34" charset="0"/>
              <a:buNone/>
              <a:defRPr sz="800" cap="all">
                <a:solidFill>
                  <a:schemeClr val="tx2"/>
                </a:solidFill>
              </a:defRPr>
            </a:lvl2pPr>
            <a:lvl3pPr marL="0" indent="0">
              <a:buNone/>
              <a:defRPr sz="800" cap="all">
                <a:solidFill>
                  <a:schemeClr val="tx2"/>
                </a:solidFill>
                <a:latin typeface="+mn-lt"/>
              </a:defRPr>
            </a:lvl3pPr>
            <a:lvl4pPr marL="0" indent="0">
              <a:buNone/>
              <a:defRPr sz="800" cap="all">
                <a:solidFill>
                  <a:schemeClr val="tx2"/>
                </a:solidFill>
              </a:defRPr>
            </a:lvl4pPr>
            <a:lvl5pPr marL="0" indent="0">
              <a:buNone/>
              <a:defRPr sz="800" cap="all">
                <a:solidFill>
                  <a:schemeClr val="tx2"/>
                </a:solidFill>
              </a:defRPr>
            </a:lvl5pPr>
            <a:lvl6pPr marL="0" indent="0">
              <a:buNone/>
              <a:defRPr sz="800" cap="all">
                <a:solidFill>
                  <a:schemeClr val="tx2"/>
                </a:solidFill>
              </a:defRPr>
            </a:lvl6pPr>
            <a:lvl7pPr marL="0" indent="0">
              <a:buNone/>
              <a:defRPr sz="800" cap="all">
                <a:solidFill>
                  <a:schemeClr val="tx2"/>
                </a:solidFill>
              </a:defRPr>
            </a:lvl7pPr>
            <a:lvl8pPr marL="0" indent="0">
              <a:buNone/>
              <a:defRPr sz="800" cap="all">
                <a:solidFill>
                  <a:schemeClr val="tx2"/>
                </a:solidFill>
              </a:defRPr>
            </a:lvl8pPr>
            <a:lvl9pPr marL="0" indent="0">
              <a:buNone/>
              <a:defRPr sz="800" cap="all">
                <a:solidFill>
                  <a:schemeClr val="tx2"/>
                </a:solidFill>
              </a:defRPr>
            </a:lvl9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4125" name="Espace réservé du texte 4117">
            <a:extLst>
              <a:ext uri="{FF2B5EF4-FFF2-40B4-BE49-F238E27FC236}">
                <a16:creationId xmlns:a16="http://schemas.microsoft.com/office/drawing/2014/main" id="{6D6DB4F9-96C3-E391-1B3E-2257EFFBFD61}"/>
              </a:ext>
            </a:extLst>
          </p:cNvPr>
          <p:cNvSpPr>
            <a:spLocks noGrp="1" noChangeAspect="1"/>
          </p:cNvSpPr>
          <p:nvPr userDrawn="1">
            <p:ph type="body" sz="quarter" idx="50" hasCustomPrompt="1"/>
          </p:nvPr>
        </p:nvSpPr>
        <p:spPr bwMode="gray">
          <a:xfrm>
            <a:off x="6435733" y="5617624"/>
            <a:ext cx="162000" cy="162000"/>
          </a:xfrm>
          <a:prstGeom prst="ellipse">
            <a:avLst/>
          </a:prstGeom>
          <a:solidFill>
            <a:schemeClr val="bg2"/>
          </a:solidFill>
        </p:spPr>
        <p:txBody>
          <a:bodyPr wrap="none" lIns="396000" anchor="ctr" anchorCtr="0"/>
          <a:lstStyle>
            <a:lvl1pPr marL="0" indent="0">
              <a:buFont typeface="Arial" panose="020B0604020202020204" pitchFamily="34" charset="0"/>
              <a:buNone/>
              <a:defRPr sz="800" cap="all" baseline="0">
                <a:solidFill>
                  <a:schemeClr val="tx2"/>
                </a:solidFill>
                <a:latin typeface="+mn-lt"/>
              </a:defRPr>
            </a:lvl1pPr>
            <a:lvl2pPr marL="0" indent="0">
              <a:buFont typeface="Arial" panose="020B0604020202020204" pitchFamily="34" charset="0"/>
              <a:buNone/>
              <a:defRPr sz="800" cap="all">
                <a:solidFill>
                  <a:schemeClr val="tx2"/>
                </a:solidFill>
              </a:defRPr>
            </a:lvl2pPr>
            <a:lvl3pPr marL="0" indent="0">
              <a:buNone/>
              <a:defRPr sz="800" cap="all">
                <a:solidFill>
                  <a:schemeClr val="tx2"/>
                </a:solidFill>
                <a:latin typeface="+mn-lt"/>
              </a:defRPr>
            </a:lvl3pPr>
            <a:lvl4pPr marL="0" indent="0">
              <a:buNone/>
              <a:defRPr sz="800" cap="all">
                <a:solidFill>
                  <a:schemeClr val="tx2"/>
                </a:solidFill>
              </a:defRPr>
            </a:lvl4pPr>
            <a:lvl5pPr marL="0" indent="0">
              <a:buNone/>
              <a:defRPr sz="800" cap="all">
                <a:solidFill>
                  <a:schemeClr val="tx2"/>
                </a:solidFill>
              </a:defRPr>
            </a:lvl5pPr>
            <a:lvl6pPr marL="0" indent="0">
              <a:buNone/>
              <a:defRPr sz="800" cap="all">
                <a:solidFill>
                  <a:schemeClr val="tx2"/>
                </a:solidFill>
              </a:defRPr>
            </a:lvl6pPr>
            <a:lvl7pPr marL="0" indent="0">
              <a:buNone/>
              <a:defRPr sz="800" cap="all">
                <a:solidFill>
                  <a:schemeClr val="tx2"/>
                </a:solidFill>
              </a:defRPr>
            </a:lvl7pPr>
            <a:lvl8pPr marL="0" indent="0">
              <a:buNone/>
              <a:defRPr sz="800" cap="all">
                <a:solidFill>
                  <a:schemeClr val="tx2"/>
                </a:solidFill>
              </a:defRPr>
            </a:lvl8pPr>
            <a:lvl9pPr marL="0" indent="0">
              <a:buNone/>
              <a:defRPr sz="800" cap="all">
                <a:solidFill>
                  <a:schemeClr val="tx2"/>
                </a:solidFill>
              </a:defRPr>
            </a:lvl9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11" name="Espace réservé de la date 10">
            <a:extLst>
              <a:ext uri="{FF2B5EF4-FFF2-40B4-BE49-F238E27FC236}">
                <a16:creationId xmlns:a16="http://schemas.microsoft.com/office/drawing/2014/main" id="{C224A99D-209B-EF4C-2EB5-3746BDD29296}"/>
              </a:ext>
            </a:extLst>
          </p:cNvPr>
          <p:cNvSpPr>
            <a:spLocks noGrp="1"/>
          </p:cNvSpPr>
          <p:nvPr userDrawn="1">
            <p:ph type="dt" sz="half" idx="51"/>
          </p:nvPr>
        </p:nvSpPr>
        <p:spPr bwMode="gray"/>
        <p:txBody>
          <a:bodyPr/>
          <a:lstStyle/>
          <a:p>
            <a:r>
              <a:rPr lang="en-GB"/>
              <a:t>Date</a:t>
            </a:r>
          </a:p>
        </p:txBody>
      </p:sp>
      <p:sp>
        <p:nvSpPr>
          <p:cNvPr id="4099" name="Espace réservé du pied de page 4098">
            <a:extLst>
              <a:ext uri="{FF2B5EF4-FFF2-40B4-BE49-F238E27FC236}">
                <a16:creationId xmlns:a16="http://schemas.microsoft.com/office/drawing/2014/main" id="{11BF86B3-3E39-7F79-5EF7-507D1B2E2C99}"/>
              </a:ext>
            </a:extLst>
          </p:cNvPr>
          <p:cNvSpPr>
            <a:spLocks noGrp="1"/>
          </p:cNvSpPr>
          <p:nvPr userDrawn="1">
            <p:ph type="ftr" sz="quarter" idx="52"/>
          </p:nvPr>
        </p:nvSpPr>
        <p:spPr bwMode="gray"/>
        <p:txBody>
          <a:bodyPr/>
          <a:lstStyle/>
          <a:p>
            <a:pPr algn="l"/>
            <a:r>
              <a:rPr lang="en-GB"/>
              <a:t>Title presentation - Month 00, 2024</a:t>
            </a:r>
          </a:p>
        </p:txBody>
      </p:sp>
      <p:sp>
        <p:nvSpPr>
          <p:cNvPr id="4100" name="Espace réservé du numéro de diapositive 4099">
            <a:extLst>
              <a:ext uri="{FF2B5EF4-FFF2-40B4-BE49-F238E27FC236}">
                <a16:creationId xmlns:a16="http://schemas.microsoft.com/office/drawing/2014/main" id="{723B4293-71A8-97C1-F561-756D470ED833}"/>
              </a:ext>
            </a:extLst>
          </p:cNvPr>
          <p:cNvSpPr>
            <a:spLocks noGrp="1"/>
          </p:cNvSpPr>
          <p:nvPr userDrawn="1">
            <p:ph type="sldNum" sz="quarter" idx="53"/>
          </p:nvPr>
        </p:nvSpPr>
        <p:spPr bwMode="gray"/>
        <p:txBody>
          <a:bodyPr/>
          <a:lstStyle/>
          <a:p>
            <a:pPr algn="l"/>
            <a:r>
              <a:rPr lang="en-GB"/>
              <a:t>P.</a:t>
            </a:r>
            <a:fld id="{733122C9-A0B9-462F-8757-0847AD287B63}" type="slidenum">
              <a:rPr lang="en-GB" smtClean="0"/>
              <a:pPr algn="l"/>
              <a:t>‹#›</a:t>
            </a:fld>
            <a:endParaRPr lang="en-GB"/>
          </a:p>
        </p:txBody>
      </p:sp>
      <p:sp>
        <p:nvSpPr>
          <p:cNvPr id="4101" name="Titre 4100">
            <a:extLst>
              <a:ext uri="{FF2B5EF4-FFF2-40B4-BE49-F238E27FC236}">
                <a16:creationId xmlns:a16="http://schemas.microsoft.com/office/drawing/2014/main" id="{47166E21-D3F3-48A2-DCBF-938444700739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err="1"/>
              <a:t>Title</a:t>
            </a:r>
            <a:endParaRPr lang="en-US"/>
          </a:p>
        </p:txBody>
      </p:sp>
      <p:sp>
        <p:nvSpPr>
          <p:cNvPr id="4105" name="Espace réservé du graphique 4100">
            <a:extLst>
              <a:ext uri="{FF2B5EF4-FFF2-40B4-BE49-F238E27FC236}">
                <a16:creationId xmlns:a16="http://schemas.microsoft.com/office/drawing/2014/main" id="{3DAF7769-ACB4-2564-C39C-65963468527E}"/>
              </a:ext>
            </a:extLst>
          </p:cNvPr>
          <p:cNvSpPr>
            <a:spLocks noGrp="1"/>
          </p:cNvSpPr>
          <p:nvPr userDrawn="1">
            <p:ph type="chart" sz="quarter" idx="54" hasCustomPrompt="1"/>
          </p:nvPr>
        </p:nvSpPr>
        <p:spPr bwMode="gray">
          <a:xfrm>
            <a:off x="10319436" y="2402140"/>
            <a:ext cx="1463463" cy="877952"/>
          </a:xfrm>
          <a:prstGeom prst="rect">
            <a:avLst/>
          </a:prstGeom>
          <a:noFill/>
        </p:spPr>
        <p:txBody>
          <a:bodyPr wrap="square" tIns="900000" anchor="ctr" anchorCtr="0">
            <a:noAutofit/>
          </a:bodyPr>
          <a:lstStyle>
            <a:lvl1pPr marL="0" indent="0" algn="ctr">
              <a:buNone/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Select the icon to insert a chart</a:t>
            </a:r>
            <a:endParaRPr lang="en-GB"/>
          </a:p>
        </p:txBody>
      </p:sp>
      <p:sp>
        <p:nvSpPr>
          <p:cNvPr id="2" name="Espace réservé du texte 14">
            <a:extLst>
              <a:ext uri="{FF2B5EF4-FFF2-40B4-BE49-F238E27FC236}">
                <a16:creationId xmlns:a16="http://schemas.microsoft.com/office/drawing/2014/main" id="{75C528D9-E5A1-30DD-DB7D-CE2E8D770C55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 bwMode="gray">
          <a:xfrm>
            <a:off x="917400" y="721080"/>
            <a:ext cx="10357200" cy="407651"/>
          </a:xfrm>
        </p:spPr>
        <p:txBody>
          <a:bodyPr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2"/>
                </a:solidFill>
                <a:latin typeface="+mn-lt"/>
              </a:defRPr>
            </a:lvl1pPr>
            <a:lvl2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2pPr>
            <a:lvl3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3pPr>
            <a:lvl4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4pPr>
            <a:lvl5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5pPr>
            <a:lvl6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6pPr>
            <a:lvl7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7pPr>
            <a:lvl8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8pPr>
            <a:lvl9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Subtitle</a:t>
            </a:r>
          </a:p>
        </p:txBody>
      </p:sp>
      <p:sp>
        <p:nvSpPr>
          <p:cNvPr id="7" name="Espace réservé du texte 15">
            <a:extLst>
              <a:ext uri="{FF2B5EF4-FFF2-40B4-BE49-F238E27FC236}">
                <a16:creationId xmlns:a16="http://schemas.microsoft.com/office/drawing/2014/main" id="{7ADCA728-039F-6756-8A85-94BA76F1B4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1282010" y="4008206"/>
            <a:ext cx="57600" cy="57600"/>
          </a:xfrm>
          <a:prstGeom prst="ellipse">
            <a:avLst/>
          </a:prstGeom>
          <a:solidFill>
            <a:schemeClr val="accent6"/>
          </a:solidFill>
        </p:spPr>
        <p:txBody>
          <a:bodyPr wrap="square" anchor="ctr" anchorCtr="0">
            <a:noAutofit/>
          </a:bodyPr>
          <a:lstStyle>
            <a:lvl1pPr algn="ctr"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9" name="Espace réservé du texte 15">
            <a:extLst>
              <a:ext uri="{FF2B5EF4-FFF2-40B4-BE49-F238E27FC236}">
                <a16:creationId xmlns:a16="http://schemas.microsoft.com/office/drawing/2014/main" id="{7C00CDEF-0CD5-0CB9-D4C7-1A0D2CCAF4D1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 bwMode="gray">
          <a:xfrm>
            <a:off x="1359931" y="3009166"/>
            <a:ext cx="57600" cy="57600"/>
          </a:xfrm>
          <a:prstGeom prst="ellipse">
            <a:avLst/>
          </a:prstGeom>
          <a:solidFill>
            <a:schemeClr val="accent4"/>
          </a:solidFill>
        </p:spPr>
        <p:txBody>
          <a:bodyPr wrap="square" anchor="ctr" anchorCtr="0">
            <a:noAutofit/>
          </a:bodyPr>
          <a:lstStyle>
            <a:lvl1pPr algn="ctr"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13" name="Espace réservé du texte 15">
            <a:extLst>
              <a:ext uri="{FF2B5EF4-FFF2-40B4-BE49-F238E27FC236}">
                <a16:creationId xmlns:a16="http://schemas.microsoft.com/office/drawing/2014/main" id="{C5EE88C5-C12C-C3C4-0861-BF251868563D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 bwMode="gray">
          <a:xfrm>
            <a:off x="1409461" y="2960906"/>
            <a:ext cx="57600" cy="57600"/>
          </a:xfrm>
          <a:prstGeom prst="ellipse">
            <a:avLst/>
          </a:prstGeom>
          <a:solidFill>
            <a:schemeClr val="accent6"/>
          </a:solidFill>
        </p:spPr>
        <p:txBody>
          <a:bodyPr wrap="square" anchor="ctr" anchorCtr="0">
            <a:noAutofit/>
          </a:bodyPr>
          <a:lstStyle>
            <a:lvl1pPr algn="ctr"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14" name="Espace réservé du texte 15">
            <a:extLst>
              <a:ext uri="{FF2B5EF4-FFF2-40B4-BE49-F238E27FC236}">
                <a16:creationId xmlns:a16="http://schemas.microsoft.com/office/drawing/2014/main" id="{72BF5C4C-1E42-98F4-AE9D-D76285832062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 bwMode="gray">
          <a:xfrm>
            <a:off x="1409461" y="3058696"/>
            <a:ext cx="57600" cy="57600"/>
          </a:xfrm>
          <a:prstGeom prst="ellipse">
            <a:avLst/>
          </a:prstGeom>
          <a:solidFill>
            <a:schemeClr val="accent6"/>
          </a:solidFill>
        </p:spPr>
        <p:txBody>
          <a:bodyPr wrap="square" anchor="ctr" anchorCtr="0">
            <a:noAutofit/>
          </a:bodyPr>
          <a:lstStyle>
            <a:lvl1pPr algn="ctr"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4116" name="Espace réservé du texte 15">
            <a:extLst>
              <a:ext uri="{FF2B5EF4-FFF2-40B4-BE49-F238E27FC236}">
                <a16:creationId xmlns:a16="http://schemas.microsoft.com/office/drawing/2014/main" id="{4F7A3321-1D32-AD44-B14C-40CB1D3EAC56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 bwMode="gray">
          <a:xfrm>
            <a:off x="9408368" y="1789217"/>
            <a:ext cx="57600" cy="57600"/>
          </a:xfrm>
          <a:prstGeom prst="ellipse">
            <a:avLst/>
          </a:prstGeom>
          <a:solidFill>
            <a:schemeClr val="accent6"/>
          </a:solidFill>
        </p:spPr>
        <p:txBody>
          <a:bodyPr wrap="square" anchor="ctr" anchorCtr="0">
            <a:noAutofit/>
          </a:bodyPr>
          <a:lstStyle>
            <a:lvl1pPr algn="ctr"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4126" name="Espace réservé du texte 15">
            <a:extLst>
              <a:ext uri="{FF2B5EF4-FFF2-40B4-BE49-F238E27FC236}">
                <a16:creationId xmlns:a16="http://schemas.microsoft.com/office/drawing/2014/main" id="{0F5E2262-0367-5F1B-3067-B11E1C347DDB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 bwMode="gray">
          <a:xfrm>
            <a:off x="5087888" y="2074446"/>
            <a:ext cx="57600" cy="57600"/>
          </a:xfrm>
          <a:prstGeom prst="ellipse">
            <a:avLst/>
          </a:prstGeom>
          <a:solidFill>
            <a:schemeClr val="accent4"/>
          </a:solidFill>
        </p:spPr>
        <p:txBody>
          <a:bodyPr wrap="square" anchor="ctr" anchorCtr="0">
            <a:noAutofit/>
          </a:bodyPr>
          <a:lstStyle>
            <a:lvl1pPr algn="ctr"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4127" name="Espace réservé du texte 15">
            <a:extLst>
              <a:ext uri="{FF2B5EF4-FFF2-40B4-BE49-F238E27FC236}">
                <a16:creationId xmlns:a16="http://schemas.microsoft.com/office/drawing/2014/main" id="{C50D1A9F-907E-332F-BB19-F741C1B24AB5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 bwMode="gray">
          <a:xfrm>
            <a:off x="4583832" y="4197182"/>
            <a:ext cx="57600" cy="57600"/>
          </a:xfrm>
          <a:prstGeom prst="ellipse">
            <a:avLst/>
          </a:prstGeom>
          <a:solidFill>
            <a:schemeClr val="accent4"/>
          </a:solidFill>
        </p:spPr>
        <p:txBody>
          <a:bodyPr wrap="square" anchor="ctr" anchorCtr="0">
            <a:noAutofit/>
          </a:bodyPr>
          <a:lstStyle>
            <a:lvl1pPr algn="ctr"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4128" name="Espace réservé du texte 15">
            <a:extLst>
              <a:ext uri="{FF2B5EF4-FFF2-40B4-BE49-F238E27FC236}">
                <a16:creationId xmlns:a16="http://schemas.microsoft.com/office/drawing/2014/main" id="{755F496F-BF5B-C03E-5CAF-F98A636CA423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 bwMode="gray">
          <a:xfrm>
            <a:off x="9235149" y="2632707"/>
            <a:ext cx="57600" cy="57600"/>
          </a:xfrm>
          <a:prstGeom prst="ellipse">
            <a:avLst/>
          </a:prstGeom>
          <a:solidFill>
            <a:schemeClr val="accent4"/>
          </a:solidFill>
        </p:spPr>
        <p:txBody>
          <a:bodyPr wrap="square" anchor="ctr" anchorCtr="0">
            <a:noAutofit/>
          </a:bodyPr>
          <a:lstStyle>
            <a:lvl1pPr algn="ctr"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4129" name="Espace réservé du texte 15">
            <a:extLst>
              <a:ext uri="{FF2B5EF4-FFF2-40B4-BE49-F238E27FC236}">
                <a16:creationId xmlns:a16="http://schemas.microsoft.com/office/drawing/2014/main" id="{F65708DC-1B7F-30C0-C3CD-B240E1C888BE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 bwMode="gray">
          <a:xfrm>
            <a:off x="4019521" y="4079303"/>
            <a:ext cx="57600" cy="57600"/>
          </a:xfrm>
          <a:prstGeom prst="ellipse">
            <a:avLst/>
          </a:prstGeom>
          <a:solidFill>
            <a:schemeClr val="accent4"/>
          </a:solidFill>
        </p:spPr>
        <p:txBody>
          <a:bodyPr wrap="square" anchor="ctr" anchorCtr="0">
            <a:noAutofit/>
          </a:bodyPr>
          <a:lstStyle>
            <a:lvl1pPr algn="ctr"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4130" name="Espace réservé du texte 15">
            <a:extLst>
              <a:ext uri="{FF2B5EF4-FFF2-40B4-BE49-F238E27FC236}">
                <a16:creationId xmlns:a16="http://schemas.microsoft.com/office/drawing/2014/main" id="{AD1A0318-D3EE-3FD3-6311-4C506282D92E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 bwMode="gray">
          <a:xfrm>
            <a:off x="5375920" y="1906218"/>
            <a:ext cx="57600" cy="57600"/>
          </a:xfrm>
          <a:prstGeom prst="ellipse">
            <a:avLst/>
          </a:prstGeom>
          <a:solidFill>
            <a:schemeClr val="accent4"/>
          </a:solidFill>
        </p:spPr>
        <p:txBody>
          <a:bodyPr wrap="square" anchor="ctr" anchorCtr="0">
            <a:noAutofit/>
          </a:bodyPr>
          <a:lstStyle>
            <a:lvl1pPr algn="ctr"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6" name="Graphique 15">
            <a:extLst>
              <a:ext uri="{FF2B5EF4-FFF2-40B4-BE49-F238E27FC236}">
                <a16:creationId xmlns:a16="http://schemas.microsoft.com/office/drawing/2014/main" id="{DCC3387A-1DBB-AB3F-AE57-12BFA03C2A25}"/>
              </a:ext>
            </a:extLst>
          </p:cNvPr>
          <p:cNvSpPr>
            <a:spLocks noChangeAspect="1"/>
          </p:cNvSpPr>
          <p:nvPr userDrawn="1"/>
        </p:nvSpPr>
        <p:spPr>
          <a:xfrm>
            <a:off x="10547551" y="6126001"/>
            <a:ext cx="1231200" cy="542217"/>
          </a:xfrm>
          <a:custGeom>
            <a:avLst/>
            <a:gdLst>
              <a:gd name="connsiteX0" fmla="*/ 607609 w 2308108"/>
              <a:gd name="connsiteY0" fmla="*/ 0 h 1016482"/>
              <a:gd name="connsiteX1" fmla="*/ 382810 w 2308108"/>
              <a:gd name="connsiteY1" fmla="*/ 172672 h 1016482"/>
              <a:gd name="connsiteX2" fmla="*/ 607609 w 2308108"/>
              <a:gd name="connsiteY2" fmla="*/ 345343 h 1016482"/>
              <a:gd name="connsiteX3" fmla="*/ 830779 w 2308108"/>
              <a:gd name="connsiteY3" fmla="*/ 172672 h 1016482"/>
              <a:gd name="connsiteX4" fmla="*/ 607609 w 2308108"/>
              <a:gd name="connsiteY4" fmla="*/ 0 h 1016482"/>
              <a:gd name="connsiteX5" fmla="*/ 607609 w 2308108"/>
              <a:gd name="connsiteY5" fmla="*/ 278555 h 1016482"/>
              <a:gd name="connsiteX6" fmla="*/ 469146 w 2308108"/>
              <a:gd name="connsiteY6" fmla="*/ 172672 h 1016482"/>
              <a:gd name="connsiteX7" fmla="*/ 607609 w 2308108"/>
              <a:gd name="connsiteY7" fmla="*/ 66788 h 1016482"/>
              <a:gd name="connsiteX8" fmla="*/ 744443 w 2308108"/>
              <a:gd name="connsiteY8" fmla="*/ 172672 h 1016482"/>
              <a:gd name="connsiteX9" fmla="*/ 607609 w 2308108"/>
              <a:gd name="connsiteY9" fmla="*/ 278555 h 1016482"/>
              <a:gd name="connsiteX10" fmla="*/ 1865995 w 2308108"/>
              <a:gd name="connsiteY10" fmla="*/ 336384 h 1016482"/>
              <a:gd name="connsiteX11" fmla="*/ 1949073 w 2308108"/>
              <a:gd name="connsiteY11" fmla="*/ 336384 h 1016482"/>
              <a:gd name="connsiteX12" fmla="*/ 1959661 w 2308108"/>
              <a:gd name="connsiteY12" fmla="*/ 329868 h 1016482"/>
              <a:gd name="connsiteX13" fmla="*/ 1987354 w 2308108"/>
              <a:gd name="connsiteY13" fmla="*/ 273668 h 1016482"/>
              <a:gd name="connsiteX14" fmla="*/ 2175501 w 2308108"/>
              <a:gd name="connsiteY14" fmla="*/ 273668 h 1016482"/>
              <a:gd name="connsiteX15" fmla="*/ 2187718 w 2308108"/>
              <a:gd name="connsiteY15" fmla="*/ 298103 h 1016482"/>
              <a:gd name="connsiteX16" fmla="*/ 2249620 w 2308108"/>
              <a:gd name="connsiteY16" fmla="*/ 336384 h 1016482"/>
              <a:gd name="connsiteX17" fmla="*/ 2297674 w 2308108"/>
              <a:gd name="connsiteY17" fmla="*/ 336384 h 1016482"/>
              <a:gd name="connsiteX18" fmla="*/ 2300118 w 2308108"/>
              <a:gd name="connsiteY18" fmla="*/ 332312 h 1016482"/>
              <a:gd name="connsiteX19" fmla="*/ 2133962 w 2308108"/>
              <a:gd name="connsiteY19" fmla="*/ 14661 h 1016482"/>
              <a:gd name="connsiteX20" fmla="*/ 2123374 w 2308108"/>
              <a:gd name="connsiteY20" fmla="*/ 8145 h 1016482"/>
              <a:gd name="connsiteX21" fmla="*/ 2049255 w 2308108"/>
              <a:gd name="connsiteY21" fmla="*/ 8145 h 1016482"/>
              <a:gd name="connsiteX22" fmla="*/ 2026449 w 2308108"/>
              <a:gd name="connsiteY22" fmla="*/ 21991 h 1016482"/>
              <a:gd name="connsiteX23" fmla="*/ 1864366 w 2308108"/>
              <a:gd name="connsiteY23" fmla="*/ 332312 h 1016482"/>
              <a:gd name="connsiteX24" fmla="*/ 1865995 w 2308108"/>
              <a:gd name="connsiteY24" fmla="*/ 336384 h 1016482"/>
              <a:gd name="connsiteX25" fmla="*/ 2082649 w 2308108"/>
              <a:gd name="connsiteY25" fmla="*/ 83078 h 1016482"/>
              <a:gd name="connsiteX26" fmla="*/ 2146994 w 2308108"/>
              <a:gd name="connsiteY26" fmla="*/ 212582 h 1016482"/>
              <a:gd name="connsiteX27" fmla="*/ 2018304 w 2308108"/>
              <a:gd name="connsiteY27" fmla="*/ 212582 h 1016482"/>
              <a:gd name="connsiteX28" fmla="*/ 2082649 w 2308108"/>
              <a:gd name="connsiteY28" fmla="*/ 83078 h 1016482"/>
              <a:gd name="connsiteX29" fmla="*/ 1754410 w 2308108"/>
              <a:gd name="connsiteY29" fmla="*/ 336384 h 1016482"/>
              <a:gd name="connsiteX30" fmla="*/ 1815497 w 2308108"/>
              <a:gd name="connsiteY30" fmla="*/ 336384 h 1016482"/>
              <a:gd name="connsiteX31" fmla="*/ 1827714 w 2308108"/>
              <a:gd name="connsiteY31" fmla="*/ 324167 h 1016482"/>
              <a:gd name="connsiteX32" fmla="*/ 1827714 w 2308108"/>
              <a:gd name="connsiteY32" fmla="*/ 20362 h 1016482"/>
              <a:gd name="connsiteX33" fmla="*/ 1815497 w 2308108"/>
              <a:gd name="connsiteY33" fmla="*/ 8145 h 1016482"/>
              <a:gd name="connsiteX34" fmla="*/ 1768256 w 2308108"/>
              <a:gd name="connsiteY34" fmla="*/ 8145 h 1016482"/>
              <a:gd name="connsiteX35" fmla="*/ 1742193 w 2308108"/>
              <a:gd name="connsiteY35" fmla="*/ 34209 h 1016482"/>
              <a:gd name="connsiteX36" fmla="*/ 1742193 w 2308108"/>
              <a:gd name="connsiteY36" fmla="*/ 324167 h 1016482"/>
              <a:gd name="connsiteX37" fmla="*/ 1754410 w 2308108"/>
              <a:gd name="connsiteY37" fmla="*/ 336384 h 1016482"/>
              <a:gd name="connsiteX38" fmla="*/ 355932 w 2308108"/>
              <a:gd name="connsiteY38" fmla="*/ 8959 h 1016482"/>
              <a:gd name="connsiteX39" fmla="*/ 26064 w 2308108"/>
              <a:gd name="connsiteY39" fmla="*/ 8959 h 1016482"/>
              <a:gd name="connsiteX40" fmla="*/ 0 w 2308108"/>
              <a:gd name="connsiteY40" fmla="*/ 35023 h 1016482"/>
              <a:gd name="connsiteX41" fmla="*/ 0 w 2308108"/>
              <a:gd name="connsiteY41" fmla="*/ 108327 h 1016482"/>
              <a:gd name="connsiteX42" fmla="*/ 34209 w 2308108"/>
              <a:gd name="connsiteY42" fmla="*/ 158825 h 1016482"/>
              <a:gd name="connsiteX43" fmla="*/ 231315 w 2308108"/>
              <a:gd name="connsiteY43" fmla="*/ 169414 h 1016482"/>
              <a:gd name="connsiteX44" fmla="*/ 231315 w 2308108"/>
              <a:gd name="connsiteY44" fmla="*/ 180817 h 1016482"/>
              <a:gd name="connsiteX45" fmla="*/ 33394 w 2308108"/>
              <a:gd name="connsiteY45" fmla="*/ 193034 h 1016482"/>
              <a:gd name="connsiteX46" fmla="*/ 814 w 2308108"/>
              <a:gd name="connsiteY46" fmla="*/ 242718 h 1016482"/>
              <a:gd name="connsiteX47" fmla="*/ 814 w 2308108"/>
              <a:gd name="connsiteY47" fmla="*/ 324167 h 1016482"/>
              <a:gd name="connsiteX48" fmla="*/ 12217 w 2308108"/>
              <a:gd name="connsiteY48" fmla="*/ 336384 h 1016482"/>
              <a:gd name="connsiteX49" fmla="*/ 74119 w 2308108"/>
              <a:gd name="connsiteY49" fmla="*/ 336384 h 1016482"/>
              <a:gd name="connsiteX50" fmla="*/ 86336 w 2308108"/>
              <a:gd name="connsiteY50" fmla="*/ 324167 h 1016482"/>
              <a:gd name="connsiteX51" fmla="*/ 86336 w 2308108"/>
              <a:gd name="connsiteY51" fmla="*/ 264709 h 1016482"/>
              <a:gd name="connsiteX52" fmla="*/ 115657 w 2308108"/>
              <a:gd name="connsiteY52" fmla="*/ 243532 h 1016482"/>
              <a:gd name="connsiteX53" fmla="*/ 275297 w 2308108"/>
              <a:gd name="connsiteY53" fmla="*/ 229686 h 1016482"/>
              <a:gd name="connsiteX54" fmla="*/ 275297 w 2308108"/>
              <a:gd name="connsiteY54" fmla="*/ 117286 h 1016482"/>
              <a:gd name="connsiteX55" fmla="*/ 108327 w 2308108"/>
              <a:gd name="connsiteY55" fmla="*/ 102626 h 1016482"/>
              <a:gd name="connsiteX56" fmla="*/ 87150 w 2308108"/>
              <a:gd name="connsiteY56" fmla="*/ 82263 h 1016482"/>
              <a:gd name="connsiteX57" fmla="*/ 364891 w 2308108"/>
              <a:gd name="connsiteY57" fmla="*/ 82263 h 1016482"/>
              <a:gd name="connsiteX58" fmla="*/ 369778 w 2308108"/>
              <a:gd name="connsiteY58" fmla="*/ 77376 h 1016482"/>
              <a:gd name="connsiteX59" fmla="*/ 369778 w 2308108"/>
              <a:gd name="connsiteY59" fmla="*/ 20362 h 1016482"/>
              <a:gd name="connsiteX60" fmla="*/ 355932 w 2308108"/>
              <a:gd name="connsiteY60" fmla="*/ 8959 h 1016482"/>
              <a:gd name="connsiteX61" fmla="*/ 1187525 w 2308108"/>
              <a:gd name="connsiteY61" fmla="*/ 215025 h 1016482"/>
              <a:gd name="connsiteX62" fmla="*/ 1262458 w 2308108"/>
              <a:gd name="connsiteY62" fmla="*/ 116472 h 1016482"/>
              <a:gd name="connsiteX63" fmla="*/ 1132140 w 2308108"/>
              <a:gd name="connsiteY63" fmla="*/ 8959 h 1016482"/>
              <a:gd name="connsiteX64" fmla="*/ 912228 w 2308108"/>
              <a:gd name="connsiteY64" fmla="*/ 8959 h 1016482"/>
              <a:gd name="connsiteX65" fmla="*/ 886164 w 2308108"/>
              <a:gd name="connsiteY65" fmla="*/ 35023 h 1016482"/>
              <a:gd name="connsiteX66" fmla="*/ 886164 w 2308108"/>
              <a:gd name="connsiteY66" fmla="*/ 324981 h 1016482"/>
              <a:gd name="connsiteX67" fmla="*/ 898382 w 2308108"/>
              <a:gd name="connsiteY67" fmla="*/ 337199 h 1016482"/>
              <a:gd name="connsiteX68" fmla="*/ 959468 w 2308108"/>
              <a:gd name="connsiteY68" fmla="*/ 337199 h 1016482"/>
              <a:gd name="connsiteX69" fmla="*/ 971686 w 2308108"/>
              <a:gd name="connsiteY69" fmla="*/ 324981 h 1016482"/>
              <a:gd name="connsiteX70" fmla="*/ 971686 w 2308108"/>
              <a:gd name="connsiteY70" fmla="*/ 223985 h 1016482"/>
              <a:gd name="connsiteX71" fmla="*/ 1046619 w 2308108"/>
              <a:gd name="connsiteY71" fmla="*/ 223985 h 1016482"/>
              <a:gd name="connsiteX72" fmla="*/ 1110963 w 2308108"/>
              <a:gd name="connsiteY72" fmla="*/ 250048 h 1016482"/>
              <a:gd name="connsiteX73" fmla="*/ 1184267 w 2308108"/>
              <a:gd name="connsiteY73" fmla="*/ 333126 h 1016482"/>
              <a:gd name="connsiteX74" fmla="*/ 1193227 w 2308108"/>
              <a:gd name="connsiteY74" fmla="*/ 337199 h 1016482"/>
              <a:gd name="connsiteX75" fmla="*/ 1279563 w 2308108"/>
              <a:gd name="connsiteY75" fmla="*/ 337199 h 1016482"/>
              <a:gd name="connsiteX76" fmla="*/ 1282006 w 2308108"/>
              <a:gd name="connsiteY76" fmla="*/ 333126 h 1016482"/>
              <a:gd name="connsiteX77" fmla="*/ 1187525 w 2308108"/>
              <a:gd name="connsiteY77" fmla="*/ 215025 h 1016482"/>
              <a:gd name="connsiteX78" fmla="*/ 1119108 w 2308108"/>
              <a:gd name="connsiteY78" fmla="*/ 157197 h 1016482"/>
              <a:gd name="connsiteX79" fmla="*/ 970871 w 2308108"/>
              <a:gd name="connsiteY79" fmla="*/ 157197 h 1016482"/>
              <a:gd name="connsiteX80" fmla="*/ 970871 w 2308108"/>
              <a:gd name="connsiteY80" fmla="*/ 81449 h 1016482"/>
              <a:gd name="connsiteX81" fmla="*/ 1119108 w 2308108"/>
              <a:gd name="connsiteY81" fmla="*/ 81449 h 1016482"/>
              <a:gd name="connsiteX82" fmla="*/ 1176122 w 2308108"/>
              <a:gd name="connsiteY82" fmla="*/ 118915 h 1016482"/>
              <a:gd name="connsiteX83" fmla="*/ 1119108 w 2308108"/>
              <a:gd name="connsiteY83" fmla="*/ 157197 h 1016482"/>
              <a:gd name="connsiteX84" fmla="*/ 1655042 w 2308108"/>
              <a:gd name="connsiteY84" fmla="*/ 872318 h 1016482"/>
              <a:gd name="connsiteX85" fmla="*/ 1906719 w 2308108"/>
              <a:gd name="connsiteY85" fmla="*/ 942364 h 1016482"/>
              <a:gd name="connsiteX86" fmla="*/ 2158397 w 2308108"/>
              <a:gd name="connsiteY86" fmla="*/ 872318 h 1016482"/>
              <a:gd name="connsiteX87" fmla="*/ 2169799 w 2308108"/>
              <a:gd name="connsiteY87" fmla="*/ 864173 h 1016482"/>
              <a:gd name="connsiteX88" fmla="*/ 2171428 w 2308108"/>
              <a:gd name="connsiteY88" fmla="*/ 857657 h 1016482"/>
              <a:gd name="connsiteX89" fmla="*/ 2165727 w 2308108"/>
              <a:gd name="connsiteY89" fmla="*/ 853585 h 1016482"/>
              <a:gd name="connsiteX90" fmla="*/ 1910792 w 2308108"/>
              <a:gd name="connsiteY90" fmla="*/ 850327 h 1016482"/>
              <a:gd name="connsiteX91" fmla="*/ 1623277 w 2308108"/>
              <a:gd name="connsiteY91" fmla="*/ 833223 h 1016482"/>
              <a:gd name="connsiteX92" fmla="*/ 1617576 w 2308108"/>
              <a:gd name="connsiteY92" fmla="*/ 836481 h 1016482"/>
              <a:gd name="connsiteX93" fmla="*/ 1619205 w 2308108"/>
              <a:gd name="connsiteY93" fmla="*/ 842996 h 1016482"/>
              <a:gd name="connsiteX94" fmla="*/ 1655042 w 2308108"/>
              <a:gd name="connsiteY94" fmla="*/ 872318 h 1016482"/>
              <a:gd name="connsiteX95" fmla="*/ 2164098 w 2308108"/>
              <a:gd name="connsiteY95" fmla="*/ 595392 h 1016482"/>
              <a:gd name="connsiteX96" fmla="*/ 2161655 w 2308108"/>
              <a:gd name="connsiteY96" fmla="*/ 588876 h 1016482"/>
              <a:gd name="connsiteX97" fmla="*/ 2157582 w 2308108"/>
              <a:gd name="connsiteY97" fmla="*/ 585618 h 1016482"/>
              <a:gd name="connsiteX98" fmla="*/ 1905905 w 2308108"/>
              <a:gd name="connsiteY98" fmla="*/ 515572 h 1016482"/>
              <a:gd name="connsiteX99" fmla="*/ 1654228 w 2308108"/>
              <a:gd name="connsiteY99" fmla="*/ 585618 h 1016482"/>
              <a:gd name="connsiteX100" fmla="*/ 1628979 w 2308108"/>
              <a:gd name="connsiteY100" fmla="*/ 605166 h 1016482"/>
              <a:gd name="connsiteX101" fmla="*/ 1627349 w 2308108"/>
              <a:gd name="connsiteY101" fmla="*/ 611682 h 1016482"/>
              <a:gd name="connsiteX102" fmla="*/ 1633051 w 2308108"/>
              <a:gd name="connsiteY102" fmla="*/ 614939 h 1016482"/>
              <a:gd name="connsiteX103" fmla="*/ 1633051 w 2308108"/>
              <a:gd name="connsiteY103" fmla="*/ 614939 h 1016482"/>
              <a:gd name="connsiteX104" fmla="*/ 1939299 w 2308108"/>
              <a:gd name="connsiteY104" fmla="*/ 601908 h 1016482"/>
              <a:gd name="connsiteX105" fmla="*/ 2157582 w 2308108"/>
              <a:gd name="connsiteY105" fmla="*/ 598650 h 1016482"/>
              <a:gd name="connsiteX106" fmla="*/ 2164098 w 2308108"/>
              <a:gd name="connsiteY106" fmla="*/ 595392 h 1016482"/>
              <a:gd name="connsiteX107" fmla="*/ 1903462 w 2308108"/>
              <a:gd name="connsiteY107" fmla="*/ 739556 h 1016482"/>
              <a:gd name="connsiteX108" fmla="*/ 1903462 w 2308108"/>
              <a:gd name="connsiteY108" fmla="*/ 706977 h 1016482"/>
              <a:gd name="connsiteX109" fmla="*/ 1903462 w 2308108"/>
              <a:gd name="connsiteY109" fmla="*/ 674397 h 1016482"/>
              <a:gd name="connsiteX110" fmla="*/ 1903462 w 2308108"/>
              <a:gd name="connsiteY110" fmla="*/ 645076 h 1016482"/>
              <a:gd name="connsiteX111" fmla="*/ 1902647 w 2308108"/>
              <a:gd name="connsiteY111" fmla="*/ 643447 h 1016482"/>
              <a:gd name="connsiteX112" fmla="*/ 1901018 w 2308108"/>
              <a:gd name="connsiteY112" fmla="*/ 642632 h 1016482"/>
              <a:gd name="connsiteX113" fmla="*/ 1893688 w 2308108"/>
              <a:gd name="connsiteY113" fmla="*/ 642632 h 1016482"/>
              <a:gd name="connsiteX114" fmla="*/ 1883099 w 2308108"/>
              <a:gd name="connsiteY114" fmla="*/ 642632 h 1016482"/>
              <a:gd name="connsiteX115" fmla="*/ 1872511 w 2308108"/>
              <a:gd name="connsiteY115" fmla="*/ 642632 h 1016482"/>
              <a:gd name="connsiteX116" fmla="*/ 1866810 w 2308108"/>
              <a:gd name="connsiteY116" fmla="*/ 642632 h 1016482"/>
              <a:gd name="connsiteX117" fmla="*/ 1865180 w 2308108"/>
              <a:gd name="connsiteY117" fmla="*/ 642632 h 1016482"/>
              <a:gd name="connsiteX118" fmla="*/ 1862737 w 2308108"/>
              <a:gd name="connsiteY118" fmla="*/ 645076 h 1016482"/>
              <a:gd name="connsiteX119" fmla="*/ 1861923 w 2308108"/>
              <a:gd name="connsiteY119" fmla="*/ 683357 h 1016482"/>
              <a:gd name="connsiteX120" fmla="*/ 1861923 w 2308108"/>
              <a:gd name="connsiteY120" fmla="*/ 724081 h 1016482"/>
              <a:gd name="connsiteX121" fmla="*/ 1861923 w 2308108"/>
              <a:gd name="connsiteY121" fmla="*/ 764805 h 1016482"/>
              <a:gd name="connsiteX122" fmla="*/ 1862737 w 2308108"/>
              <a:gd name="connsiteY122" fmla="*/ 803087 h 1016482"/>
              <a:gd name="connsiteX123" fmla="*/ 1865180 w 2308108"/>
              <a:gd name="connsiteY123" fmla="*/ 805530 h 1016482"/>
              <a:gd name="connsiteX124" fmla="*/ 1870882 w 2308108"/>
              <a:gd name="connsiteY124" fmla="*/ 805530 h 1016482"/>
              <a:gd name="connsiteX125" fmla="*/ 1879841 w 2308108"/>
              <a:gd name="connsiteY125" fmla="*/ 805530 h 1016482"/>
              <a:gd name="connsiteX126" fmla="*/ 1888801 w 2308108"/>
              <a:gd name="connsiteY126" fmla="*/ 805530 h 1016482"/>
              <a:gd name="connsiteX127" fmla="*/ 1897760 w 2308108"/>
              <a:gd name="connsiteY127" fmla="*/ 805530 h 1016482"/>
              <a:gd name="connsiteX128" fmla="*/ 1905905 w 2308108"/>
              <a:gd name="connsiteY128" fmla="*/ 805530 h 1016482"/>
              <a:gd name="connsiteX129" fmla="*/ 1915679 w 2308108"/>
              <a:gd name="connsiteY129" fmla="*/ 805530 h 1016482"/>
              <a:gd name="connsiteX130" fmla="*/ 1933597 w 2308108"/>
              <a:gd name="connsiteY130" fmla="*/ 806344 h 1016482"/>
              <a:gd name="connsiteX131" fmla="*/ 1952331 w 2308108"/>
              <a:gd name="connsiteY131" fmla="*/ 807159 h 1016482"/>
              <a:gd name="connsiteX132" fmla="*/ 1967806 w 2308108"/>
              <a:gd name="connsiteY132" fmla="*/ 807159 h 1016482"/>
              <a:gd name="connsiteX133" fmla="*/ 1967806 w 2308108"/>
              <a:gd name="connsiteY133" fmla="*/ 807159 h 1016482"/>
              <a:gd name="connsiteX134" fmla="*/ 1970249 w 2308108"/>
              <a:gd name="connsiteY134" fmla="*/ 804716 h 1016482"/>
              <a:gd name="connsiteX135" fmla="*/ 1970249 w 2308108"/>
              <a:gd name="connsiteY135" fmla="*/ 798200 h 1016482"/>
              <a:gd name="connsiteX136" fmla="*/ 1970249 w 2308108"/>
              <a:gd name="connsiteY136" fmla="*/ 788426 h 1016482"/>
              <a:gd name="connsiteX137" fmla="*/ 1970249 w 2308108"/>
              <a:gd name="connsiteY137" fmla="*/ 778652 h 1016482"/>
              <a:gd name="connsiteX138" fmla="*/ 1970249 w 2308108"/>
              <a:gd name="connsiteY138" fmla="*/ 772136 h 1016482"/>
              <a:gd name="connsiteX139" fmla="*/ 1969435 w 2308108"/>
              <a:gd name="connsiteY139" fmla="*/ 770507 h 1016482"/>
              <a:gd name="connsiteX140" fmla="*/ 1967806 w 2308108"/>
              <a:gd name="connsiteY140" fmla="*/ 769692 h 1016482"/>
              <a:gd name="connsiteX141" fmla="*/ 1962919 w 2308108"/>
              <a:gd name="connsiteY141" fmla="*/ 769692 h 1016482"/>
              <a:gd name="connsiteX142" fmla="*/ 1953960 w 2308108"/>
              <a:gd name="connsiteY142" fmla="*/ 769692 h 1016482"/>
              <a:gd name="connsiteX143" fmla="*/ 1936855 w 2308108"/>
              <a:gd name="connsiteY143" fmla="*/ 769692 h 1016482"/>
              <a:gd name="connsiteX144" fmla="*/ 1928710 w 2308108"/>
              <a:gd name="connsiteY144" fmla="*/ 769692 h 1016482"/>
              <a:gd name="connsiteX145" fmla="*/ 1919751 w 2308108"/>
              <a:gd name="connsiteY145" fmla="*/ 769692 h 1016482"/>
              <a:gd name="connsiteX146" fmla="*/ 1911606 w 2308108"/>
              <a:gd name="connsiteY146" fmla="*/ 769692 h 1016482"/>
              <a:gd name="connsiteX147" fmla="*/ 1902647 w 2308108"/>
              <a:gd name="connsiteY147" fmla="*/ 769692 h 1016482"/>
              <a:gd name="connsiteX148" fmla="*/ 1901832 w 2308108"/>
              <a:gd name="connsiteY148" fmla="*/ 769692 h 1016482"/>
              <a:gd name="connsiteX149" fmla="*/ 1901832 w 2308108"/>
              <a:gd name="connsiteY149" fmla="*/ 768878 h 1016482"/>
              <a:gd name="connsiteX150" fmla="*/ 1903462 w 2308108"/>
              <a:gd name="connsiteY150" fmla="*/ 739556 h 1016482"/>
              <a:gd name="connsiteX151" fmla="*/ 2111156 w 2308108"/>
              <a:gd name="connsiteY151" fmla="*/ 775394 h 1016482"/>
              <a:gd name="connsiteX152" fmla="*/ 2095681 w 2308108"/>
              <a:gd name="connsiteY152" fmla="*/ 775394 h 1016482"/>
              <a:gd name="connsiteX153" fmla="*/ 2076948 w 2308108"/>
              <a:gd name="connsiteY153" fmla="*/ 775394 h 1016482"/>
              <a:gd name="connsiteX154" fmla="*/ 2067988 w 2308108"/>
              <a:gd name="connsiteY154" fmla="*/ 775394 h 1016482"/>
              <a:gd name="connsiteX155" fmla="*/ 2058214 w 2308108"/>
              <a:gd name="connsiteY155" fmla="*/ 775394 h 1016482"/>
              <a:gd name="connsiteX156" fmla="*/ 2039481 w 2308108"/>
              <a:gd name="connsiteY156" fmla="*/ 775394 h 1016482"/>
              <a:gd name="connsiteX157" fmla="*/ 2038667 w 2308108"/>
              <a:gd name="connsiteY157" fmla="*/ 775394 h 1016482"/>
              <a:gd name="connsiteX158" fmla="*/ 2038667 w 2308108"/>
              <a:gd name="connsiteY158" fmla="*/ 774579 h 1016482"/>
              <a:gd name="connsiteX159" fmla="*/ 2039481 w 2308108"/>
              <a:gd name="connsiteY159" fmla="*/ 741185 h 1016482"/>
              <a:gd name="connsiteX160" fmla="*/ 2039481 w 2308108"/>
              <a:gd name="connsiteY160" fmla="*/ 726525 h 1016482"/>
              <a:gd name="connsiteX161" fmla="*/ 2039481 w 2308108"/>
              <a:gd name="connsiteY161" fmla="*/ 706977 h 1016482"/>
              <a:gd name="connsiteX162" fmla="*/ 2038667 w 2308108"/>
              <a:gd name="connsiteY162" fmla="*/ 673583 h 1016482"/>
              <a:gd name="connsiteX163" fmla="*/ 2036223 w 2308108"/>
              <a:gd name="connsiteY163" fmla="*/ 642632 h 1016482"/>
              <a:gd name="connsiteX164" fmla="*/ 2033780 w 2308108"/>
              <a:gd name="connsiteY164" fmla="*/ 640189 h 1016482"/>
              <a:gd name="connsiteX165" fmla="*/ 2025635 w 2308108"/>
              <a:gd name="connsiteY165" fmla="*/ 640189 h 1016482"/>
              <a:gd name="connsiteX166" fmla="*/ 2024820 w 2308108"/>
              <a:gd name="connsiteY166" fmla="*/ 640189 h 1016482"/>
              <a:gd name="connsiteX167" fmla="*/ 2014232 w 2308108"/>
              <a:gd name="connsiteY167" fmla="*/ 640189 h 1016482"/>
              <a:gd name="connsiteX168" fmla="*/ 2002829 w 2308108"/>
              <a:gd name="connsiteY168" fmla="*/ 640189 h 1016482"/>
              <a:gd name="connsiteX169" fmla="*/ 1994684 w 2308108"/>
              <a:gd name="connsiteY169" fmla="*/ 640189 h 1016482"/>
              <a:gd name="connsiteX170" fmla="*/ 1993055 w 2308108"/>
              <a:gd name="connsiteY170" fmla="*/ 641003 h 1016482"/>
              <a:gd name="connsiteX171" fmla="*/ 1992241 w 2308108"/>
              <a:gd name="connsiteY171" fmla="*/ 642632 h 1016482"/>
              <a:gd name="connsiteX172" fmla="*/ 1993870 w 2308108"/>
              <a:gd name="connsiteY172" fmla="*/ 682542 h 1016482"/>
              <a:gd name="connsiteX173" fmla="*/ 1994684 w 2308108"/>
              <a:gd name="connsiteY173" fmla="*/ 725710 h 1016482"/>
              <a:gd name="connsiteX174" fmla="*/ 1993870 w 2308108"/>
              <a:gd name="connsiteY174" fmla="*/ 768878 h 1016482"/>
              <a:gd name="connsiteX175" fmla="*/ 1992241 w 2308108"/>
              <a:gd name="connsiteY175" fmla="*/ 808788 h 1016482"/>
              <a:gd name="connsiteX176" fmla="*/ 1993055 w 2308108"/>
              <a:gd name="connsiteY176" fmla="*/ 810417 h 1016482"/>
              <a:gd name="connsiteX177" fmla="*/ 1994684 w 2308108"/>
              <a:gd name="connsiteY177" fmla="*/ 811231 h 1016482"/>
              <a:gd name="connsiteX178" fmla="*/ 2009345 w 2308108"/>
              <a:gd name="connsiteY178" fmla="*/ 811231 h 1016482"/>
              <a:gd name="connsiteX179" fmla="*/ 2020748 w 2308108"/>
              <a:gd name="connsiteY179" fmla="*/ 811231 h 1016482"/>
              <a:gd name="connsiteX180" fmla="*/ 2050070 w 2308108"/>
              <a:gd name="connsiteY180" fmla="*/ 812046 h 1016482"/>
              <a:gd name="connsiteX181" fmla="*/ 2080206 w 2308108"/>
              <a:gd name="connsiteY181" fmla="*/ 812861 h 1016482"/>
              <a:gd name="connsiteX182" fmla="*/ 2107898 w 2308108"/>
              <a:gd name="connsiteY182" fmla="*/ 813675 h 1016482"/>
              <a:gd name="connsiteX183" fmla="*/ 2107898 w 2308108"/>
              <a:gd name="connsiteY183" fmla="*/ 813675 h 1016482"/>
              <a:gd name="connsiteX184" fmla="*/ 2110342 w 2308108"/>
              <a:gd name="connsiteY184" fmla="*/ 812046 h 1016482"/>
              <a:gd name="connsiteX185" fmla="*/ 2111156 w 2308108"/>
              <a:gd name="connsiteY185" fmla="*/ 804716 h 1016482"/>
              <a:gd name="connsiteX186" fmla="*/ 2111971 w 2308108"/>
              <a:gd name="connsiteY186" fmla="*/ 794942 h 1016482"/>
              <a:gd name="connsiteX187" fmla="*/ 2112785 w 2308108"/>
              <a:gd name="connsiteY187" fmla="*/ 785168 h 1016482"/>
              <a:gd name="connsiteX188" fmla="*/ 2113600 w 2308108"/>
              <a:gd name="connsiteY188" fmla="*/ 778652 h 1016482"/>
              <a:gd name="connsiteX189" fmla="*/ 2112785 w 2308108"/>
              <a:gd name="connsiteY189" fmla="*/ 777023 h 1016482"/>
              <a:gd name="connsiteX190" fmla="*/ 2111156 w 2308108"/>
              <a:gd name="connsiteY190" fmla="*/ 775394 h 1016482"/>
              <a:gd name="connsiteX191" fmla="*/ 1544272 w 2308108"/>
              <a:gd name="connsiteY191" fmla="*/ 329868 h 1016482"/>
              <a:gd name="connsiteX192" fmla="*/ 1710427 w 2308108"/>
              <a:gd name="connsiteY192" fmla="*/ 12217 h 1016482"/>
              <a:gd name="connsiteX193" fmla="*/ 1707984 w 2308108"/>
              <a:gd name="connsiteY193" fmla="*/ 8145 h 1016482"/>
              <a:gd name="connsiteX194" fmla="*/ 1624906 w 2308108"/>
              <a:gd name="connsiteY194" fmla="*/ 8145 h 1016482"/>
              <a:gd name="connsiteX195" fmla="*/ 1614318 w 2308108"/>
              <a:gd name="connsiteY195" fmla="*/ 14661 h 1016482"/>
              <a:gd name="connsiteX196" fmla="*/ 1492959 w 2308108"/>
              <a:gd name="connsiteY196" fmla="*/ 261451 h 1016482"/>
              <a:gd name="connsiteX197" fmla="*/ 1370785 w 2308108"/>
              <a:gd name="connsiteY197" fmla="*/ 15475 h 1016482"/>
              <a:gd name="connsiteX198" fmla="*/ 1360197 w 2308108"/>
              <a:gd name="connsiteY198" fmla="*/ 8959 h 1016482"/>
              <a:gd name="connsiteX199" fmla="*/ 1277119 w 2308108"/>
              <a:gd name="connsiteY199" fmla="*/ 8959 h 1016482"/>
              <a:gd name="connsiteX200" fmla="*/ 1274676 w 2308108"/>
              <a:gd name="connsiteY200" fmla="*/ 13032 h 1016482"/>
              <a:gd name="connsiteX201" fmla="*/ 1436759 w 2308108"/>
              <a:gd name="connsiteY201" fmla="*/ 323352 h 1016482"/>
              <a:gd name="connsiteX202" fmla="*/ 1459565 w 2308108"/>
              <a:gd name="connsiteY202" fmla="*/ 337199 h 1016482"/>
              <a:gd name="connsiteX203" fmla="*/ 1533683 w 2308108"/>
              <a:gd name="connsiteY203" fmla="*/ 337199 h 1016482"/>
              <a:gd name="connsiteX204" fmla="*/ 1544272 w 2308108"/>
              <a:gd name="connsiteY204" fmla="*/ 329868 h 1016482"/>
              <a:gd name="connsiteX205" fmla="*/ 2305819 w 2308108"/>
              <a:gd name="connsiteY205" fmla="*/ 679284 h 1016482"/>
              <a:gd name="connsiteX206" fmla="*/ 2297674 w 2308108"/>
              <a:gd name="connsiteY206" fmla="*/ 636116 h 1016482"/>
              <a:gd name="connsiteX207" fmla="*/ 2295231 w 2308108"/>
              <a:gd name="connsiteY207" fmla="*/ 634487 h 1016482"/>
              <a:gd name="connsiteX208" fmla="*/ 2252877 w 2308108"/>
              <a:gd name="connsiteY208" fmla="*/ 635302 h 1016482"/>
              <a:gd name="connsiteX209" fmla="*/ 2209709 w 2308108"/>
              <a:gd name="connsiteY209" fmla="*/ 636116 h 1016482"/>
              <a:gd name="connsiteX210" fmla="*/ 2167356 w 2308108"/>
              <a:gd name="connsiteY210" fmla="*/ 636931 h 1016482"/>
              <a:gd name="connsiteX211" fmla="*/ 2129889 w 2308108"/>
              <a:gd name="connsiteY211" fmla="*/ 637745 h 1016482"/>
              <a:gd name="connsiteX212" fmla="*/ 2128260 w 2308108"/>
              <a:gd name="connsiteY212" fmla="*/ 638560 h 1016482"/>
              <a:gd name="connsiteX213" fmla="*/ 2127446 w 2308108"/>
              <a:gd name="connsiteY213" fmla="*/ 640189 h 1016482"/>
              <a:gd name="connsiteX214" fmla="*/ 2131519 w 2308108"/>
              <a:gd name="connsiteY214" fmla="*/ 680913 h 1016482"/>
              <a:gd name="connsiteX215" fmla="*/ 2133147 w 2308108"/>
              <a:gd name="connsiteY215" fmla="*/ 725710 h 1016482"/>
              <a:gd name="connsiteX216" fmla="*/ 2131519 w 2308108"/>
              <a:gd name="connsiteY216" fmla="*/ 770507 h 1016482"/>
              <a:gd name="connsiteX217" fmla="*/ 2127446 w 2308108"/>
              <a:gd name="connsiteY217" fmla="*/ 811231 h 1016482"/>
              <a:gd name="connsiteX218" fmla="*/ 2128260 w 2308108"/>
              <a:gd name="connsiteY218" fmla="*/ 812861 h 1016482"/>
              <a:gd name="connsiteX219" fmla="*/ 2129889 w 2308108"/>
              <a:gd name="connsiteY219" fmla="*/ 813675 h 1016482"/>
              <a:gd name="connsiteX220" fmla="*/ 2132333 w 2308108"/>
              <a:gd name="connsiteY220" fmla="*/ 813675 h 1016482"/>
              <a:gd name="connsiteX221" fmla="*/ 2138034 w 2308108"/>
              <a:gd name="connsiteY221" fmla="*/ 813675 h 1016482"/>
              <a:gd name="connsiteX222" fmla="*/ 2150252 w 2308108"/>
              <a:gd name="connsiteY222" fmla="*/ 813675 h 1016482"/>
              <a:gd name="connsiteX223" fmla="*/ 2158397 w 2308108"/>
              <a:gd name="connsiteY223" fmla="*/ 813675 h 1016482"/>
              <a:gd name="connsiteX224" fmla="*/ 2162469 w 2308108"/>
              <a:gd name="connsiteY224" fmla="*/ 813675 h 1016482"/>
              <a:gd name="connsiteX225" fmla="*/ 2172243 w 2308108"/>
              <a:gd name="connsiteY225" fmla="*/ 813675 h 1016482"/>
              <a:gd name="connsiteX226" fmla="*/ 2174686 w 2308108"/>
              <a:gd name="connsiteY226" fmla="*/ 812046 h 1016482"/>
              <a:gd name="connsiteX227" fmla="*/ 2176315 w 2308108"/>
              <a:gd name="connsiteY227" fmla="*/ 800643 h 1016482"/>
              <a:gd name="connsiteX228" fmla="*/ 2177944 w 2308108"/>
              <a:gd name="connsiteY228" fmla="*/ 786797 h 1016482"/>
              <a:gd name="connsiteX229" fmla="*/ 2179573 w 2308108"/>
              <a:gd name="connsiteY229" fmla="*/ 772136 h 1016482"/>
              <a:gd name="connsiteX230" fmla="*/ 2180388 w 2308108"/>
              <a:gd name="connsiteY230" fmla="*/ 757475 h 1016482"/>
              <a:gd name="connsiteX231" fmla="*/ 2180388 w 2308108"/>
              <a:gd name="connsiteY231" fmla="*/ 756661 h 1016482"/>
              <a:gd name="connsiteX232" fmla="*/ 2181202 w 2308108"/>
              <a:gd name="connsiteY232" fmla="*/ 756661 h 1016482"/>
              <a:gd name="connsiteX233" fmla="*/ 2189347 w 2308108"/>
              <a:gd name="connsiteY233" fmla="*/ 756661 h 1016482"/>
              <a:gd name="connsiteX234" fmla="*/ 2198307 w 2308108"/>
              <a:gd name="connsiteY234" fmla="*/ 756661 h 1016482"/>
              <a:gd name="connsiteX235" fmla="*/ 2198307 w 2308108"/>
              <a:gd name="connsiteY235" fmla="*/ 756661 h 1016482"/>
              <a:gd name="connsiteX236" fmla="*/ 2215411 w 2308108"/>
              <a:gd name="connsiteY236" fmla="*/ 756661 h 1016482"/>
              <a:gd name="connsiteX237" fmla="*/ 2233330 w 2308108"/>
              <a:gd name="connsiteY237" fmla="*/ 756661 h 1016482"/>
              <a:gd name="connsiteX238" fmla="*/ 2242289 w 2308108"/>
              <a:gd name="connsiteY238" fmla="*/ 756661 h 1016482"/>
              <a:gd name="connsiteX239" fmla="*/ 2251248 w 2308108"/>
              <a:gd name="connsiteY239" fmla="*/ 756661 h 1016482"/>
              <a:gd name="connsiteX240" fmla="*/ 2252063 w 2308108"/>
              <a:gd name="connsiteY240" fmla="*/ 756661 h 1016482"/>
              <a:gd name="connsiteX241" fmla="*/ 2252063 w 2308108"/>
              <a:gd name="connsiteY241" fmla="*/ 757475 h 1016482"/>
              <a:gd name="connsiteX242" fmla="*/ 2250434 w 2308108"/>
              <a:gd name="connsiteY242" fmla="*/ 772136 h 1016482"/>
              <a:gd name="connsiteX243" fmla="*/ 2248805 w 2308108"/>
              <a:gd name="connsiteY243" fmla="*/ 786797 h 1016482"/>
              <a:gd name="connsiteX244" fmla="*/ 2246361 w 2308108"/>
              <a:gd name="connsiteY244" fmla="*/ 801457 h 1016482"/>
              <a:gd name="connsiteX245" fmla="*/ 2243918 w 2308108"/>
              <a:gd name="connsiteY245" fmla="*/ 812046 h 1016482"/>
              <a:gd name="connsiteX246" fmla="*/ 2244733 w 2308108"/>
              <a:gd name="connsiteY246" fmla="*/ 813675 h 1016482"/>
              <a:gd name="connsiteX247" fmla="*/ 2246361 w 2308108"/>
              <a:gd name="connsiteY247" fmla="*/ 814489 h 1016482"/>
              <a:gd name="connsiteX248" fmla="*/ 2255321 w 2308108"/>
              <a:gd name="connsiteY248" fmla="*/ 814489 h 1016482"/>
              <a:gd name="connsiteX249" fmla="*/ 2261837 w 2308108"/>
              <a:gd name="connsiteY249" fmla="*/ 814489 h 1016482"/>
              <a:gd name="connsiteX250" fmla="*/ 2268353 w 2308108"/>
              <a:gd name="connsiteY250" fmla="*/ 814489 h 1016482"/>
              <a:gd name="connsiteX251" fmla="*/ 2282199 w 2308108"/>
              <a:gd name="connsiteY251" fmla="*/ 814489 h 1016482"/>
              <a:gd name="connsiteX252" fmla="*/ 2292787 w 2308108"/>
              <a:gd name="connsiteY252" fmla="*/ 814489 h 1016482"/>
              <a:gd name="connsiteX253" fmla="*/ 2292787 w 2308108"/>
              <a:gd name="connsiteY253" fmla="*/ 814489 h 1016482"/>
              <a:gd name="connsiteX254" fmla="*/ 2295231 w 2308108"/>
              <a:gd name="connsiteY254" fmla="*/ 812861 h 1016482"/>
              <a:gd name="connsiteX255" fmla="*/ 2303376 w 2308108"/>
              <a:gd name="connsiteY255" fmla="*/ 769692 h 1016482"/>
              <a:gd name="connsiteX256" fmla="*/ 2306634 w 2308108"/>
              <a:gd name="connsiteY256" fmla="*/ 723267 h 1016482"/>
              <a:gd name="connsiteX257" fmla="*/ 2305819 w 2308108"/>
              <a:gd name="connsiteY257" fmla="*/ 679284 h 1016482"/>
              <a:gd name="connsiteX258" fmla="*/ 2255321 w 2308108"/>
              <a:gd name="connsiteY258" fmla="*/ 724081 h 1016482"/>
              <a:gd name="connsiteX259" fmla="*/ 2254506 w 2308108"/>
              <a:gd name="connsiteY259" fmla="*/ 724081 h 1016482"/>
              <a:gd name="connsiteX260" fmla="*/ 2236588 w 2308108"/>
              <a:gd name="connsiteY260" fmla="*/ 724081 h 1016482"/>
              <a:gd name="connsiteX261" fmla="*/ 2183646 w 2308108"/>
              <a:gd name="connsiteY261" fmla="*/ 724081 h 1016482"/>
              <a:gd name="connsiteX262" fmla="*/ 2183646 w 2308108"/>
              <a:gd name="connsiteY262" fmla="*/ 723267 h 1016482"/>
              <a:gd name="connsiteX263" fmla="*/ 2183646 w 2308108"/>
              <a:gd name="connsiteY263" fmla="*/ 711049 h 1016482"/>
              <a:gd name="connsiteX264" fmla="*/ 2182831 w 2308108"/>
              <a:gd name="connsiteY264" fmla="*/ 698832 h 1016482"/>
              <a:gd name="connsiteX265" fmla="*/ 2182017 w 2308108"/>
              <a:gd name="connsiteY265" fmla="*/ 686615 h 1016482"/>
              <a:gd name="connsiteX266" fmla="*/ 2181202 w 2308108"/>
              <a:gd name="connsiteY266" fmla="*/ 674397 h 1016482"/>
              <a:gd name="connsiteX267" fmla="*/ 2181202 w 2308108"/>
              <a:gd name="connsiteY267" fmla="*/ 673583 h 1016482"/>
              <a:gd name="connsiteX268" fmla="*/ 2182017 w 2308108"/>
              <a:gd name="connsiteY268" fmla="*/ 673583 h 1016482"/>
              <a:gd name="connsiteX269" fmla="*/ 2190976 w 2308108"/>
              <a:gd name="connsiteY269" fmla="*/ 673583 h 1016482"/>
              <a:gd name="connsiteX270" fmla="*/ 2199121 w 2308108"/>
              <a:gd name="connsiteY270" fmla="*/ 673583 h 1016482"/>
              <a:gd name="connsiteX271" fmla="*/ 2216225 w 2308108"/>
              <a:gd name="connsiteY271" fmla="*/ 673583 h 1016482"/>
              <a:gd name="connsiteX272" fmla="*/ 2217040 w 2308108"/>
              <a:gd name="connsiteY272" fmla="*/ 673583 h 1016482"/>
              <a:gd name="connsiteX273" fmla="*/ 2225999 w 2308108"/>
              <a:gd name="connsiteY273" fmla="*/ 673583 h 1016482"/>
              <a:gd name="connsiteX274" fmla="*/ 2234144 w 2308108"/>
              <a:gd name="connsiteY274" fmla="*/ 673583 h 1016482"/>
              <a:gd name="connsiteX275" fmla="*/ 2252063 w 2308108"/>
              <a:gd name="connsiteY275" fmla="*/ 673583 h 1016482"/>
              <a:gd name="connsiteX276" fmla="*/ 2252877 w 2308108"/>
              <a:gd name="connsiteY276" fmla="*/ 673583 h 1016482"/>
              <a:gd name="connsiteX277" fmla="*/ 2252877 w 2308108"/>
              <a:gd name="connsiteY277" fmla="*/ 674397 h 1016482"/>
              <a:gd name="connsiteX278" fmla="*/ 2254506 w 2308108"/>
              <a:gd name="connsiteY278" fmla="*/ 687429 h 1016482"/>
              <a:gd name="connsiteX279" fmla="*/ 2255321 w 2308108"/>
              <a:gd name="connsiteY279" fmla="*/ 700461 h 1016482"/>
              <a:gd name="connsiteX280" fmla="*/ 2256135 w 2308108"/>
              <a:gd name="connsiteY280" fmla="*/ 713493 h 1016482"/>
              <a:gd name="connsiteX281" fmla="*/ 2256135 w 2308108"/>
              <a:gd name="connsiteY281" fmla="*/ 726525 h 1016482"/>
              <a:gd name="connsiteX282" fmla="*/ 2256135 w 2308108"/>
              <a:gd name="connsiteY282" fmla="*/ 724081 h 1016482"/>
              <a:gd name="connsiteX283" fmla="*/ 1753595 w 2308108"/>
              <a:gd name="connsiteY283" fmla="*/ 700461 h 1016482"/>
              <a:gd name="connsiteX284" fmla="*/ 1753595 w 2308108"/>
              <a:gd name="connsiteY284" fmla="*/ 693945 h 1016482"/>
              <a:gd name="connsiteX285" fmla="*/ 1753595 w 2308108"/>
              <a:gd name="connsiteY285" fmla="*/ 687429 h 1016482"/>
              <a:gd name="connsiteX286" fmla="*/ 1753595 w 2308108"/>
              <a:gd name="connsiteY286" fmla="*/ 680913 h 1016482"/>
              <a:gd name="connsiteX287" fmla="*/ 1753595 w 2308108"/>
              <a:gd name="connsiteY287" fmla="*/ 680099 h 1016482"/>
              <a:gd name="connsiteX288" fmla="*/ 1754410 w 2308108"/>
              <a:gd name="connsiteY288" fmla="*/ 680099 h 1016482"/>
              <a:gd name="connsiteX289" fmla="*/ 1774772 w 2308108"/>
              <a:gd name="connsiteY289" fmla="*/ 680099 h 1016482"/>
              <a:gd name="connsiteX290" fmla="*/ 1783732 w 2308108"/>
              <a:gd name="connsiteY290" fmla="*/ 680099 h 1016482"/>
              <a:gd name="connsiteX291" fmla="*/ 1795134 w 2308108"/>
              <a:gd name="connsiteY291" fmla="*/ 680099 h 1016482"/>
              <a:gd name="connsiteX292" fmla="*/ 1815497 w 2308108"/>
              <a:gd name="connsiteY292" fmla="*/ 680099 h 1016482"/>
              <a:gd name="connsiteX293" fmla="*/ 1833415 w 2308108"/>
              <a:gd name="connsiteY293" fmla="*/ 680099 h 1016482"/>
              <a:gd name="connsiteX294" fmla="*/ 1835859 w 2308108"/>
              <a:gd name="connsiteY294" fmla="*/ 677655 h 1016482"/>
              <a:gd name="connsiteX295" fmla="*/ 1835859 w 2308108"/>
              <a:gd name="connsiteY295" fmla="*/ 671954 h 1016482"/>
              <a:gd name="connsiteX296" fmla="*/ 1835859 w 2308108"/>
              <a:gd name="connsiteY296" fmla="*/ 663809 h 1016482"/>
              <a:gd name="connsiteX297" fmla="*/ 1835859 w 2308108"/>
              <a:gd name="connsiteY297" fmla="*/ 661365 h 1016482"/>
              <a:gd name="connsiteX298" fmla="*/ 1835859 w 2308108"/>
              <a:gd name="connsiteY298" fmla="*/ 655664 h 1016482"/>
              <a:gd name="connsiteX299" fmla="*/ 1835859 w 2308108"/>
              <a:gd name="connsiteY299" fmla="*/ 650777 h 1016482"/>
              <a:gd name="connsiteX300" fmla="*/ 1835044 w 2308108"/>
              <a:gd name="connsiteY300" fmla="*/ 649148 h 1016482"/>
              <a:gd name="connsiteX301" fmla="*/ 1833415 w 2308108"/>
              <a:gd name="connsiteY301" fmla="*/ 648334 h 1016482"/>
              <a:gd name="connsiteX302" fmla="*/ 1806537 w 2308108"/>
              <a:gd name="connsiteY302" fmla="*/ 649148 h 1016482"/>
              <a:gd name="connsiteX303" fmla="*/ 1776401 w 2308108"/>
              <a:gd name="connsiteY303" fmla="*/ 649963 h 1016482"/>
              <a:gd name="connsiteX304" fmla="*/ 1747079 w 2308108"/>
              <a:gd name="connsiteY304" fmla="*/ 650777 h 1016482"/>
              <a:gd name="connsiteX305" fmla="*/ 1721016 w 2308108"/>
              <a:gd name="connsiteY305" fmla="*/ 651591 h 1016482"/>
              <a:gd name="connsiteX306" fmla="*/ 1718572 w 2308108"/>
              <a:gd name="connsiteY306" fmla="*/ 654035 h 1016482"/>
              <a:gd name="connsiteX307" fmla="*/ 1716129 w 2308108"/>
              <a:gd name="connsiteY307" fmla="*/ 689873 h 1016482"/>
              <a:gd name="connsiteX308" fmla="*/ 1715314 w 2308108"/>
              <a:gd name="connsiteY308" fmla="*/ 728968 h 1016482"/>
              <a:gd name="connsiteX309" fmla="*/ 1716129 w 2308108"/>
              <a:gd name="connsiteY309" fmla="*/ 768064 h 1016482"/>
              <a:gd name="connsiteX310" fmla="*/ 1718572 w 2308108"/>
              <a:gd name="connsiteY310" fmla="*/ 803901 h 1016482"/>
              <a:gd name="connsiteX311" fmla="*/ 1721016 w 2308108"/>
              <a:gd name="connsiteY311" fmla="*/ 806344 h 1016482"/>
              <a:gd name="connsiteX312" fmla="*/ 1747894 w 2308108"/>
              <a:gd name="connsiteY312" fmla="*/ 807159 h 1016482"/>
              <a:gd name="connsiteX313" fmla="*/ 1771514 w 2308108"/>
              <a:gd name="connsiteY313" fmla="*/ 807974 h 1016482"/>
              <a:gd name="connsiteX314" fmla="*/ 1778030 w 2308108"/>
              <a:gd name="connsiteY314" fmla="*/ 807974 h 1016482"/>
              <a:gd name="connsiteX315" fmla="*/ 1808981 w 2308108"/>
              <a:gd name="connsiteY315" fmla="*/ 808788 h 1016482"/>
              <a:gd name="connsiteX316" fmla="*/ 1836673 w 2308108"/>
              <a:gd name="connsiteY316" fmla="*/ 809602 h 1016482"/>
              <a:gd name="connsiteX317" fmla="*/ 1836673 w 2308108"/>
              <a:gd name="connsiteY317" fmla="*/ 809602 h 1016482"/>
              <a:gd name="connsiteX318" fmla="*/ 1838302 w 2308108"/>
              <a:gd name="connsiteY318" fmla="*/ 808788 h 1016482"/>
              <a:gd name="connsiteX319" fmla="*/ 1839117 w 2308108"/>
              <a:gd name="connsiteY319" fmla="*/ 807159 h 1016482"/>
              <a:gd name="connsiteX320" fmla="*/ 1839117 w 2308108"/>
              <a:gd name="connsiteY320" fmla="*/ 801457 h 1016482"/>
              <a:gd name="connsiteX321" fmla="*/ 1839117 w 2308108"/>
              <a:gd name="connsiteY321" fmla="*/ 792498 h 1016482"/>
              <a:gd name="connsiteX322" fmla="*/ 1839117 w 2308108"/>
              <a:gd name="connsiteY322" fmla="*/ 783539 h 1016482"/>
              <a:gd name="connsiteX323" fmla="*/ 1839117 w 2308108"/>
              <a:gd name="connsiteY323" fmla="*/ 777837 h 1016482"/>
              <a:gd name="connsiteX324" fmla="*/ 1836673 w 2308108"/>
              <a:gd name="connsiteY324" fmla="*/ 775394 h 1016482"/>
              <a:gd name="connsiteX325" fmla="*/ 1817940 w 2308108"/>
              <a:gd name="connsiteY325" fmla="*/ 775394 h 1016482"/>
              <a:gd name="connsiteX326" fmla="*/ 1796763 w 2308108"/>
              <a:gd name="connsiteY326" fmla="*/ 775394 h 1016482"/>
              <a:gd name="connsiteX327" fmla="*/ 1786989 w 2308108"/>
              <a:gd name="connsiteY327" fmla="*/ 775394 h 1016482"/>
              <a:gd name="connsiteX328" fmla="*/ 1775587 w 2308108"/>
              <a:gd name="connsiteY328" fmla="*/ 775394 h 1016482"/>
              <a:gd name="connsiteX329" fmla="*/ 1769071 w 2308108"/>
              <a:gd name="connsiteY329" fmla="*/ 775394 h 1016482"/>
              <a:gd name="connsiteX330" fmla="*/ 1754410 w 2308108"/>
              <a:gd name="connsiteY330" fmla="*/ 775394 h 1016482"/>
              <a:gd name="connsiteX331" fmla="*/ 1753595 w 2308108"/>
              <a:gd name="connsiteY331" fmla="*/ 775394 h 1016482"/>
              <a:gd name="connsiteX332" fmla="*/ 1753595 w 2308108"/>
              <a:gd name="connsiteY332" fmla="*/ 774579 h 1016482"/>
              <a:gd name="connsiteX333" fmla="*/ 1753595 w 2308108"/>
              <a:gd name="connsiteY333" fmla="*/ 767249 h 1016482"/>
              <a:gd name="connsiteX334" fmla="*/ 1753595 w 2308108"/>
              <a:gd name="connsiteY334" fmla="*/ 759919 h 1016482"/>
              <a:gd name="connsiteX335" fmla="*/ 1753595 w 2308108"/>
              <a:gd name="connsiteY335" fmla="*/ 752588 h 1016482"/>
              <a:gd name="connsiteX336" fmla="*/ 1753595 w 2308108"/>
              <a:gd name="connsiteY336" fmla="*/ 745258 h 1016482"/>
              <a:gd name="connsiteX337" fmla="*/ 1753595 w 2308108"/>
              <a:gd name="connsiteY337" fmla="*/ 744443 h 1016482"/>
              <a:gd name="connsiteX338" fmla="*/ 1754410 w 2308108"/>
              <a:gd name="connsiteY338" fmla="*/ 744443 h 1016482"/>
              <a:gd name="connsiteX339" fmla="*/ 1773143 w 2308108"/>
              <a:gd name="connsiteY339" fmla="*/ 744443 h 1016482"/>
              <a:gd name="connsiteX340" fmla="*/ 1791876 w 2308108"/>
              <a:gd name="connsiteY340" fmla="*/ 744443 h 1016482"/>
              <a:gd name="connsiteX341" fmla="*/ 1810610 w 2308108"/>
              <a:gd name="connsiteY341" fmla="*/ 744443 h 1016482"/>
              <a:gd name="connsiteX342" fmla="*/ 1826899 w 2308108"/>
              <a:gd name="connsiteY342" fmla="*/ 744443 h 1016482"/>
              <a:gd name="connsiteX343" fmla="*/ 1828528 w 2308108"/>
              <a:gd name="connsiteY343" fmla="*/ 743629 h 1016482"/>
              <a:gd name="connsiteX344" fmla="*/ 1829343 w 2308108"/>
              <a:gd name="connsiteY344" fmla="*/ 742000 h 1016482"/>
              <a:gd name="connsiteX345" fmla="*/ 1829343 w 2308108"/>
              <a:gd name="connsiteY345" fmla="*/ 737113 h 1016482"/>
              <a:gd name="connsiteX346" fmla="*/ 1829343 w 2308108"/>
              <a:gd name="connsiteY346" fmla="*/ 728968 h 1016482"/>
              <a:gd name="connsiteX347" fmla="*/ 1829343 w 2308108"/>
              <a:gd name="connsiteY347" fmla="*/ 720823 h 1016482"/>
              <a:gd name="connsiteX348" fmla="*/ 1829343 w 2308108"/>
              <a:gd name="connsiteY348" fmla="*/ 715936 h 1016482"/>
              <a:gd name="connsiteX349" fmla="*/ 1828528 w 2308108"/>
              <a:gd name="connsiteY349" fmla="*/ 714307 h 1016482"/>
              <a:gd name="connsiteX350" fmla="*/ 1826899 w 2308108"/>
              <a:gd name="connsiteY350" fmla="*/ 713493 h 1016482"/>
              <a:gd name="connsiteX351" fmla="*/ 1810610 w 2308108"/>
              <a:gd name="connsiteY351" fmla="*/ 713493 h 1016482"/>
              <a:gd name="connsiteX352" fmla="*/ 1791876 w 2308108"/>
              <a:gd name="connsiteY352" fmla="*/ 713493 h 1016482"/>
              <a:gd name="connsiteX353" fmla="*/ 1773143 w 2308108"/>
              <a:gd name="connsiteY353" fmla="*/ 713493 h 1016482"/>
              <a:gd name="connsiteX354" fmla="*/ 1764184 w 2308108"/>
              <a:gd name="connsiteY354" fmla="*/ 713493 h 1016482"/>
              <a:gd name="connsiteX355" fmla="*/ 1754410 w 2308108"/>
              <a:gd name="connsiteY355" fmla="*/ 713493 h 1016482"/>
              <a:gd name="connsiteX356" fmla="*/ 1753595 w 2308108"/>
              <a:gd name="connsiteY356" fmla="*/ 713493 h 1016482"/>
              <a:gd name="connsiteX357" fmla="*/ 1753595 w 2308108"/>
              <a:gd name="connsiteY357" fmla="*/ 712678 h 1016482"/>
              <a:gd name="connsiteX358" fmla="*/ 1753595 w 2308108"/>
              <a:gd name="connsiteY358" fmla="*/ 700461 h 1016482"/>
              <a:gd name="connsiteX359" fmla="*/ 2268353 w 2308108"/>
              <a:gd name="connsiteY359" fmla="*/ 855214 h 1016482"/>
              <a:gd name="connsiteX360" fmla="*/ 2239031 w 2308108"/>
              <a:gd name="connsiteY360" fmla="*/ 854399 h 1016482"/>
              <a:gd name="connsiteX361" fmla="*/ 2234959 w 2308108"/>
              <a:gd name="connsiteY361" fmla="*/ 856028 h 1016482"/>
              <a:gd name="connsiteX362" fmla="*/ 2121745 w 2308108"/>
              <a:gd name="connsiteY362" fmla="*/ 937477 h 1016482"/>
              <a:gd name="connsiteX363" fmla="*/ 1906719 w 2308108"/>
              <a:gd name="connsiteY363" fmla="*/ 982274 h 1016482"/>
              <a:gd name="connsiteX364" fmla="*/ 1906719 w 2308108"/>
              <a:gd name="connsiteY364" fmla="*/ 982274 h 1016482"/>
              <a:gd name="connsiteX365" fmla="*/ 1635494 w 2308108"/>
              <a:gd name="connsiteY365" fmla="*/ 905712 h 1016482"/>
              <a:gd name="connsiteX366" fmla="*/ 1555675 w 2308108"/>
              <a:gd name="connsiteY366" fmla="*/ 824263 h 1016482"/>
              <a:gd name="connsiteX367" fmla="*/ 1527167 w 2308108"/>
              <a:gd name="connsiteY367" fmla="*/ 728153 h 1016482"/>
              <a:gd name="connsiteX368" fmla="*/ 1555675 w 2308108"/>
              <a:gd name="connsiteY368" fmla="*/ 632044 h 1016482"/>
              <a:gd name="connsiteX369" fmla="*/ 1692509 w 2308108"/>
              <a:gd name="connsiteY369" fmla="*/ 519644 h 1016482"/>
              <a:gd name="connsiteX370" fmla="*/ 1907534 w 2308108"/>
              <a:gd name="connsiteY370" fmla="*/ 474847 h 1016482"/>
              <a:gd name="connsiteX371" fmla="*/ 1907534 w 2308108"/>
              <a:gd name="connsiteY371" fmla="*/ 474847 h 1016482"/>
              <a:gd name="connsiteX372" fmla="*/ 2178759 w 2308108"/>
              <a:gd name="connsiteY372" fmla="*/ 551409 h 1016482"/>
              <a:gd name="connsiteX373" fmla="*/ 2230886 w 2308108"/>
              <a:gd name="connsiteY373" fmla="*/ 596206 h 1016482"/>
              <a:gd name="connsiteX374" fmla="*/ 2234959 w 2308108"/>
              <a:gd name="connsiteY374" fmla="*/ 597835 h 1016482"/>
              <a:gd name="connsiteX375" fmla="*/ 2247990 w 2308108"/>
              <a:gd name="connsiteY375" fmla="*/ 597835 h 1016482"/>
              <a:gd name="connsiteX376" fmla="*/ 2265095 w 2308108"/>
              <a:gd name="connsiteY376" fmla="*/ 597835 h 1016482"/>
              <a:gd name="connsiteX377" fmla="*/ 2269982 w 2308108"/>
              <a:gd name="connsiteY377" fmla="*/ 594577 h 1016482"/>
              <a:gd name="connsiteX378" fmla="*/ 2269167 w 2308108"/>
              <a:gd name="connsiteY378" fmla="*/ 588876 h 1016482"/>
              <a:gd name="connsiteX379" fmla="*/ 2136405 w 2308108"/>
              <a:gd name="connsiteY379" fmla="*/ 489508 h 1016482"/>
              <a:gd name="connsiteX380" fmla="*/ 1907534 w 2308108"/>
              <a:gd name="connsiteY380" fmla="*/ 441453 h 1016482"/>
              <a:gd name="connsiteX381" fmla="*/ 1616761 w 2308108"/>
              <a:gd name="connsiteY381" fmla="*/ 523717 h 1016482"/>
              <a:gd name="connsiteX382" fmla="*/ 1527167 w 2308108"/>
              <a:gd name="connsiteY382" fmla="*/ 614939 h 1016482"/>
              <a:gd name="connsiteX383" fmla="*/ 1492959 w 2308108"/>
              <a:gd name="connsiteY383" fmla="*/ 728968 h 1016482"/>
              <a:gd name="connsiteX384" fmla="*/ 1492959 w 2308108"/>
              <a:gd name="connsiteY384" fmla="*/ 728968 h 1016482"/>
              <a:gd name="connsiteX385" fmla="*/ 1492959 w 2308108"/>
              <a:gd name="connsiteY385" fmla="*/ 728968 h 1016482"/>
              <a:gd name="connsiteX386" fmla="*/ 1527167 w 2308108"/>
              <a:gd name="connsiteY386" fmla="*/ 842996 h 1016482"/>
              <a:gd name="connsiteX387" fmla="*/ 1678662 w 2308108"/>
              <a:gd name="connsiteY387" fmla="*/ 968428 h 1016482"/>
              <a:gd name="connsiteX388" fmla="*/ 1907534 w 2308108"/>
              <a:gd name="connsiteY388" fmla="*/ 1016483 h 1016482"/>
              <a:gd name="connsiteX389" fmla="*/ 2064730 w 2308108"/>
              <a:gd name="connsiteY389" fmla="*/ 995306 h 1016482"/>
              <a:gd name="connsiteX390" fmla="*/ 2198307 w 2308108"/>
              <a:gd name="connsiteY390" fmla="*/ 934219 h 1016482"/>
              <a:gd name="connsiteX391" fmla="*/ 2273240 w 2308108"/>
              <a:gd name="connsiteY391" fmla="*/ 864173 h 1016482"/>
              <a:gd name="connsiteX392" fmla="*/ 2274054 w 2308108"/>
              <a:gd name="connsiteY392" fmla="*/ 858472 h 1016482"/>
              <a:gd name="connsiteX393" fmla="*/ 2268353 w 2308108"/>
              <a:gd name="connsiteY393" fmla="*/ 855214 h 1016482"/>
              <a:gd name="connsiteX394" fmla="*/ 1611874 w 2308108"/>
              <a:gd name="connsiteY394" fmla="*/ 737113 h 1016482"/>
              <a:gd name="connsiteX395" fmla="*/ 1623277 w 2308108"/>
              <a:gd name="connsiteY395" fmla="*/ 737113 h 1016482"/>
              <a:gd name="connsiteX396" fmla="*/ 1634680 w 2308108"/>
              <a:gd name="connsiteY396" fmla="*/ 737113 h 1016482"/>
              <a:gd name="connsiteX397" fmla="*/ 1634680 w 2308108"/>
              <a:gd name="connsiteY397" fmla="*/ 737113 h 1016482"/>
              <a:gd name="connsiteX398" fmla="*/ 1640381 w 2308108"/>
              <a:gd name="connsiteY398" fmla="*/ 737113 h 1016482"/>
              <a:gd name="connsiteX399" fmla="*/ 1646083 w 2308108"/>
              <a:gd name="connsiteY399" fmla="*/ 737113 h 1016482"/>
              <a:gd name="connsiteX400" fmla="*/ 1658300 w 2308108"/>
              <a:gd name="connsiteY400" fmla="*/ 737113 h 1016482"/>
              <a:gd name="connsiteX401" fmla="*/ 1659115 w 2308108"/>
              <a:gd name="connsiteY401" fmla="*/ 737113 h 1016482"/>
              <a:gd name="connsiteX402" fmla="*/ 1659115 w 2308108"/>
              <a:gd name="connsiteY402" fmla="*/ 737927 h 1016482"/>
              <a:gd name="connsiteX403" fmla="*/ 1659929 w 2308108"/>
              <a:gd name="connsiteY403" fmla="*/ 753403 h 1016482"/>
              <a:gd name="connsiteX404" fmla="*/ 1660744 w 2308108"/>
              <a:gd name="connsiteY404" fmla="*/ 768878 h 1016482"/>
              <a:gd name="connsiteX405" fmla="*/ 1662373 w 2308108"/>
              <a:gd name="connsiteY405" fmla="*/ 784353 h 1016482"/>
              <a:gd name="connsiteX406" fmla="*/ 1664001 w 2308108"/>
              <a:gd name="connsiteY406" fmla="*/ 797385 h 1016482"/>
              <a:gd name="connsiteX407" fmla="*/ 1666445 w 2308108"/>
              <a:gd name="connsiteY407" fmla="*/ 799014 h 1016482"/>
              <a:gd name="connsiteX408" fmla="*/ 1672961 w 2308108"/>
              <a:gd name="connsiteY408" fmla="*/ 799014 h 1016482"/>
              <a:gd name="connsiteX409" fmla="*/ 1681920 w 2308108"/>
              <a:gd name="connsiteY409" fmla="*/ 799014 h 1016482"/>
              <a:gd name="connsiteX410" fmla="*/ 1690880 w 2308108"/>
              <a:gd name="connsiteY410" fmla="*/ 799014 h 1016482"/>
              <a:gd name="connsiteX411" fmla="*/ 1696581 w 2308108"/>
              <a:gd name="connsiteY411" fmla="*/ 799014 h 1016482"/>
              <a:gd name="connsiteX412" fmla="*/ 1696581 w 2308108"/>
              <a:gd name="connsiteY412" fmla="*/ 799014 h 1016482"/>
              <a:gd name="connsiteX413" fmla="*/ 1698210 w 2308108"/>
              <a:gd name="connsiteY413" fmla="*/ 798200 h 1016482"/>
              <a:gd name="connsiteX414" fmla="*/ 1699025 w 2308108"/>
              <a:gd name="connsiteY414" fmla="*/ 796571 h 1016482"/>
              <a:gd name="connsiteX415" fmla="*/ 1695767 w 2308108"/>
              <a:gd name="connsiteY415" fmla="*/ 761548 h 1016482"/>
              <a:gd name="connsiteX416" fmla="*/ 1694952 w 2308108"/>
              <a:gd name="connsiteY416" fmla="*/ 723267 h 1016482"/>
              <a:gd name="connsiteX417" fmla="*/ 1695767 w 2308108"/>
              <a:gd name="connsiteY417" fmla="*/ 684986 h 1016482"/>
              <a:gd name="connsiteX418" fmla="*/ 1699025 w 2308108"/>
              <a:gd name="connsiteY418" fmla="*/ 649963 h 1016482"/>
              <a:gd name="connsiteX419" fmla="*/ 1698210 w 2308108"/>
              <a:gd name="connsiteY419" fmla="*/ 648334 h 1016482"/>
              <a:gd name="connsiteX420" fmla="*/ 1696581 w 2308108"/>
              <a:gd name="connsiteY420" fmla="*/ 647519 h 1016482"/>
              <a:gd name="connsiteX421" fmla="*/ 1695767 w 2308108"/>
              <a:gd name="connsiteY421" fmla="*/ 647519 h 1016482"/>
              <a:gd name="connsiteX422" fmla="*/ 1691694 w 2308108"/>
              <a:gd name="connsiteY422" fmla="*/ 647519 h 1016482"/>
              <a:gd name="connsiteX423" fmla="*/ 1687622 w 2308108"/>
              <a:gd name="connsiteY423" fmla="*/ 647519 h 1016482"/>
              <a:gd name="connsiteX424" fmla="*/ 1682735 w 2308108"/>
              <a:gd name="connsiteY424" fmla="*/ 647519 h 1016482"/>
              <a:gd name="connsiteX425" fmla="*/ 1677848 w 2308108"/>
              <a:gd name="connsiteY425" fmla="*/ 647519 h 1016482"/>
              <a:gd name="connsiteX426" fmla="*/ 1673775 w 2308108"/>
              <a:gd name="connsiteY426" fmla="*/ 647519 h 1016482"/>
              <a:gd name="connsiteX427" fmla="*/ 1672961 w 2308108"/>
              <a:gd name="connsiteY427" fmla="*/ 647519 h 1016482"/>
              <a:gd name="connsiteX428" fmla="*/ 1667260 w 2308108"/>
              <a:gd name="connsiteY428" fmla="*/ 647519 h 1016482"/>
              <a:gd name="connsiteX429" fmla="*/ 1664816 w 2308108"/>
              <a:gd name="connsiteY429" fmla="*/ 649148 h 1016482"/>
              <a:gd name="connsiteX430" fmla="*/ 1663187 w 2308108"/>
              <a:gd name="connsiteY430" fmla="*/ 661365 h 1016482"/>
              <a:gd name="connsiteX431" fmla="*/ 1661558 w 2308108"/>
              <a:gd name="connsiteY431" fmla="*/ 676026 h 1016482"/>
              <a:gd name="connsiteX432" fmla="*/ 1660744 w 2308108"/>
              <a:gd name="connsiteY432" fmla="*/ 690687 h 1016482"/>
              <a:gd name="connsiteX433" fmla="*/ 1659929 w 2308108"/>
              <a:gd name="connsiteY433" fmla="*/ 705348 h 1016482"/>
              <a:gd name="connsiteX434" fmla="*/ 1659929 w 2308108"/>
              <a:gd name="connsiteY434" fmla="*/ 706162 h 1016482"/>
              <a:gd name="connsiteX435" fmla="*/ 1659115 w 2308108"/>
              <a:gd name="connsiteY435" fmla="*/ 706162 h 1016482"/>
              <a:gd name="connsiteX436" fmla="*/ 1646897 w 2308108"/>
              <a:gd name="connsiteY436" fmla="*/ 706162 h 1016482"/>
              <a:gd name="connsiteX437" fmla="*/ 1638753 w 2308108"/>
              <a:gd name="connsiteY437" fmla="*/ 706162 h 1016482"/>
              <a:gd name="connsiteX438" fmla="*/ 1634680 w 2308108"/>
              <a:gd name="connsiteY438" fmla="*/ 706162 h 1016482"/>
              <a:gd name="connsiteX439" fmla="*/ 1623277 w 2308108"/>
              <a:gd name="connsiteY439" fmla="*/ 706162 h 1016482"/>
              <a:gd name="connsiteX440" fmla="*/ 1611874 w 2308108"/>
              <a:gd name="connsiteY440" fmla="*/ 706162 h 1016482"/>
              <a:gd name="connsiteX441" fmla="*/ 1611060 w 2308108"/>
              <a:gd name="connsiteY441" fmla="*/ 706162 h 1016482"/>
              <a:gd name="connsiteX442" fmla="*/ 1611060 w 2308108"/>
              <a:gd name="connsiteY442" fmla="*/ 705348 h 1016482"/>
              <a:gd name="connsiteX443" fmla="*/ 1611874 w 2308108"/>
              <a:gd name="connsiteY443" fmla="*/ 691501 h 1016482"/>
              <a:gd name="connsiteX444" fmla="*/ 1613503 w 2308108"/>
              <a:gd name="connsiteY444" fmla="*/ 677655 h 1016482"/>
              <a:gd name="connsiteX445" fmla="*/ 1615132 w 2308108"/>
              <a:gd name="connsiteY445" fmla="*/ 663809 h 1016482"/>
              <a:gd name="connsiteX446" fmla="*/ 1616761 w 2308108"/>
              <a:gd name="connsiteY446" fmla="*/ 653221 h 1016482"/>
              <a:gd name="connsiteX447" fmla="*/ 1615947 w 2308108"/>
              <a:gd name="connsiteY447" fmla="*/ 651591 h 1016482"/>
              <a:gd name="connsiteX448" fmla="*/ 1614318 w 2308108"/>
              <a:gd name="connsiteY448" fmla="*/ 650777 h 1016482"/>
              <a:gd name="connsiteX449" fmla="*/ 1609431 w 2308108"/>
              <a:gd name="connsiteY449" fmla="*/ 650777 h 1016482"/>
              <a:gd name="connsiteX450" fmla="*/ 1600471 w 2308108"/>
              <a:gd name="connsiteY450" fmla="*/ 650777 h 1016482"/>
              <a:gd name="connsiteX451" fmla="*/ 1592327 w 2308108"/>
              <a:gd name="connsiteY451" fmla="*/ 650777 h 1016482"/>
              <a:gd name="connsiteX452" fmla="*/ 1588254 w 2308108"/>
              <a:gd name="connsiteY452" fmla="*/ 650777 h 1016482"/>
              <a:gd name="connsiteX453" fmla="*/ 1586625 w 2308108"/>
              <a:gd name="connsiteY453" fmla="*/ 650777 h 1016482"/>
              <a:gd name="connsiteX454" fmla="*/ 1584182 w 2308108"/>
              <a:gd name="connsiteY454" fmla="*/ 652406 h 1016482"/>
              <a:gd name="connsiteX455" fmla="*/ 1579295 w 2308108"/>
              <a:gd name="connsiteY455" fmla="*/ 685800 h 1016482"/>
              <a:gd name="connsiteX456" fmla="*/ 1577666 w 2308108"/>
              <a:gd name="connsiteY456" fmla="*/ 721638 h 1016482"/>
              <a:gd name="connsiteX457" fmla="*/ 1579295 w 2308108"/>
              <a:gd name="connsiteY457" fmla="*/ 757475 h 1016482"/>
              <a:gd name="connsiteX458" fmla="*/ 1584182 w 2308108"/>
              <a:gd name="connsiteY458" fmla="*/ 790869 h 1016482"/>
              <a:gd name="connsiteX459" fmla="*/ 1586625 w 2308108"/>
              <a:gd name="connsiteY459" fmla="*/ 792498 h 1016482"/>
              <a:gd name="connsiteX460" fmla="*/ 1592327 w 2308108"/>
              <a:gd name="connsiteY460" fmla="*/ 792498 h 1016482"/>
              <a:gd name="connsiteX461" fmla="*/ 1600471 w 2308108"/>
              <a:gd name="connsiteY461" fmla="*/ 792498 h 1016482"/>
              <a:gd name="connsiteX462" fmla="*/ 1609431 w 2308108"/>
              <a:gd name="connsiteY462" fmla="*/ 792498 h 1016482"/>
              <a:gd name="connsiteX463" fmla="*/ 1610245 w 2308108"/>
              <a:gd name="connsiteY463" fmla="*/ 792498 h 1016482"/>
              <a:gd name="connsiteX464" fmla="*/ 1614318 w 2308108"/>
              <a:gd name="connsiteY464" fmla="*/ 792498 h 1016482"/>
              <a:gd name="connsiteX465" fmla="*/ 1615947 w 2308108"/>
              <a:gd name="connsiteY465" fmla="*/ 791684 h 1016482"/>
              <a:gd name="connsiteX466" fmla="*/ 1616761 w 2308108"/>
              <a:gd name="connsiteY466" fmla="*/ 790055 h 1016482"/>
              <a:gd name="connsiteX467" fmla="*/ 1615132 w 2308108"/>
              <a:gd name="connsiteY467" fmla="*/ 778652 h 1016482"/>
              <a:gd name="connsiteX468" fmla="*/ 1613503 w 2308108"/>
              <a:gd name="connsiteY468" fmla="*/ 763177 h 1016482"/>
              <a:gd name="connsiteX469" fmla="*/ 1611874 w 2308108"/>
              <a:gd name="connsiteY469" fmla="*/ 747701 h 1016482"/>
              <a:gd name="connsiteX470" fmla="*/ 1611060 w 2308108"/>
              <a:gd name="connsiteY470" fmla="*/ 732226 h 1016482"/>
              <a:gd name="connsiteX471" fmla="*/ 1611060 w 2308108"/>
              <a:gd name="connsiteY471" fmla="*/ 731412 h 1016482"/>
              <a:gd name="connsiteX472" fmla="*/ 1611874 w 2308108"/>
              <a:gd name="connsiteY472" fmla="*/ 731412 h 1016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</a:cxnLst>
            <a:rect l="l" t="t" r="r" b="b"/>
            <a:pathLst>
              <a:path w="2308108" h="1016482">
                <a:moveTo>
                  <a:pt x="607609" y="0"/>
                </a:moveTo>
                <a:cubicBezTo>
                  <a:pt x="490323" y="0"/>
                  <a:pt x="382810" y="45611"/>
                  <a:pt x="382810" y="172672"/>
                </a:cubicBezTo>
                <a:cubicBezTo>
                  <a:pt x="382810" y="298918"/>
                  <a:pt x="487879" y="345343"/>
                  <a:pt x="607609" y="345343"/>
                </a:cubicBezTo>
                <a:cubicBezTo>
                  <a:pt x="721638" y="345343"/>
                  <a:pt x="830779" y="302176"/>
                  <a:pt x="830779" y="172672"/>
                </a:cubicBezTo>
                <a:cubicBezTo>
                  <a:pt x="831594" y="46426"/>
                  <a:pt x="728153" y="0"/>
                  <a:pt x="607609" y="0"/>
                </a:cubicBezTo>
                <a:close/>
                <a:moveTo>
                  <a:pt x="607609" y="278555"/>
                </a:moveTo>
                <a:cubicBezTo>
                  <a:pt x="511499" y="278555"/>
                  <a:pt x="469146" y="235387"/>
                  <a:pt x="469146" y="172672"/>
                </a:cubicBezTo>
                <a:cubicBezTo>
                  <a:pt x="469146" y="108327"/>
                  <a:pt x="513943" y="66788"/>
                  <a:pt x="607609" y="66788"/>
                </a:cubicBezTo>
                <a:cubicBezTo>
                  <a:pt x="699646" y="66788"/>
                  <a:pt x="744443" y="107513"/>
                  <a:pt x="744443" y="172672"/>
                </a:cubicBezTo>
                <a:cubicBezTo>
                  <a:pt x="745258" y="231315"/>
                  <a:pt x="708606" y="278555"/>
                  <a:pt x="607609" y="278555"/>
                </a:cubicBezTo>
                <a:close/>
                <a:moveTo>
                  <a:pt x="1865995" y="336384"/>
                </a:moveTo>
                <a:lnTo>
                  <a:pt x="1949073" y="336384"/>
                </a:lnTo>
                <a:cubicBezTo>
                  <a:pt x="1953960" y="336384"/>
                  <a:pt x="1958032" y="333941"/>
                  <a:pt x="1959661" y="329868"/>
                </a:cubicBezTo>
                <a:lnTo>
                  <a:pt x="1987354" y="273668"/>
                </a:lnTo>
                <a:lnTo>
                  <a:pt x="2175501" y="273668"/>
                </a:lnTo>
                <a:lnTo>
                  <a:pt x="2187718" y="298103"/>
                </a:lnTo>
                <a:cubicBezTo>
                  <a:pt x="2199121" y="321723"/>
                  <a:pt x="2223556" y="336384"/>
                  <a:pt x="2249620" y="336384"/>
                </a:cubicBezTo>
                <a:lnTo>
                  <a:pt x="2297674" y="336384"/>
                </a:lnTo>
                <a:cubicBezTo>
                  <a:pt x="2299303" y="336384"/>
                  <a:pt x="2300932" y="333941"/>
                  <a:pt x="2300118" y="332312"/>
                </a:cubicBezTo>
                <a:lnTo>
                  <a:pt x="2133962" y="14661"/>
                </a:lnTo>
                <a:cubicBezTo>
                  <a:pt x="2132333" y="10589"/>
                  <a:pt x="2128260" y="8145"/>
                  <a:pt x="2123374" y="8145"/>
                </a:cubicBezTo>
                <a:lnTo>
                  <a:pt x="2049255" y="8145"/>
                </a:lnTo>
                <a:cubicBezTo>
                  <a:pt x="2039481" y="8145"/>
                  <a:pt x="2030522" y="13846"/>
                  <a:pt x="2026449" y="21991"/>
                </a:cubicBezTo>
                <a:lnTo>
                  <a:pt x="1864366" y="332312"/>
                </a:lnTo>
                <a:cubicBezTo>
                  <a:pt x="1862737" y="333941"/>
                  <a:pt x="1864366" y="336384"/>
                  <a:pt x="1865995" y="336384"/>
                </a:cubicBezTo>
                <a:close/>
                <a:moveTo>
                  <a:pt x="2082649" y="83078"/>
                </a:moveTo>
                <a:lnTo>
                  <a:pt x="2146994" y="212582"/>
                </a:lnTo>
                <a:lnTo>
                  <a:pt x="2018304" y="212582"/>
                </a:lnTo>
                <a:lnTo>
                  <a:pt x="2082649" y="83078"/>
                </a:lnTo>
                <a:close/>
                <a:moveTo>
                  <a:pt x="1754410" y="336384"/>
                </a:moveTo>
                <a:lnTo>
                  <a:pt x="1815497" y="336384"/>
                </a:lnTo>
                <a:cubicBezTo>
                  <a:pt x="1822013" y="336384"/>
                  <a:pt x="1827714" y="330683"/>
                  <a:pt x="1827714" y="324167"/>
                </a:cubicBezTo>
                <a:lnTo>
                  <a:pt x="1827714" y="20362"/>
                </a:lnTo>
                <a:cubicBezTo>
                  <a:pt x="1827714" y="13846"/>
                  <a:pt x="1822013" y="8145"/>
                  <a:pt x="1815497" y="8145"/>
                </a:cubicBezTo>
                <a:lnTo>
                  <a:pt x="1768256" y="8145"/>
                </a:lnTo>
                <a:cubicBezTo>
                  <a:pt x="1753595" y="8145"/>
                  <a:pt x="1742193" y="19548"/>
                  <a:pt x="1742193" y="34209"/>
                </a:cubicBezTo>
                <a:lnTo>
                  <a:pt x="1742193" y="324167"/>
                </a:lnTo>
                <a:cubicBezTo>
                  <a:pt x="1743007" y="330683"/>
                  <a:pt x="1747894" y="336384"/>
                  <a:pt x="1754410" y="336384"/>
                </a:cubicBezTo>
                <a:close/>
                <a:moveTo>
                  <a:pt x="355932" y="8959"/>
                </a:moveTo>
                <a:lnTo>
                  <a:pt x="26064" y="8959"/>
                </a:lnTo>
                <a:cubicBezTo>
                  <a:pt x="11403" y="8959"/>
                  <a:pt x="0" y="20362"/>
                  <a:pt x="0" y="35023"/>
                </a:cubicBezTo>
                <a:lnTo>
                  <a:pt x="0" y="108327"/>
                </a:lnTo>
                <a:cubicBezTo>
                  <a:pt x="0" y="136020"/>
                  <a:pt x="7330" y="156382"/>
                  <a:pt x="34209" y="158825"/>
                </a:cubicBezTo>
                <a:cubicBezTo>
                  <a:pt x="65159" y="161269"/>
                  <a:pt x="231315" y="169414"/>
                  <a:pt x="231315" y="169414"/>
                </a:cubicBezTo>
                <a:cubicBezTo>
                  <a:pt x="236202" y="171857"/>
                  <a:pt x="236202" y="178373"/>
                  <a:pt x="231315" y="180817"/>
                </a:cubicBezTo>
                <a:cubicBezTo>
                  <a:pt x="231315" y="180817"/>
                  <a:pt x="61087" y="190590"/>
                  <a:pt x="33394" y="193034"/>
                </a:cubicBezTo>
                <a:cubicBezTo>
                  <a:pt x="10588" y="195477"/>
                  <a:pt x="814" y="213396"/>
                  <a:pt x="814" y="242718"/>
                </a:cubicBezTo>
                <a:lnTo>
                  <a:pt x="814" y="324167"/>
                </a:lnTo>
                <a:cubicBezTo>
                  <a:pt x="814" y="330683"/>
                  <a:pt x="5701" y="336384"/>
                  <a:pt x="12217" y="336384"/>
                </a:cubicBezTo>
                <a:lnTo>
                  <a:pt x="74119" y="336384"/>
                </a:lnTo>
                <a:cubicBezTo>
                  <a:pt x="80634" y="336384"/>
                  <a:pt x="86336" y="330683"/>
                  <a:pt x="86336" y="324167"/>
                </a:cubicBezTo>
                <a:lnTo>
                  <a:pt x="86336" y="264709"/>
                </a:lnTo>
                <a:cubicBezTo>
                  <a:pt x="86336" y="250863"/>
                  <a:pt x="96924" y="245161"/>
                  <a:pt x="115657" y="243532"/>
                </a:cubicBezTo>
                <a:cubicBezTo>
                  <a:pt x="141721" y="241089"/>
                  <a:pt x="223985" y="234573"/>
                  <a:pt x="275297" y="229686"/>
                </a:cubicBezTo>
                <a:cubicBezTo>
                  <a:pt x="338828" y="223985"/>
                  <a:pt x="338828" y="122988"/>
                  <a:pt x="275297" y="117286"/>
                </a:cubicBezTo>
                <a:lnTo>
                  <a:pt x="108327" y="102626"/>
                </a:lnTo>
                <a:cubicBezTo>
                  <a:pt x="87150" y="100997"/>
                  <a:pt x="87150" y="95295"/>
                  <a:pt x="87150" y="82263"/>
                </a:cubicBezTo>
                <a:lnTo>
                  <a:pt x="364891" y="82263"/>
                </a:lnTo>
                <a:cubicBezTo>
                  <a:pt x="367335" y="82263"/>
                  <a:pt x="369778" y="79820"/>
                  <a:pt x="369778" y="77376"/>
                </a:cubicBezTo>
                <a:lnTo>
                  <a:pt x="369778" y="20362"/>
                </a:lnTo>
                <a:cubicBezTo>
                  <a:pt x="368149" y="13846"/>
                  <a:pt x="362448" y="8959"/>
                  <a:pt x="355932" y="8959"/>
                </a:cubicBezTo>
                <a:close/>
                <a:moveTo>
                  <a:pt x="1187525" y="215025"/>
                </a:moveTo>
                <a:cubicBezTo>
                  <a:pt x="1203001" y="210138"/>
                  <a:pt x="1262458" y="186518"/>
                  <a:pt x="1262458" y="116472"/>
                </a:cubicBezTo>
                <a:cubicBezTo>
                  <a:pt x="1262458" y="47241"/>
                  <a:pt x="1216032" y="9774"/>
                  <a:pt x="1132140" y="8959"/>
                </a:cubicBezTo>
                <a:lnTo>
                  <a:pt x="912228" y="8959"/>
                </a:lnTo>
                <a:cubicBezTo>
                  <a:pt x="897567" y="8959"/>
                  <a:pt x="886164" y="20362"/>
                  <a:pt x="886164" y="35023"/>
                </a:cubicBezTo>
                <a:lnTo>
                  <a:pt x="886164" y="324981"/>
                </a:lnTo>
                <a:cubicBezTo>
                  <a:pt x="886164" y="331497"/>
                  <a:pt x="891866" y="337199"/>
                  <a:pt x="898382" y="337199"/>
                </a:cubicBezTo>
                <a:lnTo>
                  <a:pt x="959468" y="337199"/>
                </a:lnTo>
                <a:cubicBezTo>
                  <a:pt x="965984" y="337199"/>
                  <a:pt x="971686" y="331497"/>
                  <a:pt x="971686" y="324981"/>
                </a:cubicBezTo>
                <a:lnTo>
                  <a:pt x="971686" y="223985"/>
                </a:lnTo>
                <a:lnTo>
                  <a:pt x="1046619" y="223985"/>
                </a:lnTo>
                <a:cubicBezTo>
                  <a:pt x="1085714" y="223985"/>
                  <a:pt x="1089787" y="228057"/>
                  <a:pt x="1110963" y="250048"/>
                </a:cubicBezTo>
                <a:lnTo>
                  <a:pt x="1184267" y="333126"/>
                </a:lnTo>
                <a:cubicBezTo>
                  <a:pt x="1186711" y="335570"/>
                  <a:pt x="1189969" y="337199"/>
                  <a:pt x="1193227" y="337199"/>
                </a:cubicBezTo>
                <a:lnTo>
                  <a:pt x="1279563" y="337199"/>
                </a:lnTo>
                <a:cubicBezTo>
                  <a:pt x="1282006" y="337199"/>
                  <a:pt x="1282821" y="334755"/>
                  <a:pt x="1282006" y="333126"/>
                </a:cubicBezTo>
                <a:lnTo>
                  <a:pt x="1187525" y="215025"/>
                </a:lnTo>
                <a:close/>
                <a:moveTo>
                  <a:pt x="1119108" y="157197"/>
                </a:moveTo>
                <a:lnTo>
                  <a:pt x="970871" y="157197"/>
                </a:lnTo>
                <a:lnTo>
                  <a:pt x="970871" y="81449"/>
                </a:lnTo>
                <a:lnTo>
                  <a:pt x="1119108" y="81449"/>
                </a:lnTo>
                <a:cubicBezTo>
                  <a:pt x="1166349" y="81449"/>
                  <a:pt x="1176122" y="101811"/>
                  <a:pt x="1176122" y="118915"/>
                </a:cubicBezTo>
                <a:cubicBezTo>
                  <a:pt x="1176122" y="136020"/>
                  <a:pt x="1165534" y="157197"/>
                  <a:pt x="1119108" y="157197"/>
                </a:cubicBezTo>
                <a:close/>
                <a:moveTo>
                  <a:pt x="1655042" y="872318"/>
                </a:moveTo>
                <a:cubicBezTo>
                  <a:pt x="1721830" y="917930"/>
                  <a:pt x="1810610" y="942364"/>
                  <a:pt x="1906719" y="942364"/>
                </a:cubicBezTo>
                <a:cubicBezTo>
                  <a:pt x="2002829" y="942364"/>
                  <a:pt x="2091608" y="917930"/>
                  <a:pt x="2158397" y="872318"/>
                </a:cubicBezTo>
                <a:cubicBezTo>
                  <a:pt x="2162469" y="869875"/>
                  <a:pt x="2165727" y="867431"/>
                  <a:pt x="2169799" y="864173"/>
                </a:cubicBezTo>
                <a:cubicBezTo>
                  <a:pt x="2171428" y="862544"/>
                  <a:pt x="2172243" y="860101"/>
                  <a:pt x="2171428" y="857657"/>
                </a:cubicBezTo>
                <a:cubicBezTo>
                  <a:pt x="2170614" y="855214"/>
                  <a:pt x="2168171" y="853585"/>
                  <a:pt x="2165727" y="853585"/>
                </a:cubicBezTo>
                <a:cubicBezTo>
                  <a:pt x="2066359" y="851956"/>
                  <a:pt x="1960476" y="851956"/>
                  <a:pt x="1910792" y="850327"/>
                </a:cubicBezTo>
                <a:cubicBezTo>
                  <a:pt x="1791876" y="846254"/>
                  <a:pt x="1711242" y="838924"/>
                  <a:pt x="1623277" y="833223"/>
                </a:cubicBezTo>
                <a:cubicBezTo>
                  <a:pt x="1620834" y="833223"/>
                  <a:pt x="1618390" y="834852"/>
                  <a:pt x="1617576" y="836481"/>
                </a:cubicBezTo>
                <a:cubicBezTo>
                  <a:pt x="1616761" y="838924"/>
                  <a:pt x="1616761" y="841368"/>
                  <a:pt x="1619205" y="842996"/>
                </a:cubicBezTo>
                <a:cubicBezTo>
                  <a:pt x="1629793" y="853585"/>
                  <a:pt x="1642010" y="862544"/>
                  <a:pt x="1655042" y="872318"/>
                </a:cubicBezTo>
                <a:close/>
                <a:moveTo>
                  <a:pt x="2164098" y="595392"/>
                </a:moveTo>
                <a:cubicBezTo>
                  <a:pt x="2164912" y="592948"/>
                  <a:pt x="2164098" y="590505"/>
                  <a:pt x="2161655" y="588876"/>
                </a:cubicBezTo>
                <a:cubicBezTo>
                  <a:pt x="2160026" y="588061"/>
                  <a:pt x="2159211" y="587247"/>
                  <a:pt x="2157582" y="585618"/>
                </a:cubicBezTo>
                <a:cubicBezTo>
                  <a:pt x="2091608" y="540007"/>
                  <a:pt x="2002015" y="515572"/>
                  <a:pt x="1905905" y="515572"/>
                </a:cubicBezTo>
                <a:cubicBezTo>
                  <a:pt x="1809795" y="515572"/>
                  <a:pt x="1721016" y="540007"/>
                  <a:pt x="1654228" y="585618"/>
                </a:cubicBezTo>
                <a:cubicBezTo>
                  <a:pt x="1645268" y="592134"/>
                  <a:pt x="1637123" y="597835"/>
                  <a:pt x="1628979" y="605166"/>
                </a:cubicBezTo>
                <a:cubicBezTo>
                  <a:pt x="1627349" y="606795"/>
                  <a:pt x="1626535" y="609238"/>
                  <a:pt x="1627349" y="611682"/>
                </a:cubicBezTo>
                <a:cubicBezTo>
                  <a:pt x="1628164" y="614125"/>
                  <a:pt x="1630608" y="614939"/>
                  <a:pt x="1633051" y="614939"/>
                </a:cubicBezTo>
                <a:lnTo>
                  <a:pt x="1633051" y="614939"/>
                </a:lnTo>
                <a:cubicBezTo>
                  <a:pt x="1698210" y="611682"/>
                  <a:pt x="1818754" y="604351"/>
                  <a:pt x="1939299" y="601908"/>
                </a:cubicBezTo>
                <a:cubicBezTo>
                  <a:pt x="1993870" y="601093"/>
                  <a:pt x="2074504" y="600279"/>
                  <a:pt x="2157582" y="598650"/>
                </a:cubicBezTo>
                <a:cubicBezTo>
                  <a:pt x="2161655" y="598650"/>
                  <a:pt x="2164098" y="597021"/>
                  <a:pt x="2164098" y="595392"/>
                </a:cubicBezTo>
                <a:close/>
                <a:moveTo>
                  <a:pt x="1903462" y="739556"/>
                </a:moveTo>
                <a:lnTo>
                  <a:pt x="1903462" y="706977"/>
                </a:lnTo>
                <a:cubicBezTo>
                  <a:pt x="1903462" y="696388"/>
                  <a:pt x="1903462" y="685800"/>
                  <a:pt x="1903462" y="674397"/>
                </a:cubicBezTo>
                <a:cubicBezTo>
                  <a:pt x="1903462" y="664623"/>
                  <a:pt x="1903462" y="654849"/>
                  <a:pt x="1903462" y="645076"/>
                </a:cubicBezTo>
                <a:cubicBezTo>
                  <a:pt x="1903462" y="644261"/>
                  <a:pt x="1903462" y="644261"/>
                  <a:pt x="1902647" y="643447"/>
                </a:cubicBezTo>
                <a:cubicBezTo>
                  <a:pt x="1901832" y="642632"/>
                  <a:pt x="1901832" y="642632"/>
                  <a:pt x="1901018" y="642632"/>
                </a:cubicBezTo>
                <a:lnTo>
                  <a:pt x="1893688" y="642632"/>
                </a:lnTo>
                <a:lnTo>
                  <a:pt x="1883099" y="642632"/>
                </a:lnTo>
                <a:lnTo>
                  <a:pt x="1872511" y="642632"/>
                </a:lnTo>
                <a:lnTo>
                  <a:pt x="1866810" y="642632"/>
                </a:lnTo>
                <a:lnTo>
                  <a:pt x="1865180" y="642632"/>
                </a:lnTo>
                <a:cubicBezTo>
                  <a:pt x="1863551" y="642632"/>
                  <a:pt x="1862737" y="643447"/>
                  <a:pt x="1862737" y="645076"/>
                </a:cubicBezTo>
                <a:cubicBezTo>
                  <a:pt x="1862737" y="657293"/>
                  <a:pt x="1861923" y="670325"/>
                  <a:pt x="1861923" y="683357"/>
                </a:cubicBezTo>
                <a:cubicBezTo>
                  <a:pt x="1861923" y="697203"/>
                  <a:pt x="1861923" y="710235"/>
                  <a:pt x="1861923" y="724081"/>
                </a:cubicBezTo>
                <a:cubicBezTo>
                  <a:pt x="1861923" y="737927"/>
                  <a:pt x="1861923" y="751774"/>
                  <a:pt x="1861923" y="764805"/>
                </a:cubicBezTo>
                <a:cubicBezTo>
                  <a:pt x="1861923" y="777837"/>
                  <a:pt x="1861923" y="790869"/>
                  <a:pt x="1862737" y="803087"/>
                </a:cubicBezTo>
                <a:cubicBezTo>
                  <a:pt x="1862737" y="803901"/>
                  <a:pt x="1863551" y="805530"/>
                  <a:pt x="1865180" y="805530"/>
                </a:cubicBezTo>
                <a:lnTo>
                  <a:pt x="1870882" y="805530"/>
                </a:lnTo>
                <a:lnTo>
                  <a:pt x="1879841" y="805530"/>
                </a:lnTo>
                <a:lnTo>
                  <a:pt x="1888801" y="805530"/>
                </a:lnTo>
                <a:lnTo>
                  <a:pt x="1897760" y="805530"/>
                </a:lnTo>
                <a:lnTo>
                  <a:pt x="1905905" y="805530"/>
                </a:lnTo>
                <a:lnTo>
                  <a:pt x="1915679" y="805530"/>
                </a:lnTo>
                <a:lnTo>
                  <a:pt x="1933597" y="806344"/>
                </a:lnTo>
                <a:lnTo>
                  <a:pt x="1952331" y="807159"/>
                </a:lnTo>
                <a:cubicBezTo>
                  <a:pt x="1957218" y="807159"/>
                  <a:pt x="1962919" y="807159"/>
                  <a:pt x="1967806" y="807159"/>
                </a:cubicBezTo>
                <a:lnTo>
                  <a:pt x="1967806" y="807159"/>
                </a:lnTo>
                <a:cubicBezTo>
                  <a:pt x="1969435" y="807159"/>
                  <a:pt x="1970249" y="806344"/>
                  <a:pt x="1970249" y="804716"/>
                </a:cubicBezTo>
                <a:cubicBezTo>
                  <a:pt x="1970249" y="802272"/>
                  <a:pt x="1970249" y="800643"/>
                  <a:pt x="1970249" y="798200"/>
                </a:cubicBezTo>
                <a:lnTo>
                  <a:pt x="1970249" y="788426"/>
                </a:lnTo>
                <a:cubicBezTo>
                  <a:pt x="1970249" y="785168"/>
                  <a:pt x="1970249" y="781910"/>
                  <a:pt x="1970249" y="778652"/>
                </a:cubicBezTo>
                <a:cubicBezTo>
                  <a:pt x="1970249" y="776208"/>
                  <a:pt x="1970249" y="774579"/>
                  <a:pt x="1970249" y="772136"/>
                </a:cubicBezTo>
                <a:cubicBezTo>
                  <a:pt x="1970249" y="771322"/>
                  <a:pt x="1970249" y="770507"/>
                  <a:pt x="1969435" y="770507"/>
                </a:cubicBezTo>
                <a:cubicBezTo>
                  <a:pt x="1968621" y="769692"/>
                  <a:pt x="1968621" y="769692"/>
                  <a:pt x="1967806" y="769692"/>
                </a:cubicBezTo>
                <a:lnTo>
                  <a:pt x="1962919" y="769692"/>
                </a:lnTo>
                <a:lnTo>
                  <a:pt x="1953960" y="769692"/>
                </a:lnTo>
                <a:lnTo>
                  <a:pt x="1936855" y="769692"/>
                </a:lnTo>
                <a:lnTo>
                  <a:pt x="1928710" y="769692"/>
                </a:lnTo>
                <a:lnTo>
                  <a:pt x="1919751" y="769692"/>
                </a:lnTo>
                <a:lnTo>
                  <a:pt x="1911606" y="769692"/>
                </a:lnTo>
                <a:lnTo>
                  <a:pt x="1902647" y="769692"/>
                </a:lnTo>
                <a:lnTo>
                  <a:pt x="1901832" y="769692"/>
                </a:lnTo>
                <a:lnTo>
                  <a:pt x="1901832" y="768878"/>
                </a:lnTo>
                <a:cubicBezTo>
                  <a:pt x="1903462" y="760733"/>
                  <a:pt x="1903462" y="750145"/>
                  <a:pt x="1903462" y="739556"/>
                </a:cubicBezTo>
                <a:close/>
                <a:moveTo>
                  <a:pt x="2111156" y="775394"/>
                </a:moveTo>
                <a:lnTo>
                  <a:pt x="2095681" y="775394"/>
                </a:lnTo>
                <a:lnTo>
                  <a:pt x="2076948" y="775394"/>
                </a:lnTo>
                <a:lnTo>
                  <a:pt x="2067988" y="775394"/>
                </a:lnTo>
                <a:lnTo>
                  <a:pt x="2058214" y="775394"/>
                </a:lnTo>
                <a:lnTo>
                  <a:pt x="2039481" y="775394"/>
                </a:lnTo>
                <a:lnTo>
                  <a:pt x="2038667" y="775394"/>
                </a:lnTo>
                <a:lnTo>
                  <a:pt x="2038667" y="774579"/>
                </a:lnTo>
                <a:cubicBezTo>
                  <a:pt x="2039481" y="763177"/>
                  <a:pt x="2039481" y="751774"/>
                  <a:pt x="2039481" y="741185"/>
                </a:cubicBezTo>
                <a:cubicBezTo>
                  <a:pt x="2039481" y="736298"/>
                  <a:pt x="2039481" y="731412"/>
                  <a:pt x="2039481" y="726525"/>
                </a:cubicBezTo>
                <a:cubicBezTo>
                  <a:pt x="2039481" y="720009"/>
                  <a:pt x="2039481" y="713493"/>
                  <a:pt x="2039481" y="706977"/>
                </a:cubicBezTo>
                <a:cubicBezTo>
                  <a:pt x="2039481" y="695574"/>
                  <a:pt x="2038667" y="684171"/>
                  <a:pt x="2038667" y="673583"/>
                </a:cubicBezTo>
                <a:cubicBezTo>
                  <a:pt x="2037852" y="663809"/>
                  <a:pt x="2037038" y="653221"/>
                  <a:pt x="2036223" y="642632"/>
                </a:cubicBezTo>
                <a:cubicBezTo>
                  <a:pt x="2036223" y="641818"/>
                  <a:pt x="2035409" y="640189"/>
                  <a:pt x="2033780" y="640189"/>
                </a:cubicBezTo>
                <a:lnTo>
                  <a:pt x="2025635" y="640189"/>
                </a:lnTo>
                <a:lnTo>
                  <a:pt x="2024820" y="640189"/>
                </a:lnTo>
                <a:lnTo>
                  <a:pt x="2014232" y="640189"/>
                </a:lnTo>
                <a:lnTo>
                  <a:pt x="2002829" y="640189"/>
                </a:lnTo>
                <a:lnTo>
                  <a:pt x="1994684" y="640189"/>
                </a:lnTo>
                <a:cubicBezTo>
                  <a:pt x="1993870" y="640189"/>
                  <a:pt x="1993870" y="640189"/>
                  <a:pt x="1993055" y="641003"/>
                </a:cubicBezTo>
                <a:cubicBezTo>
                  <a:pt x="1992241" y="641818"/>
                  <a:pt x="1992241" y="641818"/>
                  <a:pt x="1992241" y="642632"/>
                </a:cubicBezTo>
                <a:cubicBezTo>
                  <a:pt x="1993055" y="655664"/>
                  <a:pt x="1993870" y="668696"/>
                  <a:pt x="1993870" y="682542"/>
                </a:cubicBezTo>
                <a:cubicBezTo>
                  <a:pt x="1993870" y="696388"/>
                  <a:pt x="1994684" y="711049"/>
                  <a:pt x="1994684" y="725710"/>
                </a:cubicBezTo>
                <a:cubicBezTo>
                  <a:pt x="1994684" y="739556"/>
                  <a:pt x="1994684" y="754217"/>
                  <a:pt x="1993870" y="768878"/>
                </a:cubicBezTo>
                <a:cubicBezTo>
                  <a:pt x="1993870" y="781910"/>
                  <a:pt x="1993055" y="794942"/>
                  <a:pt x="1992241" y="808788"/>
                </a:cubicBezTo>
                <a:cubicBezTo>
                  <a:pt x="1992241" y="809602"/>
                  <a:pt x="1992241" y="809602"/>
                  <a:pt x="1993055" y="810417"/>
                </a:cubicBezTo>
                <a:cubicBezTo>
                  <a:pt x="1993870" y="811231"/>
                  <a:pt x="1993870" y="811231"/>
                  <a:pt x="1994684" y="811231"/>
                </a:cubicBezTo>
                <a:lnTo>
                  <a:pt x="2009345" y="811231"/>
                </a:lnTo>
                <a:lnTo>
                  <a:pt x="2020748" y="811231"/>
                </a:lnTo>
                <a:lnTo>
                  <a:pt x="2050070" y="812046"/>
                </a:lnTo>
                <a:lnTo>
                  <a:pt x="2080206" y="812861"/>
                </a:lnTo>
                <a:cubicBezTo>
                  <a:pt x="2089165" y="812861"/>
                  <a:pt x="2098939" y="813675"/>
                  <a:pt x="2107898" y="813675"/>
                </a:cubicBezTo>
                <a:lnTo>
                  <a:pt x="2107898" y="813675"/>
                </a:lnTo>
                <a:cubicBezTo>
                  <a:pt x="2108713" y="813675"/>
                  <a:pt x="2110342" y="812861"/>
                  <a:pt x="2110342" y="812046"/>
                </a:cubicBezTo>
                <a:cubicBezTo>
                  <a:pt x="2110342" y="809602"/>
                  <a:pt x="2111156" y="807159"/>
                  <a:pt x="2111156" y="804716"/>
                </a:cubicBezTo>
                <a:cubicBezTo>
                  <a:pt x="2111156" y="801457"/>
                  <a:pt x="2111971" y="798200"/>
                  <a:pt x="2111971" y="794942"/>
                </a:cubicBezTo>
                <a:cubicBezTo>
                  <a:pt x="2111971" y="791684"/>
                  <a:pt x="2112785" y="788426"/>
                  <a:pt x="2112785" y="785168"/>
                </a:cubicBezTo>
                <a:cubicBezTo>
                  <a:pt x="2112785" y="782724"/>
                  <a:pt x="2112785" y="781095"/>
                  <a:pt x="2113600" y="778652"/>
                </a:cubicBezTo>
                <a:cubicBezTo>
                  <a:pt x="2113600" y="777837"/>
                  <a:pt x="2113600" y="777023"/>
                  <a:pt x="2112785" y="777023"/>
                </a:cubicBezTo>
                <a:cubicBezTo>
                  <a:pt x="2112785" y="776208"/>
                  <a:pt x="2111971" y="775394"/>
                  <a:pt x="2111156" y="775394"/>
                </a:cubicBezTo>
                <a:close/>
                <a:moveTo>
                  <a:pt x="1544272" y="329868"/>
                </a:moveTo>
                <a:lnTo>
                  <a:pt x="1710427" y="12217"/>
                </a:lnTo>
                <a:cubicBezTo>
                  <a:pt x="1711242" y="10589"/>
                  <a:pt x="1710427" y="8145"/>
                  <a:pt x="1707984" y="8145"/>
                </a:cubicBezTo>
                <a:lnTo>
                  <a:pt x="1624906" y="8145"/>
                </a:lnTo>
                <a:cubicBezTo>
                  <a:pt x="1620019" y="8145"/>
                  <a:pt x="1615947" y="10589"/>
                  <a:pt x="1614318" y="14661"/>
                </a:cubicBezTo>
                <a:lnTo>
                  <a:pt x="1492959" y="261451"/>
                </a:lnTo>
                <a:lnTo>
                  <a:pt x="1370785" y="15475"/>
                </a:lnTo>
                <a:cubicBezTo>
                  <a:pt x="1369157" y="11403"/>
                  <a:pt x="1365084" y="8959"/>
                  <a:pt x="1360197" y="8959"/>
                </a:cubicBezTo>
                <a:lnTo>
                  <a:pt x="1277119" y="8959"/>
                </a:lnTo>
                <a:cubicBezTo>
                  <a:pt x="1275490" y="8959"/>
                  <a:pt x="1273861" y="11403"/>
                  <a:pt x="1274676" y="13032"/>
                </a:cubicBezTo>
                <a:lnTo>
                  <a:pt x="1436759" y="323352"/>
                </a:lnTo>
                <a:cubicBezTo>
                  <a:pt x="1440831" y="331497"/>
                  <a:pt x="1449791" y="337199"/>
                  <a:pt x="1459565" y="337199"/>
                </a:cubicBezTo>
                <a:lnTo>
                  <a:pt x="1533683" y="337199"/>
                </a:lnTo>
                <a:cubicBezTo>
                  <a:pt x="1538570" y="336384"/>
                  <a:pt x="1542643" y="333941"/>
                  <a:pt x="1544272" y="329868"/>
                </a:cubicBezTo>
                <a:close/>
                <a:moveTo>
                  <a:pt x="2305819" y="679284"/>
                </a:moveTo>
                <a:cubicBezTo>
                  <a:pt x="2304190" y="664623"/>
                  <a:pt x="2301747" y="649963"/>
                  <a:pt x="2297674" y="636116"/>
                </a:cubicBezTo>
                <a:cubicBezTo>
                  <a:pt x="2297674" y="635302"/>
                  <a:pt x="2296860" y="634487"/>
                  <a:pt x="2295231" y="634487"/>
                </a:cubicBezTo>
                <a:cubicBezTo>
                  <a:pt x="2281385" y="634487"/>
                  <a:pt x="2266724" y="635302"/>
                  <a:pt x="2252877" y="635302"/>
                </a:cubicBezTo>
                <a:cubicBezTo>
                  <a:pt x="2238216" y="635302"/>
                  <a:pt x="2223556" y="636116"/>
                  <a:pt x="2209709" y="636116"/>
                </a:cubicBezTo>
                <a:cubicBezTo>
                  <a:pt x="2195863" y="636116"/>
                  <a:pt x="2181202" y="636931"/>
                  <a:pt x="2167356" y="636931"/>
                </a:cubicBezTo>
                <a:cubicBezTo>
                  <a:pt x="2154324" y="636931"/>
                  <a:pt x="2142107" y="637745"/>
                  <a:pt x="2129889" y="637745"/>
                </a:cubicBezTo>
                <a:cubicBezTo>
                  <a:pt x="2129075" y="637745"/>
                  <a:pt x="2128260" y="637745"/>
                  <a:pt x="2128260" y="638560"/>
                </a:cubicBezTo>
                <a:cubicBezTo>
                  <a:pt x="2127446" y="639374"/>
                  <a:pt x="2127446" y="639374"/>
                  <a:pt x="2127446" y="640189"/>
                </a:cubicBezTo>
                <a:cubicBezTo>
                  <a:pt x="2129075" y="654035"/>
                  <a:pt x="2130704" y="667067"/>
                  <a:pt x="2131519" y="680913"/>
                </a:cubicBezTo>
                <a:cubicBezTo>
                  <a:pt x="2132333" y="695574"/>
                  <a:pt x="2133147" y="711049"/>
                  <a:pt x="2133147" y="725710"/>
                </a:cubicBezTo>
                <a:cubicBezTo>
                  <a:pt x="2133147" y="740371"/>
                  <a:pt x="2132333" y="755846"/>
                  <a:pt x="2131519" y="770507"/>
                </a:cubicBezTo>
                <a:cubicBezTo>
                  <a:pt x="2130704" y="784353"/>
                  <a:pt x="2129075" y="798200"/>
                  <a:pt x="2127446" y="811231"/>
                </a:cubicBezTo>
                <a:cubicBezTo>
                  <a:pt x="2127446" y="812046"/>
                  <a:pt x="2127446" y="812861"/>
                  <a:pt x="2128260" y="812861"/>
                </a:cubicBezTo>
                <a:cubicBezTo>
                  <a:pt x="2129075" y="813675"/>
                  <a:pt x="2129075" y="813675"/>
                  <a:pt x="2129889" y="813675"/>
                </a:cubicBezTo>
                <a:lnTo>
                  <a:pt x="2132333" y="813675"/>
                </a:lnTo>
                <a:lnTo>
                  <a:pt x="2138034" y="813675"/>
                </a:lnTo>
                <a:lnTo>
                  <a:pt x="2150252" y="813675"/>
                </a:lnTo>
                <a:lnTo>
                  <a:pt x="2158397" y="813675"/>
                </a:lnTo>
                <a:lnTo>
                  <a:pt x="2162469" y="813675"/>
                </a:lnTo>
                <a:lnTo>
                  <a:pt x="2172243" y="813675"/>
                </a:lnTo>
                <a:cubicBezTo>
                  <a:pt x="2173057" y="813675"/>
                  <a:pt x="2174686" y="812861"/>
                  <a:pt x="2174686" y="812046"/>
                </a:cubicBezTo>
                <a:cubicBezTo>
                  <a:pt x="2175501" y="807974"/>
                  <a:pt x="2175501" y="804716"/>
                  <a:pt x="2176315" y="800643"/>
                </a:cubicBezTo>
                <a:cubicBezTo>
                  <a:pt x="2177130" y="795756"/>
                  <a:pt x="2177944" y="791684"/>
                  <a:pt x="2177944" y="786797"/>
                </a:cubicBezTo>
                <a:cubicBezTo>
                  <a:pt x="2177944" y="781910"/>
                  <a:pt x="2178759" y="777023"/>
                  <a:pt x="2179573" y="772136"/>
                </a:cubicBezTo>
                <a:cubicBezTo>
                  <a:pt x="2180388" y="767249"/>
                  <a:pt x="2180388" y="763177"/>
                  <a:pt x="2180388" y="757475"/>
                </a:cubicBezTo>
                <a:lnTo>
                  <a:pt x="2180388" y="756661"/>
                </a:lnTo>
                <a:lnTo>
                  <a:pt x="2181202" y="756661"/>
                </a:lnTo>
                <a:lnTo>
                  <a:pt x="2189347" y="756661"/>
                </a:lnTo>
                <a:lnTo>
                  <a:pt x="2198307" y="756661"/>
                </a:lnTo>
                <a:lnTo>
                  <a:pt x="2198307" y="756661"/>
                </a:lnTo>
                <a:lnTo>
                  <a:pt x="2215411" y="756661"/>
                </a:lnTo>
                <a:lnTo>
                  <a:pt x="2233330" y="756661"/>
                </a:lnTo>
                <a:lnTo>
                  <a:pt x="2242289" y="756661"/>
                </a:lnTo>
                <a:lnTo>
                  <a:pt x="2251248" y="756661"/>
                </a:lnTo>
                <a:lnTo>
                  <a:pt x="2252063" y="756661"/>
                </a:lnTo>
                <a:lnTo>
                  <a:pt x="2252063" y="757475"/>
                </a:lnTo>
                <a:cubicBezTo>
                  <a:pt x="2252063" y="762362"/>
                  <a:pt x="2251248" y="767249"/>
                  <a:pt x="2250434" y="772136"/>
                </a:cubicBezTo>
                <a:cubicBezTo>
                  <a:pt x="2249620" y="777023"/>
                  <a:pt x="2249620" y="781910"/>
                  <a:pt x="2248805" y="786797"/>
                </a:cubicBezTo>
                <a:cubicBezTo>
                  <a:pt x="2247990" y="791684"/>
                  <a:pt x="2247176" y="796571"/>
                  <a:pt x="2246361" y="801457"/>
                </a:cubicBezTo>
                <a:cubicBezTo>
                  <a:pt x="2245547" y="804716"/>
                  <a:pt x="2244733" y="808788"/>
                  <a:pt x="2243918" y="812046"/>
                </a:cubicBezTo>
                <a:cubicBezTo>
                  <a:pt x="2243918" y="812861"/>
                  <a:pt x="2243918" y="813675"/>
                  <a:pt x="2244733" y="813675"/>
                </a:cubicBezTo>
                <a:cubicBezTo>
                  <a:pt x="2245547" y="814489"/>
                  <a:pt x="2245547" y="814489"/>
                  <a:pt x="2246361" y="814489"/>
                </a:cubicBezTo>
                <a:lnTo>
                  <a:pt x="2255321" y="814489"/>
                </a:lnTo>
                <a:lnTo>
                  <a:pt x="2261837" y="814489"/>
                </a:lnTo>
                <a:lnTo>
                  <a:pt x="2268353" y="814489"/>
                </a:lnTo>
                <a:lnTo>
                  <a:pt x="2282199" y="814489"/>
                </a:lnTo>
                <a:lnTo>
                  <a:pt x="2292787" y="814489"/>
                </a:lnTo>
                <a:lnTo>
                  <a:pt x="2292787" y="814489"/>
                </a:lnTo>
                <a:cubicBezTo>
                  <a:pt x="2293602" y="814489"/>
                  <a:pt x="2294416" y="813675"/>
                  <a:pt x="2295231" y="812861"/>
                </a:cubicBezTo>
                <a:cubicBezTo>
                  <a:pt x="2298489" y="798200"/>
                  <a:pt x="2301747" y="784353"/>
                  <a:pt x="2303376" y="769692"/>
                </a:cubicBezTo>
                <a:cubicBezTo>
                  <a:pt x="2305005" y="754217"/>
                  <a:pt x="2306634" y="738742"/>
                  <a:pt x="2306634" y="723267"/>
                </a:cubicBezTo>
                <a:cubicBezTo>
                  <a:pt x="2309077" y="710235"/>
                  <a:pt x="2308263" y="694760"/>
                  <a:pt x="2305819" y="679284"/>
                </a:cubicBezTo>
                <a:close/>
                <a:moveTo>
                  <a:pt x="2255321" y="724081"/>
                </a:moveTo>
                <a:lnTo>
                  <a:pt x="2254506" y="724081"/>
                </a:lnTo>
                <a:lnTo>
                  <a:pt x="2236588" y="724081"/>
                </a:lnTo>
                <a:lnTo>
                  <a:pt x="2183646" y="724081"/>
                </a:lnTo>
                <a:lnTo>
                  <a:pt x="2183646" y="723267"/>
                </a:lnTo>
                <a:cubicBezTo>
                  <a:pt x="2183646" y="719194"/>
                  <a:pt x="2183646" y="715122"/>
                  <a:pt x="2183646" y="711049"/>
                </a:cubicBezTo>
                <a:cubicBezTo>
                  <a:pt x="2183646" y="706977"/>
                  <a:pt x="2183646" y="702904"/>
                  <a:pt x="2182831" y="698832"/>
                </a:cubicBezTo>
                <a:cubicBezTo>
                  <a:pt x="2182831" y="694760"/>
                  <a:pt x="2182017" y="690687"/>
                  <a:pt x="2182017" y="686615"/>
                </a:cubicBezTo>
                <a:cubicBezTo>
                  <a:pt x="2182017" y="682542"/>
                  <a:pt x="2181202" y="678470"/>
                  <a:pt x="2181202" y="674397"/>
                </a:cubicBezTo>
                <a:lnTo>
                  <a:pt x="2181202" y="673583"/>
                </a:lnTo>
                <a:lnTo>
                  <a:pt x="2182017" y="673583"/>
                </a:lnTo>
                <a:lnTo>
                  <a:pt x="2190976" y="673583"/>
                </a:lnTo>
                <a:lnTo>
                  <a:pt x="2199121" y="673583"/>
                </a:lnTo>
                <a:lnTo>
                  <a:pt x="2216225" y="673583"/>
                </a:lnTo>
                <a:lnTo>
                  <a:pt x="2217040" y="673583"/>
                </a:lnTo>
                <a:lnTo>
                  <a:pt x="2225999" y="673583"/>
                </a:lnTo>
                <a:lnTo>
                  <a:pt x="2234144" y="673583"/>
                </a:lnTo>
                <a:lnTo>
                  <a:pt x="2252063" y="673583"/>
                </a:lnTo>
                <a:lnTo>
                  <a:pt x="2252877" y="673583"/>
                </a:lnTo>
                <a:lnTo>
                  <a:pt x="2252877" y="674397"/>
                </a:lnTo>
                <a:cubicBezTo>
                  <a:pt x="2253692" y="678470"/>
                  <a:pt x="2253692" y="682542"/>
                  <a:pt x="2254506" y="687429"/>
                </a:cubicBezTo>
                <a:cubicBezTo>
                  <a:pt x="2255321" y="691501"/>
                  <a:pt x="2255321" y="695574"/>
                  <a:pt x="2255321" y="700461"/>
                </a:cubicBezTo>
                <a:cubicBezTo>
                  <a:pt x="2255321" y="704533"/>
                  <a:pt x="2256135" y="709420"/>
                  <a:pt x="2256135" y="713493"/>
                </a:cubicBezTo>
                <a:cubicBezTo>
                  <a:pt x="2256135" y="717565"/>
                  <a:pt x="2256135" y="721638"/>
                  <a:pt x="2256135" y="726525"/>
                </a:cubicBezTo>
                <a:lnTo>
                  <a:pt x="2256135" y="724081"/>
                </a:lnTo>
                <a:close/>
                <a:moveTo>
                  <a:pt x="1753595" y="700461"/>
                </a:moveTo>
                <a:cubicBezTo>
                  <a:pt x="1753595" y="698017"/>
                  <a:pt x="1753595" y="695574"/>
                  <a:pt x="1753595" y="693945"/>
                </a:cubicBezTo>
                <a:lnTo>
                  <a:pt x="1753595" y="687429"/>
                </a:lnTo>
                <a:cubicBezTo>
                  <a:pt x="1753595" y="684986"/>
                  <a:pt x="1753595" y="682542"/>
                  <a:pt x="1753595" y="680913"/>
                </a:cubicBezTo>
                <a:lnTo>
                  <a:pt x="1753595" y="680099"/>
                </a:lnTo>
                <a:lnTo>
                  <a:pt x="1754410" y="680099"/>
                </a:lnTo>
                <a:cubicBezTo>
                  <a:pt x="1760926" y="680099"/>
                  <a:pt x="1767442" y="680099"/>
                  <a:pt x="1774772" y="680099"/>
                </a:cubicBezTo>
                <a:lnTo>
                  <a:pt x="1783732" y="680099"/>
                </a:lnTo>
                <a:lnTo>
                  <a:pt x="1795134" y="680099"/>
                </a:lnTo>
                <a:cubicBezTo>
                  <a:pt x="1801650" y="680099"/>
                  <a:pt x="1808981" y="680099"/>
                  <a:pt x="1815497" y="680099"/>
                </a:cubicBezTo>
                <a:cubicBezTo>
                  <a:pt x="1821198" y="680099"/>
                  <a:pt x="1827714" y="680099"/>
                  <a:pt x="1833415" y="680099"/>
                </a:cubicBezTo>
                <a:cubicBezTo>
                  <a:pt x="1835044" y="680099"/>
                  <a:pt x="1835859" y="679284"/>
                  <a:pt x="1835859" y="677655"/>
                </a:cubicBezTo>
                <a:lnTo>
                  <a:pt x="1835859" y="671954"/>
                </a:lnTo>
                <a:cubicBezTo>
                  <a:pt x="1835859" y="669510"/>
                  <a:pt x="1835859" y="666252"/>
                  <a:pt x="1835859" y="663809"/>
                </a:cubicBezTo>
                <a:lnTo>
                  <a:pt x="1835859" y="661365"/>
                </a:lnTo>
                <a:lnTo>
                  <a:pt x="1835859" y="655664"/>
                </a:lnTo>
                <a:cubicBezTo>
                  <a:pt x="1835859" y="654035"/>
                  <a:pt x="1835859" y="652406"/>
                  <a:pt x="1835859" y="650777"/>
                </a:cubicBezTo>
                <a:cubicBezTo>
                  <a:pt x="1835859" y="649963"/>
                  <a:pt x="1835859" y="649148"/>
                  <a:pt x="1835044" y="649148"/>
                </a:cubicBezTo>
                <a:cubicBezTo>
                  <a:pt x="1834230" y="648334"/>
                  <a:pt x="1834230" y="648334"/>
                  <a:pt x="1833415" y="648334"/>
                </a:cubicBezTo>
                <a:cubicBezTo>
                  <a:pt x="1824456" y="648334"/>
                  <a:pt x="1815497" y="649148"/>
                  <a:pt x="1806537" y="649148"/>
                </a:cubicBezTo>
                <a:cubicBezTo>
                  <a:pt x="1796763" y="649148"/>
                  <a:pt x="1786175" y="649963"/>
                  <a:pt x="1776401" y="649963"/>
                </a:cubicBezTo>
                <a:cubicBezTo>
                  <a:pt x="1766627" y="649963"/>
                  <a:pt x="1756853" y="650777"/>
                  <a:pt x="1747079" y="650777"/>
                </a:cubicBezTo>
                <a:cubicBezTo>
                  <a:pt x="1738120" y="650777"/>
                  <a:pt x="1729975" y="651591"/>
                  <a:pt x="1721016" y="651591"/>
                </a:cubicBezTo>
                <a:cubicBezTo>
                  <a:pt x="1720201" y="651591"/>
                  <a:pt x="1718572" y="652406"/>
                  <a:pt x="1718572" y="654035"/>
                </a:cubicBezTo>
                <a:cubicBezTo>
                  <a:pt x="1716943" y="666252"/>
                  <a:pt x="1716129" y="678470"/>
                  <a:pt x="1716129" y="689873"/>
                </a:cubicBezTo>
                <a:cubicBezTo>
                  <a:pt x="1715314" y="702904"/>
                  <a:pt x="1715314" y="715936"/>
                  <a:pt x="1715314" y="728968"/>
                </a:cubicBezTo>
                <a:cubicBezTo>
                  <a:pt x="1715314" y="742000"/>
                  <a:pt x="1715314" y="755032"/>
                  <a:pt x="1716129" y="768064"/>
                </a:cubicBezTo>
                <a:cubicBezTo>
                  <a:pt x="1716943" y="780281"/>
                  <a:pt x="1717758" y="791684"/>
                  <a:pt x="1718572" y="803901"/>
                </a:cubicBezTo>
                <a:cubicBezTo>
                  <a:pt x="1718572" y="804716"/>
                  <a:pt x="1719387" y="805530"/>
                  <a:pt x="1721016" y="806344"/>
                </a:cubicBezTo>
                <a:cubicBezTo>
                  <a:pt x="1729975" y="806344"/>
                  <a:pt x="1738935" y="807159"/>
                  <a:pt x="1747894" y="807159"/>
                </a:cubicBezTo>
                <a:cubicBezTo>
                  <a:pt x="1755224" y="807159"/>
                  <a:pt x="1763369" y="807974"/>
                  <a:pt x="1771514" y="807974"/>
                </a:cubicBezTo>
                <a:lnTo>
                  <a:pt x="1778030" y="807974"/>
                </a:lnTo>
                <a:lnTo>
                  <a:pt x="1808981" y="808788"/>
                </a:lnTo>
                <a:cubicBezTo>
                  <a:pt x="1817940" y="808788"/>
                  <a:pt x="1827714" y="809602"/>
                  <a:pt x="1836673" y="809602"/>
                </a:cubicBezTo>
                <a:lnTo>
                  <a:pt x="1836673" y="809602"/>
                </a:lnTo>
                <a:cubicBezTo>
                  <a:pt x="1837488" y="809602"/>
                  <a:pt x="1837488" y="809602"/>
                  <a:pt x="1838302" y="808788"/>
                </a:cubicBezTo>
                <a:cubicBezTo>
                  <a:pt x="1839117" y="807974"/>
                  <a:pt x="1839117" y="807974"/>
                  <a:pt x="1839117" y="807159"/>
                </a:cubicBezTo>
                <a:cubicBezTo>
                  <a:pt x="1839117" y="805530"/>
                  <a:pt x="1839117" y="803087"/>
                  <a:pt x="1839117" y="801457"/>
                </a:cubicBezTo>
                <a:cubicBezTo>
                  <a:pt x="1839117" y="798200"/>
                  <a:pt x="1839117" y="794942"/>
                  <a:pt x="1839117" y="792498"/>
                </a:cubicBezTo>
                <a:lnTo>
                  <a:pt x="1839117" y="783539"/>
                </a:lnTo>
                <a:lnTo>
                  <a:pt x="1839117" y="777837"/>
                </a:lnTo>
                <a:cubicBezTo>
                  <a:pt x="1839117" y="776208"/>
                  <a:pt x="1838302" y="775394"/>
                  <a:pt x="1836673" y="775394"/>
                </a:cubicBezTo>
                <a:cubicBezTo>
                  <a:pt x="1830157" y="775394"/>
                  <a:pt x="1824456" y="775394"/>
                  <a:pt x="1817940" y="775394"/>
                </a:cubicBezTo>
                <a:cubicBezTo>
                  <a:pt x="1810610" y="775394"/>
                  <a:pt x="1803279" y="775394"/>
                  <a:pt x="1796763" y="775394"/>
                </a:cubicBezTo>
                <a:lnTo>
                  <a:pt x="1786989" y="775394"/>
                </a:lnTo>
                <a:lnTo>
                  <a:pt x="1775587" y="775394"/>
                </a:lnTo>
                <a:lnTo>
                  <a:pt x="1769071" y="775394"/>
                </a:lnTo>
                <a:lnTo>
                  <a:pt x="1754410" y="775394"/>
                </a:lnTo>
                <a:lnTo>
                  <a:pt x="1753595" y="775394"/>
                </a:lnTo>
                <a:lnTo>
                  <a:pt x="1753595" y="774579"/>
                </a:lnTo>
                <a:cubicBezTo>
                  <a:pt x="1753595" y="772136"/>
                  <a:pt x="1753595" y="769692"/>
                  <a:pt x="1753595" y="767249"/>
                </a:cubicBezTo>
                <a:cubicBezTo>
                  <a:pt x="1753595" y="764805"/>
                  <a:pt x="1753595" y="762362"/>
                  <a:pt x="1753595" y="759919"/>
                </a:cubicBezTo>
                <a:cubicBezTo>
                  <a:pt x="1753595" y="757475"/>
                  <a:pt x="1753595" y="755032"/>
                  <a:pt x="1753595" y="752588"/>
                </a:cubicBezTo>
                <a:cubicBezTo>
                  <a:pt x="1753595" y="750145"/>
                  <a:pt x="1753595" y="747701"/>
                  <a:pt x="1753595" y="745258"/>
                </a:cubicBezTo>
                <a:lnTo>
                  <a:pt x="1753595" y="744443"/>
                </a:lnTo>
                <a:lnTo>
                  <a:pt x="1754410" y="744443"/>
                </a:lnTo>
                <a:lnTo>
                  <a:pt x="1773143" y="744443"/>
                </a:lnTo>
                <a:lnTo>
                  <a:pt x="1791876" y="744443"/>
                </a:lnTo>
                <a:lnTo>
                  <a:pt x="1810610" y="744443"/>
                </a:lnTo>
                <a:lnTo>
                  <a:pt x="1826899" y="744443"/>
                </a:lnTo>
                <a:cubicBezTo>
                  <a:pt x="1827714" y="744443"/>
                  <a:pt x="1827714" y="744443"/>
                  <a:pt x="1828528" y="743629"/>
                </a:cubicBezTo>
                <a:cubicBezTo>
                  <a:pt x="1829343" y="742814"/>
                  <a:pt x="1829343" y="742814"/>
                  <a:pt x="1829343" y="742000"/>
                </a:cubicBezTo>
                <a:lnTo>
                  <a:pt x="1829343" y="737113"/>
                </a:lnTo>
                <a:lnTo>
                  <a:pt x="1829343" y="728968"/>
                </a:lnTo>
                <a:lnTo>
                  <a:pt x="1829343" y="720823"/>
                </a:lnTo>
                <a:cubicBezTo>
                  <a:pt x="1829343" y="719194"/>
                  <a:pt x="1829343" y="717565"/>
                  <a:pt x="1829343" y="715936"/>
                </a:cubicBezTo>
                <a:cubicBezTo>
                  <a:pt x="1829343" y="715122"/>
                  <a:pt x="1829343" y="715122"/>
                  <a:pt x="1828528" y="714307"/>
                </a:cubicBezTo>
                <a:cubicBezTo>
                  <a:pt x="1827714" y="713493"/>
                  <a:pt x="1827714" y="713493"/>
                  <a:pt x="1826899" y="713493"/>
                </a:cubicBezTo>
                <a:lnTo>
                  <a:pt x="1810610" y="713493"/>
                </a:lnTo>
                <a:lnTo>
                  <a:pt x="1791876" y="713493"/>
                </a:lnTo>
                <a:lnTo>
                  <a:pt x="1773143" y="713493"/>
                </a:lnTo>
                <a:lnTo>
                  <a:pt x="1764184" y="713493"/>
                </a:lnTo>
                <a:lnTo>
                  <a:pt x="1754410" y="713493"/>
                </a:lnTo>
                <a:lnTo>
                  <a:pt x="1753595" y="713493"/>
                </a:lnTo>
                <a:lnTo>
                  <a:pt x="1753595" y="712678"/>
                </a:lnTo>
                <a:cubicBezTo>
                  <a:pt x="1753595" y="705348"/>
                  <a:pt x="1753595" y="702904"/>
                  <a:pt x="1753595" y="700461"/>
                </a:cubicBezTo>
                <a:close/>
                <a:moveTo>
                  <a:pt x="2268353" y="855214"/>
                </a:moveTo>
                <a:cubicBezTo>
                  <a:pt x="2259393" y="855214"/>
                  <a:pt x="2249620" y="855214"/>
                  <a:pt x="2239031" y="854399"/>
                </a:cubicBezTo>
                <a:cubicBezTo>
                  <a:pt x="2237402" y="854399"/>
                  <a:pt x="2235773" y="855214"/>
                  <a:pt x="2234959" y="856028"/>
                </a:cubicBezTo>
                <a:cubicBezTo>
                  <a:pt x="2206451" y="887793"/>
                  <a:pt x="2168171" y="916301"/>
                  <a:pt x="2121745" y="937477"/>
                </a:cubicBezTo>
                <a:cubicBezTo>
                  <a:pt x="2058214" y="966799"/>
                  <a:pt x="1984096" y="982274"/>
                  <a:pt x="1906719" y="982274"/>
                </a:cubicBezTo>
                <a:lnTo>
                  <a:pt x="1906719" y="982274"/>
                </a:lnTo>
                <a:cubicBezTo>
                  <a:pt x="1804094" y="982274"/>
                  <a:pt x="1707984" y="955396"/>
                  <a:pt x="1635494" y="905712"/>
                </a:cubicBezTo>
                <a:cubicBezTo>
                  <a:pt x="1601286" y="882092"/>
                  <a:pt x="1573593" y="854399"/>
                  <a:pt x="1555675" y="824263"/>
                </a:cubicBezTo>
                <a:cubicBezTo>
                  <a:pt x="1536941" y="793313"/>
                  <a:pt x="1527167" y="760733"/>
                  <a:pt x="1527167" y="728153"/>
                </a:cubicBezTo>
                <a:cubicBezTo>
                  <a:pt x="1527167" y="694760"/>
                  <a:pt x="1536941" y="662180"/>
                  <a:pt x="1555675" y="632044"/>
                </a:cubicBezTo>
                <a:cubicBezTo>
                  <a:pt x="1583367" y="586432"/>
                  <a:pt x="1630608" y="547337"/>
                  <a:pt x="1692509" y="519644"/>
                </a:cubicBezTo>
                <a:cubicBezTo>
                  <a:pt x="1756039" y="490323"/>
                  <a:pt x="1830157" y="474847"/>
                  <a:pt x="1907534" y="474847"/>
                </a:cubicBezTo>
                <a:lnTo>
                  <a:pt x="1907534" y="474847"/>
                </a:lnTo>
                <a:cubicBezTo>
                  <a:pt x="2010159" y="474847"/>
                  <a:pt x="2106269" y="501725"/>
                  <a:pt x="2178759" y="551409"/>
                </a:cubicBezTo>
                <a:cubicBezTo>
                  <a:pt x="2198307" y="565256"/>
                  <a:pt x="2216225" y="579917"/>
                  <a:pt x="2230886" y="596206"/>
                </a:cubicBezTo>
                <a:cubicBezTo>
                  <a:pt x="2231701" y="597021"/>
                  <a:pt x="2233330" y="597835"/>
                  <a:pt x="2234959" y="597835"/>
                </a:cubicBezTo>
                <a:lnTo>
                  <a:pt x="2247990" y="597835"/>
                </a:lnTo>
                <a:lnTo>
                  <a:pt x="2265095" y="597835"/>
                </a:lnTo>
                <a:cubicBezTo>
                  <a:pt x="2267538" y="597835"/>
                  <a:pt x="2269167" y="596206"/>
                  <a:pt x="2269982" y="594577"/>
                </a:cubicBezTo>
                <a:cubicBezTo>
                  <a:pt x="2270796" y="592948"/>
                  <a:pt x="2270796" y="590505"/>
                  <a:pt x="2269167" y="588876"/>
                </a:cubicBezTo>
                <a:cubicBezTo>
                  <a:pt x="2236588" y="548966"/>
                  <a:pt x="2191791" y="514757"/>
                  <a:pt x="2136405" y="489508"/>
                </a:cubicBezTo>
                <a:cubicBezTo>
                  <a:pt x="2068803" y="457743"/>
                  <a:pt x="1988983" y="441453"/>
                  <a:pt x="1907534" y="441453"/>
                </a:cubicBezTo>
                <a:cubicBezTo>
                  <a:pt x="1798392" y="441453"/>
                  <a:pt x="1694952" y="470775"/>
                  <a:pt x="1616761" y="523717"/>
                </a:cubicBezTo>
                <a:cubicBezTo>
                  <a:pt x="1578480" y="549780"/>
                  <a:pt x="1548344" y="580731"/>
                  <a:pt x="1527167" y="614939"/>
                </a:cubicBezTo>
                <a:cubicBezTo>
                  <a:pt x="1505176" y="650777"/>
                  <a:pt x="1492959" y="689873"/>
                  <a:pt x="1492959" y="728968"/>
                </a:cubicBezTo>
                <a:lnTo>
                  <a:pt x="1492959" y="728968"/>
                </a:lnTo>
                <a:cubicBezTo>
                  <a:pt x="1492959" y="728968"/>
                  <a:pt x="1492959" y="728968"/>
                  <a:pt x="1492959" y="728968"/>
                </a:cubicBezTo>
                <a:cubicBezTo>
                  <a:pt x="1492959" y="768878"/>
                  <a:pt x="1504362" y="807159"/>
                  <a:pt x="1527167" y="842996"/>
                </a:cubicBezTo>
                <a:cubicBezTo>
                  <a:pt x="1558932" y="894309"/>
                  <a:pt x="1611874" y="938292"/>
                  <a:pt x="1678662" y="968428"/>
                </a:cubicBezTo>
                <a:cubicBezTo>
                  <a:pt x="1746265" y="999379"/>
                  <a:pt x="1826085" y="1016483"/>
                  <a:pt x="1907534" y="1016483"/>
                </a:cubicBezTo>
                <a:cubicBezTo>
                  <a:pt x="1962105" y="1016483"/>
                  <a:pt x="2015046" y="1009152"/>
                  <a:pt x="2064730" y="995306"/>
                </a:cubicBezTo>
                <a:cubicBezTo>
                  <a:pt x="2113600" y="981460"/>
                  <a:pt x="2159211" y="961097"/>
                  <a:pt x="2198307" y="934219"/>
                </a:cubicBezTo>
                <a:cubicBezTo>
                  <a:pt x="2228443" y="913857"/>
                  <a:pt x="2253692" y="890237"/>
                  <a:pt x="2273240" y="864173"/>
                </a:cubicBezTo>
                <a:cubicBezTo>
                  <a:pt x="2274868" y="862544"/>
                  <a:pt x="2274868" y="860101"/>
                  <a:pt x="2274054" y="858472"/>
                </a:cubicBezTo>
                <a:cubicBezTo>
                  <a:pt x="2272425" y="856843"/>
                  <a:pt x="2269982" y="855214"/>
                  <a:pt x="2268353" y="855214"/>
                </a:cubicBezTo>
                <a:close/>
                <a:moveTo>
                  <a:pt x="1611874" y="737113"/>
                </a:moveTo>
                <a:lnTo>
                  <a:pt x="1623277" y="737113"/>
                </a:lnTo>
                <a:lnTo>
                  <a:pt x="1634680" y="737113"/>
                </a:lnTo>
                <a:lnTo>
                  <a:pt x="1634680" y="737113"/>
                </a:lnTo>
                <a:lnTo>
                  <a:pt x="1640381" y="737113"/>
                </a:lnTo>
                <a:lnTo>
                  <a:pt x="1646083" y="737113"/>
                </a:lnTo>
                <a:lnTo>
                  <a:pt x="1658300" y="737113"/>
                </a:lnTo>
                <a:lnTo>
                  <a:pt x="1659115" y="737113"/>
                </a:lnTo>
                <a:lnTo>
                  <a:pt x="1659115" y="737927"/>
                </a:lnTo>
                <a:cubicBezTo>
                  <a:pt x="1659115" y="742814"/>
                  <a:pt x="1659115" y="748516"/>
                  <a:pt x="1659929" y="753403"/>
                </a:cubicBezTo>
                <a:cubicBezTo>
                  <a:pt x="1659929" y="758290"/>
                  <a:pt x="1660744" y="763991"/>
                  <a:pt x="1660744" y="768878"/>
                </a:cubicBezTo>
                <a:cubicBezTo>
                  <a:pt x="1661558" y="774579"/>
                  <a:pt x="1661558" y="779466"/>
                  <a:pt x="1662373" y="784353"/>
                </a:cubicBezTo>
                <a:cubicBezTo>
                  <a:pt x="1663187" y="788426"/>
                  <a:pt x="1663187" y="793313"/>
                  <a:pt x="1664001" y="797385"/>
                </a:cubicBezTo>
                <a:cubicBezTo>
                  <a:pt x="1664001" y="798200"/>
                  <a:pt x="1664816" y="799014"/>
                  <a:pt x="1666445" y="799014"/>
                </a:cubicBezTo>
                <a:lnTo>
                  <a:pt x="1672961" y="799014"/>
                </a:lnTo>
                <a:cubicBezTo>
                  <a:pt x="1676219" y="799014"/>
                  <a:pt x="1678662" y="799014"/>
                  <a:pt x="1681920" y="799014"/>
                </a:cubicBezTo>
                <a:lnTo>
                  <a:pt x="1690880" y="799014"/>
                </a:lnTo>
                <a:lnTo>
                  <a:pt x="1696581" y="799014"/>
                </a:lnTo>
                <a:lnTo>
                  <a:pt x="1696581" y="799014"/>
                </a:lnTo>
                <a:cubicBezTo>
                  <a:pt x="1697396" y="799014"/>
                  <a:pt x="1698210" y="799014"/>
                  <a:pt x="1698210" y="798200"/>
                </a:cubicBezTo>
                <a:cubicBezTo>
                  <a:pt x="1699025" y="797385"/>
                  <a:pt x="1699025" y="797385"/>
                  <a:pt x="1699025" y="796571"/>
                </a:cubicBezTo>
                <a:cubicBezTo>
                  <a:pt x="1697396" y="785168"/>
                  <a:pt x="1696581" y="773765"/>
                  <a:pt x="1695767" y="761548"/>
                </a:cubicBezTo>
                <a:cubicBezTo>
                  <a:pt x="1694952" y="748516"/>
                  <a:pt x="1694952" y="735484"/>
                  <a:pt x="1694952" y="723267"/>
                </a:cubicBezTo>
                <a:cubicBezTo>
                  <a:pt x="1694952" y="710235"/>
                  <a:pt x="1694952" y="697203"/>
                  <a:pt x="1695767" y="684986"/>
                </a:cubicBezTo>
                <a:cubicBezTo>
                  <a:pt x="1696581" y="673583"/>
                  <a:pt x="1697396" y="661365"/>
                  <a:pt x="1699025" y="649963"/>
                </a:cubicBezTo>
                <a:cubicBezTo>
                  <a:pt x="1699025" y="649148"/>
                  <a:pt x="1699025" y="648334"/>
                  <a:pt x="1698210" y="648334"/>
                </a:cubicBezTo>
                <a:cubicBezTo>
                  <a:pt x="1697396" y="647519"/>
                  <a:pt x="1697396" y="647519"/>
                  <a:pt x="1696581" y="647519"/>
                </a:cubicBezTo>
                <a:lnTo>
                  <a:pt x="1695767" y="647519"/>
                </a:lnTo>
                <a:lnTo>
                  <a:pt x="1691694" y="647519"/>
                </a:lnTo>
                <a:lnTo>
                  <a:pt x="1687622" y="647519"/>
                </a:lnTo>
                <a:lnTo>
                  <a:pt x="1682735" y="647519"/>
                </a:lnTo>
                <a:lnTo>
                  <a:pt x="1677848" y="647519"/>
                </a:lnTo>
                <a:lnTo>
                  <a:pt x="1673775" y="647519"/>
                </a:lnTo>
                <a:lnTo>
                  <a:pt x="1672961" y="647519"/>
                </a:lnTo>
                <a:lnTo>
                  <a:pt x="1667260" y="647519"/>
                </a:lnTo>
                <a:cubicBezTo>
                  <a:pt x="1666445" y="647519"/>
                  <a:pt x="1664816" y="648334"/>
                  <a:pt x="1664816" y="649148"/>
                </a:cubicBezTo>
                <a:cubicBezTo>
                  <a:pt x="1664001" y="653221"/>
                  <a:pt x="1664001" y="657293"/>
                  <a:pt x="1663187" y="661365"/>
                </a:cubicBezTo>
                <a:cubicBezTo>
                  <a:pt x="1662373" y="666252"/>
                  <a:pt x="1662373" y="671139"/>
                  <a:pt x="1661558" y="676026"/>
                </a:cubicBezTo>
                <a:cubicBezTo>
                  <a:pt x="1660744" y="680913"/>
                  <a:pt x="1660744" y="685800"/>
                  <a:pt x="1660744" y="690687"/>
                </a:cubicBezTo>
                <a:cubicBezTo>
                  <a:pt x="1660744" y="695574"/>
                  <a:pt x="1659929" y="700461"/>
                  <a:pt x="1659929" y="705348"/>
                </a:cubicBezTo>
                <a:lnTo>
                  <a:pt x="1659929" y="706162"/>
                </a:lnTo>
                <a:lnTo>
                  <a:pt x="1659115" y="706162"/>
                </a:lnTo>
                <a:lnTo>
                  <a:pt x="1646897" y="706162"/>
                </a:lnTo>
                <a:lnTo>
                  <a:pt x="1638753" y="706162"/>
                </a:lnTo>
                <a:lnTo>
                  <a:pt x="1634680" y="706162"/>
                </a:lnTo>
                <a:lnTo>
                  <a:pt x="1623277" y="706162"/>
                </a:lnTo>
                <a:lnTo>
                  <a:pt x="1611874" y="706162"/>
                </a:lnTo>
                <a:lnTo>
                  <a:pt x="1611060" y="706162"/>
                </a:lnTo>
                <a:lnTo>
                  <a:pt x="1611060" y="705348"/>
                </a:lnTo>
                <a:cubicBezTo>
                  <a:pt x="1611060" y="700461"/>
                  <a:pt x="1611874" y="695574"/>
                  <a:pt x="1611874" y="691501"/>
                </a:cubicBezTo>
                <a:cubicBezTo>
                  <a:pt x="1611874" y="686615"/>
                  <a:pt x="1612689" y="681728"/>
                  <a:pt x="1613503" y="677655"/>
                </a:cubicBezTo>
                <a:cubicBezTo>
                  <a:pt x="1614318" y="672768"/>
                  <a:pt x="1614318" y="667881"/>
                  <a:pt x="1615132" y="663809"/>
                </a:cubicBezTo>
                <a:cubicBezTo>
                  <a:pt x="1615947" y="660551"/>
                  <a:pt x="1615947" y="657293"/>
                  <a:pt x="1616761" y="653221"/>
                </a:cubicBezTo>
                <a:cubicBezTo>
                  <a:pt x="1616761" y="652406"/>
                  <a:pt x="1616761" y="651591"/>
                  <a:pt x="1615947" y="651591"/>
                </a:cubicBezTo>
                <a:cubicBezTo>
                  <a:pt x="1615132" y="650777"/>
                  <a:pt x="1615132" y="650777"/>
                  <a:pt x="1614318" y="650777"/>
                </a:cubicBezTo>
                <a:lnTo>
                  <a:pt x="1609431" y="650777"/>
                </a:lnTo>
                <a:lnTo>
                  <a:pt x="1600471" y="650777"/>
                </a:lnTo>
                <a:lnTo>
                  <a:pt x="1592327" y="650777"/>
                </a:lnTo>
                <a:lnTo>
                  <a:pt x="1588254" y="650777"/>
                </a:lnTo>
                <a:lnTo>
                  <a:pt x="1586625" y="650777"/>
                </a:lnTo>
                <a:cubicBezTo>
                  <a:pt x="1585811" y="650777"/>
                  <a:pt x="1584996" y="651591"/>
                  <a:pt x="1584182" y="652406"/>
                </a:cubicBezTo>
                <a:cubicBezTo>
                  <a:pt x="1581738" y="663809"/>
                  <a:pt x="1580109" y="675212"/>
                  <a:pt x="1579295" y="685800"/>
                </a:cubicBezTo>
                <a:cubicBezTo>
                  <a:pt x="1578480" y="698017"/>
                  <a:pt x="1577666" y="710235"/>
                  <a:pt x="1577666" y="721638"/>
                </a:cubicBezTo>
                <a:cubicBezTo>
                  <a:pt x="1577666" y="733040"/>
                  <a:pt x="1578480" y="746072"/>
                  <a:pt x="1579295" y="757475"/>
                </a:cubicBezTo>
                <a:cubicBezTo>
                  <a:pt x="1580109" y="768878"/>
                  <a:pt x="1581738" y="780281"/>
                  <a:pt x="1584182" y="790869"/>
                </a:cubicBezTo>
                <a:cubicBezTo>
                  <a:pt x="1584182" y="791684"/>
                  <a:pt x="1584996" y="792498"/>
                  <a:pt x="1586625" y="792498"/>
                </a:cubicBezTo>
                <a:lnTo>
                  <a:pt x="1592327" y="792498"/>
                </a:lnTo>
                <a:lnTo>
                  <a:pt x="1600471" y="792498"/>
                </a:lnTo>
                <a:lnTo>
                  <a:pt x="1609431" y="792498"/>
                </a:lnTo>
                <a:lnTo>
                  <a:pt x="1610245" y="792498"/>
                </a:lnTo>
                <a:lnTo>
                  <a:pt x="1614318" y="792498"/>
                </a:lnTo>
                <a:cubicBezTo>
                  <a:pt x="1615132" y="792498"/>
                  <a:pt x="1615947" y="792498"/>
                  <a:pt x="1615947" y="791684"/>
                </a:cubicBezTo>
                <a:cubicBezTo>
                  <a:pt x="1616761" y="790869"/>
                  <a:pt x="1616761" y="790055"/>
                  <a:pt x="1616761" y="790055"/>
                </a:cubicBezTo>
                <a:cubicBezTo>
                  <a:pt x="1615947" y="785982"/>
                  <a:pt x="1615947" y="782724"/>
                  <a:pt x="1615132" y="778652"/>
                </a:cubicBezTo>
                <a:cubicBezTo>
                  <a:pt x="1614318" y="773765"/>
                  <a:pt x="1613503" y="768064"/>
                  <a:pt x="1613503" y="763177"/>
                </a:cubicBezTo>
                <a:cubicBezTo>
                  <a:pt x="1612689" y="758290"/>
                  <a:pt x="1612689" y="752588"/>
                  <a:pt x="1611874" y="747701"/>
                </a:cubicBezTo>
                <a:cubicBezTo>
                  <a:pt x="1611874" y="742814"/>
                  <a:pt x="1611060" y="737113"/>
                  <a:pt x="1611060" y="732226"/>
                </a:cubicBezTo>
                <a:lnTo>
                  <a:pt x="1611060" y="731412"/>
                </a:lnTo>
                <a:lnTo>
                  <a:pt x="1611874" y="731412"/>
                </a:lnTo>
                <a:close/>
              </a:path>
            </a:pathLst>
          </a:custGeom>
          <a:solidFill>
            <a:schemeClr val="tx2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fr-FR">
              <a:solidFill>
                <a:schemeClr val="tx2"/>
              </a:solidFill>
            </a:endParaRP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FC9068E6-7E67-9D2C-E075-B07084C96B02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 bwMode="gray">
          <a:xfrm>
            <a:off x="7183341" y="3555954"/>
            <a:ext cx="57600" cy="57600"/>
          </a:xfrm>
          <a:prstGeom prst="ellipse">
            <a:avLst/>
          </a:prstGeom>
          <a:solidFill>
            <a:schemeClr val="accent6"/>
          </a:solidFill>
        </p:spPr>
        <p:txBody>
          <a:bodyPr wrap="square" anchor="ctr" anchorCtr="0">
            <a:noAutofit/>
          </a:bodyPr>
          <a:lstStyle>
            <a:lvl1pPr algn="ctr"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8" name="Espace réservé du texte 15">
            <a:extLst>
              <a:ext uri="{FF2B5EF4-FFF2-40B4-BE49-F238E27FC236}">
                <a16:creationId xmlns:a16="http://schemas.microsoft.com/office/drawing/2014/main" id="{C85BBB17-45BF-9DBD-92BF-2BB312EFF327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 bwMode="gray">
          <a:xfrm>
            <a:off x="7176120" y="3344377"/>
            <a:ext cx="57600" cy="57600"/>
          </a:xfrm>
          <a:prstGeom prst="ellipse">
            <a:avLst/>
          </a:prstGeom>
          <a:solidFill>
            <a:schemeClr val="accent6"/>
          </a:solidFill>
        </p:spPr>
        <p:txBody>
          <a:bodyPr wrap="square" anchor="ctr" anchorCtr="0">
            <a:noAutofit/>
          </a:bodyPr>
          <a:lstStyle>
            <a:lvl1pPr algn="ctr"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10" name="Espace réservé du texte 15">
            <a:extLst>
              <a:ext uri="{FF2B5EF4-FFF2-40B4-BE49-F238E27FC236}">
                <a16:creationId xmlns:a16="http://schemas.microsoft.com/office/drawing/2014/main" id="{4153D4B9-4BF9-0A7B-DC6B-DA03EFB828B9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 bwMode="gray">
          <a:xfrm>
            <a:off x="7183341" y="3789694"/>
            <a:ext cx="57600" cy="57600"/>
          </a:xfrm>
          <a:prstGeom prst="ellipse">
            <a:avLst/>
          </a:prstGeom>
          <a:solidFill>
            <a:schemeClr val="accent6"/>
          </a:solidFill>
        </p:spPr>
        <p:txBody>
          <a:bodyPr wrap="square" anchor="ctr" anchorCtr="0">
            <a:noAutofit/>
          </a:bodyPr>
          <a:lstStyle>
            <a:lvl1pPr algn="ctr"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12" name="Espace réservé du texte 15">
            <a:extLst>
              <a:ext uri="{FF2B5EF4-FFF2-40B4-BE49-F238E27FC236}">
                <a16:creationId xmlns:a16="http://schemas.microsoft.com/office/drawing/2014/main" id="{2F30B17B-C663-F47B-0A32-14DB227FABBD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 bwMode="gray">
          <a:xfrm>
            <a:off x="7176120" y="4069302"/>
            <a:ext cx="57600" cy="57600"/>
          </a:xfrm>
          <a:prstGeom prst="ellipse">
            <a:avLst/>
          </a:prstGeom>
          <a:solidFill>
            <a:schemeClr val="accent6"/>
          </a:solidFill>
        </p:spPr>
        <p:txBody>
          <a:bodyPr wrap="square" anchor="ctr" anchorCtr="0">
            <a:noAutofit/>
          </a:bodyPr>
          <a:lstStyle>
            <a:lvl1pPr algn="ctr"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16" name="Espace réservé du graphique 4100">
            <a:extLst>
              <a:ext uri="{FF2B5EF4-FFF2-40B4-BE49-F238E27FC236}">
                <a16:creationId xmlns:a16="http://schemas.microsoft.com/office/drawing/2014/main" id="{01E6759C-213A-992A-14DC-0034692C0563}"/>
              </a:ext>
            </a:extLst>
          </p:cNvPr>
          <p:cNvSpPr>
            <a:spLocks noGrp="1"/>
          </p:cNvSpPr>
          <p:nvPr>
            <p:ph type="chart" sz="quarter" idx="88" hasCustomPrompt="1"/>
          </p:nvPr>
        </p:nvSpPr>
        <p:spPr bwMode="gray">
          <a:xfrm>
            <a:off x="10319436" y="4136903"/>
            <a:ext cx="1463463" cy="877952"/>
          </a:xfrm>
          <a:prstGeom prst="rect">
            <a:avLst/>
          </a:prstGeom>
          <a:noFill/>
        </p:spPr>
        <p:txBody>
          <a:bodyPr wrap="square" tIns="900000" anchor="ctr" anchorCtr="0">
            <a:noAutofit/>
          </a:bodyPr>
          <a:lstStyle>
            <a:lvl1pPr marL="0" indent="0" algn="ctr">
              <a:buNone/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Select the icon to insert a chart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86204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10050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blanc, conception&#10;&#10;Description générée automatiquement">
            <a:extLst>
              <a:ext uri="{FF2B5EF4-FFF2-40B4-BE49-F238E27FC236}">
                <a16:creationId xmlns:a16="http://schemas.microsoft.com/office/drawing/2014/main" id="{4A6C5ED9-28EA-EBDF-1240-08862CE9F5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gray"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4" name="Graphique 15">
            <a:extLst>
              <a:ext uri="{FF2B5EF4-FFF2-40B4-BE49-F238E27FC236}">
                <a16:creationId xmlns:a16="http://schemas.microsoft.com/office/drawing/2014/main" id="{5050558A-5751-D76A-7483-FB7488E9256A}"/>
              </a:ext>
            </a:extLst>
          </p:cNvPr>
          <p:cNvSpPr>
            <a:spLocks noChangeAspect="1"/>
          </p:cNvSpPr>
          <p:nvPr userDrawn="1"/>
        </p:nvSpPr>
        <p:spPr>
          <a:xfrm>
            <a:off x="3871200" y="2449207"/>
            <a:ext cx="4449600" cy="1959587"/>
          </a:xfrm>
          <a:custGeom>
            <a:avLst/>
            <a:gdLst>
              <a:gd name="connsiteX0" fmla="*/ 607609 w 2308108"/>
              <a:gd name="connsiteY0" fmla="*/ 0 h 1016482"/>
              <a:gd name="connsiteX1" fmla="*/ 382810 w 2308108"/>
              <a:gd name="connsiteY1" fmla="*/ 172672 h 1016482"/>
              <a:gd name="connsiteX2" fmla="*/ 607609 w 2308108"/>
              <a:gd name="connsiteY2" fmla="*/ 345343 h 1016482"/>
              <a:gd name="connsiteX3" fmla="*/ 830779 w 2308108"/>
              <a:gd name="connsiteY3" fmla="*/ 172672 h 1016482"/>
              <a:gd name="connsiteX4" fmla="*/ 607609 w 2308108"/>
              <a:gd name="connsiteY4" fmla="*/ 0 h 1016482"/>
              <a:gd name="connsiteX5" fmla="*/ 607609 w 2308108"/>
              <a:gd name="connsiteY5" fmla="*/ 278555 h 1016482"/>
              <a:gd name="connsiteX6" fmla="*/ 469146 w 2308108"/>
              <a:gd name="connsiteY6" fmla="*/ 172672 h 1016482"/>
              <a:gd name="connsiteX7" fmla="*/ 607609 w 2308108"/>
              <a:gd name="connsiteY7" fmla="*/ 66788 h 1016482"/>
              <a:gd name="connsiteX8" fmla="*/ 744443 w 2308108"/>
              <a:gd name="connsiteY8" fmla="*/ 172672 h 1016482"/>
              <a:gd name="connsiteX9" fmla="*/ 607609 w 2308108"/>
              <a:gd name="connsiteY9" fmla="*/ 278555 h 1016482"/>
              <a:gd name="connsiteX10" fmla="*/ 1865995 w 2308108"/>
              <a:gd name="connsiteY10" fmla="*/ 336384 h 1016482"/>
              <a:gd name="connsiteX11" fmla="*/ 1949073 w 2308108"/>
              <a:gd name="connsiteY11" fmla="*/ 336384 h 1016482"/>
              <a:gd name="connsiteX12" fmla="*/ 1959661 w 2308108"/>
              <a:gd name="connsiteY12" fmla="*/ 329868 h 1016482"/>
              <a:gd name="connsiteX13" fmla="*/ 1987354 w 2308108"/>
              <a:gd name="connsiteY13" fmla="*/ 273668 h 1016482"/>
              <a:gd name="connsiteX14" fmla="*/ 2175501 w 2308108"/>
              <a:gd name="connsiteY14" fmla="*/ 273668 h 1016482"/>
              <a:gd name="connsiteX15" fmla="*/ 2187718 w 2308108"/>
              <a:gd name="connsiteY15" fmla="*/ 298103 h 1016482"/>
              <a:gd name="connsiteX16" fmla="*/ 2249620 w 2308108"/>
              <a:gd name="connsiteY16" fmla="*/ 336384 h 1016482"/>
              <a:gd name="connsiteX17" fmla="*/ 2297674 w 2308108"/>
              <a:gd name="connsiteY17" fmla="*/ 336384 h 1016482"/>
              <a:gd name="connsiteX18" fmla="*/ 2300118 w 2308108"/>
              <a:gd name="connsiteY18" fmla="*/ 332312 h 1016482"/>
              <a:gd name="connsiteX19" fmla="*/ 2133962 w 2308108"/>
              <a:gd name="connsiteY19" fmla="*/ 14661 h 1016482"/>
              <a:gd name="connsiteX20" fmla="*/ 2123374 w 2308108"/>
              <a:gd name="connsiteY20" fmla="*/ 8145 h 1016482"/>
              <a:gd name="connsiteX21" fmla="*/ 2049255 w 2308108"/>
              <a:gd name="connsiteY21" fmla="*/ 8145 h 1016482"/>
              <a:gd name="connsiteX22" fmla="*/ 2026449 w 2308108"/>
              <a:gd name="connsiteY22" fmla="*/ 21991 h 1016482"/>
              <a:gd name="connsiteX23" fmla="*/ 1864366 w 2308108"/>
              <a:gd name="connsiteY23" fmla="*/ 332312 h 1016482"/>
              <a:gd name="connsiteX24" fmla="*/ 1865995 w 2308108"/>
              <a:gd name="connsiteY24" fmla="*/ 336384 h 1016482"/>
              <a:gd name="connsiteX25" fmla="*/ 2082649 w 2308108"/>
              <a:gd name="connsiteY25" fmla="*/ 83078 h 1016482"/>
              <a:gd name="connsiteX26" fmla="*/ 2146994 w 2308108"/>
              <a:gd name="connsiteY26" fmla="*/ 212582 h 1016482"/>
              <a:gd name="connsiteX27" fmla="*/ 2018304 w 2308108"/>
              <a:gd name="connsiteY27" fmla="*/ 212582 h 1016482"/>
              <a:gd name="connsiteX28" fmla="*/ 2082649 w 2308108"/>
              <a:gd name="connsiteY28" fmla="*/ 83078 h 1016482"/>
              <a:gd name="connsiteX29" fmla="*/ 1754410 w 2308108"/>
              <a:gd name="connsiteY29" fmla="*/ 336384 h 1016482"/>
              <a:gd name="connsiteX30" fmla="*/ 1815497 w 2308108"/>
              <a:gd name="connsiteY30" fmla="*/ 336384 h 1016482"/>
              <a:gd name="connsiteX31" fmla="*/ 1827714 w 2308108"/>
              <a:gd name="connsiteY31" fmla="*/ 324167 h 1016482"/>
              <a:gd name="connsiteX32" fmla="*/ 1827714 w 2308108"/>
              <a:gd name="connsiteY32" fmla="*/ 20362 h 1016482"/>
              <a:gd name="connsiteX33" fmla="*/ 1815497 w 2308108"/>
              <a:gd name="connsiteY33" fmla="*/ 8145 h 1016482"/>
              <a:gd name="connsiteX34" fmla="*/ 1768256 w 2308108"/>
              <a:gd name="connsiteY34" fmla="*/ 8145 h 1016482"/>
              <a:gd name="connsiteX35" fmla="*/ 1742193 w 2308108"/>
              <a:gd name="connsiteY35" fmla="*/ 34209 h 1016482"/>
              <a:gd name="connsiteX36" fmla="*/ 1742193 w 2308108"/>
              <a:gd name="connsiteY36" fmla="*/ 324167 h 1016482"/>
              <a:gd name="connsiteX37" fmla="*/ 1754410 w 2308108"/>
              <a:gd name="connsiteY37" fmla="*/ 336384 h 1016482"/>
              <a:gd name="connsiteX38" fmla="*/ 355932 w 2308108"/>
              <a:gd name="connsiteY38" fmla="*/ 8959 h 1016482"/>
              <a:gd name="connsiteX39" fmla="*/ 26064 w 2308108"/>
              <a:gd name="connsiteY39" fmla="*/ 8959 h 1016482"/>
              <a:gd name="connsiteX40" fmla="*/ 0 w 2308108"/>
              <a:gd name="connsiteY40" fmla="*/ 35023 h 1016482"/>
              <a:gd name="connsiteX41" fmla="*/ 0 w 2308108"/>
              <a:gd name="connsiteY41" fmla="*/ 108327 h 1016482"/>
              <a:gd name="connsiteX42" fmla="*/ 34209 w 2308108"/>
              <a:gd name="connsiteY42" fmla="*/ 158825 h 1016482"/>
              <a:gd name="connsiteX43" fmla="*/ 231315 w 2308108"/>
              <a:gd name="connsiteY43" fmla="*/ 169414 h 1016482"/>
              <a:gd name="connsiteX44" fmla="*/ 231315 w 2308108"/>
              <a:gd name="connsiteY44" fmla="*/ 180817 h 1016482"/>
              <a:gd name="connsiteX45" fmla="*/ 33394 w 2308108"/>
              <a:gd name="connsiteY45" fmla="*/ 193034 h 1016482"/>
              <a:gd name="connsiteX46" fmla="*/ 814 w 2308108"/>
              <a:gd name="connsiteY46" fmla="*/ 242718 h 1016482"/>
              <a:gd name="connsiteX47" fmla="*/ 814 w 2308108"/>
              <a:gd name="connsiteY47" fmla="*/ 324167 h 1016482"/>
              <a:gd name="connsiteX48" fmla="*/ 12217 w 2308108"/>
              <a:gd name="connsiteY48" fmla="*/ 336384 h 1016482"/>
              <a:gd name="connsiteX49" fmla="*/ 74119 w 2308108"/>
              <a:gd name="connsiteY49" fmla="*/ 336384 h 1016482"/>
              <a:gd name="connsiteX50" fmla="*/ 86336 w 2308108"/>
              <a:gd name="connsiteY50" fmla="*/ 324167 h 1016482"/>
              <a:gd name="connsiteX51" fmla="*/ 86336 w 2308108"/>
              <a:gd name="connsiteY51" fmla="*/ 264709 h 1016482"/>
              <a:gd name="connsiteX52" fmla="*/ 115657 w 2308108"/>
              <a:gd name="connsiteY52" fmla="*/ 243532 h 1016482"/>
              <a:gd name="connsiteX53" fmla="*/ 275297 w 2308108"/>
              <a:gd name="connsiteY53" fmla="*/ 229686 h 1016482"/>
              <a:gd name="connsiteX54" fmla="*/ 275297 w 2308108"/>
              <a:gd name="connsiteY54" fmla="*/ 117286 h 1016482"/>
              <a:gd name="connsiteX55" fmla="*/ 108327 w 2308108"/>
              <a:gd name="connsiteY55" fmla="*/ 102626 h 1016482"/>
              <a:gd name="connsiteX56" fmla="*/ 87150 w 2308108"/>
              <a:gd name="connsiteY56" fmla="*/ 82263 h 1016482"/>
              <a:gd name="connsiteX57" fmla="*/ 364891 w 2308108"/>
              <a:gd name="connsiteY57" fmla="*/ 82263 h 1016482"/>
              <a:gd name="connsiteX58" fmla="*/ 369778 w 2308108"/>
              <a:gd name="connsiteY58" fmla="*/ 77376 h 1016482"/>
              <a:gd name="connsiteX59" fmla="*/ 369778 w 2308108"/>
              <a:gd name="connsiteY59" fmla="*/ 20362 h 1016482"/>
              <a:gd name="connsiteX60" fmla="*/ 355932 w 2308108"/>
              <a:gd name="connsiteY60" fmla="*/ 8959 h 1016482"/>
              <a:gd name="connsiteX61" fmla="*/ 1187525 w 2308108"/>
              <a:gd name="connsiteY61" fmla="*/ 215025 h 1016482"/>
              <a:gd name="connsiteX62" fmla="*/ 1262458 w 2308108"/>
              <a:gd name="connsiteY62" fmla="*/ 116472 h 1016482"/>
              <a:gd name="connsiteX63" fmla="*/ 1132140 w 2308108"/>
              <a:gd name="connsiteY63" fmla="*/ 8959 h 1016482"/>
              <a:gd name="connsiteX64" fmla="*/ 912228 w 2308108"/>
              <a:gd name="connsiteY64" fmla="*/ 8959 h 1016482"/>
              <a:gd name="connsiteX65" fmla="*/ 886164 w 2308108"/>
              <a:gd name="connsiteY65" fmla="*/ 35023 h 1016482"/>
              <a:gd name="connsiteX66" fmla="*/ 886164 w 2308108"/>
              <a:gd name="connsiteY66" fmla="*/ 324981 h 1016482"/>
              <a:gd name="connsiteX67" fmla="*/ 898382 w 2308108"/>
              <a:gd name="connsiteY67" fmla="*/ 337199 h 1016482"/>
              <a:gd name="connsiteX68" fmla="*/ 959468 w 2308108"/>
              <a:gd name="connsiteY68" fmla="*/ 337199 h 1016482"/>
              <a:gd name="connsiteX69" fmla="*/ 971686 w 2308108"/>
              <a:gd name="connsiteY69" fmla="*/ 324981 h 1016482"/>
              <a:gd name="connsiteX70" fmla="*/ 971686 w 2308108"/>
              <a:gd name="connsiteY70" fmla="*/ 223985 h 1016482"/>
              <a:gd name="connsiteX71" fmla="*/ 1046619 w 2308108"/>
              <a:gd name="connsiteY71" fmla="*/ 223985 h 1016482"/>
              <a:gd name="connsiteX72" fmla="*/ 1110963 w 2308108"/>
              <a:gd name="connsiteY72" fmla="*/ 250048 h 1016482"/>
              <a:gd name="connsiteX73" fmla="*/ 1184267 w 2308108"/>
              <a:gd name="connsiteY73" fmla="*/ 333126 h 1016482"/>
              <a:gd name="connsiteX74" fmla="*/ 1193227 w 2308108"/>
              <a:gd name="connsiteY74" fmla="*/ 337199 h 1016482"/>
              <a:gd name="connsiteX75" fmla="*/ 1279563 w 2308108"/>
              <a:gd name="connsiteY75" fmla="*/ 337199 h 1016482"/>
              <a:gd name="connsiteX76" fmla="*/ 1282006 w 2308108"/>
              <a:gd name="connsiteY76" fmla="*/ 333126 h 1016482"/>
              <a:gd name="connsiteX77" fmla="*/ 1187525 w 2308108"/>
              <a:gd name="connsiteY77" fmla="*/ 215025 h 1016482"/>
              <a:gd name="connsiteX78" fmla="*/ 1119108 w 2308108"/>
              <a:gd name="connsiteY78" fmla="*/ 157197 h 1016482"/>
              <a:gd name="connsiteX79" fmla="*/ 970871 w 2308108"/>
              <a:gd name="connsiteY79" fmla="*/ 157197 h 1016482"/>
              <a:gd name="connsiteX80" fmla="*/ 970871 w 2308108"/>
              <a:gd name="connsiteY80" fmla="*/ 81449 h 1016482"/>
              <a:gd name="connsiteX81" fmla="*/ 1119108 w 2308108"/>
              <a:gd name="connsiteY81" fmla="*/ 81449 h 1016482"/>
              <a:gd name="connsiteX82" fmla="*/ 1176122 w 2308108"/>
              <a:gd name="connsiteY82" fmla="*/ 118915 h 1016482"/>
              <a:gd name="connsiteX83" fmla="*/ 1119108 w 2308108"/>
              <a:gd name="connsiteY83" fmla="*/ 157197 h 1016482"/>
              <a:gd name="connsiteX84" fmla="*/ 1655042 w 2308108"/>
              <a:gd name="connsiteY84" fmla="*/ 872318 h 1016482"/>
              <a:gd name="connsiteX85" fmla="*/ 1906719 w 2308108"/>
              <a:gd name="connsiteY85" fmla="*/ 942364 h 1016482"/>
              <a:gd name="connsiteX86" fmla="*/ 2158397 w 2308108"/>
              <a:gd name="connsiteY86" fmla="*/ 872318 h 1016482"/>
              <a:gd name="connsiteX87" fmla="*/ 2169799 w 2308108"/>
              <a:gd name="connsiteY87" fmla="*/ 864173 h 1016482"/>
              <a:gd name="connsiteX88" fmla="*/ 2171428 w 2308108"/>
              <a:gd name="connsiteY88" fmla="*/ 857657 h 1016482"/>
              <a:gd name="connsiteX89" fmla="*/ 2165727 w 2308108"/>
              <a:gd name="connsiteY89" fmla="*/ 853585 h 1016482"/>
              <a:gd name="connsiteX90" fmla="*/ 1910792 w 2308108"/>
              <a:gd name="connsiteY90" fmla="*/ 850327 h 1016482"/>
              <a:gd name="connsiteX91" fmla="*/ 1623277 w 2308108"/>
              <a:gd name="connsiteY91" fmla="*/ 833223 h 1016482"/>
              <a:gd name="connsiteX92" fmla="*/ 1617576 w 2308108"/>
              <a:gd name="connsiteY92" fmla="*/ 836481 h 1016482"/>
              <a:gd name="connsiteX93" fmla="*/ 1619205 w 2308108"/>
              <a:gd name="connsiteY93" fmla="*/ 842996 h 1016482"/>
              <a:gd name="connsiteX94" fmla="*/ 1655042 w 2308108"/>
              <a:gd name="connsiteY94" fmla="*/ 872318 h 1016482"/>
              <a:gd name="connsiteX95" fmla="*/ 2164098 w 2308108"/>
              <a:gd name="connsiteY95" fmla="*/ 595392 h 1016482"/>
              <a:gd name="connsiteX96" fmla="*/ 2161655 w 2308108"/>
              <a:gd name="connsiteY96" fmla="*/ 588876 h 1016482"/>
              <a:gd name="connsiteX97" fmla="*/ 2157582 w 2308108"/>
              <a:gd name="connsiteY97" fmla="*/ 585618 h 1016482"/>
              <a:gd name="connsiteX98" fmla="*/ 1905905 w 2308108"/>
              <a:gd name="connsiteY98" fmla="*/ 515572 h 1016482"/>
              <a:gd name="connsiteX99" fmla="*/ 1654228 w 2308108"/>
              <a:gd name="connsiteY99" fmla="*/ 585618 h 1016482"/>
              <a:gd name="connsiteX100" fmla="*/ 1628979 w 2308108"/>
              <a:gd name="connsiteY100" fmla="*/ 605166 h 1016482"/>
              <a:gd name="connsiteX101" fmla="*/ 1627349 w 2308108"/>
              <a:gd name="connsiteY101" fmla="*/ 611682 h 1016482"/>
              <a:gd name="connsiteX102" fmla="*/ 1633051 w 2308108"/>
              <a:gd name="connsiteY102" fmla="*/ 614939 h 1016482"/>
              <a:gd name="connsiteX103" fmla="*/ 1633051 w 2308108"/>
              <a:gd name="connsiteY103" fmla="*/ 614939 h 1016482"/>
              <a:gd name="connsiteX104" fmla="*/ 1939299 w 2308108"/>
              <a:gd name="connsiteY104" fmla="*/ 601908 h 1016482"/>
              <a:gd name="connsiteX105" fmla="*/ 2157582 w 2308108"/>
              <a:gd name="connsiteY105" fmla="*/ 598650 h 1016482"/>
              <a:gd name="connsiteX106" fmla="*/ 2164098 w 2308108"/>
              <a:gd name="connsiteY106" fmla="*/ 595392 h 1016482"/>
              <a:gd name="connsiteX107" fmla="*/ 1903462 w 2308108"/>
              <a:gd name="connsiteY107" fmla="*/ 739556 h 1016482"/>
              <a:gd name="connsiteX108" fmla="*/ 1903462 w 2308108"/>
              <a:gd name="connsiteY108" fmla="*/ 706977 h 1016482"/>
              <a:gd name="connsiteX109" fmla="*/ 1903462 w 2308108"/>
              <a:gd name="connsiteY109" fmla="*/ 674397 h 1016482"/>
              <a:gd name="connsiteX110" fmla="*/ 1903462 w 2308108"/>
              <a:gd name="connsiteY110" fmla="*/ 645076 h 1016482"/>
              <a:gd name="connsiteX111" fmla="*/ 1902647 w 2308108"/>
              <a:gd name="connsiteY111" fmla="*/ 643447 h 1016482"/>
              <a:gd name="connsiteX112" fmla="*/ 1901018 w 2308108"/>
              <a:gd name="connsiteY112" fmla="*/ 642632 h 1016482"/>
              <a:gd name="connsiteX113" fmla="*/ 1893688 w 2308108"/>
              <a:gd name="connsiteY113" fmla="*/ 642632 h 1016482"/>
              <a:gd name="connsiteX114" fmla="*/ 1883099 w 2308108"/>
              <a:gd name="connsiteY114" fmla="*/ 642632 h 1016482"/>
              <a:gd name="connsiteX115" fmla="*/ 1872511 w 2308108"/>
              <a:gd name="connsiteY115" fmla="*/ 642632 h 1016482"/>
              <a:gd name="connsiteX116" fmla="*/ 1866810 w 2308108"/>
              <a:gd name="connsiteY116" fmla="*/ 642632 h 1016482"/>
              <a:gd name="connsiteX117" fmla="*/ 1865180 w 2308108"/>
              <a:gd name="connsiteY117" fmla="*/ 642632 h 1016482"/>
              <a:gd name="connsiteX118" fmla="*/ 1862737 w 2308108"/>
              <a:gd name="connsiteY118" fmla="*/ 645076 h 1016482"/>
              <a:gd name="connsiteX119" fmla="*/ 1861923 w 2308108"/>
              <a:gd name="connsiteY119" fmla="*/ 683357 h 1016482"/>
              <a:gd name="connsiteX120" fmla="*/ 1861923 w 2308108"/>
              <a:gd name="connsiteY120" fmla="*/ 724081 h 1016482"/>
              <a:gd name="connsiteX121" fmla="*/ 1861923 w 2308108"/>
              <a:gd name="connsiteY121" fmla="*/ 764805 h 1016482"/>
              <a:gd name="connsiteX122" fmla="*/ 1862737 w 2308108"/>
              <a:gd name="connsiteY122" fmla="*/ 803087 h 1016482"/>
              <a:gd name="connsiteX123" fmla="*/ 1865180 w 2308108"/>
              <a:gd name="connsiteY123" fmla="*/ 805530 h 1016482"/>
              <a:gd name="connsiteX124" fmla="*/ 1870882 w 2308108"/>
              <a:gd name="connsiteY124" fmla="*/ 805530 h 1016482"/>
              <a:gd name="connsiteX125" fmla="*/ 1879841 w 2308108"/>
              <a:gd name="connsiteY125" fmla="*/ 805530 h 1016482"/>
              <a:gd name="connsiteX126" fmla="*/ 1888801 w 2308108"/>
              <a:gd name="connsiteY126" fmla="*/ 805530 h 1016482"/>
              <a:gd name="connsiteX127" fmla="*/ 1897760 w 2308108"/>
              <a:gd name="connsiteY127" fmla="*/ 805530 h 1016482"/>
              <a:gd name="connsiteX128" fmla="*/ 1905905 w 2308108"/>
              <a:gd name="connsiteY128" fmla="*/ 805530 h 1016482"/>
              <a:gd name="connsiteX129" fmla="*/ 1915679 w 2308108"/>
              <a:gd name="connsiteY129" fmla="*/ 805530 h 1016482"/>
              <a:gd name="connsiteX130" fmla="*/ 1933597 w 2308108"/>
              <a:gd name="connsiteY130" fmla="*/ 806344 h 1016482"/>
              <a:gd name="connsiteX131" fmla="*/ 1952331 w 2308108"/>
              <a:gd name="connsiteY131" fmla="*/ 807159 h 1016482"/>
              <a:gd name="connsiteX132" fmla="*/ 1967806 w 2308108"/>
              <a:gd name="connsiteY132" fmla="*/ 807159 h 1016482"/>
              <a:gd name="connsiteX133" fmla="*/ 1967806 w 2308108"/>
              <a:gd name="connsiteY133" fmla="*/ 807159 h 1016482"/>
              <a:gd name="connsiteX134" fmla="*/ 1970249 w 2308108"/>
              <a:gd name="connsiteY134" fmla="*/ 804716 h 1016482"/>
              <a:gd name="connsiteX135" fmla="*/ 1970249 w 2308108"/>
              <a:gd name="connsiteY135" fmla="*/ 798200 h 1016482"/>
              <a:gd name="connsiteX136" fmla="*/ 1970249 w 2308108"/>
              <a:gd name="connsiteY136" fmla="*/ 788426 h 1016482"/>
              <a:gd name="connsiteX137" fmla="*/ 1970249 w 2308108"/>
              <a:gd name="connsiteY137" fmla="*/ 778652 h 1016482"/>
              <a:gd name="connsiteX138" fmla="*/ 1970249 w 2308108"/>
              <a:gd name="connsiteY138" fmla="*/ 772136 h 1016482"/>
              <a:gd name="connsiteX139" fmla="*/ 1969435 w 2308108"/>
              <a:gd name="connsiteY139" fmla="*/ 770507 h 1016482"/>
              <a:gd name="connsiteX140" fmla="*/ 1967806 w 2308108"/>
              <a:gd name="connsiteY140" fmla="*/ 769692 h 1016482"/>
              <a:gd name="connsiteX141" fmla="*/ 1962919 w 2308108"/>
              <a:gd name="connsiteY141" fmla="*/ 769692 h 1016482"/>
              <a:gd name="connsiteX142" fmla="*/ 1953960 w 2308108"/>
              <a:gd name="connsiteY142" fmla="*/ 769692 h 1016482"/>
              <a:gd name="connsiteX143" fmla="*/ 1936855 w 2308108"/>
              <a:gd name="connsiteY143" fmla="*/ 769692 h 1016482"/>
              <a:gd name="connsiteX144" fmla="*/ 1928710 w 2308108"/>
              <a:gd name="connsiteY144" fmla="*/ 769692 h 1016482"/>
              <a:gd name="connsiteX145" fmla="*/ 1919751 w 2308108"/>
              <a:gd name="connsiteY145" fmla="*/ 769692 h 1016482"/>
              <a:gd name="connsiteX146" fmla="*/ 1911606 w 2308108"/>
              <a:gd name="connsiteY146" fmla="*/ 769692 h 1016482"/>
              <a:gd name="connsiteX147" fmla="*/ 1902647 w 2308108"/>
              <a:gd name="connsiteY147" fmla="*/ 769692 h 1016482"/>
              <a:gd name="connsiteX148" fmla="*/ 1901832 w 2308108"/>
              <a:gd name="connsiteY148" fmla="*/ 769692 h 1016482"/>
              <a:gd name="connsiteX149" fmla="*/ 1901832 w 2308108"/>
              <a:gd name="connsiteY149" fmla="*/ 768878 h 1016482"/>
              <a:gd name="connsiteX150" fmla="*/ 1903462 w 2308108"/>
              <a:gd name="connsiteY150" fmla="*/ 739556 h 1016482"/>
              <a:gd name="connsiteX151" fmla="*/ 2111156 w 2308108"/>
              <a:gd name="connsiteY151" fmla="*/ 775394 h 1016482"/>
              <a:gd name="connsiteX152" fmla="*/ 2095681 w 2308108"/>
              <a:gd name="connsiteY152" fmla="*/ 775394 h 1016482"/>
              <a:gd name="connsiteX153" fmla="*/ 2076948 w 2308108"/>
              <a:gd name="connsiteY153" fmla="*/ 775394 h 1016482"/>
              <a:gd name="connsiteX154" fmla="*/ 2067988 w 2308108"/>
              <a:gd name="connsiteY154" fmla="*/ 775394 h 1016482"/>
              <a:gd name="connsiteX155" fmla="*/ 2058214 w 2308108"/>
              <a:gd name="connsiteY155" fmla="*/ 775394 h 1016482"/>
              <a:gd name="connsiteX156" fmla="*/ 2039481 w 2308108"/>
              <a:gd name="connsiteY156" fmla="*/ 775394 h 1016482"/>
              <a:gd name="connsiteX157" fmla="*/ 2038667 w 2308108"/>
              <a:gd name="connsiteY157" fmla="*/ 775394 h 1016482"/>
              <a:gd name="connsiteX158" fmla="*/ 2038667 w 2308108"/>
              <a:gd name="connsiteY158" fmla="*/ 774579 h 1016482"/>
              <a:gd name="connsiteX159" fmla="*/ 2039481 w 2308108"/>
              <a:gd name="connsiteY159" fmla="*/ 741185 h 1016482"/>
              <a:gd name="connsiteX160" fmla="*/ 2039481 w 2308108"/>
              <a:gd name="connsiteY160" fmla="*/ 726525 h 1016482"/>
              <a:gd name="connsiteX161" fmla="*/ 2039481 w 2308108"/>
              <a:gd name="connsiteY161" fmla="*/ 706977 h 1016482"/>
              <a:gd name="connsiteX162" fmla="*/ 2038667 w 2308108"/>
              <a:gd name="connsiteY162" fmla="*/ 673583 h 1016482"/>
              <a:gd name="connsiteX163" fmla="*/ 2036223 w 2308108"/>
              <a:gd name="connsiteY163" fmla="*/ 642632 h 1016482"/>
              <a:gd name="connsiteX164" fmla="*/ 2033780 w 2308108"/>
              <a:gd name="connsiteY164" fmla="*/ 640189 h 1016482"/>
              <a:gd name="connsiteX165" fmla="*/ 2025635 w 2308108"/>
              <a:gd name="connsiteY165" fmla="*/ 640189 h 1016482"/>
              <a:gd name="connsiteX166" fmla="*/ 2024820 w 2308108"/>
              <a:gd name="connsiteY166" fmla="*/ 640189 h 1016482"/>
              <a:gd name="connsiteX167" fmla="*/ 2014232 w 2308108"/>
              <a:gd name="connsiteY167" fmla="*/ 640189 h 1016482"/>
              <a:gd name="connsiteX168" fmla="*/ 2002829 w 2308108"/>
              <a:gd name="connsiteY168" fmla="*/ 640189 h 1016482"/>
              <a:gd name="connsiteX169" fmla="*/ 1994684 w 2308108"/>
              <a:gd name="connsiteY169" fmla="*/ 640189 h 1016482"/>
              <a:gd name="connsiteX170" fmla="*/ 1993055 w 2308108"/>
              <a:gd name="connsiteY170" fmla="*/ 641003 h 1016482"/>
              <a:gd name="connsiteX171" fmla="*/ 1992241 w 2308108"/>
              <a:gd name="connsiteY171" fmla="*/ 642632 h 1016482"/>
              <a:gd name="connsiteX172" fmla="*/ 1993870 w 2308108"/>
              <a:gd name="connsiteY172" fmla="*/ 682542 h 1016482"/>
              <a:gd name="connsiteX173" fmla="*/ 1994684 w 2308108"/>
              <a:gd name="connsiteY173" fmla="*/ 725710 h 1016482"/>
              <a:gd name="connsiteX174" fmla="*/ 1993870 w 2308108"/>
              <a:gd name="connsiteY174" fmla="*/ 768878 h 1016482"/>
              <a:gd name="connsiteX175" fmla="*/ 1992241 w 2308108"/>
              <a:gd name="connsiteY175" fmla="*/ 808788 h 1016482"/>
              <a:gd name="connsiteX176" fmla="*/ 1993055 w 2308108"/>
              <a:gd name="connsiteY176" fmla="*/ 810417 h 1016482"/>
              <a:gd name="connsiteX177" fmla="*/ 1994684 w 2308108"/>
              <a:gd name="connsiteY177" fmla="*/ 811231 h 1016482"/>
              <a:gd name="connsiteX178" fmla="*/ 2009345 w 2308108"/>
              <a:gd name="connsiteY178" fmla="*/ 811231 h 1016482"/>
              <a:gd name="connsiteX179" fmla="*/ 2020748 w 2308108"/>
              <a:gd name="connsiteY179" fmla="*/ 811231 h 1016482"/>
              <a:gd name="connsiteX180" fmla="*/ 2050070 w 2308108"/>
              <a:gd name="connsiteY180" fmla="*/ 812046 h 1016482"/>
              <a:gd name="connsiteX181" fmla="*/ 2080206 w 2308108"/>
              <a:gd name="connsiteY181" fmla="*/ 812861 h 1016482"/>
              <a:gd name="connsiteX182" fmla="*/ 2107898 w 2308108"/>
              <a:gd name="connsiteY182" fmla="*/ 813675 h 1016482"/>
              <a:gd name="connsiteX183" fmla="*/ 2107898 w 2308108"/>
              <a:gd name="connsiteY183" fmla="*/ 813675 h 1016482"/>
              <a:gd name="connsiteX184" fmla="*/ 2110342 w 2308108"/>
              <a:gd name="connsiteY184" fmla="*/ 812046 h 1016482"/>
              <a:gd name="connsiteX185" fmla="*/ 2111156 w 2308108"/>
              <a:gd name="connsiteY185" fmla="*/ 804716 h 1016482"/>
              <a:gd name="connsiteX186" fmla="*/ 2111971 w 2308108"/>
              <a:gd name="connsiteY186" fmla="*/ 794942 h 1016482"/>
              <a:gd name="connsiteX187" fmla="*/ 2112785 w 2308108"/>
              <a:gd name="connsiteY187" fmla="*/ 785168 h 1016482"/>
              <a:gd name="connsiteX188" fmla="*/ 2113600 w 2308108"/>
              <a:gd name="connsiteY188" fmla="*/ 778652 h 1016482"/>
              <a:gd name="connsiteX189" fmla="*/ 2112785 w 2308108"/>
              <a:gd name="connsiteY189" fmla="*/ 777023 h 1016482"/>
              <a:gd name="connsiteX190" fmla="*/ 2111156 w 2308108"/>
              <a:gd name="connsiteY190" fmla="*/ 775394 h 1016482"/>
              <a:gd name="connsiteX191" fmla="*/ 1544272 w 2308108"/>
              <a:gd name="connsiteY191" fmla="*/ 329868 h 1016482"/>
              <a:gd name="connsiteX192" fmla="*/ 1710427 w 2308108"/>
              <a:gd name="connsiteY192" fmla="*/ 12217 h 1016482"/>
              <a:gd name="connsiteX193" fmla="*/ 1707984 w 2308108"/>
              <a:gd name="connsiteY193" fmla="*/ 8145 h 1016482"/>
              <a:gd name="connsiteX194" fmla="*/ 1624906 w 2308108"/>
              <a:gd name="connsiteY194" fmla="*/ 8145 h 1016482"/>
              <a:gd name="connsiteX195" fmla="*/ 1614318 w 2308108"/>
              <a:gd name="connsiteY195" fmla="*/ 14661 h 1016482"/>
              <a:gd name="connsiteX196" fmla="*/ 1492959 w 2308108"/>
              <a:gd name="connsiteY196" fmla="*/ 261451 h 1016482"/>
              <a:gd name="connsiteX197" fmla="*/ 1370785 w 2308108"/>
              <a:gd name="connsiteY197" fmla="*/ 15475 h 1016482"/>
              <a:gd name="connsiteX198" fmla="*/ 1360197 w 2308108"/>
              <a:gd name="connsiteY198" fmla="*/ 8959 h 1016482"/>
              <a:gd name="connsiteX199" fmla="*/ 1277119 w 2308108"/>
              <a:gd name="connsiteY199" fmla="*/ 8959 h 1016482"/>
              <a:gd name="connsiteX200" fmla="*/ 1274676 w 2308108"/>
              <a:gd name="connsiteY200" fmla="*/ 13032 h 1016482"/>
              <a:gd name="connsiteX201" fmla="*/ 1436759 w 2308108"/>
              <a:gd name="connsiteY201" fmla="*/ 323352 h 1016482"/>
              <a:gd name="connsiteX202" fmla="*/ 1459565 w 2308108"/>
              <a:gd name="connsiteY202" fmla="*/ 337199 h 1016482"/>
              <a:gd name="connsiteX203" fmla="*/ 1533683 w 2308108"/>
              <a:gd name="connsiteY203" fmla="*/ 337199 h 1016482"/>
              <a:gd name="connsiteX204" fmla="*/ 1544272 w 2308108"/>
              <a:gd name="connsiteY204" fmla="*/ 329868 h 1016482"/>
              <a:gd name="connsiteX205" fmla="*/ 2305819 w 2308108"/>
              <a:gd name="connsiteY205" fmla="*/ 679284 h 1016482"/>
              <a:gd name="connsiteX206" fmla="*/ 2297674 w 2308108"/>
              <a:gd name="connsiteY206" fmla="*/ 636116 h 1016482"/>
              <a:gd name="connsiteX207" fmla="*/ 2295231 w 2308108"/>
              <a:gd name="connsiteY207" fmla="*/ 634487 h 1016482"/>
              <a:gd name="connsiteX208" fmla="*/ 2252877 w 2308108"/>
              <a:gd name="connsiteY208" fmla="*/ 635302 h 1016482"/>
              <a:gd name="connsiteX209" fmla="*/ 2209709 w 2308108"/>
              <a:gd name="connsiteY209" fmla="*/ 636116 h 1016482"/>
              <a:gd name="connsiteX210" fmla="*/ 2167356 w 2308108"/>
              <a:gd name="connsiteY210" fmla="*/ 636931 h 1016482"/>
              <a:gd name="connsiteX211" fmla="*/ 2129889 w 2308108"/>
              <a:gd name="connsiteY211" fmla="*/ 637745 h 1016482"/>
              <a:gd name="connsiteX212" fmla="*/ 2128260 w 2308108"/>
              <a:gd name="connsiteY212" fmla="*/ 638560 h 1016482"/>
              <a:gd name="connsiteX213" fmla="*/ 2127446 w 2308108"/>
              <a:gd name="connsiteY213" fmla="*/ 640189 h 1016482"/>
              <a:gd name="connsiteX214" fmla="*/ 2131519 w 2308108"/>
              <a:gd name="connsiteY214" fmla="*/ 680913 h 1016482"/>
              <a:gd name="connsiteX215" fmla="*/ 2133147 w 2308108"/>
              <a:gd name="connsiteY215" fmla="*/ 725710 h 1016482"/>
              <a:gd name="connsiteX216" fmla="*/ 2131519 w 2308108"/>
              <a:gd name="connsiteY216" fmla="*/ 770507 h 1016482"/>
              <a:gd name="connsiteX217" fmla="*/ 2127446 w 2308108"/>
              <a:gd name="connsiteY217" fmla="*/ 811231 h 1016482"/>
              <a:gd name="connsiteX218" fmla="*/ 2128260 w 2308108"/>
              <a:gd name="connsiteY218" fmla="*/ 812861 h 1016482"/>
              <a:gd name="connsiteX219" fmla="*/ 2129889 w 2308108"/>
              <a:gd name="connsiteY219" fmla="*/ 813675 h 1016482"/>
              <a:gd name="connsiteX220" fmla="*/ 2132333 w 2308108"/>
              <a:gd name="connsiteY220" fmla="*/ 813675 h 1016482"/>
              <a:gd name="connsiteX221" fmla="*/ 2138034 w 2308108"/>
              <a:gd name="connsiteY221" fmla="*/ 813675 h 1016482"/>
              <a:gd name="connsiteX222" fmla="*/ 2150252 w 2308108"/>
              <a:gd name="connsiteY222" fmla="*/ 813675 h 1016482"/>
              <a:gd name="connsiteX223" fmla="*/ 2158397 w 2308108"/>
              <a:gd name="connsiteY223" fmla="*/ 813675 h 1016482"/>
              <a:gd name="connsiteX224" fmla="*/ 2162469 w 2308108"/>
              <a:gd name="connsiteY224" fmla="*/ 813675 h 1016482"/>
              <a:gd name="connsiteX225" fmla="*/ 2172243 w 2308108"/>
              <a:gd name="connsiteY225" fmla="*/ 813675 h 1016482"/>
              <a:gd name="connsiteX226" fmla="*/ 2174686 w 2308108"/>
              <a:gd name="connsiteY226" fmla="*/ 812046 h 1016482"/>
              <a:gd name="connsiteX227" fmla="*/ 2176315 w 2308108"/>
              <a:gd name="connsiteY227" fmla="*/ 800643 h 1016482"/>
              <a:gd name="connsiteX228" fmla="*/ 2177944 w 2308108"/>
              <a:gd name="connsiteY228" fmla="*/ 786797 h 1016482"/>
              <a:gd name="connsiteX229" fmla="*/ 2179573 w 2308108"/>
              <a:gd name="connsiteY229" fmla="*/ 772136 h 1016482"/>
              <a:gd name="connsiteX230" fmla="*/ 2180388 w 2308108"/>
              <a:gd name="connsiteY230" fmla="*/ 757475 h 1016482"/>
              <a:gd name="connsiteX231" fmla="*/ 2180388 w 2308108"/>
              <a:gd name="connsiteY231" fmla="*/ 756661 h 1016482"/>
              <a:gd name="connsiteX232" fmla="*/ 2181202 w 2308108"/>
              <a:gd name="connsiteY232" fmla="*/ 756661 h 1016482"/>
              <a:gd name="connsiteX233" fmla="*/ 2189347 w 2308108"/>
              <a:gd name="connsiteY233" fmla="*/ 756661 h 1016482"/>
              <a:gd name="connsiteX234" fmla="*/ 2198307 w 2308108"/>
              <a:gd name="connsiteY234" fmla="*/ 756661 h 1016482"/>
              <a:gd name="connsiteX235" fmla="*/ 2198307 w 2308108"/>
              <a:gd name="connsiteY235" fmla="*/ 756661 h 1016482"/>
              <a:gd name="connsiteX236" fmla="*/ 2215411 w 2308108"/>
              <a:gd name="connsiteY236" fmla="*/ 756661 h 1016482"/>
              <a:gd name="connsiteX237" fmla="*/ 2233330 w 2308108"/>
              <a:gd name="connsiteY237" fmla="*/ 756661 h 1016482"/>
              <a:gd name="connsiteX238" fmla="*/ 2242289 w 2308108"/>
              <a:gd name="connsiteY238" fmla="*/ 756661 h 1016482"/>
              <a:gd name="connsiteX239" fmla="*/ 2251248 w 2308108"/>
              <a:gd name="connsiteY239" fmla="*/ 756661 h 1016482"/>
              <a:gd name="connsiteX240" fmla="*/ 2252063 w 2308108"/>
              <a:gd name="connsiteY240" fmla="*/ 756661 h 1016482"/>
              <a:gd name="connsiteX241" fmla="*/ 2252063 w 2308108"/>
              <a:gd name="connsiteY241" fmla="*/ 757475 h 1016482"/>
              <a:gd name="connsiteX242" fmla="*/ 2250434 w 2308108"/>
              <a:gd name="connsiteY242" fmla="*/ 772136 h 1016482"/>
              <a:gd name="connsiteX243" fmla="*/ 2248805 w 2308108"/>
              <a:gd name="connsiteY243" fmla="*/ 786797 h 1016482"/>
              <a:gd name="connsiteX244" fmla="*/ 2246361 w 2308108"/>
              <a:gd name="connsiteY244" fmla="*/ 801457 h 1016482"/>
              <a:gd name="connsiteX245" fmla="*/ 2243918 w 2308108"/>
              <a:gd name="connsiteY245" fmla="*/ 812046 h 1016482"/>
              <a:gd name="connsiteX246" fmla="*/ 2244733 w 2308108"/>
              <a:gd name="connsiteY246" fmla="*/ 813675 h 1016482"/>
              <a:gd name="connsiteX247" fmla="*/ 2246361 w 2308108"/>
              <a:gd name="connsiteY247" fmla="*/ 814489 h 1016482"/>
              <a:gd name="connsiteX248" fmla="*/ 2255321 w 2308108"/>
              <a:gd name="connsiteY248" fmla="*/ 814489 h 1016482"/>
              <a:gd name="connsiteX249" fmla="*/ 2261837 w 2308108"/>
              <a:gd name="connsiteY249" fmla="*/ 814489 h 1016482"/>
              <a:gd name="connsiteX250" fmla="*/ 2268353 w 2308108"/>
              <a:gd name="connsiteY250" fmla="*/ 814489 h 1016482"/>
              <a:gd name="connsiteX251" fmla="*/ 2282199 w 2308108"/>
              <a:gd name="connsiteY251" fmla="*/ 814489 h 1016482"/>
              <a:gd name="connsiteX252" fmla="*/ 2292787 w 2308108"/>
              <a:gd name="connsiteY252" fmla="*/ 814489 h 1016482"/>
              <a:gd name="connsiteX253" fmla="*/ 2292787 w 2308108"/>
              <a:gd name="connsiteY253" fmla="*/ 814489 h 1016482"/>
              <a:gd name="connsiteX254" fmla="*/ 2295231 w 2308108"/>
              <a:gd name="connsiteY254" fmla="*/ 812861 h 1016482"/>
              <a:gd name="connsiteX255" fmla="*/ 2303376 w 2308108"/>
              <a:gd name="connsiteY255" fmla="*/ 769692 h 1016482"/>
              <a:gd name="connsiteX256" fmla="*/ 2306634 w 2308108"/>
              <a:gd name="connsiteY256" fmla="*/ 723267 h 1016482"/>
              <a:gd name="connsiteX257" fmla="*/ 2305819 w 2308108"/>
              <a:gd name="connsiteY257" fmla="*/ 679284 h 1016482"/>
              <a:gd name="connsiteX258" fmla="*/ 2255321 w 2308108"/>
              <a:gd name="connsiteY258" fmla="*/ 724081 h 1016482"/>
              <a:gd name="connsiteX259" fmla="*/ 2254506 w 2308108"/>
              <a:gd name="connsiteY259" fmla="*/ 724081 h 1016482"/>
              <a:gd name="connsiteX260" fmla="*/ 2236588 w 2308108"/>
              <a:gd name="connsiteY260" fmla="*/ 724081 h 1016482"/>
              <a:gd name="connsiteX261" fmla="*/ 2183646 w 2308108"/>
              <a:gd name="connsiteY261" fmla="*/ 724081 h 1016482"/>
              <a:gd name="connsiteX262" fmla="*/ 2183646 w 2308108"/>
              <a:gd name="connsiteY262" fmla="*/ 723267 h 1016482"/>
              <a:gd name="connsiteX263" fmla="*/ 2183646 w 2308108"/>
              <a:gd name="connsiteY263" fmla="*/ 711049 h 1016482"/>
              <a:gd name="connsiteX264" fmla="*/ 2182831 w 2308108"/>
              <a:gd name="connsiteY264" fmla="*/ 698832 h 1016482"/>
              <a:gd name="connsiteX265" fmla="*/ 2182017 w 2308108"/>
              <a:gd name="connsiteY265" fmla="*/ 686615 h 1016482"/>
              <a:gd name="connsiteX266" fmla="*/ 2181202 w 2308108"/>
              <a:gd name="connsiteY266" fmla="*/ 674397 h 1016482"/>
              <a:gd name="connsiteX267" fmla="*/ 2181202 w 2308108"/>
              <a:gd name="connsiteY267" fmla="*/ 673583 h 1016482"/>
              <a:gd name="connsiteX268" fmla="*/ 2182017 w 2308108"/>
              <a:gd name="connsiteY268" fmla="*/ 673583 h 1016482"/>
              <a:gd name="connsiteX269" fmla="*/ 2190976 w 2308108"/>
              <a:gd name="connsiteY269" fmla="*/ 673583 h 1016482"/>
              <a:gd name="connsiteX270" fmla="*/ 2199121 w 2308108"/>
              <a:gd name="connsiteY270" fmla="*/ 673583 h 1016482"/>
              <a:gd name="connsiteX271" fmla="*/ 2216225 w 2308108"/>
              <a:gd name="connsiteY271" fmla="*/ 673583 h 1016482"/>
              <a:gd name="connsiteX272" fmla="*/ 2217040 w 2308108"/>
              <a:gd name="connsiteY272" fmla="*/ 673583 h 1016482"/>
              <a:gd name="connsiteX273" fmla="*/ 2225999 w 2308108"/>
              <a:gd name="connsiteY273" fmla="*/ 673583 h 1016482"/>
              <a:gd name="connsiteX274" fmla="*/ 2234144 w 2308108"/>
              <a:gd name="connsiteY274" fmla="*/ 673583 h 1016482"/>
              <a:gd name="connsiteX275" fmla="*/ 2252063 w 2308108"/>
              <a:gd name="connsiteY275" fmla="*/ 673583 h 1016482"/>
              <a:gd name="connsiteX276" fmla="*/ 2252877 w 2308108"/>
              <a:gd name="connsiteY276" fmla="*/ 673583 h 1016482"/>
              <a:gd name="connsiteX277" fmla="*/ 2252877 w 2308108"/>
              <a:gd name="connsiteY277" fmla="*/ 674397 h 1016482"/>
              <a:gd name="connsiteX278" fmla="*/ 2254506 w 2308108"/>
              <a:gd name="connsiteY278" fmla="*/ 687429 h 1016482"/>
              <a:gd name="connsiteX279" fmla="*/ 2255321 w 2308108"/>
              <a:gd name="connsiteY279" fmla="*/ 700461 h 1016482"/>
              <a:gd name="connsiteX280" fmla="*/ 2256135 w 2308108"/>
              <a:gd name="connsiteY280" fmla="*/ 713493 h 1016482"/>
              <a:gd name="connsiteX281" fmla="*/ 2256135 w 2308108"/>
              <a:gd name="connsiteY281" fmla="*/ 726525 h 1016482"/>
              <a:gd name="connsiteX282" fmla="*/ 2256135 w 2308108"/>
              <a:gd name="connsiteY282" fmla="*/ 724081 h 1016482"/>
              <a:gd name="connsiteX283" fmla="*/ 1753595 w 2308108"/>
              <a:gd name="connsiteY283" fmla="*/ 700461 h 1016482"/>
              <a:gd name="connsiteX284" fmla="*/ 1753595 w 2308108"/>
              <a:gd name="connsiteY284" fmla="*/ 693945 h 1016482"/>
              <a:gd name="connsiteX285" fmla="*/ 1753595 w 2308108"/>
              <a:gd name="connsiteY285" fmla="*/ 687429 h 1016482"/>
              <a:gd name="connsiteX286" fmla="*/ 1753595 w 2308108"/>
              <a:gd name="connsiteY286" fmla="*/ 680913 h 1016482"/>
              <a:gd name="connsiteX287" fmla="*/ 1753595 w 2308108"/>
              <a:gd name="connsiteY287" fmla="*/ 680099 h 1016482"/>
              <a:gd name="connsiteX288" fmla="*/ 1754410 w 2308108"/>
              <a:gd name="connsiteY288" fmla="*/ 680099 h 1016482"/>
              <a:gd name="connsiteX289" fmla="*/ 1774772 w 2308108"/>
              <a:gd name="connsiteY289" fmla="*/ 680099 h 1016482"/>
              <a:gd name="connsiteX290" fmla="*/ 1783732 w 2308108"/>
              <a:gd name="connsiteY290" fmla="*/ 680099 h 1016482"/>
              <a:gd name="connsiteX291" fmla="*/ 1795134 w 2308108"/>
              <a:gd name="connsiteY291" fmla="*/ 680099 h 1016482"/>
              <a:gd name="connsiteX292" fmla="*/ 1815497 w 2308108"/>
              <a:gd name="connsiteY292" fmla="*/ 680099 h 1016482"/>
              <a:gd name="connsiteX293" fmla="*/ 1833415 w 2308108"/>
              <a:gd name="connsiteY293" fmla="*/ 680099 h 1016482"/>
              <a:gd name="connsiteX294" fmla="*/ 1835859 w 2308108"/>
              <a:gd name="connsiteY294" fmla="*/ 677655 h 1016482"/>
              <a:gd name="connsiteX295" fmla="*/ 1835859 w 2308108"/>
              <a:gd name="connsiteY295" fmla="*/ 671954 h 1016482"/>
              <a:gd name="connsiteX296" fmla="*/ 1835859 w 2308108"/>
              <a:gd name="connsiteY296" fmla="*/ 663809 h 1016482"/>
              <a:gd name="connsiteX297" fmla="*/ 1835859 w 2308108"/>
              <a:gd name="connsiteY297" fmla="*/ 661365 h 1016482"/>
              <a:gd name="connsiteX298" fmla="*/ 1835859 w 2308108"/>
              <a:gd name="connsiteY298" fmla="*/ 655664 h 1016482"/>
              <a:gd name="connsiteX299" fmla="*/ 1835859 w 2308108"/>
              <a:gd name="connsiteY299" fmla="*/ 650777 h 1016482"/>
              <a:gd name="connsiteX300" fmla="*/ 1835044 w 2308108"/>
              <a:gd name="connsiteY300" fmla="*/ 649148 h 1016482"/>
              <a:gd name="connsiteX301" fmla="*/ 1833415 w 2308108"/>
              <a:gd name="connsiteY301" fmla="*/ 648334 h 1016482"/>
              <a:gd name="connsiteX302" fmla="*/ 1806537 w 2308108"/>
              <a:gd name="connsiteY302" fmla="*/ 649148 h 1016482"/>
              <a:gd name="connsiteX303" fmla="*/ 1776401 w 2308108"/>
              <a:gd name="connsiteY303" fmla="*/ 649963 h 1016482"/>
              <a:gd name="connsiteX304" fmla="*/ 1747079 w 2308108"/>
              <a:gd name="connsiteY304" fmla="*/ 650777 h 1016482"/>
              <a:gd name="connsiteX305" fmla="*/ 1721016 w 2308108"/>
              <a:gd name="connsiteY305" fmla="*/ 651591 h 1016482"/>
              <a:gd name="connsiteX306" fmla="*/ 1718572 w 2308108"/>
              <a:gd name="connsiteY306" fmla="*/ 654035 h 1016482"/>
              <a:gd name="connsiteX307" fmla="*/ 1716129 w 2308108"/>
              <a:gd name="connsiteY307" fmla="*/ 689873 h 1016482"/>
              <a:gd name="connsiteX308" fmla="*/ 1715314 w 2308108"/>
              <a:gd name="connsiteY308" fmla="*/ 728968 h 1016482"/>
              <a:gd name="connsiteX309" fmla="*/ 1716129 w 2308108"/>
              <a:gd name="connsiteY309" fmla="*/ 768064 h 1016482"/>
              <a:gd name="connsiteX310" fmla="*/ 1718572 w 2308108"/>
              <a:gd name="connsiteY310" fmla="*/ 803901 h 1016482"/>
              <a:gd name="connsiteX311" fmla="*/ 1721016 w 2308108"/>
              <a:gd name="connsiteY311" fmla="*/ 806344 h 1016482"/>
              <a:gd name="connsiteX312" fmla="*/ 1747894 w 2308108"/>
              <a:gd name="connsiteY312" fmla="*/ 807159 h 1016482"/>
              <a:gd name="connsiteX313" fmla="*/ 1771514 w 2308108"/>
              <a:gd name="connsiteY313" fmla="*/ 807974 h 1016482"/>
              <a:gd name="connsiteX314" fmla="*/ 1778030 w 2308108"/>
              <a:gd name="connsiteY314" fmla="*/ 807974 h 1016482"/>
              <a:gd name="connsiteX315" fmla="*/ 1808981 w 2308108"/>
              <a:gd name="connsiteY315" fmla="*/ 808788 h 1016482"/>
              <a:gd name="connsiteX316" fmla="*/ 1836673 w 2308108"/>
              <a:gd name="connsiteY316" fmla="*/ 809602 h 1016482"/>
              <a:gd name="connsiteX317" fmla="*/ 1836673 w 2308108"/>
              <a:gd name="connsiteY317" fmla="*/ 809602 h 1016482"/>
              <a:gd name="connsiteX318" fmla="*/ 1838302 w 2308108"/>
              <a:gd name="connsiteY318" fmla="*/ 808788 h 1016482"/>
              <a:gd name="connsiteX319" fmla="*/ 1839117 w 2308108"/>
              <a:gd name="connsiteY319" fmla="*/ 807159 h 1016482"/>
              <a:gd name="connsiteX320" fmla="*/ 1839117 w 2308108"/>
              <a:gd name="connsiteY320" fmla="*/ 801457 h 1016482"/>
              <a:gd name="connsiteX321" fmla="*/ 1839117 w 2308108"/>
              <a:gd name="connsiteY321" fmla="*/ 792498 h 1016482"/>
              <a:gd name="connsiteX322" fmla="*/ 1839117 w 2308108"/>
              <a:gd name="connsiteY322" fmla="*/ 783539 h 1016482"/>
              <a:gd name="connsiteX323" fmla="*/ 1839117 w 2308108"/>
              <a:gd name="connsiteY323" fmla="*/ 777837 h 1016482"/>
              <a:gd name="connsiteX324" fmla="*/ 1836673 w 2308108"/>
              <a:gd name="connsiteY324" fmla="*/ 775394 h 1016482"/>
              <a:gd name="connsiteX325" fmla="*/ 1817940 w 2308108"/>
              <a:gd name="connsiteY325" fmla="*/ 775394 h 1016482"/>
              <a:gd name="connsiteX326" fmla="*/ 1796763 w 2308108"/>
              <a:gd name="connsiteY326" fmla="*/ 775394 h 1016482"/>
              <a:gd name="connsiteX327" fmla="*/ 1786989 w 2308108"/>
              <a:gd name="connsiteY327" fmla="*/ 775394 h 1016482"/>
              <a:gd name="connsiteX328" fmla="*/ 1775587 w 2308108"/>
              <a:gd name="connsiteY328" fmla="*/ 775394 h 1016482"/>
              <a:gd name="connsiteX329" fmla="*/ 1769071 w 2308108"/>
              <a:gd name="connsiteY329" fmla="*/ 775394 h 1016482"/>
              <a:gd name="connsiteX330" fmla="*/ 1754410 w 2308108"/>
              <a:gd name="connsiteY330" fmla="*/ 775394 h 1016482"/>
              <a:gd name="connsiteX331" fmla="*/ 1753595 w 2308108"/>
              <a:gd name="connsiteY331" fmla="*/ 775394 h 1016482"/>
              <a:gd name="connsiteX332" fmla="*/ 1753595 w 2308108"/>
              <a:gd name="connsiteY332" fmla="*/ 774579 h 1016482"/>
              <a:gd name="connsiteX333" fmla="*/ 1753595 w 2308108"/>
              <a:gd name="connsiteY333" fmla="*/ 767249 h 1016482"/>
              <a:gd name="connsiteX334" fmla="*/ 1753595 w 2308108"/>
              <a:gd name="connsiteY334" fmla="*/ 759919 h 1016482"/>
              <a:gd name="connsiteX335" fmla="*/ 1753595 w 2308108"/>
              <a:gd name="connsiteY335" fmla="*/ 752588 h 1016482"/>
              <a:gd name="connsiteX336" fmla="*/ 1753595 w 2308108"/>
              <a:gd name="connsiteY336" fmla="*/ 745258 h 1016482"/>
              <a:gd name="connsiteX337" fmla="*/ 1753595 w 2308108"/>
              <a:gd name="connsiteY337" fmla="*/ 744443 h 1016482"/>
              <a:gd name="connsiteX338" fmla="*/ 1754410 w 2308108"/>
              <a:gd name="connsiteY338" fmla="*/ 744443 h 1016482"/>
              <a:gd name="connsiteX339" fmla="*/ 1773143 w 2308108"/>
              <a:gd name="connsiteY339" fmla="*/ 744443 h 1016482"/>
              <a:gd name="connsiteX340" fmla="*/ 1791876 w 2308108"/>
              <a:gd name="connsiteY340" fmla="*/ 744443 h 1016482"/>
              <a:gd name="connsiteX341" fmla="*/ 1810610 w 2308108"/>
              <a:gd name="connsiteY341" fmla="*/ 744443 h 1016482"/>
              <a:gd name="connsiteX342" fmla="*/ 1826899 w 2308108"/>
              <a:gd name="connsiteY342" fmla="*/ 744443 h 1016482"/>
              <a:gd name="connsiteX343" fmla="*/ 1828528 w 2308108"/>
              <a:gd name="connsiteY343" fmla="*/ 743629 h 1016482"/>
              <a:gd name="connsiteX344" fmla="*/ 1829343 w 2308108"/>
              <a:gd name="connsiteY344" fmla="*/ 742000 h 1016482"/>
              <a:gd name="connsiteX345" fmla="*/ 1829343 w 2308108"/>
              <a:gd name="connsiteY345" fmla="*/ 737113 h 1016482"/>
              <a:gd name="connsiteX346" fmla="*/ 1829343 w 2308108"/>
              <a:gd name="connsiteY346" fmla="*/ 728968 h 1016482"/>
              <a:gd name="connsiteX347" fmla="*/ 1829343 w 2308108"/>
              <a:gd name="connsiteY347" fmla="*/ 720823 h 1016482"/>
              <a:gd name="connsiteX348" fmla="*/ 1829343 w 2308108"/>
              <a:gd name="connsiteY348" fmla="*/ 715936 h 1016482"/>
              <a:gd name="connsiteX349" fmla="*/ 1828528 w 2308108"/>
              <a:gd name="connsiteY349" fmla="*/ 714307 h 1016482"/>
              <a:gd name="connsiteX350" fmla="*/ 1826899 w 2308108"/>
              <a:gd name="connsiteY350" fmla="*/ 713493 h 1016482"/>
              <a:gd name="connsiteX351" fmla="*/ 1810610 w 2308108"/>
              <a:gd name="connsiteY351" fmla="*/ 713493 h 1016482"/>
              <a:gd name="connsiteX352" fmla="*/ 1791876 w 2308108"/>
              <a:gd name="connsiteY352" fmla="*/ 713493 h 1016482"/>
              <a:gd name="connsiteX353" fmla="*/ 1773143 w 2308108"/>
              <a:gd name="connsiteY353" fmla="*/ 713493 h 1016482"/>
              <a:gd name="connsiteX354" fmla="*/ 1764184 w 2308108"/>
              <a:gd name="connsiteY354" fmla="*/ 713493 h 1016482"/>
              <a:gd name="connsiteX355" fmla="*/ 1754410 w 2308108"/>
              <a:gd name="connsiteY355" fmla="*/ 713493 h 1016482"/>
              <a:gd name="connsiteX356" fmla="*/ 1753595 w 2308108"/>
              <a:gd name="connsiteY356" fmla="*/ 713493 h 1016482"/>
              <a:gd name="connsiteX357" fmla="*/ 1753595 w 2308108"/>
              <a:gd name="connsiteY357" fmla="*/ 712678 h 1016482"/>
              <a:gd name="connsiteX358" fmla="*/ 1753595 w 2308108"/>
              <a:gd name="connsiteY358" fmla="*/ 700461 h 1016482"/>
              <a:gd name="connsiteX359" fmla="*/ 2268353 w 2308108"/>
              <a:gd name="connsiteY359" fmla="*/ 855214 h 1016482"/>
              <a:gd name="connsiteX360" fmla="*/ 2239031 w 2308108"/>
              <a:gd name="connsiteY360" fmla="*/ 854399 h 1016482"/>
              <a:gd name="connsiteX361" fmla="*/ 2234959 w 2308108"/>
              <a:gd name="connsiteY361" fmla="*/ 856028 h 1016482"/>
              <a:gd name="connsiteX362" fmla="*/ 2121745 w 2308108"/>
              <a:gd name="connsiteY362" fmla="*/ 937477 h 1016482"/>
              <a:gd name="connsiteX363" fmla="*/ 1906719 w 2308108"/>
              <a:gd name="connsiteY363" fmla="*/ 982274 h 1016482"/>
              <a:gd name="connsiteX364" fmla="*/ 1906719 w 2308108"/>
              <a:gd name="connsiteY364" fmla="*/ 982274 h 1016482"/>
              <a:gd name="connsiteX365" fmla="*/ 1635494 w 2308108"/>
              <a:gd name="connsiteY365" fmla="*/ 905712 h 1016482"/>
              <a:gd name="connsiteX366" fmla="*/ 1555675 w 2308108"/>
              <a:gd name="connsiteY366" fmla="*/ 824263 h 1016482"/>
              <a:gd name="connsiteX367" fmla="*/ 1527167 w 2308108"/>
              <a:gd name="connsiteY367" fmla="*/ 728153 h 1016482"/>
              <a:gd name="connsiteX368" fmla="*/ 1555675 w 2308108"/>
              <a:gd name="connsiteY368" fmla="*/ 632044 h 1016482"/>
              <a:gd name="connsiteX369" fmla="*/ 1692509 w 2308108"/>
              <a:gd name="connsiteY369" fmla="*/ 519644 h 1016482"/>
              <a:gd name="connsiteX370" fmla="*/ 1907534 w 2308108"/>
              <a:gd name="connsiteY370" fmla="*/ 474847 h 1016482"/>
              <a:gd name="connsiteX371" fmla="*/ 1907534 w 2308108"/>
              <a:gd name="connsiteY371" fmla="*/ 474847 h 1016482"/>
              <a:gd name="connsiteX372" fmla="*/ 2178759 w 2308108"/>
              <a:gd name="connsiteY372" fmla="*/ 551409 h 1016482"/>
              <a:gd name="connsiteX373" fmla="*/ 2230886 w 2308108"/>
              <a:gd name="connsiteY373" fmla="*/ 596206 h 1016482"/>
              <a:gd name="connsiteX374" fmla="*/ 2234959 w 2308108"/>
              <a:gd name="connsiteY374" fmla="*/ 597835 h 1016482"/>
              <a:gd name="connsiteX375" fmla="*/ 2247990 w 2308108"/>
              <a:gd name="connsiteY375" fmla="*/ 597835 h 1016482"/>
              <a:gd name="connsiteX376" fmla="*/ 2265095 w 2308108"/>
              <a:gd name="connsiteY376" fmla="*/ 597835 h 1016482"/>
              <a:gd name="connsiteX377" fmla="*/ 2269982 w 2308108"/>
              <a:gd name="connsiteY377" fmla="*/ 594577 h 1016482"/>
              <a:gd name="connsiteX378" fmla="*/ 2269167 w 2308108"/>
              <a:gd name="connsiteY378" fmla="*/ 588876 h 1016482"/>
              <a:gd name="connsiteX379" fmla="*/ 2136405 w 2308108"/>
              <a:gd name="connsiteY379" fmla="*/ 489508 h 1016482"/>
              <a:gd name="connsiteX380" fmla="*/ 1907534 w 2308108"/>
              <a:gd name="connsiteY380" fmla="*/ 441453 h 1016482"/>
              <a:gd name="connsiteX381" fmla="*/ 1616761 w 2308108"/>
              <a:gd name="connsiteY381" fmla="*/ 523717 h 1016482"/>
              <a:gd name="connsiteX382" fmla="*/ 1527167 w 2308108"/>
              <a:gd name="connsiteY382" fmla="*/ 614939 h 1016482"/>
              <a:gd name="connsiteX383" fmla="*/ 1492959 w 2308108"/>
              <a:gd name="connsiteY383" fmla="*/ 728968 h 1016482"/>
              <a:gd name="connsiteX384" fmla="*/ 1492959 w 2308108"/>
              <a:gd name="connsiteY384" fmla="*/ 728968 h 1016482"/>
              <a:gd name="connsiteX385" fmla="*/ 1492959 w 2308108"/>
              <a:gd name="connsiteY385" fmla="*/ 728968 h 1016482"/>
              <a:gd name="connsiteX386" fmla="*/ 1527167 w 2308108"/>
              <a:gd name="connsiteY386" fmla="*/ 842996 h 1016482"/>
              <a:gd name="connsiteX387" fmla="*/ 1678662 w 2308108"/>
              <a:gd name="connsiteY387" fmla="*/ 968428 h 1016482"/>
              <a:gd name="connsiteX388" fmla="*/ 1907534 w 2308108"/>
              <a:gd name="connsiteY388" fmla="*/ 1016483 h 1016482"/>
              <a:gd name="connsiteX389" fmla="*/ 2064730 w 2308108"/>
              <a:gd name="connsiteY389" fmla="*/ 995306 h 1016482"/>
              <a:gd name="connsiteX390" fmla="*/ 2198307 w 2308108"/>
              <a:gd name="connsiteY390" fmla="*/ 934219 h 1016482"/>
              <a:gd name="connsiteX391" fmla="*/ 2273240 w 2308108"/>
              <a:gd name="connsiteY391" fmla="*/ 864173 h 1016482"/>
              <a:gd name="connsiteX392" fmla="*/ 2274054 w 2308108"/>
              <a:gd name="connsiteY392" fmla="*/ 858472 h 1016482"/>
              <a:gd name="connsiteX393" fmla="*/ 2268353 w 2308108"/>
              <a:gd name="connsiteY393" fmla="*/ 855214 h 1016482"/>
              <a:gd name="connsiteX394" fmla="*/ 1611874 w 2308108"/>
              <a:gd name="connsiteY394" fmla="*/ 737113 h 1016482"/>
              <a:gd name="connsiteX395" fmla="*/ 1623277 w 2308108"/>
              <a:gd name="connsiteY395" fmla="*/ 737113 h 1016482"/>
              <a:gd name="connsiteX396" fmla="*/ 1634680 w 2308108"/>
              <a:gd name="connsiteY396" fmla="*/ 737113 h 1016482"/>
              <a:gd name="connsiteX397" fmla="*/ 1634680 w 2308108"/>
              <a:gd name="connsiteY397" fmla="*/ 737113 h 1016482"/>
              <a:gd name="connsiteX398" fmla="*/ 1640381 w 2308108"/>
              <a:gd name="connsiteY398" fmla="*/ 737113 h 1016482"/>
              <a:gd name="connsiteX399" fmla="*/ 1646083 w 2308108"/>
              <a:gd name="connsiteY399" fmla="*/ 737113 h 1016482"/>
              <a:gd name="connsiteX400" fmla="*/ 1658300 w 2308108"/>
              <a:gd name="connsiteY400" fmla="*/ 737113 h 1016482"/>
              <a:gd name="connsiteX401" fmla="*/ 1659115 w 2308108"/>
              <a:gd name="connsiteY401" fmla="*/ 737113 h 1016482"/>
              <a:gd name="connsiteX402" fmla="*/ 1659115 w 2308108"/>
              <a:gd name="connsiteY402" fmla="*/ 737927 h 1016482"/>
              <a:gd name="connsiteX403" fmla="*/ 1659929 w 2308108"/>
              <a:gd name="connsiteY403" fmla="*/ 753403 h 1016482"/>
              <a:gd name="connsiteX404" fmla="*/ 1660744 w 2308108"/>
              <a:gd name="connsiteY404" fmla="*/ 768878 h 1016482"/>
              <a:gd name="connsiteX405" fmla="*/ 1662373 w 2308108"/>
              <a:gd name="connsiteY405" fmla="*/ 784353 h 1016482"/>
              <a:gd name="connsiteX406" fmla="*/ 1664001 w 2308108"/>
              <a:gd name="connsiteY406" fmla="*/ 797385 h 1016482"/>
              <a:gd name="connsiteX407" fmla="*/ 1666445 w 2308108"/>
              <a:gd name="connsiteY407" fmla="*/ 799014 h 1016482"/>
              <a:gd name="connsiteX408" fmla="*/ 1672961 w 2308108"/>
              <a:gd name="connsiteY408" fmla="*/ 799014 h 1016482"/>
              <a:gd name="connsiteX409" fmla="*/ 1681920 w 2308108"/>
              <a:gd name="connsiteY409" fmla="*/ 799014 h 1016482"/>
              <a:gd name="connsiteX410" fmla="*/ 1690880 w 2308108"/>
              <a:gd name="connsiteY410" fmla="*/ 799014 h 1016482"/>
              <a:gd name="connsiteX411" fmla="*/ 1696581 w 2308108"/>
              <a:gd name="connsiteY411" fmla="*/ 799014 h 1016482"/>
              <a:gd name="connsiteX412" fmla="*/ 1696581 w 2308108"/>
              <a:gd name="connsiteY412" fmla="*/ 799014 h 1016482"/>
              <a:gd name="connsiteX413" fmla="*/ 1698210 w 2308108"/>
              <a:gd name="connsiteY413" fmla="*/ 798200 h 1016482"/>
              <a:gd name="connsiteX414" fmla="*/ 1699025 w 2308108"/>
              <a:gd name="connsiteY414" fmla="*/ 796571 h 1016482"/>
              <a:gd name="connsiteX415" fmla="*/ 1695767 w 2308108"/>
              <a:gd name="connsiteY415" fmla="*/ 761548 h 1016482"/>
              <a:gd name="connsiteX416" fmla="*/ 1694952 w 2308108"/>
              <a:gd name="connsiteY416" fmla="*/ 723267 h 1016482"/>
              <a:gd name="connsiteX417" fmla="*/ 1695767 w 2308108"/>
              <a:gd name="connsiteY417" fmla="*/ 684986 h 1016482"/>
              <a:gd name="connsiteX418" fmla="*/ 1699025 w 2308108"/>
              <a:gd name="connsiteY418" fmla="*/ 649963 h 1016482"/>
              <a:gd name="connsiteX419" fmla="*/ 1698210 w 2308108"/>
              <a:gd name="connsiteY419" fmla="*/ 648334 h 1016482"/>
              <a:gd name="connsiteX420" fmla="*/ 1696581 w 2308108"/>
              <a:gd name="connsiteY420" fmla="*/ 647519 h 1016482"/>
              <a:gd name="connsiteX421" fmla="*/ 1695767 w 2308108"/>
              <a:gd name="connsiteY421" fmla="*/ 647519 h 1016482"/>
              <a:gd name="connsiteX422" fmla="*/ 1691694 w 2308108"/>
              <a:gd name="connsiteY422" fmla="*/ 647519 h 1016482"/>
              <a:gd name="connsiteX423" fmla="*/ 1687622 w 2308108"/>
              <a:gd name="connsiteY423" fmla="*/ 647519 h 1016482"/>
              <a:gd name="connsiteX424" fmla="*/ 1682735 w 2308108"/>
              <a:gd name="connsiteY424" fmla="*/ 647519 h 1016482"/>
              <a:gd name="connsiteX425" fmla="*/ 1677848 w 2308108"/>
              <a:gd name="connsiteY425" fmla="*/ 647519 h 1016482"/>
              <a:gd name="connsiteX426" fmla="*/ 1673775 w 2308108"/>
              <a:gd name="connsiteY426" fmla="*/ 647519 h 1016482"/>
              <a:gd name="connsiteX427" fmla="*/ 1672961 w 2308108"/>
              <a:gd name="connsiteY427" fmla="*/ 647519 h 1016482"/>
              <a:gd name="connsiteX428" fmla="*/ 1667260 w 2308108"/>
              <a:gd name="connsiteY428" fmla="*/ 647519 h 1016482"/>
              <a:gd name="connsiteX429" fmla="*/ 1664816 w 2308108"/>
              <a:gd name="connsiteY429" fmla="*/ 649148 h 1016482"/>
              <a:gd name="connsiteX430" fmla="*/ 1663187 w 2308108"/>
              <a:gd name="connsiteY430" fmla="*/ 661365 h 1016482"/>
              <a:gd name="connsiteX431" fmla="*/ 1661558 w 2308108"/>
              <a:gd name="connsiteY431" fmla="*/ 676026 h 1016482"/>
              <a:gd name="connsiteX432" fmla="*/ 1660744 w 2308108"/>
              <a:gd name="connsiteY432" fmla="*/ 690687 h 1016482"/>
              <a:gd name="connsiteX433" fmla="*/ 1659929 w 2308108"/>
              <a:gd name="connsiteY433" fmla="*/ 705348 h 1016482"/>
              <a:gd name="connsiteX434" fmla="*/ 1659929 w 2308108"/>
              <a:gd name="connsiteY434" fmla="*/ 706162 h 1016482"/>
              <a:gd name="connsiteX435" fmla="*/ 1659115 w 2308108"/>
              <a:gd name="connsiteY435" fmla="*/ 706162 h 1016482"/>
              <a:gd name="connsiteX436" fmla="*/ 1646897 w 2308108"/>
              <a:gd name="connsiteY436" fmla="*/ 706162 h 1016482"/>
              <a:gd name="connsiteX437" fmla="*/ 1638753 w 2308108"/>
              <a:gd name="connsiteY437" fmla="*/ 706162 h 1016482"/>
              <a:gd name="connsiteX438" fmla="*/ 1634680 w 2308108"/>
              <a:gd name="connsiteY438" fmla="*/ 706162 h 1016482"/>
              <a:gd name="connsiteX439" fmla="*/ 1623277 w 2308108"/>
              <a:gd name="connsiteY439" fmla="*/ 706162 h 1016482"/>
              <a:gd name="connsiteX440" fmla="*/ 1611874 w 2308108"/>
              <a:gd name="connsiteY440" fmla="*/ 706162 h 1016482"/>
              <a:gd name="connsiteX441" fmla="*/ 1611060 w 2308108"/>
              <a:gd name="connsiteY441" fmla="*/ 706162 h 1016482"/>
              <a:gd name="connsiteX442" fmla="*/ 1611060 w 2308108"/>
              <a:gd name="connsiteY442" fmla="*/ 705348 h 1016482"/>
              <a:gd name="connsiteX443" fmla="*/ 1611874 w 2308108"/>
              <a:gd name="connsiteY443" fmla="*/ 691501 h 1016482"/>
              <a:gd name="connsiteX444" fmla="*/ 1613503 w 2308108"/>
              <a:gd name="connsiteY444" fmla="*/ 677655 h 1016482"/>
              <a:gd name="connsiteX445" fmla="*/ 1615132 w 2308108"/>
              <a:gd name="connsiteY445" fmla="*/ 663809 h 1016482"/>
              <a:gd name="connsiteX446" fmla="*/ 1616761 w 2308108"/>
              <a:gd name="connsiteY446" fmla="*/ 653221 h 1016482"/>
              <a:gd name="connsiteX447" fmla="*/ 1615947 w 2308108"/>
              <a:gd name="connsiteY447" fmla="*/ 651591 h 1016482"/>
              <a:gd name="connsiteX448" fmla="*/ 1614318 w 2308108"/>
              <a:gd name="connsiteY448" fmla="*/ 650777 h 1016482"/>
              <a:gd name="connsiteX449" fmla="*/ 1609431 w 2308108"/>
              <a:gd name="connsiteY449" fmla="*/ 650777 h 1016482"/>
              <a:gd name="connsiteX450" fmla="*/ 1600471 w 2308108"/>
              <a:gd name="connsiteY450" fmla="*/ 650777 h 1016482"/>
              <a:gd name="connsiteX451" fmla="*/ 1592327 w 2308108"/>
              <a:gd name="connsiteY451" fmla="*/ 650777 h 1016482"/>
              <a:gd name="connsiteX452" fmla="*/ 1588254 w 2308108"/>
              <a:gd name="connsiteY452" fmla="*/ 650777 h 1016482"/>
              <a:gd name="connsiteX453" fmla="*/ 1586625 w 2308108"/>
              <a:gd name="connsiteY453" fmla="*/ 650777 h 1016482"/>
              <a:gd name="connsiteX454" fmla="*/ 1584182 w 2308108"/>
              <a:gd name="connsiteY454" fmla="*/ 652406 h 1016482"/>
              <a:gd name="connsiteX455" fmla="*/ 1579295 w 2308108"/>
              <a:gd name="connsiteY455" fmla="*/ 685800 h 1016482"/>
              <a:gd name="connsiteX456" fmla="*/ 1577666 w 2308108"/>
              <a:gd name="connsiteY456" fmla="*/ 721638 h 1016482"/>
              <a:gd name="connsiteX457" fmla="*/ 1579295 w 2308108"/>
              <a:gd name="connsiteY457" fmla="*/ 757475 h 1016482"/>
              <a:gd name="connsiteX458" fmla="*/ 1584182 w 2308108"/>
              <a:gd name="connsiteY458" fmla="*/ 790869 h 1016482"/>
              <a:gd name="connsiteX459" fmla="*/ 1586625 w 2308108"/>
              <a:gd name="connsiteY459" fmla="*/ 792498 h 1016482"/>
              <a:gd name="connsiteX460" fmla="*/ 1592327 w 2308108"/>
              <a:gd name="connsiteY460" fmla="*/ 792498 h 1016482"/>
              <a:gd name="connsiteX461" fmla="*/ 1600471 w 2308108"/>
              <a:gd name="connsiteY461" fmla="*/ 792498 h 1016482"/>
              <a:gd name="connsiteX462" fmla="*/ 1609431 w 2308108"/>
              <a:gd name="connsiteY462" fmla="*/ 792498 h 1016482"/>
              <a:gd name="connsiteX463" fmla="*/ 1610245 w 2308108"/>
              <a:gd name="connsiteY463" fmla="*/ 792498 h 1016482"/>
              <a:gd name="connsiteX464" fmla="*/ 1614318 w 2308108"/>
              <a:gd name="connsiteY464" fmla="*/ 792498 h 1016482"/>
              <a:gd name="connsiteX465" fmla="*/ 1615947 w 2308108"/>
              <a:gd name="connsiteY465" fmla="*/ 791684 h 1016482"/>
              <a:gd name="connsiteX466" fmla="*/ 1616761 w 2308108"/>
              <a:gd name="connsiteY466" fmla="*/ 790055 h 1016482"/>
              <a:gd name="connsiteX467" fmla="*/ 1615132 w 2308108"/>
              <a:gd name="connsiteY467" fmla="*/ 778652 h 1016482"/>
              <a:gd name="connsiteX468" fmla="*/ 1613503 w 2308108"/>
              <a:gd name="connsiteY468" fmla="*/ 763177 h 1016482"/>
              <a:gd name="connsiteX469" fmla="*/ 1611874 w 2308108"/>
              <a:gd name="connsiteY469" fmla="*/ 747701 h 1016482"/>
              <a:gd name="connsiteX470" fmla="*/ 1611060 w 2308108"/>
              <a:gd name="connsiteY470" fmla="*/ 732226 h 1016482"/>
              <a:gd name="connsiteX471" fmla="*/ 1611060 w 2308108"/>
              <a:gd name="connsiteY471" fmla="*/ 731412 h 1016482"/>
              <a:gd name="connsiteX472" fmla="*/ 1611874 w 2308108"/>
              <a:gd name="connsiteY472" fmla="*/ 731412 h 1016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</a:cxnLst>
            <a:rect l="l" t="t" r="r" b="b"/>
            <a:pathLst>
              <a:path w="2308108" h="1016482">
                <a:moveTo>
                  <a:pt x="607609" y="0"/>
                </a:moveTo>
                <a:cubicBezTo>
                  <a:pt x="490323" y="0"/>
                  <a:pt x="382810" y="45611"/>
                  <a:pt x="382810" y="172672"/>
                </a:cubicBezTo>
                <a:cubicBezTo>
                  <a:pt x="382810" y="298918"/>
                  <a:pt x="487879" y="345343"/>
                  <a:pt x="607609" y="345343"/>
                </a:cubicBezTo>
                <a:cubicBezTo>
                  <a:pt x="721638" y="345343"/>
                  <a:pt x="830779" y="302176"/>
                  <a:pt x="830779" y="172672"/>
                </a:cubicBezTo>
                <a:cubicBezTo>
                  <a:pt x="831594" y="46426"/>
                  <a:pt x="728153" y="0"/>
                  <a:pt x="607609" y="0"/>
                </a:cubicBezTo>
                <a:close/>
                <a:moveTo>
                  <a:pt x="607609" y="278555"/>
                </a:moveTo>
                <a:cubicBezTo>
                  <a:pt x="511499" y="278555"/>
                  <a:pt x="469146" y="235387"/>
                  <a:pt x="469146" y="172672"/>
                </a:cubicBezTo>
                <a:cubicBezTo>
                  <a:pt x="469146" y="108327"/>
                  <a:pt x="513943" y="66788"/>
                  <a:pt x="607609" y="66788"/>
                </a:cubicBezTo>
                <a:cubicBezTo>
                  <a:pt x="699646" y="66788"/>
                  <a:pt x="744443" y="107513"/>
                  <a:pt x="744443" y="172672"/>
                </a:cubicBezTo>
                <a:cubicBezTo>
                  <a:pt x="745258" y="231315"/>
                  <a:pt x="708606" y="278555"/>
                  <a:pt x="607609" y="278555"/>
                </a:cubicBezTo>
                <a:close/>
                <a:moveTo>
                  <a:pt x="1865995" y="336384"/>
                </a:moveTo>
                <a:lnTo>
                  <a:pt x="1949073" y="336384"/>
                </a:lnTo>
                <a:cubicBezTo>
                  <a:pt x="1953960" y="336384"/>
                  <a:pt x="1958032" y="333941"/>
                  <a:pt x="1959661" y="329868"/>
                </a:cubicBezTo>
                <a:lnTo>
                  <a:pt x="1987354" y="273668"/>
                </a:lnTo>
                <a:lnTo>
                  <a:pt x="2175501" y="273668"/>
                </a:lnTo>
                <a:lnTo>
                  <a:pt x="2187718" y="298103"/>
                </a:lnTo>
                <a:cubicBezTo>
                  <a:pt x="2199121" y="321723"/>
                  <a:pt x="2223556" y="336384"/>
                  <a:pt x="2249620" y="336384"/>
                </a:cubicBezTo>
                <a:lnTo>
                  <a:pt x="2297674" y="336384"/>
                </a:lnTo>
                <a:cubicBezTo>
                  <a:pt x="2299303" y="336384"/>
                  <a:pt x="2300932" y="333941"/>
                  <a:pt x="2300118" y="332312"/>
                </a:cubicBezTo>
                <a:lnTo>
                  <a:pt x="2133962" y="14661"/>
                </a:lnTo>
                <a:cubicBezTo>
                  <a:pt x="2132333" y="10589"/>
                  <a:pt x="2128260" y="8145"/>
                  <a:pt x="2123374" y="8145"/>
                </a:cubicBezTo>
                <a:lnTo>
                  <a:pt x="2049255" y="8145"/>
                </a:lnTo>
                <a:cubicBezTo>
                  <a:pt x="2039481" y="8145"/>
                  <a:pt x="2030522" y="13846"/>
                  <a:pt x="2026449" y="21991"/>
                </a:cubicBezTo>
                <a:lnTo>
                  <a:pt x="1864366" y="332312"/>
                </a:lnTo>
                <a:cubicBezTo>
                  <a:pt x="1862737" y="333941"/>
                  <a:pt x="1864366" y="336384"/>
                  <a:pt x="1865995" y="336384"/>
                </a:cubicBezTo>
                <a:close/>
                <a:moveTo>
                  <a:pt x="2082649" y="83078"/>
                </a:moveTo>
                <a:lnTo>
                  <a:pt x="2146994" y="212582"/>
                </a:lnTo>
                <a:lnTo>
                  <a:pt x="2018304" y="212582"/>
                </a:lnTo>
                <a:lnTo>
                  <a:pt x="2082649" y="83078"/>
                </a:lnTo>
                <a:close/>
                <a:moveTo>
                  <a:pt x="1754410" y="336384"/>
                </a:moveTo>
                <a:lnTo>
                  <a:pt x="1815497" y="336384"/>
                </a:lnTo>
                <a:cubicBezTo>
                  <a:pt x="1822013" y="336384"/>
                  <a:pt x="1827714" y="330683"/>
                  <a:pt x="1827714" y="324167"/>
                </a:cubicBezTo>
                <a:lnTo>
                  <a:pt x="1827714" y="20362"/>
                </a:lnTo>
                <a:cubicBezTo>
                  <a:pt x="1827714" y="13846"/>
                  <a:pt x="1822013" y="8145"/>
                  <a:pt x="1815497" y="8145"/>
                </a:cubicBezTo>
                <a:lnTo>
                  <a:pt x="1768256" y="8145"/>
                </a:lnTo>
                <a:cubicBezTo>
                  <a:pt x="1753595" y="8145"/>
                  <a:pt x="1742193" y="19548"/>
                  <a:pt x="1742193" y="34209"/>
                </a:cubicBezTo>
                <a:lnTo>
                  <a:pt x="1742193" y="324167"/>
                </a:lnTo>
                <a:cubicBezTo>
                  <a:pt x="1743007" y="330683"/>
                  <a:pt x="1747894" y="336384"/>
                  <a:pt x="1754410" y="336384"/>
                </a:cubicBezTo>
                <a:close/>
                <a:moveTo>
                  <a:pt x="355932" y="8959"/>
                </a:moveTo>
                <a:lnTo>
                  <a:pt x="26064" y="8959"/>
                </a:lnTo>
                <a:cubicBezTo>
                  <a:pt x="11403" y="8959"/>
                  <a:pt x="0" y="20362"/>
                  <a:pt x="0" y="35023"/>
                </a:cubicBezTo>
                <a:lnTo>
                  <a:pt x="0" y="108327"/>
                </a:lnTo>
                <a:cubicBezTo>
                  <a:pt x="0" y="136020"/>
                  <a:pt x="7330" y="156382"/>
                  <a:pt x="34209" y="158825"/>
                </a:cubicBezTo>
                <a:cubicBezTo>
                  <a:pt x="65159" y="161269"/>
                  <a:pt x="231315" y="169414"/>
                  <a:pt x="231315" y="169414"/>
                </a:cubicBezTo>
                <a:cubicBezTo>
                  <a:pt x="236202" y="171857"/>
                  <a:pt x="236202" y="178373"/>
                  <a:pt x="231315" y="180817"/>
                </a:cubicBezTo>
                <a:cubicBezTo>
                  <a:pt x="231315" y="180817"/>
                  <a:pt x="61087" y="190590"/>
                  <a:pt x="33394" y="193034"/>
                </a:cubicBezTo>
                <a:cubicBezTo>
                  <a:pt x="10588" y="195477"/>
                  <a:pt x="814" y="213396"/>
                  <a:pt x="814" y="242718"/>
                </a:cubicBezTo>
                <a:lnTo>
                  <a:pt x="814" y="324167"/>
                </a:lnTo>
                <a:cubicBezTo>
                  <a:pt x="814" y="330683"/>
                  <a:pt x="5701" y="336384"/>
                  <a:pt x="12217" y="336384"/>
                </a:cubicBezTo>
                <a:lnTo>
                  <a:pt x="74119" y="336384"/>
                </a:lnTo>
                <a:cubicBezTo>
                  <a:pt x="80634" y="336384"/>
                  <a:pt x="86336" y="330683"/>
                  <a:pt x="86336" y="324167"/>
                </a:cubicBezTo>
                <a:lnTo>
                  <a:pt x="86336" y="264709"/>
                </a:lnTo>
                <a:cubicBezTo>
                  <a:pt x="86336" y="250863"/>
                  <a:pt x="96924" y="245161"/>
                  <a:pt x="115657" y="243532"/>
                </a:cubicBezTo>
                <a:cubicBezTo>
                  <a:pt x="141721" y="241089"/>
                  <a:pt x="223985" y="234573"/>
                  <a:pt x="275297" y="229686"/>
                </a:cubicBezTo>
                <a:cubicBezTo>
                  <a:pt x="338828" y="223985"/>
                  <a:pt x="338828" y="122988"/>
                  <a:pt x="275297" y="117286"/>
                </a:cubicBezTo>
                <a:lnTo>
                  <a:pt x="108327" y="102626"/>
                </a:lnTo>
                <a:cubicBezTo>
                  <a:pt x="87150" y="100997"/>
                  <a:pt x="87150" y="95295"/>
                  <a:pt x="87150" y="82263"/>
                </a:cubicBezTo>
                <a:lnTo>
                  <a:pt x="364891" y="82263"/>
                </a:lnTo>
                <a:cubicBezTo>
                  <a:pt x="367335" y="82263"/>
                  <a:pt x="369778" y="79820"/>
                  <a:pt x="369778" y="77376"/>
                </a:cubicBezTo>
                <a:lnTo>
                  <a:pt x="369778" y="20362"/>
                </a:lnTo>
                <a:cubicBezTo>
                  <a:pt x="368149" y="13846"/>
                  <a:pt x="362448" y="8959"/>
                  <a:pt x="355932" y="8959"/>
                </a:cubicBezTo>
                <a:close/>
                <a:moveTo>
                  <a:pt x="1187525" y="215025"/>
                </a:moveTo>
                <a:cubicBezTo>
                  <a:pt x="1203001" y="210138"/>
                  <a:pt x="1262458" y="186518"/>
                  <a:pt x="1262458" y="116472"/>
                </a:cubicBezTo>
                <a:cubicBezTo>
                  <a:pt x="1262458" y="47241"/>
                  <a:pt x="1216032" y="9774"/>
                  <a:pt x="1132140" y="8959"/>
                </a:cubicBezTo>
                <a:lnTo>
                  <a:pt x="912228" y="8959"/>
                </a:lnTo>
                <a:cubicBezTo>
                  <a:pt x="897567" y="8959"/>
                  <a:pt x="886164" y="20362"/>
                  <a:pt x="886164" y="35023"/>
                </a:cubicBezTo>
                <a:lnTo>
                  <a:pt x="886164" y="324981"/>
                </a:lnTo>
                <a:cubicBezTo>
                  <a:pt x="886164" y="331497"/>
                  <a:pt x="891866" y="337199"/>
                  <a:pt x="898382" y="337199"/>
                </a:cubicBezTo>
                <a:lnTo>
                  <a:pt x="959468" y="337199"/>
                </a:lnTo>
                <a:cubicBezTo>
                  <a:pt x="965984" y="337199"/>
                  <a:pt x="971686" y="331497"/>
                  <a:pt x="971686" y="324981"/>
                </a:cubicBezTo>
                <a:lnTo>
                  <a:pt x="971686" y="223985"/>
                </a:lnTo>
                <a:lnTo>
                  <a:pt x="1046619" y="223985"/>
                </a:lnTo>
                <a:cubicBezTo>
                  <a:pt x="1085714" y="223985"/>
                  <a:pt x="1089787" y="228057"/>
                  <a:pt x="1110963" y="250048"/>
                </a:cubicBezTo>
                <a:lnTo>
                  <a:pt x="1184267" y="333126"/>
                </a:lnTo>
                <a:cubicBezTo>
                  <a:pt x="1186711" y="335570"/>
                  <a:pt x="1189969" y="337199"/>
                  <a:pt x="1193227" y="337199"/>
                </a:cubicBezTo>
                <a:lnTo>
                  <a:pt x="1279563" y="337199"/>
                </a:lnTo>
                <a:cubicBezTo>
                  <a:pt x="1282006" y="337199"/>
                  <a:pt x="1282821" y="334755"/>
                  <a:pt x="1282006" y="333126"/>
                </a:cubicBezTo>
                <a:lnTo>
                  <a:pt x="1187525" y="215025"/>
                </a:lnTo>
                <a:close/>
                <a:moveTo>
                  <a:pt x="1119108" y="157197"/>
                </a:moveTo>
                <a:lnTo>
                  <a:pt x="970871" y="157197"/>
                </a:lnTo>
                <a:lnTo>
                  <a:pt x="970871" y="81449"/>
                </a:lnTo>
                <a:lnTo>
                  <a:pt x="1119108" y="81449"/>
                </a:lnTo>
                <a:cubicBezTo>
                  <a:pt x="1166349" y="81449"/>
                  <a:pt x="1176122" y="101811"/>
                  <a:pt x="1176122" y="118915"/>
                </a:cubicBezTo>
                <a:cubicBezTo>
                  <a:pt x="1176122" y="136020"/>
                  <a:pt x="1165534" y="157197"/>
                  <a:pt x="1119108" y="157197"/>
                </a:cubicBezTo>
                <a:close/>
                <a:moveTo>
                  <a:pt x="1655042" y="872318"/>
                </a:moveTo>
                <a:cubicBezTo>
                  <a:pt x="1721830" y="917930"/>
                  <a:pt x="1810610" y="942364"/>
                  <a:pt x="1906719" y="942364"/>
                </a:cubicBezTo>
                <a:cubicBezTo>
                  <a:pt x="2002829" y="942364"/>
                  <a:pt x="2091608" y="917930"/>
                  <a:pt x="2158397" y="872318"/>
                </a:cubicBezTo>
                <a:cubicBezTo>
                  <a:pt x="2162469" y="869875"/>
                  <a:pt x="2165727" y="867431"/>
                  <a:pt x="2169799" y="864173"/>
                </a:cubicBezTo>
                <a:cubicBezTo>
                  <a:pt x="2171428" y="862544"/>
                  <a:pt x="2172243" y="860101"/>
                  <a:pt x="2171428" y="857657"/>
                </a:cubicBezTo>
                <a:cubicBezTo>
                  <a:pt x="2170614" y="855214"/>
                  <a:pt x="2168171" y="853585"/>
                  <a:pt x="2165727" y="853585"/>
                </a:cubicBezTo>
                <a:cubicBezTo>
                  <a:pt x="2066359" y="851956"/>
                  <a:pt x="1960476" y="851956"/>
                  <a:pt x="1910792" y="850327"/>
                </a:cubicBezTo>
                <a:cubicBezTo>
                  <a:pt x="1791876" y="846254"/>
                  <a:pt x="1711242" y="838924"/>
                  <a:pt x="1623277" y="833223"/>
                </a:cubicBezTo>
                <a:cubicBezTo>
                  <a:pt x="1620834" y="833223"/>
                  <a:pt x="1618390" y="834852"/>
                  <a:pt x="1617576" y="836481"/>
                </a:cubicBezTo>
                <a:cubicBezTo>
                  <a:pt x="1616761" y="838924"/>
                  <a:pt x="1616761" y="841368"/>
                  <a:pt x="1619205" y="842996"/>
                </a:cubicBezTo>
                <a:cubicBezTo>
                  <a:pt x="1629793" y="853585"/>
                  <a:pt x="1642010" y="862544"/>
                  <a:pt x="1655042" y="872318"/>
                </a:cubicBezTo>
                <a:close/>
                <a:moveTo>
                  <a:pt x="2164098" y="595392"/>
                </a:moveTo>
                <a:cubicBezTo>
                  <a:pt x="2164912" y="592948"/>
                  <a:pt x="2164098" y="590505"/>
                  <a:pt x="2161655" y="588876"/>
                </a:cubicBezTo>
                <a:cubicBezTo>
                  <a:pt x="2160026" y="588061"/>
                  <a:pt x="2159211" y="587247"/>
                  <a:pt x="2157582" y="585618"/>
                </a:cubicBezTo>
                <a:cubicBezTo>
                  <a:pt x="2091608" y="540007"/>
                  <a:pt x="2002015" y="515572"/>
                  <a:pt x="1905905" y="515572"/>
                </a:cubicBezTo>
                <a:cubicBezTo>
                  <a:pt x="1809795" y="515572"/>
                  <a:pt x="1721016" y="540007"/>
                  <a:pt x="1654228" y="585618"/>
                </a:cubicBezTo>
                <a:cubicBezTo>
                  <a:pt x="1645268" y="592134"/>
                  <a:pt x="1637123" y="597835"/>
                  <a:pt x="1628979" y="605166"/>
                </a:cubicBezTo>
                <a:cubicBezTo>
                  <a:pt x="1627349" y="606795"/>
                  <a:pt x="1626535" y="609238"/>
                  <a:pt x="1627349" y="611682"/>
                </a:cubicBezTo>
                <a:cubicBezTo>
                  <a:pt x="1628164" y="614125"/>
                  <a:pt x="1630608" y="614939"/>
                  <a:pt x="1633051" y="614939"/>
                </a:cubicBezTo>
                <a:lnTo>
                  <a:pt x="1633051" y="614939"/>
                </a:lnTo>
                <a:cubicBezTo>
                  <a:pt x="1698210" y="611682"/>
                  <a:pt x="1818754" y="604351"/>
                  <a:pt x="1939299" y="601908"/>
                </a:cubicBezTo>
                <a:cubicBezTo>
                  <a:pt x="1993870" y="601093"/>
                  <a:pt x="2074504" y="600279"/>
                  <a:pt x="2157582" y="598650"/>
                </a:cubicBezTo>
                <a:cubicBezTo>
                  <a:pt x="2161655" y="598650"/>
                  <a:pt x="2164098" y="597021"/>
                  <a:pt x="2164098" y="595392"/>
                </a:cubicBezTo>
                <a:close/>
                <a:moveTo>
                  <a:pt x="1903462" y="739556"/>
                </a:moveTo>
                <a:lnTo>
                  <a:pt x="1903462" y="706977"/>
                </a:lnTo>
                <a:cubicBezTo>
                  <a:pt x="1903462" y="696388"/>
                  <a:pt x="1903462" y="685800"/>
                  <a:pt x="1903462" y="674397"/>
                </a:cubicBezTo>
                <a:cubicBezTo>
                  <a:pt x="1903462" y="664623"/>
                  <a:pt x="1903462" y="654849"/>
                  <a:pt x="1903462" y="645076"/>
                </a:cubicBezTo>
                <a:cubicBezTo>
                  <a:pt x="1903462" y="644261"/>
                  <a:pt x="1903462" y="644261"/>
                  <a:pt x="1902647" y="643447"/>
                </a:cubicBezTo>
                <a:cubicBezTo>
                  <a:pt x="1901832" y="642632"/>
                  <a:pt x="1901832" y="642632"/>
                  <a:pt x="1901018" y="642632"/>
                </a:cubicBezTo>
                <a:lnTo>
                  <a:pt x="1893688" y="642632"/>
                </a:lnTo>
                <a:lnTo>
                  <a:pt x="1883099" y="642632"/>
                </a:lnTo>
                <a:lnTo>
                  <a:pt x="1872511" y="642632"/>
                </a:lnTo>
                <a:lnTo>
                  <a:pt x="1866810" y="642632"/>
                </a:lnTo>
                <a:lnTo>
                  <a:pt x="1865180" y="642632"/>
                </a:lnTo>
                <a:cubicBezTo>
                  <a:pt x="1863551" y="642632"/>
                  <a:pt x="1862737" y="643447"/>
                  <a:pt x="1862737" y="645076"/>
                </a:cubicBezTo>
                <a:cubicBezTo>
                  <a:pt x="1862737" y="657293"/>
                  <a:pt x="1861923" y="670325"/>
                  <a:pt x="1861923" y="683357"/>
                </a:cubicBezTo>
                <a:cubicBezTo>
                  <a:pt x="1861923" y="697203"/>
                  <a:pt x="1861923" y="710235"/>
                  <a:pt x="1861923" y="724081"/>
                </a:cubicBezTo>
                <a:cubicBezTo>
                  <a:pt x="1861923" y="737927"/>
                  <a:pt x="1861923" y="751774"/>
                  <a:pt x="1861923" y="764805"/>
                </a:cubicBezTo>
                <a:cubicBezTo>
                  <a:pt x="1861923" y="777837"/>
                  <a:pt x="1861923" y="790869"/>
                  <a:pt x="1862737" y="803087"/>
                </a:cubicBezTo>
                <a:cubicBezTo>
                  <a:pt x="1862737" y="803901"/>
                  <a:pt x="1863551" y="805530"/>
                  <a:pt x="1865180" y="805530"/>
                </a:cubicBezTo>
                <a:lnTo>
                  <a:pt x="1870882" y="805530"/>
                </a:lnTo>
                <a:lnTo>
                  <a:pt x="1879841" y="805530"/>
                </a:lnTo>
                <a:lnTo>
                  <a:pt x="1888801" y="805530"/>
                </a:lnTo>
                <a:lnTo>
                  <a:pt x="1897760" y="805530"/>
                </a:lnTo>
                <a:lnTo>
                  <a:pt x="1905905" y="805530"/>
                </a:lnTo>
                <a:lnTo>
                  <a:pt x="1915679" y="805530"/>
                </a:lnTo>
                <a:lnTo>
                  <a:pt x="1933597" y="806344"/>
                </a:lnTo>
                <a:lnTo>
                  <a:pt x="1952331" y="807159"/>
                </a:lnTo>
                <a:cubicBezTo>
                  <a:pt x="1957218" y="807159"/>
                  <a:pt x="1962919" y="807159"/>
                  <a:pt x="1967806" y="807159"/>
                </a:cubicBezTo>
                <a:lnTo>
                  <a:pt x="1967806" y="807159"/>
                </a:lnTo>
                <a:cubicBezTo>
                  <a:pt x="1969435" y="807159"/>
                  <a:pt x="1970249" y="806344"/>
                  <a:pt x="1970249" y="804716"/>
                </a:cubicBezTo>
                <a:cubicBezTo>
                  <a:pt x="1970249" y="802272"/>
                  <a:pt x="1970249" y="800643"/>
                  <a:pt x="1970249" y="798200"/>
                </a:cubicBezTo>
                <a:lnTo>
                  <a:pt x="1970249" y="788426"/>
                </a:lnTo>
                <a:cubicBezTo>
                  <a:pt x="1970249" y="785168"/>
                  <a:pt x="1970249" y="781910"/>
                  <a:pt x="1970249" y="778652"/>
                </a:cubicBezTo>
                <a:cubicBezTo>
                  <a:pt x="1970249" y="776208"/>
                  <a:pt x="1970249" y="774579"/>
                  <a:pt x="1970249" y="772136"/>
                </a:cubicBezTo>
                <a:cubicBezTo>
                  <a:pt x="1970249" y="771322"/>
                  <a:pt x="1970249" y="770507"/>
                  <a:pt x="1969435" y="770507"/>
                </a:cubicBezTo>
                <a:cubicBezTo>
                  <a:pt x="1968621" y="769692"/>
                  <a:pt x="1968621" y="769692"/>
                  <a:pt x="1967806" y="769692"/>
                </a:cubicBezTo>
                <a:lnTo>
                  <a:pt x="1962919" y="769692"/>
                </a:lnTo>
                <a:lnTo>
                  <a:pt x="1953960" y="769692"/>
                </a:lnTo>
                <a:lnTo>
                  <a:pt x="1936855" y="769692"/>
                </a:lnTo>
                <a:lnTo>
                  <a:pt x="1928710" y="769692"/>
                </a:lnTo>
                <a:lnTo>
                  <a:pt x="1919751" y="769692"/>
                </a:lnTo>
                <a:lnTo>
                  <a:pt x="1911606" y="769692"/>
                </a:lnTo>
                <a:lnTo>
                  <a:pt x="1902647" y="769692"/>
                </a:lnTo>
                <a:lnTo>
                  <a:pt x="1901832" y="769692"/>
                </a:lnTo>
                <a:lnTo>
                  <a:pt x="1901832" y="768878"/>
                </a:lnTo>
                <a:cubicBezTo>
                  <a:pt x="1903462" y="760733"/>
                  <a:pt x="1903462" y="750145"/>
                  <a:pt x="1903462" y="739556"/>
                </a:cubicBezTo>
                <a:close/>
                <a:moveTo>
                  <a:pt x="2111156" y="775394"/>
                </a:moveTo>
                <a:lnTo>
                  <a:pt x="2095681" y="775394"/>
                </a:lnTo>
                <a:lnTo>
                  <a:pt x="2076948" y="775394"/>
                </a:lnTo>
                <a:lnTo>
                  <a:pt x="2067988" y="775394"/>
                </a:lnTo>
                <a:lnTo>
                  <a:pt x="2058214" y="775394"/>
                </a:lnTo>
                <a:lnTo>
                  <a:pt x="2039481" y="775394"/>
                </a:lnTo>
                <a:lnTo>
                  <a:pt x="2038667" y="775394"/>
                </a:lnTo>
                <a:lnTo>
                  <a:pt x="2038667" y="774579"/>
                </a:lnTo>
                <a:cubicBezTo>
                  <a:pt x="2039481" y="763177"/>
                  <a:pt x="2039481" y="751774"/>
                  <a:pt x="2039481" y="741185"/>
                </a:cubicBezTo>
                <a:cubicBezTo>
                  <a:pt x="2039481" y="736298"/>
                  <a:pt x="2039481" y="731412"/>
                  <a:pt x="2039481" y="726525"/>
                </a:cubicBezTo>
                <a:cubicBezTo>
                  <a:pt x="2039481" y="720009"/>
                  <a:pt x="2039481" y="713493"/>
                  <a:pt x="2039481" y="706977"/>
                </a:cubicBezTo>
                <a:cubicBezTo>
                  <a:pt x="2039481" y="695574"/>
                  <a:pt x="2038667" y="684171"/>
                  <a:pt x="2038667" y="673583"/>
                </a:cubicBezTo>
                <a:cubicBezTo>
                  <a:pt x="2037852" y="663809"/>
                  <a:pt x="2037038" y="653221"/>
                  <a:pt x="2036223" y="642632"/>
                </a:cubicBezTo>
                <a:cubicBezTo>
                  <a:pt x="2036223" y="641818"/>
                  <a:pt x="2035409" y="640189"/>
                  <a:pt x="2033780" y="640189"/>
                </a:cubicBezTo>
                <a:lnTo>
                  <a:pt x="2025635" y="640189"/>
                </a:lnTo>
                <a:lnTo>
                  <a:pt x="2024820" y="640189"/>
                </a:lnTo>
                <a:lnTo>
                  <a:pt x="2014232" y="640189"/>
                </a:lnTo>
                <a:lnTo>
                  <a:pt x="2002829" y="640189"/>
                </a:lnTo>
                <a:lnTo>
                  <a:pt x="1994684" y="640189"/>
                </a:lnTo>
                <a:cubicBezTo>
                  <a:pt x="1993870" y="640189"/>
                  <a:pt x="1993870" y="640189"/>
                  <a:pt x="1993055" y="641003"/>
                </a:cubicBezTo>
                <a:cubicBezTo>
                  <a:pt x="1992241" y="641818"/>
                  <a:pt x="1992241" y="641818"/>
                  <a:pt x="1992241" y="642632"/>
                </a:cubicBezTo>
                <a:cubicBezTo>
                  <a:pt x="1993055" y="655664"/>
                  <a:pt x="1993870" y="668696"/>
                  <a:pt x="1993870" y="682542"/>
                </a:cubicBezTo>
                <a:cubicBezTo>
                  <a:pt x="1993870" y="696388"/>
                  <a:pt x="1994684" y="711049"/>
                  <a:pt x="1994684" y="725710"/>
                </a:cubicBezTo>
                <a:cubicBezTo>
                  <a:pt x="1994684" y="739556"/>
                  <a:pt x="1994684" y="754217"/>
                  <a:pt x="1993870" y="768878"/>
                </a:cubicBezTo>
                <a:cubicBezTo>
                  <a:pt x="1993870" y="781910"/>
                  <a:pt x="1993055" y="794942"/>
                  <a:pt x="1992241" y="808788"/>
                </a:cubicBezTo>
                <a:cubicBezTo>
                  <a:pt x="1992241" y="809602"/>
                  <a:pt x="1992241" y="809602"/>
                  <a:pt x="1993055" y="810417"/>
                </a:cubicBezTo>
                <a:cubicBezTo>
                  <a:pt x="1993870" y="811231"/>
                  <a:pt x="1993870" y="811231"/>
                  <a:pt x="1994684" y="811231"/>
                </a:cubicBezTo>
                <a:lnTo>
                  <a:pt x="2009345" y="811231"/>
                </a:lnTo>
                <a:lnTo>
                  <a:pt x="2020748" y="811231"/>
                </a:lnTo>
                <a:lnTo>
                  <a:pt x="2050070" y="812046"/>
                </a:lnTo>
                <a:lnTo>
                  <a:pt x="2080206" y="812861"/>
                </a:lnTo>
                <a:cubicBezTo>
                  <a:pt x="2089165" y="812861"/>
                  <a:pt x="2098939" y="813675"/>
                  <a:pt x="2107898" y="813675"/>
                </a:cubicBezTo>
                <a:lnTo>
                  <a:pt x="2107898" y="813675"/>
                </a:lnTo>
                <a:cubicBezTo>
                  <a:pt x="2108713" y="813675"/>
                  <a:pt x="2110342" y="812861"/>
                  <a:pt x="2110342" y="812046"/>
                </a:cubicBezTo>
                <a:cubicBezTo>
                  <a:pt x="2110342" y="809602"/>
                  <a:pt x="2111156" y="807159"/>
                  <a:pt x="2111156" y="804716"/>
                </a:cubicBezTo>
                <a:cubicBezTo>
                  <a:pt x="2111156" y="801457"/>
                  <a:pt x="2111971" y="798200"/>
                  <a:pt x="2111971" y="794942"/>
                </a:cubicBezTo>
                <a:cubicBezTo>
                  <a:pt x="2111971" y="791684"/>
                  <a:pt x="2112785" y="788426"/>
                  <a:pt x="2112785" y="785168"/>
                </a:cubicBezTo>
                <a:cubicBezTo>
                  <a:pt x="2112785" y="782724"/>
                  <a:pt x="2112785" y="781095"/>
                  <a:pt x="2113600" y="778652"/>
                </a:cubicBezTo>
                <a:cubicBezTo>
                  <a:pt x="2113600" y="777837"/>
                  <a:pt x="2113600" y="777023"/>
                  <a:pt x="2112785" y="777023"/>
                </a:cubicBezTo>
                <a:cubicBezTo>
                  <a:pt x="2112785" y="776208"/>
                  <a:pt x="2111971" y="775394"/>
                  <a:pt x="2111156" y="775394"/>
                </a:cubicBezTo>
                <a:close/>
                <a:moveTo>
                  <a:pt x="1544272" y="329868"/>
                </a:moveTo>
                <a:lnTo>
                  <a:pt x="1710427" y="12217"/>
                </a:lnTo>
                <a:cubicBezTo>
                  <a:pt x="1711242" y="10589"/>
                  <a:pt x="1710427" y="8145"/>
                  <a:pt x="1707984" y="8145"/>
                </a:cubicBezTo>
                <a:lnTo>
                  <a:pt x="1624906" y="8145"/>
                </a:lnTo>
                <a:cubicBezTo>
                  <a:pt x="1620019" y="8145"/>
                  <a:pt x="1615947" y="10589"/>
                  <a:pt x="1614318" y="14661"/>
                </a:cubicBezTo>
                <a:lnTo>
                  <a:pt x="1492959" y="261451"/>
                </a:lnTo>
                <a:lnTo>
                  <a:pt x="1370785" y="15475"/>
                </a:lnTo>
                <a:cubicBezTo>
                  <a:pt x="1369157" y="11403"/>
                  <a:pt x="1365084" y="8959"/>
                  <a:pt x="1360197" y="8959"/>
                </a:cubicBezTo>
                <a:lnTo>
                  <a:pt x="1277119" y="8959"/>
                </a:lnTo>
                <a:cubicBezTo>
                  <a:pt x="1275490" y="8959"/>
                  <a:pt x="1273861" y="11403"/>
                  <a:pt x="1274676" y="13032"/>
                </a:cubicBezTo>
                <a:lnTo>
                  <a:pt x="1436759" y="323352"/>
                </a:lnTo>
                <a:cubicBezTo>
                  <a:pt x="1440831" y="331497"/>
                  <a:pt x="1449791" y="337199"/>
                  <a:pt x="1459565" y="337199"/>
                </a:cubicBezTo>
                <a:lnTo>
                  <a:pt x="1533683" y="337199"/>
                </a:lnTo>
                <a:cubicBezTo>
                  <a:pt x="1538570" y="336384"/>
                  <a:pt x="1542643" y="333941"/>
                  <a:pt x="1544272" y="329868"/>
                </a:cubicBezTo>
                <a:close/>
                <a:moveTo>
                  <a:pt x="2305819" y="679284"/>
                </a:moveTo>
                <a:cubicBezTo>
                  <a:pt x="2304190" y="664623"/>
                  <a:pt x="2301747" y="649963"/>
                  <a:pt x="2297674" y="636116"/>
                </a:cubicBezTo>
                <a:cubicBezTo>
                  <a:pt x="2297674" y="635302"/>
                  <a:pt x="2296860" y="634487"/>
                  <a:pt x="2295231" y="634487"/>
                </a:cubicBezTo>
                <a:cubicBezTo>
                  <a:pt x="2281385" y="634487"/>
                  <a:pt x="2266724" y="635302"/>
                  <a:pt x="2252877" y="635302"/>
                </a:cubicBezTo>
                <a:cubicBezTo>
                  <a:pt x="2238216" y="635302"/>
                  <a:pt x="2223556" y="636116"/>
                  <a:pt x="2209709" y="636116"/>
                </a:cubicBezTo>
                <a:cubicBezTo>
                  <a:pt x="2195863" y="636116"/>
                  <a:pt x="2181202" y="636931"/>
                  <a:pt x="2167356" y="636931"/>
                </a:cubicBezTo>
                <a:cubicBezTo>
                  <a:pt x="2154324" y="636931"/>
                  <a:pt x="2142107" y="637745"/>
                  <a:pt x="2129889" y="637745"/>
                </a:cubicBezTo>
                <a:cubicBezTo>
                  <a:pt x="2129075" y="637745"/>
                  <a:pt x="2128260" y="637745"/>
                  <a:pt x="2128260" y="638560"/>
                </a:cubicBezTo>
                <a:cubicBezTo>
                  <a:pt x="2127446" y="639374"/>
                  <a:pt x="2127446" y="639374"/>
                  <a:pt x="2127446" y="640189"/>
                </a:cubicBezTo>
                <a:cubicBezTo>
                  <a:pt x="2129075" y="654035"/>
                  <a:pt x="2130704" y="667067"/>
                  <a:pt x="2131519" y="680913"/>
                </a:cubicBezTo>
                <a:cubicBezTo>
                  <a:pt x="2132333" y="695574"/>
                  <a:pt x="2133147" y="711049"/>
                  <a:pt x="2133147" y="725710"/>
                </a:cubicBezTo>
                <a:cubicBezTo>
                  <a:pt x="2133147" y="740371"/>
                  <a:pt x="2132333" y="755846"/>
                  <a:pt x="2131519" y="770507"/>
                </a:cubicBezTo>
                <a:cubicBezTo>
                  <a:pt x="2130704" y="784353"/>
                  <a:pt x="2129075" y="798200"/>
                  <a:pt x="2127446" y="811231"/>
                </a:cubicBezTo>
                <a:cubicBezTo>
                  <a:pt x="2127446" y="812046"/>
                  <a:pt x="2127446" y="812861"/>
                  <a:pt x="2128260" y="812861"/>
                </a:cubicBezTo>
                <a:cubicBezTo>
                  <a:pt x="2129075" y="813675"/>
                  <a:pt x="2129075" y="813675"/>
                  <a:pt x="2129889" y="813675"/>
                </a:cubicBezTo>
                <a:lnTo>
                  <a:pt x="2132333" y="813675"/>
                </a:lnTo>
                <a:lnTo>
                  <a:pt x="2138034" y="813675"/>
                </a:lnTo>
                <a:lnTo>
                  <a:pt x="2150252" y="813675"/>
                </a:lnTo>
                <a:lnTo>
                  <a:pt x="2158397" y="813675"/>
                </a:lnTo>
                <a:lnTo>
                  <a:pt x="2162469" y="813675"/>
                </a:lnTo>
                <a:lnTo>
                  <a:pt x="2172243" y="813675"/>
                </a:lnTo>
                <a:cubicBezTo>
                  <a:pt x="2173057" y="813675"/>
                  <a:pt x="2174686" y="812861"/>
                  <a:pt x="2174686" y="812046"/>
                </a:cubicBezTo>
                <a:cubicBezTo>
                  <a:pt x="2175501" y="807974"/>
                  <a:pt x="2175501" y="804716"/>
                  <a:pt x="2176315" y="800643"/>
                </a:cubicBezTo>
                <a:cubicBezTo>
                  <a:pt x="2177130" y="795756"/>
                  <a:pt x="2177944" y="791684"/>
                  <a:pt x="2177944" y="786797"/>
                </a:cubicBezTo>
                <a:cubicBezTo>
                  <a:pt x="2177944" y="781910"/>
                  <a:pt x="2178759" y="777023"/>
                  <a:pt x="2179573" y="772136"/>
                </a:cubicBezTo>
                <a:cubicBezTo>
                  <a:pt x="2180388" y="767249"/>
                  <a:pt x="2180388" y="763177"/>
                  <a:pt x="2180388" y="757475"/>
                </a:cubicBezTo>
                <a:lnTo>
                  <a:pt x="2180388" y="756661"/>
                </a:lnTo>
                <a:lnTo>
                  <a:pt x="2181202" y="756661"/>
                </a:lnTo>
                <a:lnTo>
                  <a:pt x="2189347" y="756661"/>
                </a:lnTo>
                <a:lnTo>
                  <a:pt x="2198307" y="756661"/>
                </a:lnTo>
                <a:lnTo>
                  <a:pt x="2198307" y="756661"/>
                </a:lnTo>
                <a:lnTo>
                  <a:pt x="2215411" y="756661"/>
                </a:lnTo>
                <a:lnTo>
                  <a:pt x="2233330" y="756661"/>
                </a:lnTo>
                <a:lnTo>
                  <a:pt x="2242289" y="756661"/>
                </a:lnTo>
                <a:lnTo>
                  <a:pt x="2251248" y="756661"/>
                </a:lnTo>
                <a:lnTo>
                  <a:pt x="2252063" y="756661"/>
                </a:lnTo>
                <a:lnTo>
                  <a:pt x="2252063" y="757475"/>
                </a:lnTo>
                <a:cubicBezTo>
                  <a:pt x="2252063" y="762362"/>
                  <a:pt x="2251248" y="767249"/>
                  <a:pt x="2250434" y="772136"/>
                </a:cubicBezTo>
                <a:cubicBezTo>
                  <a:pt x="2249620" y="777023"/>
                  <a:pt x="2249620" y="781910"/>
                  <a:pt x="2248805" y="786797"/>
                </a:cubicBezTo>
                <a:cubicBezTo>
                  <a:pt x="2247990" y="791684"/>
                  <a:pt x="2247176" y="796571"/>
                  <a:pt x="2246361" y="801457"/>
                </a:cubicBezTo>
                <a:cubicBezTo>
                  <a:pt x="2245547" y="804716"/>
                  <a:pt x="2244733" y="808788"/>
                  <a:pt x="2243918" y="812046"/>
                </a:cubicBezTo>
                <a:cubicBezTo>
                  <a:pt x="2243918" y="812861"/>
                  <a:pt x="2243918" y="813675"/>
                  <a:pt x="2244733" y="813675"/>
                </a:cubicBezTo>
                <a:cubicBezTo>
                  <a:pt x="2245547" y="814489"/>
                  <a:pt x="2245547" y="814489"/>
                  <a:pt x="2246361" y="814489"/>
                </a:cubicBezTo>
                <a:lnTo>
                  <a:pt x="2255321" y="814489"/>
                </a:lnTo>
                <a:lnTo>
                  <a:pt x="2261837" y="814489"/>
                </a:lnTo>
                <a:lnTo>
                  <a:pt x="2268353" y="814489"/>
                </a:lnTo>
                <a:lnTo>
                  <a:pt x="2282199" y="814489"/>
                </a:lnTo>
                <a:lnTo>
                  <a:pt x="2292787" y="814489"/>
                </a:lnTo>
                <a:lnTo>
                  <a:pt x="2292787" y="814489"/>
                </a:lnTo>
                <a:cubicBezTo>
                  <a:pt x="2293602" y="814489"/>
                  <a:pt x="2294416" y="813675"/>
                  <a:pt x="2295231" y="812861"/>
                </a:cubicBezTo>
                <a:cubicBezTo>
                  <a:pt x="2298489" y="798200"/>
                  <a:pt x="2301747" y="784353"/>
                  <a:pt x="2303376" y="769692"/>
                </a:cubicBezTo>
                <a:cubicBezTo>
                  <a:pt x="2305005" y="754217"/>
                  <a:pt x="2306634" y="738742"/>
                  <a:pt x="2306634" y="723267"/>
                </a:cubicBezTo>
                <a:cubicBezTo>
                  <a:pt x="2309077" y="710235"/>
                  <a:pt x="2308263" y="694760"/>
                  <a:pt x="2305819" y="679284"/>
                </a:cubicBezTo>
                <a:close/>
                <a:moveTo>
                  <a:pt x="2255321" y="724081"/>
                </a:moveTo>
                <a:lnTo>
                  <a:pt x="2254506" y="724081"/>
                </a:lnTo>
                <a:lnTo>
                  <a:pt x="2236588" y="724081"/>
                </a:lnTo>
                <a:lnTo>
                  <a:pt x="2183646" y="724081"/>
                </a:lnTo>
                <a:lnTo>
                  <a:pt x="2183646" y="723267"/>
                </a:lnTo>
                <a:cubicBezTo>
                  <a:pt x="2183646" y="719194"/>
                  <a:pt x="2183646" y="715122"/>
                  <a:pt x="2183646" y="711049"/>
                </a:cubicBezTo>
                <a:cubicBezTo>
                  <a:pt x="2183646" y="706977"/>
                  <a:pt x="2183646" y="702904"/>
                  <a:pt x="2182831" y="698832"/>
                </a:cubicBezTo>
                <a:cubicBezTo>
                  <a:pt x="2182831" y="694760"/>
                  <a:pt x="2182017" y="690687"/>
                  <a:pt x="2182017" y="686615"/>
                </a:cubicBezTo>
                <a:cubicBezTo>
                  <a:pt x="2182017" y="682542"/>
                  <a:pt x="2181202" y="678470"/>
                  <a:pt x="2181202" y="674397"/>
                </a:cubicBezTo>
                <a:lnTo>
                  <a:pt x="2181202" y="673583"/>
                </a:lnTo>
                <a:lnTo>
                  <a:pt x="2182017" y="673583"/>
                </a:lnTo>
                <a:lnTo>
                  <a:pt x="2190976" y="673583"/>
                </a:lnTo>
                <a:lnTo>
                  <a:pt x="2199121" y="673583"/>
                </a:lnTo>
                <a:lnTo>
                  <a:pt x="2216225" y="673583"/>
                </a:lnTo>
                <a:lnTo>
                  <a:pt x="2217040" y="673583"/>
                </a:lnTo>
                <a:lnTo>
                  <a:pt x="2225999" y="673583"/>
                </a:lnTo>
                <a:lnTo>
                  <a:pt x="2234144" y="673583"/>
                </a:lnTo>
                <a:lnTo>
                  <a:pt x="2252063" y="673583"/>
                </a:lnTo>
                <a:lnTo>
                  <a:pt x="2252877" y="673583"/>
                </a:lnTo>
                <a:lnTo>
                  <a:pt x="2252877" y="674397"/>
                </a:lnTo>
                <a:cubicBezTo>
                  <a:pt x="2253692" y="678470"/>
                  <a:pt x="2253692" y="682542"/>
                  <a:pt x="2254506" y="687429"/>
                </a:cubicBezTo>
                <a:cubicBezTo>
                  <a:pt x="2255321" y="691501"/>
                  <a:pt x="2255321" y="695574"/>
                  <a:pt x="2255321" y="700461"/>
                </a:cubicBezTo>
                <a:cubicBezTo>
                  <a:pt x="2255321" y="704533"/>
                  <a:pt x="2256135" y="709420"/>
                  <a:pt x="2256135" y="713493"/>
                </a:cubicBezTo>
                <a:cubicBezTo>
                  <a:pt x="2256135" y="717565"/>
                  <a:pt x="2256135" y="721638"/>
                  <a:pt x="2256135" y="726525"/>
                </a:cubicBezTo>
                <a:lnTo>
                  <a:pt x="2256135" y="724081"/>
                </a:lnTo>
                <a:close/>
                <a:moveTo>
                  <a:pt x="1753595" y="700461"/>
                </a:moveTo>
                <a:cubicBezTo>
                  <a:pt x="1753595" y="698017"/>
                  <a:pt x="1753595" y="695574"/>
                  <a:pt x="1753595" y="693945"/>
                </a:cubicBezTo>
                <a:lnTo>
                  <a:pt x="1753595" y="687429"/>
                </a:lnTo>
                <a:cubicBezTo>
                  <a:pt x="1753595" y="684986"/>
                  <a:pt x="1753595" y="682542"/>
                  <a:pt x="1753595" y="680913"/>
                </a:cubicBezTo>
                <a:lnTo>
                  <a:pt x="1753595" y="680099"/>
                </a:lnTo>
                <a:lnTo>
                  <a:pt x="1754410" y="680099"/>
                </a:lnTo>
                <a:cubicBezTo>
                  <a:pt x="1760926" y="680099"/>
                  <a:pt x="1767442" y="680099"/>
                  <a:pt x="1774772" y="680099"/>
                </a:cubicBezTo>
                <a:lnTo>
                  <a:pt x="1783732" y="680099"/>
                </a:lnTo>
                <a:lnTo>
                  <a:pt x="1795134" y="680099"/>
                </a:lnTo>
                <a:cubicBezTo>
                  <a:pt x="1801650" y="680099"/>
                  <a:pt x="1808981" y="680099"/>
                  <a:pt x="1815497" y="680099"/>
                </a:cubicBezTo>
                <a:cubicBezTo>
                  <a:pt x="1821198" y="680099"/>
                  <a:pt x="1827714" y="680099"/>
                  <a:pt x="1833415" y="680099"/>
                </a:cubicBezTo>
                <a:cubicBezTo>
                  <a:pt x="1835044" y="680099"/>
                  <a:pt x="1835859" y="679284"/>
                  <a:pt x="1835859" y="677655"/>
                </a:cubicBezTo>
                <a:lnTo>
                  <a:pt x="1835859" y="671954"/>
                </a:lnTo>
                <a:cubicBezTo>
                  <a:pt x="1835859" y="669510"/>
                  <a:pt x="1835859" y="666252"/>
                  <a:pt x="1835859" y="663809"/>
                </a:cubicBezTo>
                <a:lnTo>
                  <a:pt x="1835859" y="661365"/>
                </a:lnTo>
                <a:lnTo>
                  <a:pt x="1835859" y="655664"/>
                </a:lnTo>
                <a:cubicBezTo>
                  <a:pt x="1835859" y="654035"/>
                  <a:pt x="1835859" y="652406"/>
                  <a:pt x="1835859" y="650777"/>
                </a:cubicBezTo>
                <a:cubicBezTo>
                  <a:pt x="1835859" y="649963"/>
                  <a:pt x="1835859" y="649148"/>
                  <a:pt x="1835044" y="649148"/>
                </a:cubicBezTo>
                <a:cubicBezTo>
                  <a:pt x="1834230" y="648334"/>
                  <a:pt x="1834230" y="648334"/>
                  <a:pt x="1833415" y="648334"/>
                </a:cubicBezTo>
                <a:cubicBezTo>
                  <a:pt x="1824456" y="648334"/>
                  <a:pt x="1815497" y="649148"/>
                  <a:pt x="1806537" y="649148"/>
                </a:cubicBezTo>
                <a:cubicBezTo>
                  <a:pt x="1796763" y="649148"/>
                  <a:pt x="1786175" y="649963"/>
                  <a:pt x="1776401" y="649963"/>
                </a:cubicBezTo>
                <a:cubicBezTo>
                  <a:pt x="1766627" y="649963"/>
                  <a:pt x="1756853" y="650777"/>
                  <a:pt x="1747079" y="650777"/>
                </a:cubicBezTo>
                <a:cubicBezTo>
                  <a:pt x="1738120" y="650777"/>
                  <a:pt x="1729975" y="651591"/>
                  <a:pt x="1721016" y="651591"/>
                </a:cubicBezTo>
                <a:cubicBezTo>
                  <a:pt x="1720201" y="651591"/>
                  <a:pt x="1718572" y="652406"/>
                  <a:pt x="1718572" y="654035"/>
                </a:cubicBezTo>
                <a:cubicBezTo>
                  <a:pt x="1716943" y="666252"/>
                  <a:pt x="1716129" y="678470"/>
                  <a:pt x="1716129" y="689873"/>
                </a:cubicBezTo>
                <a:cubicBezTo>
                  <a:pt x="1715314" y="702904"/>
                  <a:pt x="1715314" y="715936"/>
                  <a:pt x="1715314" y="728968"/>
                </a:cubicBezTo>
                <a:cubicBezTo>
                  <a:pt x="1715314" y="742000"/>
                  <a:pt x="1715314" y="755032"/>
                  <a:pt x="1716129" y="768064"/>
                </a:cubicBezTo>
                <a:cubicBezTo>
                  <a:pt x="1716943" y="780281"/>
                  <a:pt x="1717758" y="791684"/>
                  <a:pt x="1718572" y="803901"/>
                </a:cubicBezTo>
                <a:cubicBezTo>
                  <a:pt x="1718572" y="804716"/>
                  <a:pt x="1719387" y="805530"/>
                  <a:pt x="1721016" y="806344"/>
                </a:cubicBezTo>
                <a:cubicBezTo>
                  <a:pt x="1729975" y="806344"/>
                  <a:pt x="1738935" y="807159"/>
                  <a:pt x="1747894" y="807159"/>
                </a:cubicBezTo>
                <a:cubicBezTo>
                  <a:pt x="1755224" y="807159"/>
                  <a:pt x="1763369" y="807974"/>
                  <a:pt x="1771514" y="807974"/>
                </a:cubicBezTo>
                <a:lnTo>
                  <a:pt x="1778030" y="807974"/>
                </a:lnTo>
                <a:lnTo>
                  <a:pt x="1808981" y="808788"/>
                </a:lnTo>
                <a:cubicBezTo>
                  <a:pt x="1817940" y="808788"/>
                  <a:pt x="1827714" y="809602"/>
                  <a:pt x="1836673" y="809602"/>
                </a:cubicBezTo>
                <a:lnTo>
                  <a:pt x="1836673" y="809602"/>
                </a:lnTo>
                <a:cubicBezTo>
                  <a:pt x="1837488" y="809602"/>
                  <a:pt x="1837488" y="809602"/>
                  <a:pt x="1838302" y="808788"/>
                </a:cubicBezTo>
                <a:cubicBezTo>
                  <a:pt x="1839117" y="807974"/>
                  <a:pt x="1839117" y="807974"/>
                  <a:pt x="1839117" y="807159"/>
                </a:cubicBezTo>
                <a:cubicBezTo>
                  <a:pt x="1839117" y="805530"/>
                  <a:pt x="1839117" y="803087"/>
                  <a:pt x="1839117" y="801457"/>
                </a:cubicBezTo>
                <a:cubicBezTo>
                  <a:pt x="1839117" y="798200"/>
                  <a:pt x="1839117" y="794942"/>
                  <a:pt x="1839117" y="792498"/>
                </a:cubicBezTo>
                <a:lnTo>
                  <a:pt x="1839117" y="783539"/>
                </a:lnTo>
                <a:lnTo>
                  <a:pt x="1839117" y="777837"/>
                </a:lnTo>
                <a:cubicBezTo>
                  <a:pt x="1839117" y="776208"/>
                  <a:pt x="1838302" y="775394"/>
                  <a:pt x="1836673" y="775394"/>
                </a:cubicBezTo>
                <a:cubicBezTo>
                  <a:pt x="1830157" y="775394"/>
                  <a:pt x="1824456" y="775394"/>
                  <a:pt x="1817940" y="775394"/>
                </a:cubicBezTo>
                <a:cubicBezTo>
                  <a:pt x="1810610" y="775394"/>
                  <a:pt x="1803279" y="775394"/>
                  <a:pt x="1796763" y="775394"/>
                </a:cubicBezTo>
                <a:lnTo>
                  <a:pt x="1786989" y="775394"/>
                </a:lnTo>
                <a:lnTo>
                  <a:pt x="1775587" y="775394"/>
                </a:lnTo>
                <a:lnTo>
                  <a:pt x="1769071" y="775394"/>
                </a:lnTo>
                <a:lnTo>
                  <a:pt x="1754410" y="775394"/>
                </a:lnTo>
                <a:lnTo>
                  <a:pt x="1753595" y="775394"/>
                </a:lnTo>
                <a:lnTo>
                  <a:pt x="1753595" y="774579"/>
                </a:lnTo>
                <a:cubicBezTo>
                  <a:pt x="1753595" y="772136"/>
                  <a:pt x="1753595" y="769692"/>
                  <a:pt x="1753595" y="767249"/>
                </a:cubicBezTo>
                <a:cubicBezTo>
                  <a:pt x="1753595" y="764805"/>
                  <a:pt x="1753595" y="762362"/>
                  <a:pt x="1753595" y="759919"/>
                </a:cubicBezTo>
                <a:cubicBezTo>
                  <a:pt x="1753595" y="757475"/>
                  <a:pt x="1753595" y="755032"/>
                  <a:pt x="1753595" y="752588"/>
                </a:cubicBezTo>
                <a:cubicBezTo>
                  <a:pt x="1753595" y="750145"/>
                  <a:pt x="1753595" y="747701"/>
                  <a:pt x="1753595" y="745258"/>
                </a:cubicBezTo>
                <a:lnTo>
                  <a:pt x="1753595" y="744443"/>
                </a:lnTo>
                <a:lnTo>
                  <a:pt x="1754410" y="744443"/>
                </a:lnTo>
                <a:lnTo>
                  <a:pt x="1773143" y="744443"/>
                </a:lnTo>
                <a:lnTo>
                  <a:pt x="1791876" y="744443"/>
                </a:lnTo>
                <a:lnTo>
                  <a:pt x="1810610" y="744443"/>
                </a:lnTo>
                <a:lnTo>
                  <a:pt x="1826899" y="744443"/>
                </a:lnTo>
                <a:cubicBezTo>
                  <a:pt x="1827714" y="744443"/>
                  <a:pt x="1827714" y="744443"/>
                  <a:pt x="1828528" y="743629"/>
                </a:cubicBezTo>
                <a:cubicBezTo>
                  <a:pt x="1829343" y="742814"/>
                  <a:pt x="1829343" y="742814"/>
                  <a:pt x="1829343" y="742000"/>
                </a:cubicBezTo>
                <a:lnTo>
                  <a:pt x="1829343" y="737113"/>
                </a:lnTo>
                <a:lnTo>
                  <a:pt x="1829343" y="728968"/>
                </a:lnTo>
                <a:lnTo>
                  <a:pt x="1829343" y="720823"/>
                </a:lnTo>
                <a:cubicBezTo>
                  <a:pt x="1829343" y="719194"/>
                  <a:pt x="1829343" y="717565"/>
                  <a:pt x="1829343" y="715936"/>
                </a:cubicBezTo>
                <a:cubicBezTo>
                  <a:pt x="1829343" y="715122"/>
                  <a:pt x="1829343" y="715122"/>
                  <a:pt x="1828528" y="714307"/>
                </a:cubicBezTo>
                <a:cubicBezTo>
                  <a:pt x="1827714" y="713493"/>
                  <a:pt x="1827714" y="713493"/>
                  <a:pt x="1826899" y="713493"/>
                </a:cubicBezTo>
                <a:lnTo>
                  <a:pt x="1810610" y="713493"/>
                </a:lnTo>
                <a:lnTo>
                  <a:pt x="1791876" y="713493"/>
                </a:lnTo>
                <a:lnTo>
                  <a:pt x="1773143" y="713493"/>
                </a:lnTo>
                <a:lnTo>
                  <a:pt x="1764184" y="713493"/>
                </a:lnTo>
                <a:lnTo>
                  <a:pt x="1754410" y="713493"/>
                </a:lnTo>
                <a:lnTo>
                  <a:pt x="1753595" y="713493"/>
                </a:lnTo>
                <a:lnTo>
                  <a:pt x="1753595" y="712678"/>
                </a:lnTo>
                <a:cubicBezTo>
                  <a:pt x="1753595" y="705348"/>
                  <a:pt x="1753595" y="702904"/>
                  <a:pt x="1753595" y="700461"/>
                </a:cubicBezTo>
                <a:close/>
                <a:moveTo>
                  <a:pt x="2268353" y="855214"/>
                </a:moveTo>
                <a:cubicBezTo>
                  <a:pt x="2259393" y="855214"/>
                  <a:pt x="2249620" y="855214"/>
                  <a:pt x="2239031" y="854399"/>
                </a:cubicBezTo>
                <a:cubicBezTo>
                  <a:pt x="2237402" y="854399"/>
                  <a:pt x="2235773" y="855214"/>
                  <a:pt x="2234959" y="856028"/>
                </a:cubicBezTo>
                <a:cubicBezTo>
                  <a:pt x="2206451" y="887793"/>
                  <a:pt x="2168171" y="916301"/>
                  <a:pt x="2121745" y="937477"/>
                </a:cubicBezTo>
                <a:cubicBezTo>
                  <a:pt x="2058214" y="966799"/>
                  <a:pt x="1984096" y="982274"/>
                  <a:pt x="1906719" y="982274"/>
                </a:cubicBezTo>
                <a:lnTo>
                  <a:pt x="1906719" y="982274"/>
                </a:lnTo>
                <a:cubicBezTo>
                  <a:pt x="1804094" y="982274"/>
                  <a:pt x="1707984" y="955396"/>
                  <a:pt x="1635494" y="905712"/>
                </a:cubicBezTo>
                <a:cubicBezTo>
                  <a:pt x="1601286" y="882092"/>
                  <a:pt x="1573593" y="854399"/>
                  <a:pt x="1555675" y="824263"/>
                </a:cubicBezTo>
                <a:cubicBezTo>
                  <a:pt x="1536941" y="793313"/>
                  <a:pt x="1527167" y="760733"/>
                  <a:pt x="1527167" y="728153"/>
                </a:cubicBezTo>
                <a:cubicBezTo>
                  <a:pt x="1527167" y="694760"/>
                  <a:pt x="1536941" y="662180"/>
                  <a:pt x="1555675" y="632044"/>
                </a:cubicBezTo>
                <a:cubicBezTo>
                  <a:pt x="1583367" y="586432"/>
                  <a:pt x="1630608" y="547337"/>
                  <a:pt x="1692509" y="519644"/>
                </a:cubicBezTo>
                <a:cubicBezTo>
                  <a:pt x="1756039" y="490323"/>
                  <a:pt x="1830157" y="474847"/>
                  <a:pt x="1907534" y="474847"/>
                </a:cubicBezTo>
                <a:lnTo>
                  <a:pt x="1907534" y="474847"/>
                </a:lnTo>
                <a:cubicBezTo>
                  <a:pt x="2010159" y="474847"/>
                  <a:pt x="2106269" y="501725"/>
                  <a:pt x="2178759" y="551409"/>
                </a:cubicBezTo>
                <a:cubicBezTo>
                  <a:pt x="2198307" y="565256"/>
                  <a:pt x="2216225" y="579917"/>
                  <a:pt x="2230886" y="596206"/>
                </a:cubicBezTo>
                <a:cubicBezTo>
                  <a:pt x="2231701" y="597021"/>
                  <a:pt x="2233330" y="597835"/>
                  <a:pt x="2234959" y="597835"/>
                </a:cubicBezTo>
                <a:lnTo>
                  <a:pt x="2247990" y="597835"/>
                </a:lnTo>
                <a:lnTo>
                  <a:pt x="2265095" y="597835"/>
                </a:lnTo>
                <a:cubicBezTo>
                  <a:pt x="2267538" y="597835"/>
                  <a:pt x="2269167" y="596206"/>
                  <a:pt x="2269982" y="594577"/>
                </a:cubicBezTo>
                <a:cubicBezTo>
                  <a:pt x="2270796" y="592948"/>
                  <a:pt x="2270796" y="590505"/>
                  <a:pt x="2269167" y="588876"/>
                </a:cubicBezTo>
                <a:cubicBezTo>
                  <a:pt x="2236588" y="548966"/>
                  <a:pt x="2191791" y="514757"/>
                  <a:pt x="2136405" y="489508"/>
                </a:cubicBezTo>
                <a:cubicBezTo>
                  <a:pt x="2068803" y="457743"/>
                  <a:pt x="1988983" y="441453"/>
                  <a:pt x="1907534" y="441453"/>
                </a:cubicBezTo>
                <a:cubicBezTo>
                  <a:pt x="1798392" y="441453"/>
                  <a:pt x="1694952" y="470775"/>
                  <a:pt x="1616761" y="523717"/>
                </a:cubicBezTo>
                <a:cubicBezTo>
                  <a:pt x="1578480" y="549780"/>
                  <a:pt x="1548344" y="580731"/>
                  <a:pt x="1527167" y="614939"/>
                </a:cubicBezTo>
                <a:cubicBezTo>
                  <a:pt x="1505176" y="650777"/>
                  <a:pt x="1492959" y="689873"/>
                  <a:pt x="1492959" y="728968"/>
                </a:cubicBezTo>
                <a:lnTo>
                  <a:pt x="1492959" y="728968"/>
                </a:lnTo>
                <a:cubicBezTo>
                  <a:pt x="1492959" y="728968"/>
                  <a:pt x="1492959" y="728968"/>
                  <a:pt x="1492959" y="728968"/>
                </a:cubicBezTo>
                <a:cubicBezTo>
                  <a:pt x="1492959" y="768878"/>
                  <a:pt x="1504362" y="807159"/>
                  <a:pt x="1527167" y="842996"/>
                </a:cubicBezTo>
                <a:cubicBezTo>
                  <a:pt x="1558932" y="894309"/>
                  <a:pt x="1611874" y="938292"/>
                  <a:pt x="1678662" y="968428"/>
                </a:cubicBezTo>
                <a:cubicBezTo>
                  <a:pt x="1746265" y="999379"/>
                  <a:pt x="1826085" y="1016483"/>
                  <a:pt x="1907534" y="1016483"/>
                </a:cubicBezTo>
                <a:cubicBezTo>
                  <a:pt x="1962105" y="1016483"/>
                  <a:pt x="2015046" y="1009152"/>
                  <a:pt x="2064730" y="995306"/>
                </a:cubicBezTo>
                <a:cubicBezTo>
                  <a:pt x="2113600" y="981460"/>
                  <a:pt x="2159211" y="961097"/>
                  <a:pt x="2198307" y="934219"/>
                </a:cubicBezTo>
                <a:cubicBezTo>
                  <a:pt x="2228443" y="913857"/>
                  <a:pt x="2253692" y="890237"/>
                  <a:pt x="2273240" y="864173"/>
                </a:cubicBezTo>
                <a:cubicBezTo>
                  <a:pt x="2274868" y="862544"/>
                  <a:pt x="2274868" y="860101"/>
                  <a:pt x="2274054" y="858472"/>
                </a:cubicBezTo>
                <a:cubicBezTo>
                  <a:pt x="2272425" y="856843"/>
                  <a:pt x="2269982" y="855214"/>
                  <a:pt x="2268353" y="855214"/>
                </a:cubicBezTo>
                <a:close/>
                <a:moveTo>
                  <a:pt x="1611874" y="737113"/>
                </a:moveTo>
                <a:lnTo>
                  <a:pt x="1623277" y="737113"/>
                </a:lnTo>
                <a:lnTo>
                  <a:pt x="1634680" y="737113"/>
                </a:lnTo>
                <a:lnTo>
                  <a:pt x="1634680" y="737113"/>
                </a:lnTo>
                <a:lnTo>
                  <a:pt x="1640381" y="737113"/>
                </a:lnTo>
                <a:lnTo>
                  <a:pt x="1646083" y="737113"/>
                </a:lnTo>
                <a:lnTo>
                  <a:pt x="1658300" y="737113"/>
                </a:lnTo>
                <a:lnTo>
                  <a:pt x="1659115" y="737113"/>
                </a:lnTo>
                <a:lnTo>
                  <a:pt x="1659115" y="737927"/>
                </a:lnTo>
                <a:cubicBezTo>
                  <a:pt x="1659115" y="742814"/>
                  <a:pt x="1659115" y="748516"/>
                  <a:pt x="1659929" y="753403"/>
                </a:cubicBezTo>
                <a:cubicBezTo>
                  <a:pt x="1659929" y="758290"/>
                  <a:pt x="1660744" y="763991"/>
                  <a:pt x="1660744" y="768878"/>
                </a:cubicBezTo>
                <a:cubicBezTo>
                  <a:pt x="1661558" y="774579"/>
                  <a:pt x="1661558" y="779466"/>
                  <a:pt x="1662373" y="784353"/>
                </a:cubicBezTo>
                <a:cubicBezTo>
                  <a:pt x="1663187" y="788426"/>
                  <a:pt x="1663187" y="793313"/>
                  <a:pt x="1664001" y="797385"/>
                </a:cubicBezTo>
                <a:cubicBezTo>
                  <a:pt x="1664001" y="798200"/>
                  <a:pt x="1664816" y="799014"/>
                  <a:pt x="1666445" y="799014"/>
                </a:cubicBezTo>
                <a:lnTo>
                  <a:pt x="1672961" y="799014"/>
                </a:lnTo>
                <a:cubicBezTo>
                  <a:pt x="1676219" y="799014"/>
                  <a:pt x="1678662" y="799014"/>
                  <a:pt x="1681920" y="799014"/>
                </a:cubicBezTo>
                <a:lnTo>
                  <a:pt x="1690880" y="799014"/>
                </a:lnTo>
                <a:lnTo>
                  <a:pt x="1696581" y="799014"/>
                </a:lnTo>
                <a:lnTo>
                  <a:pt x="1696581" y="799014"/>
                </a:lnTo>
                <a:cubicBezTo>
                  <a:pt x="1697396" y="799014"/>
                  <a:pt x="1698210" y="799014"/>
                  <a:pt x="1698210" y="798200"/>
                </a:cubicBezTo>
                <a:cubicBezTo>
                  <a:pt x="1699025" y="797385"/>
                  <a:pt x="1699025" y="797385"/>
                  <a:pt x="1699025" y="796571"/>
                </a:cubicBezTo>
                <a:cubicBezTo>
                  <a:pt x="1697396" y="785168"/>
                  <a:pt x="1696581" y="773765"/>
                  <a:pt x="1695767" y="761548"/>
                </a:cubicBezTo>
                <a:cubicBezTo>
                  <a:pt x="1694952" y="748516"/>
                  <a:pt x="1694952" y="735484"/>
                  <a:pt x="1694952" y="723267"/>
                </a:cubicBezTo>
                <a:cubicBezTo>
                  <a:pt x="1694952" y="710235"/>
                  <a:pt x="1694952" y="697203"/>
                  <a:pt x="1695767" y="684986"/>
                </a:cubicBezTo>
                <a:cubicBezTo>
                  <a:pt x="1696581" y="673583"/>
                  <a:pt x="1697396" y="661365"/>
                  <a:pt x="1699025" y="649963"/>
                </a:cubicBezTo>
                <a:cubicBezTo>
                  <a:pt x="1699025" y="649148"/>
                  <a:pt x="1699025" y="648334"/>
                  <a:pt x="1698210" y="648334"/>
                </a:cubicBezTo>
                <a:cubicBezTo>
                  <a:pt x="1697396" y="647519"/>
                  <a:pt x="1697396" y="647519"/>
                  <a:pt x="1696581" y="647519"/>
                </a:cubicBezTo>
                <a:lnTo>
                  <a:pt x="1695767" y="647519"/>
                </a:lnTo>
                <a:lnTo>
                  <a:pt x="1691694" y="647519"/>
                </a:lnTo>
                <a:lnTo>
                  <a:pt x="1687622" y="647519"/>
                </a:lnTo>
                <a:lnTo>
                  <a:pt x="1682735" y="647519"/>
                </a:lnTo>
                <a:lnTo>
                  <a:pt x="1677848" y="647519"/>
                </a:lnTo>
                <a:lnTo>
                  <a:pt x="1673775" y="647519"/>
                </a:lnTo>
                <a:lnTo>
                  <a:pt x="1672961" y="647519"/>
                </a:lnTo>
                <a:lnTo>
                  <a:pt x="1667260" y="647519"/>
                </a:lnTo>
                <a:cubicBezTo>
                  <a:pt x="1666445" y="647519"/>
                  <a:pt x="1664816" y="648334"/>
                  <a:pt x="1664816" y="649148"/>
                </a:cubicBezTo>
                <a:cubicBezTo>
                  <a:pt x="1664001" y="653221"/>
                  <a:pt x="1664001" y="657293"/>
                  <a:pt x="1663187" y="661365"/>
                </a:cubicBezTo>
                <a:cubicBezTo>
                  <a:pt x="1662373" y="666252"/>
                  <a:pt x="1662373" y="671139"/>
                  <a:pt x="1661558" y="676026"/>
                </a:cubicBezTo>
                <a:cubicBezTo>
                  <a:pt x="1660744" y="680913"/>
                  <a:pt x="1660744" y="685800"/>
                  <a:pt x="1660744" y="690687"/>
                </a:cubicBezTo>
                <a:cubicBezTo>
                  <a:pt x="1660744" y="695574"/>
                  <a:pt x="1659929" y="700461"/>
                  <a:pt x="1659929" y="705348"/>
                </a:cubicBezTo>
                <a:lnTo>
                  <a:pt x="1659929" y="706162"/>
                </a:lnTo>
                <a:lnTo>
                  <a:pt x="1659115" y="706162"/>
                </a:lnTo>
                <a:lnTo>
                  <a:pt x="1646897" y="706162"/>
                </a:lnTo>
                <a:lnTo>
                  <a:pt x="1638753" y="706162"/>
                </a:lnTo>
                <a:lnTo>
                  <a:pt x="1634680" y="706162"/>
                </a:lnTo>
                <a:lnTo>
                  <a:pt x="1623277" y="706162"/>
                </a:lnTo>
                <a:lnTo>
                  <a:pt x="1611874" y="706162"/>
                </a:lnTo>
                <a:lnTo>
                  <a:pt x="1611060" y="706162"/>
                </a:lnTo>
                <a:lnTo>
                  <a:pt x="1611060" y="705348"/>
                </a:lnTo>
                <a:cubicBezTo>
                  <a:pt x="1611060" y="700461"/>
                  <a:pt x="1611874" y="695574"/>
                  <a:pt x="1611874" y="691501"/>
                </a:cubicBezTo>
                <a:cubicBezTo>
                  <a:pt x="1611874" y="686615"/>
                  <a:pt x="1612689" y="681728"/>
                  <a:pt x="1613503" y="677655"/>
                </a:cubicBezTo>
                <a:cubicBezTo>
                  <a:pt x="1614318" y="672768"/>
                  <a:pt x="1614318" y="667881"/>
                  <a:pt x="1615132" y="663809"/>
                </a:cubicBezTo>
                <a:cubicBezTo>
                  <a:pt x="1615947" y="660551"/>
                  <a:pt x="1615947" y="657293"/>
                  <a:pt x="1616761" y="653221"/>
                </a:cubicBezTo>
                <a:cubicBezTo>
                  <a:pt x="1616761" y="652406"/>
                  <a:pt x="1616761" y="651591"/>
                  <a:pt x="1615947" y="651591"/>
                </a:cubicBezTo>
                <a:cubicBezTo>
                  <a:pt x="1615132" y="650777"/>
                  <a:pt x="1615132" y="650777"/>
                  <a:pt x="1614318" y="650777"/>
                </a:cubicBezTo>
                <a:lnTo>
                  <a:pt x="1609431" y="650777"/>
                </a:lnTo>
                <a:lnTo>
                  <a:pt x="1600471" y="650777"/>
                </a:lnTo>
                <a:lnTo>
                  <a:pt x="1592327" y="650777"/>
                </a:lnTo>
                <a:lnTo>
                  <a:pt x="1588254" y="650777"/>
                </a:lnTo>
                <a:lnTo>
                  <a:pt x="1586625" y="650777"/>
                </a:lnTo>
                <a:cubicBezTo>
                  <a:pt x="1585811" y="650777"/>
                  <a:pt x="1584996" y="651591"/>
                  <a:pt x="1584182" y="652406"/>
                </a:cubicBezTo>
                <a:cubicBezTo>
                  <a:pt x="1581738" y="663809"/>
                  <a:pt x="1580109" y="675212"/>
                  <a:pt x="1579295" y="685800"/>
                </a:cubicBezTo>
                <a:cubicBezTo>
                  <a:pt x="1578480" y="698017"/>
                  <a:pt x="1577666" y="710235"/>
                  <a:pt x="1577666" y="721638"/>
                </a:cubicBezTo>
                <a:cubicBezTo>
                  <a:pt x="1577666" y="733040"/>
                  <a:pt x="1578480" y="746072"/>
                  <a:pt x="1579295" y="757475"/>
                </a:cubicBezTo>
                <a:cubicBezTo>
                  <a:pt x="1580109" y="768878"/>
                  <a:pt x="1581738" y="780281"/>
                  <a:pt x="1584182" y="790869"/>
                </a:cubicBezTo>
                <a:cubicBezTo>
                  <a:pt x="1584182" y="791684"/>
                  <a:pt x="1584996" y="792498"/>
                  <a:pt x="1586625" y="792498"/>
                </a:cubicBezTo>
                <a:lnTo>
                  <a:pt x="1592327" y="792498"/>
                </a:lnTo>
                <a:lnTo>
                  <a:pt x="1600471" y="792498"/>
                </a:lnTo>
                <a:lnTo>
                  <a:pt x="1609431" y="792498"/>
                </a:lnTo>
                <a:lnTo>
                  <a:pt x="1610245" y="792498"/>
                </a:lnTo>
                <a:lnTo>
                  <a:pt x="1614318" y="792498"/>
                </a:lnTo>
                <a:cubicBezTo>
                  <a:pt x="1615132" y="792498"/>
                  <a:pt x="1615947" y="792498"/>
                  <a:pt x="1615947" y="791684"/>
                </a:cubicBezTo>
                <a:cubicBezTo>
                  <a:pt x="1616761" y="790869"/>
                  <a:pt x="1616761" y="790055"/>
                  <a:pt x="1616761" y="790055"/>
                </a:cubicBezTo>
                <a:cubicBezTo>
                  <a:pt x="1615947" y="785982"/>
                  <a:pt x="1615947" y="782724"/>
                  <a:pt x="1615132" y="778652"/>
                </a:cubicBezTo>
                <a:cubicBezTo>
                  <a:pt x="1614318" y="773765"/>
                  <a:pt x="1613503" y="768064"/>
                  <a:pt x="1613503" y="763177"/>
                </a:cubicBezTo>
                <a:cubicBezTo>
                  <a:pt x="1612689" y="758290"/>
                  <a:pt x="1612689" y="752588"/>
                  <a:pt x="1611874" y="747701"/>
                </a:cubicBezTo>
                <a:cubicBezTo>
                  <a:pt x="1611874" y="742814"/>
                  <a:pt x="1611060" y="737113"/>
                  <a:pt x="1611060" y="732226"/>
                </a:cubicBezTo>
                <a:lnTo>
                  <a:pt x="1611060" y="731412"/>
                </a:lnTo>
                <a:lnTo>
                  <a:pt x="1611874" y="731412"/>
                </a:lnTo>
                <a:close/>
              </a:path>
            </a:pathLst>
          </a:custGeom>
          <a:solidFill>
            <a:schemeClr val="tx2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fr-FR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1607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39">
            <a:extLst>
              <a:ext uri="{FF2B5EF4-FFF2-40B4-BE49-F238E27FC236}">
                <a16:creationId xmlns:a16="http://schemas.microsoft.com/office/drawing/2014/main" id="{D0B299B9-746E-152D-975A-69A32A0944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3169" y="108970"/>
            <a:ext cx="6304923" cy="748703"/>
          </a:xfrm>
        </p:spPr>
        <p:txBody>
          <a:bodyPr vert="horz"/>
          <a:lstStyle>
            <a:lvl1pPr>
              <a:defRPr/>
            </a:lvl1pPr>
          </a:lstStyle>
          <a:p>
            <a:pPr algn="l"/>
            <a:r>
              <a:rPr lang="en-US" b="0">
                <a:latin typeface="Arial Black" panose="020B0A04020102020204" pitchFamily="34" charset="0"/>
              </a:rPr>
              <a:t>Title</a:t>
            </a:r>
            <a:endParaRPr lang="de-DE" b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36667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39">
            <a:extLst>
              <a:ext uri="{FF2B5EF4-FFF2-40B4-BE49-F238E27FC236}">
                <a16:creationId xmlns:a16="http://schemas.microsoft.com/office/drawing/2014/main" id="{D0B299B9-746E-152D-975A-69A32A0944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" y="108970"/>
            <a:ext cx="12192000" cy="748703"/>
          </a:xfrm>
        </p:spPr>
        <p:txBody>
          <a:bodyPr vert="horz" lIns="0" anchor="ctr" anchorCtr="1"/>
          <a:lstStyle>
            <a:lvl1pPr algn="ctr">
              <a:defRPr/>
            </a:lvl1pPr>
          </a:lstStyle>
          <a:p>
            <a:pPr algn="l"/>
            <a:r>
              <a:rPr lang="en-US" b="0" err="1">
                <a:latin typeface="Arial Black" panose="020B0A04020102020204" pitchFamily="34" charset="0"/>
              </a:rPr>
              <a:t>Titdfdsfle</a:t>
            </a:r>
            <a:endParaRPr lang="de-DE" b="0">
              <a:latin typeface="Arial Black" panose="020B0A04020102020204" pitchFamily="34" charset="0"/>
            </a:endParaRPr>
          </a:p>
        </p:txBody>
      </p:sp>
      <p:sp>
        <p:nvSpPr>
          <p:cNvPr id="8" name="Graphic 24">
            <a:extLst>
              <a:ext uri="{FF2B5EF4-FFF2-40B4-BE49-F238E27FC236}">
                <a16:creationId xmlns:a16="http://schemas.microsoft.com/office/drawing/2014/main" id="{60DC7D30-C2A5-BF5F-C4C2-A0A260F688F5}"/>
              </a:ext>
            </a:extLst>
          </p:cNvPr>
          <p:cNvSpPr/>
          <p:nvPr userDrawn="1"/>
        </p:nvSpPr>
        <p:spPr>
          <a:xfrm>
            <a:off x="488907" y="11618"/>
            <a:ext cx="9708040" cy="6490400"/>
          </a:xfrm>
          <a:custGeom>
            <a:avLst/>
            <a:gdLst>
              <a:gd name="connsiteX0" fmla="*/ 0 w 4525041"/>
              <a:gd name="connsiteY0" fmla="*/ 2579561 h 3838003"/>
              <a:gd name="connsiteX1" fmla="*/ 286 w 4525041"/>
              <a:gd name="connsiteY1" fmla="*/ 2622423 h 3838003"/>
              <a:gd name="connsiteX2" fmla="*/ 1143 w 4525041"/>
              <a:gd name="connsiteY2" fmla="*/ 2664619 h 3838003"/>
              <a:gd name="connsiteX3" fmla="*/ 2572 w 4525041"/>
              <a:gd name="connsiteY3" fmla="*/ 2706243 h 3838003"/>
              <a:gd name="connsiteX4" fmla="*/ 4572 w 4525041"/>
              <a:gd name="connsiteY4" fmla="*/ 2747201 h 3838003"/>
              <a:gd name="connsiteX5" fmla="*/ 7239 w 4525041"/>
              <a:gd name="connsiteY5" fmla="*/ 2787491 h 3838003"/>
              <a:gd name="connsiteX6" fmla="*/ 10573 w 4525041"/>
              <a:gd name="connsiteY6" fmla="*/ 2827115 h 3838003"/>
              <a:gd name="connsiteX7" fmla="*/ 14573 w 4525041"/>
              <a:gd name="connsiteY7" fmla="*/ 2866073 h 3838003"/>
              <a:gd name="connsiteX8" fmla="*/ 19336 w 4525041"/>
              <a:gd name="connsiteY8" fmla="*/ 2904363 h 3838003"/>
              <a:gd name="connsiteX9" fmla="*/ 24955 w 4525041"/>
              <a:gd name="connsiteY9" fmla="*/ 2941891 h 3838003"/>
              <a:gd name="connsiteX10" fmla="*/ 31337 w 4525041"/>
              <a:gd name="connsiteY10" fmla="*/ 2978753 h 3838003"/>
              <a:gd name="connsiteX11" fmla="*/ 38576 w 4525041"/>
              <a:gd name="connsiteY11" fmla="*/ 3014853 h 3838003"/>
              <a:gd name="connsiteX12" fmla="*/ 46673 w 4525041"/>
              <a:gd name="connsiteY12" fmla="*/ 3050191 h 3838003"/>
              <a:gd name="connsiteX13" fmla="*/ 55721 w 4525041"/>
              <a:gd name="connsiteY13" fmla="*/ 3084766 h 3838003"/>
              <a:gd name="connsiteX14" fmla="*/ 65723 w 4525041"/>
              <a:gd name="connsiteY14" fmla="*/ 3118580 h 3838003"/>
              <a:gd name="connsiteX15" fmla="*/ 76676 w 4525041"/>
              <a:gd name="connsiteY15" fmla="*/ 3151632 h 3838003"/>
              <a:gd name="connsiteX16" fmla="*/ 88678 w 4525041"/>
              <a:gd name="connsiteY16" fmla="*/ 3183827 h 3838003"/>
              <a:gd name="connsiteX17" fmla="*/ 101727 w 4525041"/>
              <a:gd name="connsiteY17" fmla="*/ 3215259 h 3838003"/>
              <a:gd name="connsiteX18" fmla="*/ 115824 w 4525041"/>
              <a:gd name="connsiteY18" fmla="*/ 3245834 h 3838003"/>
              <a:gd name="connsiteX19" fmla="*/ 131064 w 4525041"/>
              <a:gd name="connsiteY19" fmla="*/ 3275553 h 3838003"/>
              <a:gd name="connsiteX20" fmla="*/ 147447 w 4525041"/>
              <a:gd name="connsiteY20" fmla="*/ 3304413 h 3838003"/>
              <a:gd name="connsiteX21" fmla="*/ 165068 w 4525041"/>
              <a:gd name="connsiteY21" fmla="*/ 3332416 h 3838003"/>
              <a:gd name="connsiteX22" fmla="*/ 183833 w 4525041"/>
              <a:gd name="connsiteY22" fmla="*/ 3359563 h 3838003"/>
              <a:gd name="connsiteX23" fmla="*/ 203835 w 4525041"/>
              <a:gd name="connsiteY23" fmla="*/ 3385852 h 3838003"/>
              <a:gd name="connsiteX24" fmla="*/ 225171 w 4525041"/>
              <a:gd name="connsiteY24" fmla="*/ 3411188 h 3838003"/>
              <a:gd name="connsiteX25" fmla="*/ 247841 w 4525041"/>
              <a:gd name="connsiteY25" fmla="*/ 3435668 h 3838003"/>
              <a:gd name="connsiteX26" fmla="*/ 271844 w 4525041"/>
              <a:gd name="connsiteY26" fmla="*/ 3459195 h 3838003"/>
              <a:gd name="connsiteX27" fmla="*/ 297275 w 4525041"/>
              <a:gd name="connsiteY27" fmla="*/ 3481769 h 3838003"/>
              <a:gd name="connsiteX28" fmla="*/ 324136 w 4525041"/>
              <a:gd name="connsiteY28" fmla="*/ 3503390 h 3838003"/>
              <a:gd name="connsiteX29" fmla="*/ 352425 w 4525041"/>
              <a:gd name="connsiteY29" fmla="*/ 3523964 h 3838003"/>
              <a:gd name="connsiteX30" fmla="*/ 382143 w 4525041"/>
              <a:gd name="connsiteY30" fmla="*/ 3543586 h 3838003"/>
              <a:gd name="connsiteX31" fmla="*/ 408718 w 4525041"/>
              <a:gd name="connsiteY31" fmla="*/ 3559397 h 3838003"/>
              <a:gd name="connsiteX32" fmla="*/ 436531 w 4525041"/>
              <a:gd name="connsiteY32" fmla="*/ 3574256 h 3838003"/>
              <a:gd name="connsiteX33" fmla="*/ 465677 w 4525041"/>
              <a:gd name="connsiteY33" fmla="*/ 3588258 h 3838003"/>
              <a:gd name="connsiteX34" fmla="*/ 496062 w 4525041"/>
              <a:gd name="connsiteY34" fmla="*/ 3601403 h 3838003"/>
              <a:gd name="connsiteX35" fmla="*/ 527685 w 4525041"/>
              <a:gd name="connsiteY35" fmla="*/ 3613595 h 3838003"/>
              <a:gd name="connsiteX36" fmla="*/ 560642 w 4525041"/>
              <a:gd name="connsiteY36" fmla="*/ 3625024 h 3838003"/>
              <a:gd name="connsiteX37" fmla="*/ 594836 w 4525041"/>
              <a:gd name="connsiteY37" fmla="*/ 3635597 h 3838003"/>
              <a:gd name="connsiteX38" fmla="*/ 630365 w 4525041"/>
              <a:gd name="connsiteY38" fmla="*/ 3645313 h 3838003"/>
              <a:gd name="connsiteX39" fmla="*/ 667131 w 4525041"/>
              <a:gd name="connsiteY39" fmla="*/ 3654266 h 3838003"/>
              <a:gd name="connsiteX40" fmla="*/ 705231 w 4525041"/>
              <a:gd name="connsiteY40" fmla="*/ 3662458 h 3838003"/>
              <a:gd name="connsiteX41" fmla="*/ 744665 w 4525041"/>
              <a:gd name="connsiteY41" fmla="*/ 3669887 h 3838003"/>
              <a:gd name="connsiteX42" fmla="*/ 785336 w 4525041"/>
              <a:gd name="connsiteY42" fmla="*/ 3676555 h 3838003"/>
              <a:gd name="connsiteX43" fmla="*/ 827342 w 4525041"/>
              <a:gd name="connsiteY43" fmla="*/ 3682556 h 3838003"/>
              <a:gd name="connsiteX44" fmla="*/ 870680 w 4525041"/>
              <a:gd name="connsiteY44" fmla="*/ 3687795 h 3838003"/>
              <a:gd name="connsiteX45" fmla="*/ 897827 w 4525041"/>
              <a:gd name="connsiteY45" fmla="*/ 3690557 h 3838003"/>
              <a:gd name="connsiteX46" fmla="*/ 948119 w 4525041"/>
              <a:gd name="connsiteY46" fmla="*/ 3694081 h 3838003"/>
              <a:gd name="connsiteX47" fmla="*/ 4525042 w 4525041"/>
              <a:gd name="connsiteY47" fmla="*/ 3838004 h 3838003"/>
              <a:gd name="connsiteX48" fmla="*/ 4525042 w 4525041"/>
              <a:gd name="connsiteY48" fmla="*/ 0 h 3838003"/>
              <a:gd name="connsiteX49" fmla="*/ 0 w 4525041"/>
              <a:gd name="connsiteY49" fmla="*/ 0 h 3838003"/>
              <a:gd name="connsiteX50" fmla="*/ 0 w 4525041"/>
              <a:gd name="connsiteY50" fmla="*/ 2579561 h 3838003"/>
              <a:gd name="connsiteX0" fmla="*/ 34937 w 4559979"/>
              <a:gd name="connsiteY0" fmla="*/ 4968547 h 6226990"/>
              <a:gd name="connsiteX1" fmla="*/ 35223 w 4559979"/>
              <a:gd name="connsiteY1" fmla="*/ 5011409 h 6226990"/>
              <a:gd name="connsiteX2" fmla="*/ 36080 w 4559979"/>
              <a:gd name="connsiteY2" fmla="*/ 5053605 h 6226990"/>
              <a:gd name="connsiteX3" fmla="*/ 37509 w 4559979"/>
              <a:gd name="connsiteY3" fmla="*/ 5095229 h 6226990"/>
              <a:gd name="connsiteX4" fmla="*/ 39509 w 4559979"/>
              <a:gd name="connsiteY4" fmla="*/ 5136187 h 6226990"/>
              <a:gd name="connsiteX5" fmla="*/ 42176 w 4559979"/>
              <a:gd name="connsiteY5" fmla="*/ 5176477 h 6226990"/>
              <a:gd name="connsiteX6" fmla="*/ 45510 w 4559979"/>
              <a:gd name="connsiteY6" fmla="*/ 5216101 h 6226990"/>
              <a:gd name="connsiteX7" fmla="*/ 49510 w 4559979"/>
              <a:gd name="connsiteY7" fmla="*/ 5255059 h 6226990"/>
              <a:gd name="connsiteX8" fmla="*/ 54273 w 4559979"/>
              <a:gd name="connsiteY8" fmla="*/ 5293349 h 6226990"/>
              <a:gd name="connsiteX9" fmla="*/ 59892 w 4559979"/>
              <a:gd name="connsiteY9" fmla="*/ 5330877 h 6226990"/>
              <a:gd name="connsiteX10" fmla="*/ 66274 w 4559979"/>
              <a:gd name="connsiteY10" fmla="*/ 5367739 h 6226990"/>
              <a:gd name="connsiteX11" fmla="*/ 73513 w 4559979"/>
              <a:gd name="connsiteY11" fmla="*/ 5403839 h 6226990"/>
              <a:gd name="connsiteX12" fmla="*/ 81610 w 4559979"/>
              <a:gd name="connsiteY12" fmla="*/ 5439177 h 6226990"/>
              <a:gd name="connsiteX13" fmla="*/ 90658 w 4559979"/>
              <a:gd name="connsiteY13" fmla="*/ 5473752 h 6226990"/>
              <a:gd name="connsiteX14" fmla="*/ 100660 w 4559979"/>
              <a:gd name="connsiteY14" fmla="*/ 5507566 h 6226990"/>
              <a:gd name="connsiteX15" fmla="*/ 111613 w 4559979"/>
              <a:gd name="connsiteY15" fmla="*/ 5540618 h 6226990"/>
              <a:gd name="connsiteX16" fmla="*/ 123615 w 4559979"/>
              <a:gd name="connsiteY16" fmla="*/ 5572813 h 6226990"/>
              <a:gd name="connsiteX17" fmla="*/ 136664 w 4559979"/>
              <a:gd name="connsiteY17" fmla="*/ 5604245 h 6226990"/>
              <a:gd name="connsiteX18" fmla="*/ 150761 w 4559979"/>
              <a:gd name="connsiteY18" fmla="*/ 5634820 h 6226990"/>
              <a:gd name="connsiteX19" fmla="*/ 166001 w 4559979"/>
              <a:gd name="connsiteY19" fmla="*/ 5664539 h 6226990"/>
              <a:gd name="connsiteX20" fmla="*/ 182384 w 4559979"/>
              <a:gd name="connsiteY20" fmla="*/ 5693399 h 6226990"/>
              <a:gd name="connsiteX21" fmla="*/ 200005 w 4559979"/>
              <a:gd name="connsiteY21" fmla="*/ 5721402 h 6226990"/>
              <a:gd name="connsiteX22" fmla="*/ 218770 w 4559979"/>
              <a:gd name="connsiteY22" fmla="*/ 5748549 h 6226990"/>
              <a:gd name="connsiteX23" fmla="*/ 238772 w 4559979"/>
              <a:gd name="connsiteY23" fmla="*/ 5774838 h 6226990"/>
              <a:gd name="connsiteX24" fmla="*/ 260108 w 4559979"/>
              <a:gd name="connsiteY24" fmla="*/ 5800174 h 6226990"/>
              <a:gd name="connsiteX25" fmla="*/ 282778 w 4559979"/>
              <a:gd name="connsiteY25" fmla="*/ 5824654 h 6226990"/>
              <a:gd name="connsiteX26" fmla="*/ 306781 w 4559979"/>
              <a:gd name="connsiteY26" fmla="*/ 5848181 h 6226990"/>
              <a:gd name="connsiteX27" fmla="*/ 332212 w 4559979"/>
              <a:gd name="connsiteY27" fmla="*/ 5870755 h 6226990"/>
              <a:gd name="connsiteX28" fmla="*/ 359073 w 4559979"/>
              <a:gd name="connsiteY28" fmla="*/ 5892376 h 6226990"/>
              <a:gd name="connsiteX29" fmla="*/ 387362 w 4559979"/>
              <a:gd name="connsiteY29" fmla="*/ 5912950 h 6226990"/>
              <a:gd name="connsiteX30" fmla="*/ 417080 w 4559979"/>
              <a:gd name="connsiteY30" fmla="*/ 5932572 h 6226990"/>
              <a:gd name="connsiteX31" fmla="*/ 443655 w 4559979"/>
              <a:gd name="connsiteY31" fmla="*/ 5948383 h 6226990"/>
              <a:gd name="connsiteX32" fmla="*/ 471468 w 4559979"/>
              <a:gd name="connsiteY32" fmla="*/ 5963242 h 6226990"/>
              <a:gd name="connsiteX33" fmla="*/ 500614 w 4559979"/>
              <a:gd name="connsiteY33" fmla="*/ 5977244 h 6226990"/>
              <a:gd name="connsiteX34" fmla="*/ 530999 w 4559979"/>
              <a:gd name="connsiteY34" fmla="*/ 5990389 h 6226990"/>
              <a:gd name="connsiteX35" fmla="*/ 562622 w 4559979"/>
              <a:gd name="connsiteY35" fmla="*/ 6002581 h 6226990"/>
              <a:gd name="connsiteX36" fmla="*/ 595579 w 4559979"/>
              <a:gd name="connsiteY36" fmla="*/ 6014010 h 6226990"/>
              <a:gd name="connsiteX37" fmla="*/ 629773 w 4559979"/>
              <a:gd name="connsiteY37" fmla="*/ 6024583 h 6226990"/>
              <a:gd name="connsiteX38" fmla="*/ 665302 w 4559979"/>
              <a:gd name="connsiteY38" fmla="*/ 6034299 h 6226990"/>
              <a:gd name="connsiteX39" fmla="*/ 702068 w 4559979"/>
              <a:gd name="connsiteY39" fmla="*/ 6043252 h 6226990"/>
              <a:gd name="connsiteX40" fmla="*/ 740168 w 4559979"/>
              <a:gd name="connsiteY40" fmla="*/ 6051444 h 6226990"/>
              <a:gd name="connsiteX41" fmla="*/ 779602 w 4559979"/>
              <a:gd name="connsiteY41" fmla="*/ 6058873 h 6226990"/>
              <a:gd name="connsiteX42" fmla="*/ 820273 w 4559979"/>
              <a:gd name="connsiteY42" fmla="*/ 6065541 h 6226990"/>
              <a:gd name="connsiteX43" fmla="*/ 862279 w 4559979"/>
              <a:gd name="connsiteY43" fmla="*/ 6071542 h 6226990"/>
              <a:gd name="connsiteX44" fmla="*/ 905617 w 4559979"/>
              <a:gd name="connsiteY44" fmla="*/ 6076781 h 6226990"/>
              <a:gd name="connsiteX45" fmla="*/ 932764 w 4559979"/>
              <a:gd name="connsiteY45" fmla="*/ 6079543 h 6226990"/>
              <a:gd name="connsiteX46" fmla="*/ 983056 w 4559979"/>
              <a:gd name="connsiteY46" fmla="*/ 6083067 h 6226990"/>
              <a:gd name="connsiteX47" fmla="*/ 4559979 w 4559979"/>
              <a:gd name="connsiteY47" fmla="*/ 6226990 h 6226990"/>
              <a:gd name="connsiteX48" fmla="*/ 4559979 w 4559979"/>
              <a:gd name="connsiteY48" fmla="*/ 2388986 h 6226990"/>
              <a:gd name="connsiteX49" fmla="*/ 0 w 4559979"/>
              <a:gd name="connsiteY49" fmla="*/ 0 h 6226990"/>
              <a:gd name="connsiteX50" fmla="*/ 34937 w 4559979"/>
              <a:gd name="connsiteY50" fmla="*/ 4968547 h 6226990"/>
              <a:gd name="connsiteX0" fmla="*/ 34937 w 9206715"/>
              <a:gd name="connsiteY0" fmla="*/ 4968547 h 6456700"/>
              <a:gd name="connsiteX1" fmla="*/ 35223 w 9206715"/>
              <a:gd name="connsiteY1" fmla="*/ 5011409 h 6456700"/>
              <a:gd name="connsiteX2" fmla="*/ 36080 w 9206715"/>
              <a:gd name="connsiteY2" fmla="*/ 5053605 h 6456700"/>
              <a:gd name="connsiteX3" fmla="*/ 37509 w 9206715"/>
              <a:gd name="connsiteY3" fmla="*/ 5095229 h 6456700"/>
              <a:gd name="connsiteX4" fmla="*/ 39509 w 9206715"/>
              <a:gd name="connsiteY4" fmla="*/ 5136187 h 6456700"/>
              <a:gd name="connsiteX5" fmla="*/ 42176 w 9206715"/>
              <a:gd name="connsiteY5" fmla="*/ 5176477 h 6456700"/>
              <a:gd name="connsiteX6" fmla="*/ 45510 w 9206715"/>
              <a:gd name="connsiteY6" fmla="*/ 5216101 h 6456700"/>
              <a:gd name="connsiteX7" fmla="*/ 49510 w 9206715"/>
              <a:gd name="connsiteY7" fmla="*/ 5255059 h 6456700"/>
              <a:gd name="connsiteX8" fmla="*/ 54273 w 9206715"/>
              <a:gd name="connsiteY8" fmla="*/ 5293349 h 6456700"/>
              <a:gd name="connsiteX9" fmla="*/ 59892 w 9206715"/>
              <a:gd name="connsiteY9" fmla="*/ 5330877 h 6456700"/>
              <a:gd name="connsiteX10" fmla="*/ 66274 w 9206715"/>
              <a:gd name="connsiteY10" fmla="*/ 5367739 h 6456700"/>
              <a:gd name="connsiteX11" fmla="*/ 73513 w 9206715"/>
              <a:gd name="connsiteY11" fmla="*/ 5403839 h 6456700"/>
              <a:gd name="connsiteX12" fmla="*/ 81610 w 9206715"/>
              <a:gd name="connsiteY12" fmla="*/ 5439177 h 6456700"/>
              <a:gd name="connsiteX13" fmla="*/ 90658 w 9206715"/>
              <a:gd name="connsiteY13" fmla="*/ 5473752 h 6456700"/>
              <a:gd name="connsiteX14" fmla="*/ 100660 w 9206715"/>
              <a:gd name="connsiteY14" fmla="*/ 5507566 h 6456700"/>
              <a:gd name="connsiteX15" fmla="*/ 111613 w 9206715"/>
              <a:gd name="connsiteY15" fmla="*/ 5540618 h 6456700"/>
              <a:gd name="connsiteX16" fmla="*/ 123615 w 9206715"/>
              <a:gd name="connsiteY16" fmla="*/ 5572813 h 6456700"/>
              <a:gd name="connsiteX17" fmla="*/ 136664 w 9206715"/>
              <a:gd name="connsiteY17" fmla="*/ 5604245 h 6456700"/>
              <a:gd name="connsiteX18" fmla="*/ 150761 w 9206715"/>
              <a:gd name="connsiteY18" fmla="*/ 5634820 h 6456700"/>
              <a:gd name="connsiteX19" fmla="*/ 166001 w 9206715"/>
              <a:gd name="connsiteY19" fmla="*/ 5664539 h 6456700"/>
              <a:gd name="connsiteX20" fmla="*/ 182384 w 9206715"/>
              <a:gd name="connsiteY20" fmla="*/ 5693399 h 6456700"/>
              <a:gd name="connsiteX21" fmla="*/ 200005 w 9206715"/>
              <a:gd name="connsiteY21" fmla="*/ 5721402 h 6456700"/>
              <a:gd name="connsiteX22" fmla="*/ 218770 w 9206715"/>
              <a:gd name="connsiteY22" fmla="*/ 5748549 h 6456700"/>
              <a:gd name="connsiteX23" fmla="*/ 238772 w 9206715"/>
              <a:gd name="connsiteY23" fmla="*/ 5774838 h 6456700"/>
              <a:gd name="connsiteX24" fmla="*/ 260108 w 9206715"/>
              <a:gd name="connsiteY24" fmla="*/ 5800174 h 6456700"/>
              <a:gd name="connsiteX25" fmla="*/ 282778 w 9206715"/>
              <a:gd name="connsiteY25" fmla="*/ 5824654 h 6456700"/>
              <a:gd name="connsiteX26" fmla="*/ 306781 w 9206715"/>
              <a:gd name="connsiteY26" fmla="*/ 5848181 h 6456700"/>
              <a:gd name="connsiteX27" fmla="*/ 332212 w 9206715"/>
              <a:gd name="connsiteY27" fmla="*/ 5870755 h 6456700"/>
              <a:gd name="connsiteX28" fmla="*/ 359073 w 9206715"/>
              <a:gd name="connsiteY28" fmla="*/ 5892376 h 6456700"/>
              <a:gd name="connsiteX29" fmla="*/ 387362 w 9206715"/>
              <a:gd name="connsiteY29" fmla="*/ 5912950 h 6456700"/>
              <a:gd name="connsiteX30" fmla="*/ 417080 w 9206715"/>
              <a:gd name="connsiteY30" fmla="*/ 5932572 h 6456700"/>
              <a:gd name="connsiteX31" fmla="*/ 443655 w 9206715"/>
              <a:gd name="connsiteY31" fmla="*/ 5948383 h 6456700"/>
              <a:gd name="connsiteX32" fmla="*/ 471468 w 9206715"/>
              <a:gd name="connsiteY32" fmla="*/ 5963242 h 6456700"/>
              <a:gd name="connsiteX33" fmla="*/ 500614 w 9206715"/>
              <a:gd name="connsiteY33" fmla="*/ 5977244 h 6456700"/>
              <a:gd name="connsiteX34" fmla="*/ 530999 w 9206715"/>
              <a:gd name="connsiteY34" fmla="*/ 5990389 h 6456700"/>
              <a:gd name="connsiteX35" fmla="*/ 562622 w 9206715"/>
              <a:gd name="connsiteY35" fmla="*/ 6002581 h 6456700"/>
              <a:gd name="connsiteX36" fmla="*/ 595579 w 9206715"/>
              <a:gd name="connsiteY36" fmla="*/ 6014010 h 6456700"/>
              <a:gd name="connsiteX37" fmla="*/ 629773 w 9206715"/>
              <a:gd name="connsiteY37" fmla="*/ 6024583 h 6456700"/>
              <a:gd name="connsiteX38" fmla="*/ 665302 w 9206715"/>
              <a:gd name="connsiteY38" fmla="*/ 6034299 h 6456700"/>
              <a:gd name="connsiteX39" fmla="*/ 702068 w 9206715"/>
              <a:gd name="connsiteY39" fmla="*/ 6043252 h 6456700"/>
              <a:gd name="connsiteX40" fmla="*/ 740168 w 9206715"/>
              <a:gd name="connsiteY40" fmla="*/ 6051444 h 6456700"/>
              <a:gd name="connsiteX41" fmla="*/ 779602 w 9206715"/>
              <a:gd name="connsiteY41" fmla="*/ 6058873 h 6456700"/>
              <a:gd name="connsiteX42" fmla="*/ 820273 w 9206715"/>
              <a:gd name="connsiteY42" fmla="*/ 6065541 h 6456700"/>
              <a:gd name="connsiteX43" fmla="*/ 862279 w 9206715"/>
              <a:gd name="connsiteY43" fmla="*/ 6071542 h 6456700"/>
              <a:gd name="connsiteX44" fmla="*/ 905617 w 9206715"/>
              <a:gd name="connsiteY44" fmla="*/ 6076781 h 6456700"/>
              <a:gd name="connsiteX45" fmla="*/ 932764 w 9206715"/>
              <a:gd name="connsiteY45" fmla="*/ 6079543 h 6456700"/>
              <a:gd name="connsiteX46" fmla="*/ 983056 w 9206715"/>
              <a:gd name="connsiteY46" fmla="*/ 6083067 h 6456700"/>
              <a:gd name="connsiteX47" fmla="*/ 9206715 w 9206715"/>
              <a:gd name="connsiteY47" fmla="*/ 6456700 h 6456700"/>
              <a:gd name="connsiteX48" fmla="*/ 4559979 w 9206715"/>
              <a:gd name="connsiteY48" fmla="*/ 2388986 h 6456700"/>
              <a:gd name="connsiteX49" fmla="*/ 0 w 9206715"/>
              <a:gd name="connsiteY49" fmla="*/ 0 h 6456700"/>
              <a:gd name="connsiteX50" fmla="*/ 34937 w 9206715"/>
              <a:gd name="connsiteY50" fmla="*/ 4968547 h 6456700"/>
              <a:gd name="connsiteX0" fmla="*/ 8733 w 9180511"/>
              <a:gd name="connsiteY0" fmla="*/ 4968547 h 6456700"/>
              <a:gd name="connsiteX1" fmla="*/ 9019 w 9180511"/>
              <a:gd name="connsiteY1" fmla="*/ 5011409 h 6456700"/>
              <a:gd name="connsiteX2" fmla="*/ 9876 w 9180511"/>
              <a:gd name="connsiteY2" fmla="*/ 5053605 h 6456700"/>
              <a:gd name="connsiteX3" fmla="*/ 11305 w 9180511"/>
              <a:gd name="connsiteY3" fmla="*/ 5095229 h 6456700"/>
              <a:gd name="connsiteX4" fmla="*/ 13305 w 9180511"/>
              <a:gd name="connsiteY4" fmla="*/ 5136187 h 6456700"/>
              <a:gd name="connsiteX5" fmla="*/ 15972 w 9180511"/>
              <a:gd name="connsiteY5" fmla="*/ 5176477 h 6456700"/>
              <a:gd name="connsiteX6" fmla="*/ 19306 w 9180511"/>
              <a:gd name="connsiteY6" fmla="*/ 5216101 h 6456700"/>
              <a:gd name="connsiteX7" fmla="*/ 23306 w 9180511"/>
              <a:gd name="connsiteY7" fmla="*/ 5255059 h 6456700"/>
              <a:gd name="connsiteX8" fmla="*/ 28069 w 9180511"/>
              <a:gd name="connsiteY8" fmla="*/ 5293349 h 6456700"/>
              <a:gd name="connsiteX9" fmla="*/ 33688 w 9180511"/>
              <a:gd name="connsiteY9" fmla="*/ 5330877 h 6456700"/>
              <a:gd name="connsiteX10" fmla="*/ 40070 w 9180511"/>
              <a:gd name="connsiteY10" fmla="*/ 5367739 h 6456700"/>
              <a:gd name="connsiteX11" fmla="*/ 47309 w 9180511"/>
              <a:gd name="connsiteY11" fmla="*/ 5403839 h 6456700"/>
              <a:gd name="connsiteX12" fmla="*/ 55406 w 9180511"/>
              <a:gd name="connsiteY12" fmla="*/ 5439177 h 6456700"/>
              <a:gd name="connsiteX13" fmla="*/ 64454 w 9180511"/>
              <a:gd name="connsiteY13" fmla="*/ 5473752 h 6456700"/>
              <a:gd name="connsiteX14" fmla="*/ 74456 w 9180511"/>
              <a:gd name="connsiteY14" fmla="*/ 5507566 h 6456700"/>
              <a:gd name="connsiteX15" fmla="*/ 85409 w 9180511"/>
              <a:gd name="connsiteY15" fmla="*/ 5540618 h 6456700"/>
              <a:gd name="connsiteX16" fmla="*/ 97411 w 9180511"/>
              <a:gd name="connsiteY16" fmla="*/ 5572813 h 6456700"/>
              <a:gd name="connsiteX17" fmla="*/ 110460 w 9180511"/>
              <a:gd name="connsiteY17" fmla="*/ 5604245 h 6456700"/>
              <a:gd name="connsiteX18" fmla="*/ 124557 w 9180511"/>
              <a:gd name="connsiteY18" fmla="*/ 5634820 h 6456700"/>
              <a:gd name="connsiteX19" fmla="*/ 139797 w 9180511"/>
              <a:gd name="connsiteY19" fmla="*/ 5664539 h 6456700"/>
              <a:gd name="connsiteX20" fmla="*/ 156180 w 9180511"/>
              <a:gd name="connsiteY20" fmla="*/ 5693399 h 6456700"/>
              <a:gd name="connsiteX21" fmla="*/ 173801 w 9180511"/>
              <a:gd name="connsiteY21" fmla="*/ 5721402 h 6456700"/>
              <a:gd name="connsiteX22" fmla="*/ 192566 w 9180511"/>
              <a:gd name="connsiteY22" fmla="*/ 5748549 h 6456700"/>
              <a:gd name="connsiteX23" fmla="*/ 212568 w 9180511"/>
              <a:gd name="connsiteY23" fmla="*/ 5774838 h 6456700"/>
              <a:gd name="connsiteX24" fmla="*/ 233904 w 9180511"/>
              <a:gd name="connsiteY24" fmla="*/ 5800174 h 6456700"/>
              <a:gd name="connsiteX25" fmla="*/ 256574 w 9180511"/>
              <a:gd name="connsiteY25" fmla="*/ 5824654 h 6456700"/>
              <a:gd name="connsiteX26" fmla="*/ 280577 w 9180511"/>
              <a:gd name="connsiteY26" fmla="*/ 5848181 h 6456700"/>
              <a:gd name="connsiteX27" fmla="*/ 306008 w 9180511"/>
              <a:gd name="connsiteY27" fmla="*/ 5870755 h 6456700"/>
              <a:gd name="connsiteX28" fmla="*/ 332869 w 9180511"/>
              <a:gd name="connsiteY28" fmla="*/ 5892376 h 6456700"/>
              <a:gd name="connsiteX29" fmla="*/ 361158 w 9180511"/>
              <a:gd name="connsiteY29" fmla="*/ 5912950 h 6456700"/>
              <a:gd name="connsiteX30" fmla="*/ 390876 w 9180511"/>
              <a:gd name="connsiteY30" fmla="*/ 5932572 h 6456700"/>
              <a:gd name="connsiteX31" fmla="*/ 417451 w 9180511"/>
              <a:gd name="connsiteY31" fmla="*/ 5948383 h 6456700"/>
              <a:gd name="connsiteX32" fmla="*/ 445264 w 9180511"/>
              <a:gd name="connsiteY32" fmla="*/ 5963242 h 6456700"/>
              <a:gd name="connsiteX33" fmla="*/ 474410 w 9180511"/>
              <a:gd name="connsiteY33" fmla="*/ 5977244 h 6456700"/>
              <a:gd name="connsiteX34" fmla="*/ 504795 w 9180511"/>
              <a:gd name="connsiteY34" fmla="*/ 5990389 h 6456700"/>
              <a:gd name="connsiteX35" fmla="*/ 536418 w 9180511"/>
              <a:gd name="connsiteY35" fmla="*/ 6002581 h 6456700"/>
              <a:gd name="connsiteX36" fmla="*/ 569375 w 9180511"/>
              <a:gd name="connsiteY36" fmla="*/ 6014010 h 6456700"/>
              <a:gd name="connsiteX37" fmla="*/ 603569 w 9180511"/>
              <a:gd name="connsiteY37" fmla="*/ 6024583 h 6456700"/>
              <a:gd name="connsiteX38" fmla="*/ 639098 w 9180511"/>
              <a:gd name="connsiteY38" fmla="*/ 6034299 h 6456700"/>
              <a:gd name="connsiteX39" fmla="*/ 675864 w 9180511"/>
              <a:gd name="connsiteY39" fmla="*/ 6043252 h 6456700"/>
              <a:gd name="connsiteX40" fmla="*/ 713964 w 9180511"/>
              <a:gd name="connsiteY40" fmla="*/ 6051444 h 6456700"/>
              <a:gd name="connsiteX41" fmla="*/ 753398 w 9180511"/>
              <a:gd name="connsiteY41" fmla="*/ 6058873 h 6456700"/>
              <a:gd name="connsiteX42" fmla="*/ 794069 w 9180511"/>
              <a:gd name="connsiteY42" fmla="*/ 6065541 h 6456700"/>
              <a:gd name="connsiteX43" fmla="*/ 836075 w 9180511"/>
              <a:gd name="connsiteY43" fmla="*/ 6071542 h 6456700"/>
              <a:gd name="connsiteX44" fmla="*/ 879413 w 9180511"/>
              <a:gd name="connsiteY44" fmla="*/ 6076781 h 6456700"/>
              <a:gd name="connsiteX45" fmla="*/ 906560 w 9180511"/>
              <a:gd name="connsiteY45" fmla="*/ 6079543 h 6456700"/>
              <a:gd name="connsiteX46" fmla="*/ 956852 w 9180511"/>
              <a:gd name="connsiteY46" fmla="*/ 6083067 h 6456700"/>
              <a:gd name="connsiteX47" fmla="*/ 9180511 w 9180511"/>
              <a:gd name="connsiteY47" fmla="*/ 6456700 h 6456700"/>
              <a:gd name="connsiteX48" fmla="*/ 4533775 w 9180511"/>
              <a:gd name="connsiteY48" fmla="*/ 2388986 h 6456700"/>
              <a:gd name="connsiteX49" fmla="*/ 0 w 9180511"/>
              <a:gd name="connsiteY49" fmla="*/ 0 h 6456700"/>
              <a:gd name="connsiteX50" fmla="*/ 8733 w 9180511"/>
              <a:gd name="connsiteY50" fmla="*/ 4968547 h 645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9180511" h="6456700">
                <a:moveTo>
                  <a:pt x="8733" y="4968547"/>
                </a:moveTo>
                <a:cubicBezTo>
                  <a:pt x="8828" y="4982834"/>
                  <a:pt x="8924" y="4997122"/>
                  <a:pt x="9019" y="5011409"/>
                </a:cubicBezTo>
                <a:cubicBezTo>
                  <a:pt x="9305" y="5025474"/>
                  <a:pt x="9590" y="5039540"/>
                  <a:pt x="9876" y="5053605"/>
                </a:cubicBezTo>
                <a:cubicBezTo>
                  <a:pt x="10352" y="5067480"/>
                  <a:pt x="10829" y="5081354"/>
                  <a:pt x="11305" y="5095229"/>
                </a:cubicBezTo>
                <a:lnTo>
                  <a:pt x="13305" y="5136187"/>
                </a:lnTo>
                <a:lnTo>
                  <a:pt x="15972" y="5176477"/>
                </a:lnTo>
                <a:lnTo>
                  <a:pt x="19306" y="5216101"/>
                </a:lnTo>
                <a:lnTo>
                  <a:pt x="23306" y="5255059"/>
                </a:lnTo>
                <a:lnTo>
                  <a:pt x="28069" y="5293349"/>
                </a:lnTo>
                <a:lnTo>
                  <a:pt x="33688" y="5330877"/>
                </a:lnTo>
                <a:lnTo>
                  <a:pt x="40070" y="5367739"/>
                </a:lnTo>
                <a:lnTo>
                  <a:pt x="47309" y="5403839"/>
                </a:lnTo>
                <a:lnTo>
                  <a:pt x="55406" y="5439177"/>
                </a:lnTo>
                <a:lnTo>
                  <a:pt x="64454" y="5473752"/>
                </a:lnTo>
                <a:lnTo>
                  <a:pt x="74456" y="5507566"/>
                </a:lnTo>
                <a:lnTo>
                  <a:pt x="85409" y="5540618"/>
                </a:lnTo>
                <a:lnTo>
                  <a:pt x="97411" y="5572813"/>
                </a:lnTo>
                <a:lnTo>
                  <a:pt x="110460" y="5604245"/>
                </a:lnTo>
                <a:lnTo>
                  <a:pt x="124557" y="5634820"/>
                </a:lnTo>
                <a:lnTo>
                  <a:pt x="139797" y="5664539"/>
                </a:lnTo>
                <a:lnTo>
                  <a:pt x="156180" y="5693399"/>
                </a:lnTo>
                <a:lnTo>
                  <a:pt x="173801" y="5721402"/>
                </a:lnTo>
                <a:lnTo>
                  <a:pt x="192566" y="5748549"/>
                </a:lnTo>
                <a:lnTo>
                  <a:pt x="212568" y="5774838"/>
                </a:lnTo>
                <a:lnTo>
                  <a:pt x="233904" y="5800174"/>
                </a:lnTo>
                <a:lnTo>
                  <a:pt x="256574" y="5824654"/>
                </a:lnTo>
                <a:lnTo>
                  <a:pt x="280577" y="5848181"/>
                </a:lnTo>
                <a:lnTo>
                  <a:pt x="306008" y="5870755"/>
                </a:lnTo>
                <a:lnTo>
                  <a:pt x="332869" y="5892376"/>
                </a:lnTo>
                <a:lnTo>
                  <a:pt x="361158" y="5912950"/>
                </a:lnTo>
                <a:lnTo>
                  <a:pt x="390876" y="5932572"/>
                </a:lnTo>
                <a:lnTo>
                  <a:pt x="417451" y="5948383"/>
                </a:lnTo>
                <a:lnTo>
                  <a:pt x="445264" y="5963242"/>
                </a:lnTo>
                <a:lnTo>
                  <a:pt x="474410" y="5977244"/>
                </a:lnTo>
                <a:lnTo>
                  <a:pt x="504795" y="5990389"/>
                </a:lnTo>
                <a:lnTo>
                  <a:pt x="536418" y="6002581"/>
                </a:lnTo>
                <a:lnTo>
                  <a:pt x="569375" y="6014010"/>
                </a:lnTo>
                <a:lnTo>
                  <a:pt x="603569" y="6024583"/>
                </a:lnTo>
                <a:lnTo>
                  <a:pt x="639098" y="6034299"/>
                </a:lnTo>
                <a:lnTo>
                  <a:pt x="675864" y="6043252"/>
                </a:lnTo>
                <a:lnTo>
                  <a:pt x="713964" y="6051444"/>
                </a:lnTo>
                <a:lnTo>
                  <a:pt x="753398" y="6058873"/>
                </a:lnTo>
                <a:lnTo>
                  <a:pt x="794069" y="6065541"/>
                </a:lnTo>
                <a:lnTo>
                  <a:pt x="836075" y="6071542"/>
                </a:lnTo>
                <a:lnTo>
                  <a:pt x="879413" y="6076781"/>
                </a:lnTo>
                <a:lnTo>
                  <a:pt x="906560" y="6079543"/>
                </a:lnTo>
                <a:cubicBezTo>
                  <a:pt x="923228" y="6081257"/>
                  <a:pt x="939992" y="6082400"/>
                  <a:pt x="956852" y="6083067"/>
                </a:cubicBezTo>
                <a:lnTo>
                  <a:pt x="9180511" y="6456700"/>
                </a:lnTo>
                <a:lnTo>
                  <a:pt x="4533775" y="2388986"/>
                </a:lnTo>
                <a:lnTo>
                  <a:pt x="0" y="0"/>
                </a:lnTo>
                <a:lnTo>
                  <a:pt x="8733" y="4968547"/>
                </a:lnTo>
                <a:close/>
              </a:path>
            </a:pathLst>
          </a:custGeom>
          <a:gradFill flip="none" rotWithShape="1">
            <a:gsLst>
              <a:gs pos="45000">
                <a:srgbClr val="F0F2FB">
                  <a:alpha val="0"/>
                </a:srgbClr>
              </a:gs>
              <a:gs pos="20000">
                <a:srgbClr val="E9EAEF"/>
              </a:gs>
            </a:gsLst>
            <a:path path="circle">
              <a:fillToRect t="100000" r="100000"/>
            </a:path>
            <a:tileRect l="-100000" b="-100000"/>
          </a:gradFill>
          <a:ln w="6350" cap="flat">
            <a:gradFill flip="none" rotWithShape="1">
              <a:gsLst>
                <a:gs pos="25000">
                  <a:schemeClr val="accent2"/>
                </a:gs>
                <a:gs pos="49000">
                  <a:schemeClr val="accent2">
                    <a:alpha val="0"/>
                  </a:schemeClr>
                </a:gs>
                <a:gs pos="0">
                  <a:schemeClr val="accent1"/>
                </a:gs>
              </a:gsLst>
              <a:lin ang="18900000" scaled="1"/>
              <a:tileRect/>
            </a:gradFill>
            <a:prstDash val="solid"/>
            <a:miter/>
          </a:ln>
          <a:effectLst>
            <a:outerShdw blurRad="457200" dist="127000" dir="7140000" algn="tr" rotWithShape="0">
              <a:schemeClr val="tx1">
                <a:alpha val="21000"/>
              </a:schemeClr>
            </a:outerShdw>
          </a:effectLst>
        </p:spPr>
        <p:txBody>
          <a:bodyPr rtlCol="0" anchor="ctr"/>
          <a:lstStyle/>
          <a:p>
            <a:r>
              <a:rPr lang="en-US">
                <a:solidFill>
                  <a:srgbClr val="171616"/>
                </a:solidFill>
                <a:latin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718752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39">
            <a:extLst>
              <a:ext uri="{FF2B5EF4-FFF2-40B4-BE49-F238E27FC236}">
                <a16:creationId xmlns:a16="http://schemas.microsoft.com/office/drawing/2014/main" id="{D0B299B9-746E-152D-975A-69A32A0944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" y="108970"/>
            <a:ext cx="12192000" cy="748703"/>
          </a:xfrm>
        </p:spPr>
        <p:txBody>
          <a:bodyPr vert="horz" lIns="0" anchor="ctr" anchorCtr="1"/>
          <a:lstStyle>
            <a:lvl1pPr algn="ctr">
              <a:defRPr/>
            </a:lvl1pPr>
          </a:lstStyle>
          <a:p>
            <a:pPr algn="l"/>
            <a:r>
              <a:rPr lang="en-US" b="0" err="1">
                <a:latin typeface="Arial Black" panose="020B0A04020102020204" pitchFamily="34" charset="0"/>
              </a:rPr>
              <a:t>Titdfdsfle</a:t>
            </a:r>
            <a:endParaRPr lang="de-DE" b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4759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nov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aphic 24">
            <a:extLst>
              <a:ext uri="{FF2B5EF4-FFF2-40B4-BE49-F238E27FC236}">
                <a16:creationId xmlns:a16="http://schemas.microsoft.com/office/drawing/2014/main" id="{E3F573E0-6227-2943-EAC6-70CD6F20838E}"/>
              </a:ext>
            </a:extLst>
          </p:cNvPr>
          <p:cNvSpPr/>
          <p:nvPr userDrawn="1"/>
        </p:nvSpPr>
        <p:spPr>
          <a:xfrm>
            <a:off x="6042184" y="3368958"/>
            <a:ext cx="3068340" cy="2699334"/>
          </a:xfrm>
          <a:custGeom>
            <a:avLst/>
            <a:gdLst>
              <a:gd name="connsiteX0" fmla="*/ 0 w 4525041"/>
              <a:gd name="connsiteY0" fmla="*/ 2579561 h 3838003"/>
              <a:gd name="connsiteX1" fmla="*/ 286 w 4525041"/>
              <a:gd name="connsiteY1" fmla="*/ 2622423 h 3838003"/>
              <a:gd name="connsiteX2" fmla="*/ 1143 w 4525041"/>
              <a:gd name="connsiteY2" fmla="*/ 2664619 h 3838003"/>
              <a:gd name="connsiteX3" fmla="*/ 2572 w 4525041"/>
              <a:gd name="connsiteY3" fmla="*/ 2706243 h 3838003"/>
              <a:gd name="connsiteX4" fmla="*/ 4572 w 4525041"/>
              <a:gd name="connsiteY4" fmla="*/ 2747201 h 3838003"/>
              <a:gd name="connsiteX5" fmla="*/ 7239 w 4525041"/>
              <a:gd name="connsiteY5" fmla="*/ 2787491 h 3838003"/>
              <a:gd name="connsiteX6" fmla="*/ 10573 w 4525041"/>
              <a:gd name="connsiteY6" fmla="*/ 2827115 h 3838003"/>
              <a:gd name="connsiteX7" fmla="*/ 14573 w 4525041"/>
              <a:gd name="connsiteY7" fmla="*/ 2866073 h 3838003"/>
              <a:gd name="connsiteX8" fmla="*/ 19336 w 4525041"/>
              <a:gd name="connsiteY8" fmla="*/ 2904363 h 3838003"/>
              <a:gd name="connsiteX9" fmla="*/ 24955 w 4525041"/>
              <a:gd name="connsiteY9" fmla="*/ 2941891 h 3838003"/>
              <a:gd name="connsiteX10" fmla="*/ 31337 w 4525041"/>
              <a:gd name="connsiteY10" fmla="*/ 2978753 h 3838003"/>
              <a:gd name="connsiteX11" fmla="*/ 38576 w 4525041"/>
              <a:gd name="connsiteY11" fmla="*/ 3014853 h 3838003"/>
              <a:gd name="connsiteX12" fmla="*/ 46673 w 4525041"/>
              <a:gd name="connsiteY12" fmla="*/ 3050191 h 3838003"/>
              <a:gd name="connsiteX13" fmla="*/ 55721 w 4525041"/>
              <a:gd name="connsiteY13" fmla="*/ 3084766 h 3838003"/>
              <a:gd name="connsiteX14" fmla="*/ 65723 w 4525041"/>
              <a:gd name="connsiteY14" fmla="*/ 3118580 h 3838003"/>
              <a:gd name="connsiteX15" fmla="*/ 76676 w 4525041"/>
              <a:gd name="connsiteY15" fmla="*/ 3151632 h 3838003"/>
              <a:gd name="connsiteX16" fmla="*/ 88678 w 4525041"/>
              <a:gd name="connsiteY16" fmla="*/ 3183827 h 3838003"/>
              <a:gd name="connsiteX17" fmla="*/ 101727 w 4525041"/>
              <a:gd name="connsiteY17" fmla="*/ 3215259 h 3838003"/>
              <a:gd name="connsiteX18" fmla="*/ 115824 w 4525041"/>
              <a:gd name="connsiteY18" fmla="*/ 3245834 h 3838003"/>
              <a:gd name="connsiteX19" fmla="*/ 131064 w 4525041"/>
              <a:gd name="connsiteY19" fmla="*/ 3275553 h 3838003"/>
              <a:gd name="connsiteX20" fmla="*/ 147447 w 4525041"/>
              <a:gd name="connsiteY20" fmla="*/ 3304413 h 3838003"/>
              <a:gd name="connsiteX21" fmla="*/ 165068 w 4525041"/>
              <a:gd name="connsiteY21" fmla="*/ 3332416 h 3838003"/>
              <a:gd name="connsiteX22" fmla="*/ 183833 w 4525041"/>
              <a:gd name="connsiteY22" fmla="*/ 3359563 h 3838003"/>
              <a:gd name="connsiteX23" fmla="*/ 203835 w 4525041"/>
              <a:gd name="connsiteY23" fmla="*/ 3385852 h 3838003"/>
              <a:gd name="connsiteX24" fmla="*/ 225171 w 4525041"/>
              <a:gd name="connsiteY24" fmla="*/ 3411188 h 3838003"/>
              <a:gd name="connsiteX25" fmla="*/ 247841 w 4525041"/>
              <a:gd name="connsiteY25" fmla="*/ 3435668 h 3838003"/>
              <a:gd name="connsiteX26" fmla="*/ 271844 w 4525041"/>
              <a:gd name="connsiteY26" fmla="*/ 3459195 h 3838003"/>
              <a:gd name="connsiteX27" fmla="*/ 297275 w 4525041"/>
              <a:gd name="connsiteY27" fmla="*/ 3481769 h 3838003"/>
              <a:gd name="connsiteX28" fmla="*/ 324136 w 4525041"/>
              <a:gd name="connsiteY28" fmla="*/ 3503390 h 3838003"/>
              <a:gd name="connsiteX29" fmla="*/ 352425 w 4525041"/>
              <a:gd name="connsiteY29" fmla="*/ 3523964 h 3838003"/>
              <a:gd name="connsiteX30" fmla="*/ 382143 w 4525041"/>
              <a:gd name="connsiteY30" fmla="*/ 3543586 h 3838003"/>
              <a:gd name="connsiteX31" fmla="*/ 408718 w 4525041"/>
              <a:gd name="connsiteY31" fmla="*/ 3559397 h 3838003"/>
              <a:gd name="connsiteX32" fmla="*/ 436531 w 4525041"/>
              <a:gd name="connsiteY32" fmla="*/ 3574256 h 3838003"/>
              <a:gd name="connsiteX33" fmla="*/ 465677 w 4525041"/>
              <a:gd name="connsiteY33" fmla="*/ 3588258 h 3838003"/>
              <a:gd name="connsiteX34" fmla="*/ 496062 w 4525041"/>
              <a:gd name="connsiteY34" fmla="*/ 3601403 h 3838003"/>
              <a:gd name="connsiteX35" fmla="*/ 527685 w 4525041"/>
              <a:gd name="connsiteY35" fmla="*/ 3613595 h 3838003"/>
              <a:gd name="connsiteX36" fmla="*/ 560642 w 4525041"/>
              <a:gd name="connsiteY36" fmla="*/ 3625024 h 3838003"/>
              <a:gd name="connsiteX37" fmla="*/ 594836 w 4525041"/>
              <a:gd name="connsiteY37" fmla="*/ 3635597 h 3838003"/>
              <a:gd name="connsiteX38" fmla="*/ 630365 w 4525041"/>
              <a:gd name="connsiteY38" fmla="*/ 3645313 h 3838003"/>
              <a:gd name="connsiteX39" fmla="*/ 667131 w 4525041"/>
              <a:gd name="connsiteY39" fmla="*/ 3654266 h 3838003"/>
              <a:gd name="connsiteX40" fmla="*/ 705231 w 4525041"/>
              <a:gd name="connsiteY40" fmla="*/ 3662458 h 3838003"/>
              <a:gd name="connsiteX41" fmla="*/ 744665 w 4525041"/>
              <a:gd name="connsiteY41" fmla="*/ 3669887 h 3838003"/>
              <a:gd name="connsiteX42" fmla="*/ 785336 w 4525041"/>
              <a:gd name="connsiteY42" fmla="*/ 3676555 h 3838003"/>
              <a:gd name="connsiteX43" fmla="*/ 827342 w 4525041"/>
              <a:gd name="connsiteY43" fmla="*/ 3682556 h 3838003"/>
              <a:gd name="connsiteX44" fmla="*/ 870680 w 4525041"/>
              <a:gd name="connsiteY44" fmla="*/ 3687795 h 3838003"/>
              <a:gd name="connsiteX45" fmla="*/ 897827 w 4525041"/>
              <a:gd name="connsiteY45" fmla="*/ 3690557 h 3838003"/>
              <a:gd name="connsiteX46" fmla="*/ 948119 w 4525041"/>
              <a:gd name="connsiteY46" fmla="*/ 3694081 h 3838003"/>
              <a:gd name="connsiteX47" fmla="*/ 4525042 w 4525041"/>
              <a:gd name="connsiteY47" fmla="*/ 3838004 h 3838003"/>
              <a:gd name="connsiteX48" fmla="*/ 4525042 w 4525041"/>
              <a:gd name="connsiteY48" fmla="*/ 0 h 3838003"/>
              <a:gd name="connsiteX49" fmla="*/ 0 w 4525041"/>
              <a:gd name="connsiteY49" fmla="*/ 0 h 3838003"/>
              <a:gd name="connsiteX50" fmla="*/ 0 w 4525041"/>
              <a:gd name="connsiteY50" fmla="*/ 2579561 h 383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4525041" h="3838003">
                <a:moveTo>
                  <a:pt x="0" y="2579561"/>
                </a:moveTo>
                <a:lnTo>
                  <a:pt x="286" y="2622423"/>
                </a:lnTo>
                <a:lnTo>
                  <a:pt x="1143" y="2664619"/>
                </a:lnTo>
                <a:lnTo>
                  <a:pt x="2572" y="2706243"/>
                </a:lnTo>
                <a:lnTo>
                  <a:pt x="4572" y="2747201"/>
                </a:lnTo>
                <a:lnTo>
                  <a:pt x="7239" y="2787491"/>
                </a:lnTo>
                <a:lnTo>
                  <a:pt x="10573" y="2827115"/>
                </a:lnTo>
                <a:lnTo>
                  <a:pt x="14573" y="2866073"/>
                </a:lnTo>
                <a:lnTo>
                  <a:pt x="19336" y="2904363"/>
                </a:lnTo>
                <a:lnTo>
                  <a:pt x="24955" y="2941891"/>
                </a:lnTo>
                <a:lnTo>
                  <a:pt x="31337" y="2978753"/>
                </a:lnTo>
                <a:lnTo>
                  <a:pt x="38576" y="3014853"/>
                </a:lnTo>
                <a:lnTo>
                  <a:pt x="46673" y="3050191"/>
                </a:lnTo>
                <a:lnTo>
                  <a:pt x="55721" y="3084766"/>
                </a:lnTo>
                <a:lnTo>
                  <a:pt x="65723" y="3118580"/>
                </a:lnTo>
                <a:lnTo>
                  <a:pt x="76676" y="3151632"/>
                </a:lnTo>
                <a:lnTo>
                  <a:pt x="88678" y="3183827"/>
                </a:lnTo>
                <a:lnTo>
                  <a:pt x="101727" y="3215259"/>
                </a:lnTo>
                <a:lnTo>
                  <a:pt x="115824" y="3245834"/>
                </a:lnTo>
                <a:lnTo>
                  <a:pt x="131064" y="3275553"/>
                </a:lnTo>
                <a:lnTo>
                  <a:pt x="147447" y="3304413"/>
                </a:lnTo>
                <a:lnTo>
                  <a:pt x="165068" y="3332416"/>
                </a:lnTo>
                <a:lnTo>
                  <a:pt x="183833" y="3359563"/>
                </a:lnTo>
                <a:lnTo>
                  <a:pt x="203835" y="3385852"/>
                </a:lnTo>
                <a:lnTo>
                  <a:pt x="225171" y="3411188"/>
                </a:lnTo>
                <a:lnTo>
                  <a:pt x="247841" y="3435668"/>
                </a:lnTo>
                <a:lnTo>
                  <a:pt x="271844" y="3459195"/>
                </a:lnTo>
                <a:lnTo>
                  <a:pt x="297275" y="3481769"/>
                </a:lnTo>
                <a:lnTo>
                  <a:pt x="324136" y="3503390"/>
                </a:lnTo>
                <a:lnTo>
                  <a:pt x="352425" y="3523964"/>
                </a:lnTo>
                <a:lnTo>
                  <a:pt x="382143" y="3543586"/>
                </a:lnTo>
                <a:lnTo>
                  <a:pt x="408718" y="3559397"/>
                </a:lnTo>
                <a:lnTo>
                  <a:pt x="436531" y="3574256"/>
                </a:lnTo>
                <a:lnTo>
                  <a:pt x="465677" y="3588258"/>
                </a:lnTo>
                <a:lnTo>
                  <a:pt x="496062" y="3601403"/>
                </a:lnTo>
                <a:lnTo>
                  <a:pt x="527685" y="3613595"/>
                </a:lnTo>
                <a:lnTo>
                  <a:pt x="560642" y="3625024"/>
                </a:lnTo>
                <a:lnTo>
                  <a:pt x="594836" y="3635597"/>
                </a:lnTo>
                <a:lnTo>
                  <a:pt x="630365" y="3645313"/>
                </a:lnTo>
                <a:lnTo>
                  <a:pt x="667131" y="3654266"/>
                </a:lnTo>
                <a:lnTo>
                  <a:pt x="705231" y="3662458"/>
                </a:lnTo>
                <a:lnTo>
                  <a:pt x="744665" y="3669887"/>
                </a:lnTo>
                <a:lnTo>
                  <a:pt x="785336" y="3676555"/>
                </a:lnTo>
                <a:lnTo>
                  <a:pt x="827342" y="3682556"/>
                </a:lnTo>
                <a:lnTo>
                  <a:pt x="870680" y="3687795"/>
                </a:lnTo>
                <a:lnTo>
                  <a:pt x="897827" y="3690557"/>
                </a:lnTo>
                <a:cubicBezTo>
                  <a:pt x="914495" y="3692271"/>
                  <a:pt x="931259" y="3693414"/>
                  <a:pt x="948119" y="3694081"/>
                </a:cubicBezTo>
                <a:lnTo>
                  <a:pt x="4525042" y="3838004"/>
                </a:lnTo>
                <a:lnTo>
                  <a:pt x="4525042" y="0"/>
                </a:lnTo>
                <a:lnTo>
                  <a:pt x="0" y="0"/>
                </a:lnTo>
                <a:lnTo>
                  <a:pt x="0" y="2579561"/>
                </a:lnTo>
                <a:close/>
              </a:path>
            </a:pathLst>
          </a:custGeom>
          <a:gradFill flip="none" rotWithShape="1">
            <a:gsLst>
              <a:gs pos="70000">
                <a:srgbClr val="F0F2FB">
                  <a:alpha val="0"/>
                </a:srgbClr>
              </a:gs>
              <a:gs pos="20000">
                <a:srgbClr val="E9EAEF"/>
              </a:gs>
            </a:gsLst>
            <a:path path="circle">
              <a:fillToRect t="100000" r="100000"/>
            </a:path>
            <a:tileRect l="-100000" b="-100000"/>
          </a:gradFill>
          <a:ln w="6350" cap="flat">
            <a:gradFill flip="none" rotWithShape="1">
              <a:gsLst>
                <a:gs pos="25000">
                  <a:srgbClr val="00A9EB"/>
                </a:gs>
                <a:gs pos="50000">
                  <a:schemeClr val="bg1">
                    <a:alpha val="0"/>
                  </a:schemeClr>
                </a:gs>
                <a:gs pos="0">
                  <a:schemeClr val="accent1"/>
                </a:gs>
              </a:gsLst>
              <a:lin ang="18900000" scaled="1"/>
              <a:tileRect/>
            </a:gradFill>
            <a:prstDash val="solid"/>
            <a:miter/>
          </a:ln>
          <a:effectLst>
            <a:outerShdw blurRad="457200" dist="127000" dir="7140000" algn="tr" rotWithShape="0">
              <a:schemeClr val="tx1">
                <a:alpha val="21000"/>
              </a:schemeClr>
            </a:outerShdw>
          </a:effectLst>
        </p:spPr>
        <p:txBody>
          <a:bodyPr rtlCol="0" anchor="ctr"/>
          <a:lstStyle/>
          <a:p>
            <a:endParaRPr lang="en-US">
              <a:solidFill>
                <a:srgbClr val="171616"/>
              </a:solidFill>
              <a:latin typeface="Arial"/>
            </a:endParaRPr>
          </a:p>
        </p:txBody>
      </p:sp>
      <p:sp>
        <p:nvSpPr>
          <p:cNvPr id="11" name="Graphic 24">
            <a:extLst>
              <a:ext uri="{FF2B5EF4-FFF2-40B4-BE49-F238E27FC236}">
                <a16:creationId xmlns:a16="http://schemas.microsoft.com/office/drawing/2014/main" id="{2CECA121-82E3-B0C0-6ED8-F6FFF722350C}"/>
              </a:ext>
            </a:extLst>
          </p:cNvPr>
          <p:cNvSpPr/>
          <p:nvPr userDrawn="1"/>
        </p:nvSpPr>
        <p:spPr>
          <a:xfrm>
            <a:off x="378692" y="3368958"/>
            <a:ext cx="3068340" cy="2699334"/>
          </a:xfrm>
          <a:custGeom>
            <a:avLst/>
            <a:gdLst>
              <a:gd name="connsiteX0" fmla="*/ 0 w 4525041"/>
              <a:gd name="connsiteY0" fmla="*/ 2579561 h 3838003"/>
              <a:gd name="connsiteX1" fmla="*/ 286 w 4525041"/>
              <a:gd name="connsiteY1" fmla="*/ 2622423 h 3838003"/>
              <a:gd name="connsiteX2" fmla="*/ 1143 w 4525041"/>
              <a:gd name="connsiteY2" fmla="*/ 2664619 h 3838003"/>
              <a:gd name="connsiteX3" fmla="*/ 2572 w 4525041"/>
              <a:gd name="connsiteY3" fmla="*/ 2706243 h 3838003"/>
              <a:gd name="connsiteX4" fmla="*/ 4572 w 4525041"/>
              <a:gd name="connsiteY4" fmla="*/ 2747201 h 3838003"/>
              <a:gd name="connsiteX5" fmla="*/ 7239 w 4525041"/>
              <a:gd name="connsiteY5" fmla="*/ 2787491 h 3838003"/>
              <a:gd name="connsiteX6" fmla="*/ 10573 w 4525041"/>
              <a:gd name="connsiteY6" fmla="*/ 2827115 h 3838003"/>
              <a:gd name="connsiteX7" fmla="*/ 14573 w 4525041"/>
              <a:gd name="connsiteY7" fmla="*/ 2866073 h 3838003"/>
              <a:gd name="connsiteX8" fmla="*/ 19336 w 4525041"/>
              <a:gd name="connsiteY8" fmla="*/ 2904363 h 3838003"/>
              <a:gd name="connsiteX9" fmla="*/ 24955 w 4525041"/>
              <a:gd name="connsiteY9" fmla="*/ 2941891 h 3838003"/>
              <a:gd name="connsiteX10" fmla="*/ 31337 w 4525041"/>
              <a:gd name="connsiteY10" fmla="*/ 2978753 h 3838003"/>
              <a:gd name="connsiteX11" fmla="*/ 38576 w 4525041"/>
              <a:gd name="connsiteY11" fmla="*/ 3014853 h 3838003"/>
              <a:gd name="connsiteX12" fmla="*/ 46673 w 4525041"/>
              <a:gd name="connsiteY12" fmla="*/ 3050191 h 3838003"/>
              <a:gd name="connsiteX13" fmla="*/ 55721 w 4525041"/>
              <a:gd name="connsiteY13" fmla="*/ 3084766 h 3838003"/>
              <a:gd name="connsiteX14" fmla="*/ 65723 w 4525041"/>
              <a:gd name="connsiteY14" fmla="*/ 3118580 h 3838003"/>
              <a:gd name="connsiteX15" fmla="*/ 76676 w 4525041"/>
              <a:gd name="connsiteY15" fmla="*/ 3151632 h 3838003"/>
              <a:gd name="connsiteX16" fmla="*/ 88678 w 4525041"/>
              <a:gd name="connsiteY16" fmla="*/ 3183827 h 3838003"/>
              <a:gd name="connsiteX17" fmla="*/ 101727 w 4525041"/>
              <a:gd name="connsiteY17" fmla="*/ 3215259 h 3838003"/>
              <a:gd name="connsiteX18" fmla="*/ 115824 w 4525041"/>
              <a:gd name="connsiteY18" fmla="*/ 3245834 h 3838003"/>
              <a:gd name="connsiteX19" fmla="*/ 131064 w 4525041"/>
              <a:gd name="connsiteY19" fmla="*/ 3275553 h 3838003"/>
              <a:gd name="connsiteX20" fmla="*/ 147447 w 4525041"/>
              <a:gd name="connsiteY20" fmla="*/ 3304413 h 3838003"/>
              <a:gd name="connsiteX21" fmla="*/ 165068 w 4525041"/>
              <a:gd name="connsiteY21" fmla="*/ 3332416 h 3838003"/>
              <a:gd name="connsiteX22" fmla="*/ 183833 w 4525041"/>
              <a:gd name="connsiteY22" fmla="*/ 3359563 h 3838003"/>
              <a:gd name="connsiteX23" fmla="*/ 203835 w 4525041"/>
              <a:gd name="connsiteY23" fmla="*/ 3385852 h 3838003"/>
              <a:gd name="connsiteX24" fmla="*/ 225171 w 4525041"/>
              <a:gd name="connsiteY24" fmla="*/ 3411188 h 3838003"/>
              <a:gd name="connsiteX25" fmla="*/ 247841 w 4525041"/>
              <a:gd name="connsiteY25" fmla="*/ 3435668 h 3838003"/>
              <a:gd name="connsiteX26" fmla="*/ 271844 w 4525041"/>
              <a:gd name="connsiteY26" fmla="*/ 3459195 h 3838003"/>
              <a:gd name="connsiteX27" fmla="*/ 297275 w 4525041"/>
              <a:gd name="connsiteY27" fmla="*/ 3481769 h 3838003"/>
              <a:gd name="connsiteX28" fmla="*/ 324136 w 4525041"/>
              <a:gd name="connsiteY28" fmla="*/ 3503390 h 3838003"/>
              <a:gd name="connsiteX29" fmla="*/ 352425 w 4525041"/>
              <a:gd name="connsiteY29" fmla="*/ 3523964 h 3838003"/>
              <a:gd name="connsiteX30" fmla="*/ 382143 w 4525041"/>
              <a:gd name="connsiteY30" fmla="*/ 3543586 h 3838003"/>
              <a:gd name="connsiteX31" fmla="*/ 408718 w 4525041"/>
              <a:gd name="connsiteY31" fmla="*/ 3559397 h 3838003"/>
              <a:gd name="connsiteX32" fmla="*/ 436531 w 4525041"/>
              <a:gd name="connsiteY32" fmla="*/ 3574256 h 3838003"/>
              <a:gd name="connsiteX33" fmla="*/ 465677 w 4525041"/>
              <a:gd name="connsiteY33" fmla="*/ 3588258 h 3838003"/>
              <a:gd name="connsiteX34" fmla="*/ 496062 w 4525041"/>
              <a:gd name="connsiteY34" fmla="*/ 3601403 h 3838003"/>
              <a:gd name="connsiteX35" fmla="*/ 527685 w 4525041"/>
              <a:gd name="connsiteY35" fmla="*/ 3613595 h 3838003"/>
              <a:gd name="connsiteX36" fmla="*/ 560642 w 4525041"/>
              <a:gd name="connsiteY36" fmla="*/ 3625024 h 3838003"/>
              <a:gd name="connsiteX37" fmla="*/ 594836 w 4525041"/>
              <a:gd name="connsiteY37" fmla="*/ 3635597 h 3838003"/>
              <a:gd name="connsiteX38" fmla="*/ 630365 w 4525041"/>
              <a:gd name="connsiteY38" fmla="*/ 3645313 h 3838003"/>
              <a:gd name="connsiteX39" fmla="*/ 667131 w 4525041"/>
              <a:gd name="connsiteY39" fmla="*/ 3654266 h 3838003"/>
              <a:gd name="connsiteX40" fmla="*/ 705231 w 4525041"/>
              <a:gd name="connsiteY40" fmla="*/ 3662458 h 3838003"/>
              <a:gd name="connsiteX41" fmla="*/ 744665 w 4525041"/>
              <a:gd name="connsiteY41" fmla="*/ 3669887 h 3838003"/>
              <a:gd name="connsiteX42" fmla="*/ 785336 w 4525041"/>
              <a:gd name="connsiteY42" fmla="*/ 3676555 h 3838003"/>
              <a:gd name="connsiteX43" fmla="*/ 827342 w 4525041"/>
              <a:gd name="connsiteY43" fmla="*/ 3682556 h 3838003"/>
              <a:gd name="connsiteX44" fmla="*/ 870680 w 4525041"/>
              <a:gd name="connsiteY44" fmla="*/ 3687795 h 3838003"/>
              <a:gd name="connsiteX45" fmla="*/ 897827 w 4525041"/>
              <a:gd name="connsiteY45" fmla="*/ 3690557 h 3838003"/>
              <a:gd name="connsiteX46" fmla="*/ 948119 w 4525041"/>
              <a:gd name="connsiteY46" fmla="*/ 3694081 h 3838003"/>
              <a:gd name="connsiteX47" fmla="*/ 4525042 w 4525041"/>
              <a:gd name="connsiteY47" fmla="*/ 3838004 h 3838003"/>
              <a:gd name="connsiteX48" fmla="*/ 4525042 w 4525041"/>
              <a:gd name="connsiteY48" fmla="*/ 0 h 3838003"/>
              <a:gd name="connsiteX49" fmla="*/ 0 w 4525041"/>
              <a:gd name="connsiteY49" fmla="*/ 0 h 3838003"/>
              <a:gd name="connsiteX50" fmla="*/ 0 w 4525041"/>
              <a:gd name="connsiteY50" fmla="*/ 2579561 h 383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4525041" h="3838003">
                <a:moveTo>
                  <a:pt x="0" y="2579561"/>
                </a:moveTo>
                <a:lnTo>
                  <a:pt x="286" y="2622423"/>
                </a:lnTo>
                <a:lnTo>
                  <a:pt x="1143" y="2664619"/>
                </a:lnTo>
                <a:lnTo>
                  <a:pt x="2572" y="2706243"/>
                </a:lnTo>
                <a:lnTo>
                  <a:pt x="4572" y="2747201"/>
                </a:lnTo>
                <a:lnTo>
                  <a:pt x="7239" y="2787491"/>
                </a:lnTo>
                <a:lnTo>
                  <a:pt x="10573" y="2827115"/>
                </a:lnTo>
                <a:lnTo>
                  <a:pt x="14573" y="2866073"/>
                </a:lnTo>
                <a:lnTo>
                  <a:pt x="19336" y="2904363"/>
                </a:lnTo>
                <a:lnTo>
                  <a:pt x="24955" y="2941891"/>
                </a:lnTo>
                <a:lnTo>
                  <a:pt x="31337" y="2978753"/>
                </a:lnTo>
                <a:lnTo>
                  <a:pt x="38576" y="3014853"/>
                </a:lnTo>
                <a:lnTo>
                  <a:pt x="46673" y="3050191"/>
                </a:lnTo>
                <a:lnTo>
                  <a:pt x="55721" y="3084766"/>
                </a:lnTo>
                <a:lnTo>
                  <a:pt x="65723" y="3118580"/>
                </a:lnTo>
                <a:lnTo>
                  <a:pt x="76676" y="3151632"/>
                </a:lnTo>
                <a:lnTo>
                  <a:pt x="88678" y="3183827"/>
                </a:lnTo>
                <a:lnTo>
                  <a:pt x="101727" y="3215259"/>
                </a:lnTo>
                <a:lnTo>
                  <a:pt x="115824" y="3245834"/>
                </a:lnTo>
                <a:lnTo>
                  <a:pt x="131064" y="3275553"/>
                </a:lnTo>
                <a:lnTo>
                  <a:pt x="147447" y="3304413"/>
                </a:lnTo>
                <a:lnTo>
                  <a:pt x="165068" y="3332416"/>
                </a:lnTo>
                <a:lnTo>
                  <a:pt x="183833" y="3359563"/>
                </a:lnTo>
                <a:lnTo>
                  <a:pt x="203835" y="3385852"/>
                </a:lnTo>
                <a:lnTo>
                  <a:pt x="225171" y="3411188"/>
                </a:lnTo>
                <a:lnTo>
                  <a:pt x="247841" y="3435668"/>
                </a:lnTo>
                <a:lnTo>
                  <a:pt x="271844" y="3459195"/>
                </a:lnTo>
                <a:lnTo>
                  <a:pt x="297275" y="3481769"/>
                </a:lnTo>
                <a:lnTo>
                  <a:pt x="324136" y="3503390"/>
                </a:lnTo>
                <a:lnTo>
                  <a:pt x="352425" y="3523964"/>
                </a:lnTo>
                <a:lnTo>
                  <a:pt x="382143" y="3543586"/>
                </a:lnTo>
                <a:lnTo>
                  <a:pt x="408718" y="3559397"/>
                </a:lnTo>
                <a:lnTo>
                  <a:pt x="436531" y="3574256"/>
                </a:lnTo>
                <a:lnTo>
                  <a:pt x="465677" y="3588258"/>
                </a:lnTo>
                <a:lnTo>
                  <a:pt x="496062" y="3601403"/>
                </a:lnTo>
                <a:lnTo>
                  <a:pt x="527685" y="3613595"/>
                </a:lnTo>
                <a:lnTo>
                  <a:pt x="560642" y="3625024"/>
                </a:lnTo>
                <a:lnTo>
                  <a:pt x="594836" y="3635597"/>
                </a:lnTo>
                <a:lnTo>
                  <a:pt x="630365" y="3645313"/>
                </a:lnTo>
                <a:lnTo>
                  <a:pt x="667131" y="3654266"/>
                </a:lnTo>
                <a:lnTo>
                  <a:pt x="705231" y="3662458"/>
                </a:lnTo>
                <a:lnTo>
                  <a:pt x="744665" y="3669887"/>
                </a:lnTo>
                <a:lnTo>
                  <a:pt x="785336" y="3676555"/>
                </a:lnTo>
                <a:lnTo>
                  <a:pt x="827342" y="3682556"/>
                </a:lnTo>
                <a:lnTo>
                  <a:pt x="870680" y="3687795"/>
                </a:lnTo>
                <a:lnTo>
                  <a:pt x="897827" y="3690557"/>
                </a:lnTo>
                <a:cubicBezTo>
                  <a:pt x="914495" y="3692271"/>
                  <a:pt x="931259" y="3693414"/>
                  <a:pt x="948119" y="3694081"/>
                </a:cubicBezTo>
                <a:lnTo>
                  <a:pt x="4525042" y="3838004"/>
                </a:lnTo>
                <a:lnTo>
                  <a:pt x="4525042" y="0"/>
                </a:lnTo>
                <a:lnTo>
                  <a:pt x="0" y="0"/>
                </a:lnTo>
                <a:lnTo>
                  <a:pt x="0" y="2579561"/>
                </a:lnTo>
                <a:close/>
              </a:path>
            </a:pathLst>
          </a:custGeom>
          <a:gradFill flip="none" rotWithShape="1">
            <a:gsLst>
              <a:gs pos="70000">
                <a:srgbClr val="F0F2FB">
                  <a:alpha val="0"/>
                </a:srgbClr>
              </a:gs>
              <a:gs pos="20000">
                <a:srgbClr val="E9EAEF"/>
              </a:gs>
            </a:gsLst>
            <a:path path="circle">
              <a:fillToRect t="100000" r="100000"/>
            </a:path>
            <a:tileRect l="-100000" b="-100000"/>
          </a:gradFill>
          <a:ln w="6350" cap="flat">
            <a:gradFill flip="none" rotWithShape="1">
              <a:gsLst>
                <a:gs pos="25000">
                  <a:srgbClr val="00A9EB"/>
                </a:gs>
                <a:gs pos="50000">
                  <a:schemeClr val="bg1">
                    <a:alpha val="0"/>
                  </a:schemeClr>
                </a:gs>
                <a:gs pos="0">
                  <a:schemeClr val="accent1"/>
                </a:gs>
              </a:gsLst>
              <a:lin ang="18900000" scaled="1"/>
              <a:tileRect/>
            </a:gradFill>
            <a:prstDash val="solid"/>
            <a:miter/>
          </a:ln>
          <a:effectLst>
            <a:outerShdw blurRad="457200" dist="127000" dir="7140000" algn="tr" rotWithShape="0">
              <a:schemeClr val="tx1">
                <a:alpha val="21000"/>
              </a:schemeClr>
            </a:outerShdw>
          </a:effectLst>
        </p:spPr>
        <p:txBody>
          <a:bodyPr rtlCol="0" anchor="ctr"/>
          <a:lstStyle/>
          <a:p>
            <a:endParaRPr lang="en-US">
              <a:solidFill>
                <a:srgbClr val="171616"/>
              </a:solidFill>
              <a:latin typeface="Arial"/>
            </a:endParaRP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31FDD2CD-D48D-01B4-6DAD-ACF0677AB23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0176" y="129872"/>
            <a:ext cx="5582945" cy="747712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2800">
                <a:latin typeface="+mj-lt"/>
              </a:defRPr>
            </a:lvl1pPr>
            <a:lvl5pPr marL="540612" indent="0">
              <a:buNone/>
              <a:defRPr/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74F28705-8D12-DF9A-78C0-7961AE5378C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4291" y="1490663"/>
            <a:ext cx="5565482" cy="1741487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Description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E2C1867-8CE2-8F5D-683A-5C96249E00D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9180" y="3368957"/>
            <a:ext cx="2340000" cy="2560320"/>
          </a:xfr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Graphic 24">
            <a:extLst>
              <a:ext uri="{FF2B5EF4-FFF2-40B4-BE49-F238E27FC236}">
                <a16:creationId xmlns:a16="http://schemas.microsoft.com/office/drawing/2014/main" id="{300CC289-FFCC-A855-EF30-4103DBBF4B7C}"/>
              </a:ext>
            </a:extLst>
          </p:cNvPr>
          <p:cNvSpPr/>
          <p:nvPr userDrawn="1"/>
        </p:nvSpPr>
        <p:spPr>
          <a:xfrm>
            <a:off x="3210438" y="3368958"/>
            <a:ext cx="3068340" cy="2699334"/>
          </a:xfrm>
          <a:custGeom>
            <a:avLst/>
            <a:gdLst>
              <a:gd name="connsiteX0" fmla="*/ 0 w 4525041"/>
              <a:gd name="connsiteY0" fmla="*/ 2579561 h 3838003"/>
              <a:gd name="connsiteX1" fmla="*/ 286 w 4525041"/>
              <a:gd name="connsiteY1" fmla="*/ 2622423 h 3838003"/>
              <a:gd name="connsiteX2" fmla="*/ 1143 w 4525041"/>
              <a:gd name="connsiteY2" fmla="*/ 2664619 h 3838003"/>
              <a:gd name="connsiteX3" fmla="*/ 2572 w 4525041"/>
              <a:gd name="connsiteY3" fmla="*/ 2706243 h 3838003"/>
              <a:gd name="connsiteX4" fmla="*/ 4572 w 4525041"/>
              <a:gd name="connsiteY4" fmla="*/ 2747201 h 3838003"/>
              <a:gd name="connsiteX5" fmla="*/ 7239 w 4525041"/>
              <a:gd name="connsiteY5" fmla="*/ 2787491 h 3838003"/>
              <a:gd name="connsiteX6" fmla="*/ 10573 w 4525041"/>
              <a:gd name="connsiteY6" fmla="*/ 2827115 h 3838003"/>
              <a:gd name="connsiteX7" fmla="*/ 14573 w 4525041"/>
              <a:gd name="connsiteY7" fmla="*/ 2866073 h 3838003"/>
              <a:gd name="connsiteX8" fmla="*/ 19336 w 4525041"/>
              <a:gd name="connsiteY8" fmla="*/ 2904363 h 3838003"/>
              <a:gd name="connsiteX9" fmla="*/ 24955 w 4525041"/>
              <a:gd name="connsiteY9" fmla="*/ 2941891 h 3838003"/>
              <a:gd name="connsiteX10" fmla="*/ 31337 w 4525041"/>
              <a:gd name="connsiteY10" fmla="*/ 2978753 h 3838003"/>
              <a:gd name="connsiteX11" fmla="*/ 38576 w 4525041"/>
              <a:gd name="connsiteY11" fmla="*/ 3014853 h 3838003"/>
              <a:gd name="connsiteX12" fmla="*/ 46673 w 4525041"/>
              <a:gd name="connsiteY12" fmla="*/ 3050191 h 3838003"/>
              <a:gd name="connsiteX13" fmla="*/ 55721 w 4525041"/>
              <a:gd name="connsiteY13" fmla="*/ 3084766 h 3838003"/>
              <a:gd name="connsiteX14" fmla="*/ 65723 w 4525041"/>
              <a:gd name="connsiteY14" fmla="*/ 3118580 h 3838003"/>
              <a:gd name="connsiteX15" fmla="*/ 76676 w 4525041"/>
              <a:gd name="connsiteY15" fmla="*/ 3151632 h 3838003"/>
              <a:gd name="connsiteX16" fmla="*/ 88678 w 4525041"/>
              <a:gd name="connsiteY16" fmla="*/ 3183827 h 3838003"/>
              <a:gd name="connsiteX17" fmla="*/ 101727 w 4525041"/>
              <a:gd name="connsiteY17" fmla="*/ 3215259 h 3838003"/>
              <a:gd name="connsiteX18" fmla="*/ 115824 w 4525041"/>
              <a:gd name="connsiteY18" fmla="*/ 3245834 h 3838003"/>
              <a:gd name="connsiteX19" fmla="*/ 131064 w 4525041"/>
              <a:gd name="connsiteY19" fmla="*/ 3275553 h 3838003"/>
              <a:gd name="connsiteX20" fmla="*/ 147447 w 4525041"/>
              <a:gd name="connsiteY20" fmla="*/ 3304413 h 3838003"/>
              <a:gd name="connsiteX21" fmla="*/ 165068 w 4525041"/>
              <a:gd name="connsiteY21" fmla="*/ 3332416 h 3838003"/>
              <a:gd name="connsiteX22" fmla="*/ 183833 w 4525041"/>
              <a:gd name="connsiteY22" fmla="*/ 3359563 h 3838003"/>
              <a:gd name="connsiteX23" fmla="*/ 203835 w 4525041"/>
              <a:gd name="connsiteY23" fmla="*/ 3385852 h 3838003"/>
              <a:gd name="connsiteX24" fmla="*/ 225171 w 4525041"/>
              <a:gd name="connsiteY24" fmla="*/ 3411188 h 3838003"/>
              <a:gd name="connsiteX25" fmla="*/ 247841 w 4525041"/>
              <a:gd name="connsiteY25" fmla="*/ 3435668 h 3838003"/>
              <a:gd name="connsiteX26" fmla="*/ 271844 w 4525041"/>
              <a:gd name="connsiteY26" fmla="*/ 3459195 h 3838003"/>
              <a:gd name="connsiteX27" fmla="*/ 297275 w 4525041"/>
              <a:gd name="connsiteY27" fmla="*/ 3481769 h 3838003"/>
              <a:gd name="connsiteX28" fmla="*/ 324136 w 4525041"/>
              <a:gd name="connsiteY28" fmla="*/ 3503390 h 3838003"/>
              <a:gd name="connsiteX29" fmla="*/ 352425 w 4525041"/>
              <a:gd name="connsiteY29" fmla="*/ 3523964 h 3838003"/>
              <a:gd name="connsiteX30" fmla="*/ 382143 w 4525041"/>
              <a:gd name="connsiteY30" fmla="*/ 3543586 h 3838003"/>
              <a:gd name="connsiteX31" fmla="*/ 408718 w 4525041"/>
              <a:gd name="connsiteY31" fmla="*/ 3559397 h 3838003"/>
              <a:gd name="connsiteX32" fmla="*/ 436531 w 4525041"/>
              <a:gd name="connsiteY32" fmla="*/ 3574256 h 3838003"/>
              <a:gd name="connsiteX33" fmla="*/ 465677 w 4525041"/>
              <a:gd name="connsiteY33" fmla="*/ 3588258 h 3838003"/>
              <a:gd name="connsiteX34" fmla="*/ 496062 w 4525041"/>
              <a:gd name="connsiteY34" fmla="*/ 3601403 h 3838003"/>
              <a:gd name="connsiteX35" fmla="*/ 527685 w 4525041"/>
              <a:gd name="connsiteY35" fmla="*/ 3613595 h 3838003"/>
              <a:gd name="connsiteX36" fmla="*/ 560642 w 4525041"/>
              <a:gd name="connsiteY36" fmla="*/ 3625024 h 3838003"/>
              <a:gd name="connsiteX37" fmla="*/ 594836 w 4525041"/>
              <a:gd name="connsiteY37" fmla="*/ 3635597 h 3838003"/>
              <a:gd name="connsiteX38" fmla="*/ 630365 w 4525041"/>
              <a:gd name="connsiteY38" fmla="*/ 3645313 h 3838003"/>
              <a:gd name="connsiteX39" fmla="*/ 667131 w 4525041"/>
              <a:gd name="connsiteY39" fmla="*/ 3654266 h 3838003"/>
              <a:gd name="connsiteX40" fmla="*/ 705231 w 4525041"/>
              <a:gd name="connsiteY40" fmla="*/ 3662458 h 3838003"/>
              <a:gd name="connsiteX41" fmla="*/ 744665 w 4525041"/>
              <a:gd name="connsiteY41" fmla="*/ 3669887 h 3838003"/>
              <a:gd name="connsiteX42" fmla="*/ 785336 w 4525041"/>
              <a:gd name="connsiteY42" fmla="*/ 3676555 h 3838003"/>
              <a:gd name="connsiteX43" fmla="*/ 827342 w 4525041"/>
              <a:gd name="connsiteY43" fmla="*/ 3682556 h 3838003"/>
              <a:gd name="connsiteX44" fmla="*/ 870680 w 4525041"/>
              <a:gd name="connsiteY44" fmla="*/ 3687795 h 3838003"/>
              <a:gd name="connsiteX45" fmla="*/ 897827 w 4525041"/>
              <a:gd name="connsiteY45" fmla="*/ 3690557 h 3838003"/>
              <a:gd name="connsiteX46" fmla="*/ 948119 w 4525041"/>
              <a:gd name="connsiteY46" fmla="*/ 3694081 h 3838003"/>
              <a:gd name="connsiteX47" fmla="*/ 4525042 w 4525041"/>
              <a:gd name="connsiteY47" fmla="*/ 3838004 h 3838003"/>
              <a:gd name="connsiteX48" fmla="*/ 4525042 w 4525041"/>
              <a:gd name="connsiteY48" fmla="*/ 0 h 3838003"/>
              <a:gd name="connsiteX49" fmla="*/ 0 w 4525041"/>
              <a:gd name="connsiteY49" fmla="*/ 0 h 3838003"/>
              <a:gd name="connsiteX50" fmla="*/ 0 w 4525041"/>
              <a:gd name="connsiteY50" fmla="*/ 2579561 h 383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4525041" h="3838003">
                <a:moveTo>
                  <a:pt x="0" y="2579561"/>
                </a:moveTo>
                <a:lnTo>
                  <a:pt x="286" y="2622423"/>
                </a:lnTo>
                <a:lnTo>
                  <a:pt x="1143" y="2664619"/>
                </a:lnTo>
                <a:lnTo>
                  <a:pt x="2572" y="2706243"/>
                </a:lnTo>
                <a:lnTo>
                  <a:pt x="4572" y="2747201"/>
                </a:lnTo>
                <a:lnTo>
                  <a:pt x="7239" y="2787491"/>
                </a:lnTo>
                <a:lnTo>
                  <a:pt x="10573" y="2827115"/>
                </a:lnTo>
                <a:lnTo>
                  <a:pt x="14573" y="2866073"/>
                </a:lnTo>
                <a:lnTo>
                  <a:pt x="19336" y="2904363"/>
                </a:lnTo>
                <a:lnTo>
                  <a:pt x="24955" y="2941891"/>
                </a:lnTo>
                <a:lnTo>
                  <a:pt x="31337" y="2978753"/>
                </a:lnTo>
                <a:lnTo>
                  <a:pt x="38576" y="3014853"/>
                </a:lnTo>
                <a:lnTo>
                  <a:pt x="46673" y="3050191"/>
                </a:lnTo>
                <a:lnTo>
                  <a:pt x="55721" y="3084766"/>
                </a:lnTo>
                <a:lnTo>
                  <a:pt x="65723" y="3118580"/>
                </a:lnTo>
                <a:lnTo>
                  <a:pt x="76676" y="3151632"/>
                </a:lnTo>
                <a:lnTo>
                  <a:pt x="88678" y="3183827"/>
                </a:lnTo>
                <a:lnTo>
                  <a:pt x="101727" y="3215259"/>
                </a:lnTo>
                <a:lnTo>
                  <a:pt x="115824" y="3245834"/>
                </a:lnTo>
                <a:lnTo>
                  <a:pt x="131064" y="3275553"/>
                </a:lnTo>
                <a:lnTo>
                  <a:pt x="147447" y="3304413"/>
                </a:lnTo>
                <a:lnTo>
                  <a:pt x="165068" y="3332416"/>
                </a:lnTo>
                <a:lnTo>
                  <a:pt x="183833" y="3359563"/>
                </a:lnTo>
                <a:lnTo>
                  <a:pt x="203835" y="3385852"/>
                </a:lnTo>
                <a:lnTo>
                  <a:pt x="225171" y="3411188"/>
                </a:lnTo>
                <a:lnTo>
                  <a:pt x="247841" y="3435668"/>
                </a:lnTo>
                <a:lnTo>
                  <a:pt x="271844" y="3459195"/>
                </a:lnTo>
                <a:lnTo>
                  <a:pt x="297275" y="3481769"/>
                </a:lnTo>
                <a:lnTo>
                  <a:pt x="324136" y="3503390"/>
                </a:lnTo>
                <a:lnTo>
                  <a:pt x="352425" y="3523964"/>
                </a:lnTo>
                <a:lnTo>
                  <a:pt x="382143" y="3543586"/>
                </a:lnTo>
                <a:lnTo>
                  <a:pt x="408718" y="3559397"/>
                </a:lnTo>
                <a:lnTo>
                  <a:pt x="436531" y="3574256"/>
                </a:lnTo>
                <a:lnTo>
                  <a:pt x="465677" y="3588258"/>
                </a:lnTo>
                <a:lnTo>
                  <a:pt x="496062" y="3601403"/>
                </a:lnTo>
                <a:lnTo>
                  <a:pt x="527685" y="3613595"/>
                </a:lnTo>
                <a:lnTo>
                  <a:pt x="560642" y="3625024"/>
                </a:lnTo>
                <a:lnTo>
                  <a:pt x="594836" y="3635597"/>
                </a:lnTo>
                <a:lnTo>
                  <a:pt x="630365" y="3645313"/>
                </a:lnTo>
                <a:lnTo>
                  <a:pt x="667131" y="3654266"/>
                </a:lnTo>
                <a:lnTo>
                  <a:pt x="705231" y="3662458"/>
                </a:lnTo>
                <a:lnTo>
                  <a:pt x="744665" y="3669887"/>
                </a:lnTo>
                <a:lnTo>
                  <a:pt x="785336" y="3676555"/>
                </a:lnTo>
                <a:lnTo>
                  <a:pt x="827342" y="3682556"/>
                </a:lnTo>
                <a:lnTo>
                  <a:pt x="870680" y="3687795"/>
                </a:lnTo>
                <a:lnTo>
                  <a:pt x="897827" y="3690557"/>
                </a:lnTo>
                <a:cubicBezTo>
                  <a:pt x="914495" y="3692271"/>
                  <a:pt x="931259" y="3693414"/>
                  <a:pt x="948119" y="3694081"/>
                </a:cubicBezTo>
                <a:lnTo>
                  <a:pt x="4525042" y="3838004"/>
                </a:lnTo>
                <a:lnTo>
                  <a:pt x="4525042" y="0"/>
                </a:lnTo>
                <a:lnTo>
                  <a:pt x="0" y="0"/>
                </a:lnTo>
                <a:lnTo>
                  <a:pt x="0" y="2579561"/>
                </a:lnTo>
                <a:close/>
              </a:path>
            </a:pathLst>
          </a:custGeom>
          <a:gradFill flip="none" rotWithShape="1">
            <a:gsLst>
              <a:gs pos="70000">
                <a:srgbClr val="F0F2FB">
                  <a:alpha val="0"/>
                </a:srgbClr>
              </a:gs>
              <a:gs pos="20000">
                <a:srgbClr val="E9EAEF"/>
              </a:gs>
            </a:gsLst>
            <a:path path="circle">
              <a:fillToRect t="100000" r="100000"/>
            </a:path>
            <a:tileRect l="-100000" b="-100000"/>
          </a:gradFill>
          <a:ln w="6350" cap="flat">
            <a:gradFill flip="none" rotWithShape="1">
              <a:gsLst>
                <a:gs pos="25000">
                  <a:srgbClr val="00A9EB"/>
                </a:gs>
                <a:gs pos="50000">
                  <a:schemeClr val="bg1">
                    <a:alpha val="0"/>
                  </a:schemeClr>
                </a:gs>
                <a:gs pos="0">
                  <a:schemeClr val="accent1"/>
                </a:gs>
              </a:gsLst>
              <a:lin ang="18900000" scaled="1"/>
              <a:tileRect/>
            </a:gradFill>
            <a:prstDash val="solid"/>
            <a:miter/>
          </a:ln>
          <a:effectLst>
            <a:outerShdw blurRad="457200" dist="127000" dir="7140000" algn="tr" rotWithShape="0">
              <a:schemeClr val="tx1">
                <a:alpha val="21000"/>
              </a:schemeClr>
            </a:outerShdw>
          </a:effectLst>
        </p:spPr>
        <p:txBody>
          <a:bodyPr rtlCol="0" anchor="ctr"/>
          <a:lstStyle/>
          <a:p>
            <a:endParaRPr lang="en-US">
              <a:solidFill>
                <a:srgbClr val="171616"/>
              </a:solidFill>
              <a:latin typeface="Arial"/>
            </a:endParaRP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9DE3D1F-12FA-0ECE-6804-F27135A2A83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322672" y="3368957"/>
            <a:ext cx="2340000" cy="2560320"/>
          </a:xfr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643D4228-F32C-EC66-4FCC-F82443353AF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490926" y="3368957"/>
            <a:ext cx="2340000" cy="2560320"/>
          </a:xfr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Graphic 24">
            <a:extLst>
              <a:ext uri="{FF2B5EF4-FFF2-40B4-BE49-F238E27FC236}">
                <a16:creationId xmlns:a16="http://schemas.microsoft.com/office/drawing/2014/main" id="{8F1D0C63-3060-C550-917E-8A00D2634B03}"/>
              </a:ext>
            </a:extLst>
          </p:cNvPr>
          <p:cNvSpPr/>
          <p:nvPr userDrawn="1"/>
        </p:nvSpPr>
        <p:spPr>
          <a:xfrm>
            <a:off x="8873931" y="3368958"/>
            <a:ext cx="3068340" cy="2699334"/>
          </a:xfrm>
          <a:custGeom>
            <a:avLst/>
            <a:gdLst>
              <a:gd name="connsiteX0" fmla="*/ 0 w 4525041"/>
              <a:gd name="connsiteY0" fmla="*/ 2579561 h 3838003"/>
              <a:gd name="connsiteX1" fmla="*/ 286 w 4525041"/>
              <a:gd name="connsiteY1" fmla="*/ 2622423 h 3838003"/>
              <a:gd name="connsiteX2" fmla="*/ 1143 w 4525041"/>
              <a:gd name="connsiteY2" fmla="*/ 2664619 h 3838003"/>
              <a:gd name="connsiteX3" fmla="*/ 2572 w 4525041"/>
              <a:gd name="connsiteY3" fmla="*/ 2706243 h 3838003"/>
              <a:gd name="connsiteX4" fmla="*/ 4572 w 4525041"/>
              <a:gd name="connsiteY4" fmla="*/ 2747201 h 3838003"/>
              <a:gd name="connsiteX5" fmla="*/ 7239 w 4525041"/>
              <a:gd name="connsiteY5" fmla="*/ 2787491 h 3838003"/>
              <a:gd name="connsiteX6" fmla="*/ 10573 w 4525041"/>
              <a:gd name="connsiteY6" fmla="*/ 2827115 h 3838003"/>
              <a:gd name="connsiteX7" fmla="*/ 14573 w 4525041"/>
              <a:gd name="connsiteY7" fmla="*/ 2866073 h 3838003"/>
              <a:gd name="connsiteX8" fmla="*/ 19336 w 4525041"/>
              <a:gd name="connsiteY8" fmla="*/ 2904363 h 3838003"/>
              <a:gd name="connsiteX9" fmla="*/ 24955 w 4525041"/>
              <a:gd name="connsiteY9" fmla="*/ 2941891 h 3838003"/>
              <a:gd name="connsiteX10" fmla="*/ 31337 w 4525041"/>
              <a:gd name="connsiteY10" fmla="*/ 2978753 h 3838003"/>
              <a:gd name="connsiteX11" fmla="*/ 38576 w 4525041"/>
              <a:gd name="connsiteY11" fmla="*/ 3014853 h 3838003"/>
              <a:gd name="connsiteX12" fmla="*/ 46673 w 4525041"/>
              <a:gd name="connsiteY12" fmla="*/ 3050191 h 3838003"/>
              <a:gd name="connsiteX13" fmla="*/ 55721 w 4525041"/>
              <a:gd name="connsiteY13" fmla="*/ 3084766 h 3838003"/>
              <a:gd name="connsiteX14" fmla="*/ 65723 w 4525041"/>
              <a:gd name="connsiteY14" fmla="*/ 3118580 h 3838003"/>
              <a:gd name="connsiteX15" fmla="*/ 76676 w 4525041"/>
              <a:gd name="connsiteY15" fmla="*/ 3151632 h 3838003"/>
              <a:gd name="connsiteX16" fmla="*/ 88678 w 4525041"/>
              <a:gd name="connsiteY16" fmla="*/ 3183827 h 3838003"/>
              <a:gd name="connsiteX17" fmla="*/ 101727 w 4525041"/>
              <a:gd name="connsiteY17" fmla="*/ 3215259 h 3838003"/>
              <a:gd name="connsiteX18" fmla="*/ 115824 w 4525041"/>
              <a:gd name="connsiteY18" fmla="*/ 3245834 h 3838003"/>
              <a:gd name="connsiteX19" fmla="*/ 131064 w 4525041"/>
              <a:gd name="connsiteY19" fmla="*/ 3275553 h 3838003"/>
              <a:gd name="connsiteX20" fmla="*/ 147447 w 4525041"/>
              <a:gd name="connsiteY20" fmla="*/ 3304413 h 3838003"/>
              <a:gd name="connsiteX21" fmla="*/ 165068 w 4525041"/>
              <a:gd name="connsiteY21" fmla="*/ 3332416 h 3838003"/>
              <a:gd name="connsiteX22" fmla="*/ 183833 w 4525041"/>
              <a:gd name="connsiteY22" fmla="*/ 3359563 h 3838003"/>
              <a:gd name="connsiteX23" fmla="*/ 203835 w 4525041"/>
              <a:gd name="connsiteY23" fmla="*/ 3385852 h 3838003"/>
              <a:gd name="connsiteX24" fmla="*/ 225171 w 4525041"/>
              <a:gd name="connsiteY24" fmla="*/ 3411188 h 3838003"/>
              <a:gd name="connsiteX25" fmla="*/ 247841 w 4525041"/>
              <a:gd name="connsiteY25" fmla="*/ 3435668 h 3838003"/>
              <a:gd name="connsiteX26" fmla="*/ 271844 w 4525041"/>
              <a:gd name="connsiteY26" fmla="*/ 3459195 h 3838003"/>
              <a:gd name="connsiteX27" fmla="*/ 297275 w 4525041"/>
              <a:gd name="connsiteY27" fmla="*/ 3481769 h 3838003"/>
              <a:gd name="connsiteX28" fmla="*/ 324136 w 4525041"/>
              <a:gd name="connsiteY28" fmla="*/ 3503390 h 3838003"/>
              <a:gd name="connsiteX29" fmla="*/ 352425 w 4525041"/>
              <a:gd name="connsiteY29" fmla="*/ 3523964 h 3838003"/>
              <a:gd name="connsiteX30" fmla="*/ 382143 w 4525041"/>
              <a:gd name="connsiteY30" fmla="*/ 3543586 h 3838003"/>
              <a:gd name="connsiteX31" fmla="*/ 408718 w 4525041"/>
              <a:gd name="connsiteY31" fmla="*/ 3559397 h 3838003"/>
              <a:gd name="connsiteX32" fmla="*/ 436531 w 4525041"/>
              <a:gd name="connsiteY32" fmla="*/ 3574256 h 3838003"/>
              <a:gd name="connsiteX33" fmla="*/ 465677 w 4525041"/>
              <a:gd name="connsiteY33" fmla="*/ 3588258 h 3838003"/>
              <a:gd name="connsiteX34" fmla="*/ 496062 w 4525041"/>
              <a:gd name="connsiteY34" fmla="*/ 3601403 h 3838003"/>
              <a:gd name="connsiteX35" fmla="*/ 527685 w 4525041"/>
              <a:gd name="connsiteY35" fmla="*/ 3613595 h 3838003"/>
              <a:gd name="connsiteX36" fmla="*/ 560642 w 4525041"/>
              <a:gd name="connsiteY36" fmla="*/ 3625024 h 3838003"/>
              <a:gd name="connsiteX37" fmla="*/ 594836 w 4525041"/>
              <a:gd name="connsiteY37" fmla="*/ 3635597 h 3838003"/>
              <a:gd name="connsiteX38" fmla="*/ 630365 w 4525041"/>
              <a:gd name="connsiteY38" fmla="*/ 3645313 h 3838003"/>
              <a:gd name="connsiteX39" fmla="*/ 667131 w 4525041"/>
              <a:gd name="connsiteY39" fmla="*/ 3654266 h 3838003"/>
              <a:gd name="connsiteX40" fmla="*/ 705231 w 4525041"/>
              <a:gd name="connsiteY40" fmla="*/ 3662458 h 3838003"/>
              <a:gd name="connsiteX41" fmla="*/ 744665 w 4525041"/>
              <a:gd name="connsiteY41" fmla="*/ 3669887 h 3838003"/>
              <a:gd name="connsiteX42" fmla="*/ 785336 w 4525041"/>
              <a:gd name="connsiteY42" fmla="*/ 3676555 h 3838003"/>
              <a:gd name="connsiteX43" fmla="*/ 827342 w 4525041"/>
              <a:gd name="connsiteY43" fmla="*/ 3682556 h 3838003"/>
              <a:gd name="connsiteX44" fmla="*/ 870680 w 4525041"/>
              <a:gd name="connsiteY44" fmla="*/ 3687795 h 3838003"/>
              <a:gd name="connsiteX45" fmla="*/ 897827 w 4525041"/>
              <a:gd name="connsiteY45" fmla="*/ 3690557 h 3838003"/>
              <a:gd name="connsiteX46" fmla="*/ 948119 w 4525041"/>
              <a:gd name="connsiteY46" fmla="*/ 3694081 h 3838003"/>
              <a:gd name="connsiteX47" fmla="*/ 4525042 w 4525041"/>
              <a:gd name="connsiteY47" fmla="*/ 3838004 h 3838003"/>
              <a:gd name="connsiteX48" fmla="*/ 4525042 w 4525041"/>
              <a:gd name="connsiteY48" fmla="*/ 0 h 3838003"/>
              <a:gd name="connsiteX49" fmla="*/ 0 w 4525041"/>
              <a:gd name="connsiteY49" fmla="*/ 0 h 3838003"/>
              <a:gd name="connsiteX50" fmla="*/ 0 w 4525041"/>
              <a:gd name="connsiteY50" fmla="*/ 2579561 h 383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4525041" h="3838003">
                <a:moveTo>
                  <a:pt x="0" y="2579561"/>
                </a:moveTo>
                <a:lnTo>
                  <a:pt x="286" y="2622423"/>
                </a:lnTo>
                <a:lnTo>
                  <a:pt x="1143" y="2664619"/>
                </a:lnTo>
                <a:lnTo>
                  <a:pt x="2572" y="2706243"/>
                </a:lnTo>
                <a:lnTo>
                  <a:pt x="4572" y="2747201"/>
                </a:lnTo>
                <a:lnTo>
                  <a:pt x="7239" y="2787491"/>
                </a:lnTo>
                <a:lnTo>
                  <a:pt x="10573" y="2827115"/>
                </a:lnTo>
                <a:lnTo>
                  <a:pt x="14573" y="2866073"/>
                </a:lnTo>
                <a:lnTo>
                  <a:pt x="19336" y="2904363"/>
                </a:lnTo>
                <a:lnTo>
                  <a:pt x="24955" y="2941891"/>
                </a:lnTo>
                <a:lnTo>
                  <a:pt x="31337" y="2978753"/>
                </a:lnTo>
                <a:lnTo>
                  <a:pt x="38576" y="3014853"/>
                </a:lnTo>
                <a:lnTo>
                  <a:pt x="46673" y="3050191"/>
                </a:lnTo>
                <a:lnTo>
                  <a:pt x="55721" y="3084766"/>
                </a:lnTo>
                <a:lnTo>
                  <a:pt x="65723" y="3118580"/>
                </a:lnTo>
                <a:lnTo>
                  <a:pt x="76676" y="3151632"/>
                </a:lnTo>
                <a:lnTo>
                  <a:pt x="88678" y="3183827"/>
                </a:lnTo>
                <a:lnTo>
                  <a:pt x="101727" y="3215259"/>
                </a:lnTo>
                <a:lnTo>
                  <a:pt x="115824" y="3245834"/>
                </a:lnTo>
                <a:lnTo>
                  <a:pt x="131064" y="3275553"/>
                </a:lnTo>
                <a:lnTo>
                  <a:pt x="147447" y="3304413"/>
                </a:lnTo>
                <a:lnTo>
                  <a:pt x="165068" y="3332416"/>
                </a:lnTo>
                <a:lnTo>
                  <a:pt x="183833" y="3359563"/>
                </a:lnTo>
                <a:lnTo>
                  <a:pt x="203835" y="3385852"/>
                </a:lnTo>
                <a:lnTo>
                  <a:pt x="225171" y="3411188"/>
                </a:lnTo>
                <a:lnTo>
                  <a:pt x="247841" y="3435668"/>
                </a:lnTo>
                <a:lnTo>
                  <a:pt x="271844" y="3459195"/>
                </a:lnTo>
                <a:lnTo>
                  <a:pt x="297275" y="3481769"/>
                </a:lnTo>
                <a:lnTo>
                  <a:pt x="324136" y="3503390"/>
                </a:lnTo>
                <a:lnTo>
                  <a:pt x="352425" y="3523964"/>
                </a:lnTo>
                <a:lnTo>
                  <a:pt x="382143" y="3543586"/>
                </a:lnTo>
                <a:lnTo>
                  <a:pt x="408718" y="3559397"/>
                </a:lnTo>
                <a:lnTo>
                  <a:pt x="436531" y="3574256"/>
                </a:lnTo>
                <a:lnTo>
                  <a:pt x="465677" y="3588258"/>
                </a:lnTo>
                <a:lnTo>
                  <a:pt x="496062" y="3601403"/>
                </a:lnTo>
                <a:lnTo>
                  <a:pt x="527685" y="3613595"/>
                </a:lnTo>
                <a:lnTo>
                  <a:pt x="560642" y="3625024"/>
                </a:lnTo>
                <a:lnTo>
                  <a:pt x="594836" y="3635597"/>
                </a:lnTo>
                <a:lnTo>
                  <a:pt x="630365" y="3645313"/>
                </a:lnTo>
                <a:lnTo>
                  <a:pt x="667131" y="3654266"/>
                </a:lnTo>
                <a:lnTo>
                  <a:pt x="705231" y="3662458"/>
                </a:lnTo>
                <a:lnTo>
                  <a:pt x="744665" y="3669887"/>
                </a:lnTo>
                <a:lnTo>
                  <a:pt x="785336" y="3676555"/>
                </a:lnTo>
                <a:lnTo>
                  <a:pt x="827342" y="3682556"/>
                </a:lnTo>
                <a:lnTo>
                  <a:pt x="870680" y="3687795"/>
                </a:lnTo>
                <a:lnTo>
                  <a:pt x="897827" y="3690557"/>
                </a:lnTo>
                <a:cubicBezTo>
                  <a:pt x="914495" y="3692271"/>
                  <a:pt x="931259" y="3693414"/>
                  <a:pt x="948119" y="3694081"/>
                </a:cubicBezTo>
                <a:lnTo>
                  <a:pt x="4525042" y="3838004"/>
                </a:lnTo>
                <a:lnTo>
                  <a:pt x="4525042" y="0"/>
                </a:lnTo>
                <a:lnTo>
                  <a:pt x="0" y="0"/>
                </a:lnTo>
                <a:lnTo>
                  <a:pt x="0" y="2579561"/>
                </a:lnTo>
                <a:close/>
              </a:path>
            </a:pathLst>
          </a:custGeom>
          <a:gradFill flip="none" rotWithShape="1">
            <a:gsLst>
              <a:gs pos="70000">
                <a:srgbClr val="F0F2FB">
                  <a:alpha val="0"/>
                </a:srgbClr>
              </a:gs>
              <a:gs pos="20000">
                <a:srgbClr val="E9EAEF"/>
              </a:gs>
            </a:gsLst>
            <a:path path="circle">
              <a:fillToRect t="100000" r="100000"/>
            </a:path>
            <a:tileRect l="-100000" b="-100000"/>
          </a:gradFill>
          <a:ln w="6350" cap="flat">
            <a:gradFill flip="none" rotWithShape="1">
              <a:gsLst>
                <a:gs pos="25000">
                  <a:srgbClr val="00A9EB"/>
                </a:gs>
                <a:gs pos="50000">
                  <a:schemeClr val="bg1">
                    <a:alpha val="0"/>
                  </a:schemeClr>
                </a:gs>
                <a:gs pos="0">
                  <a:schemeClr val="accent1"/>
                </a:gs>
              </a:gsLst>
              <a:lin ang="18900000" scaled="1"/>
              <a:tileRect/>
            </a:gradFill>
            <a:prstDash val="solid"/>
            <a:miter/>
          </a:ln>
          <a:effectLst>
            <a:outerShdw blurRad="457200" dist="127000" dir="7140000" algn="tr" rotWithShape="0">
              <a:schemeClr val="tx1">
                <a:alpha val="21000"/>
              </a:schemeClr>
            </a:outerShdw>
          </a:effectLst>
        </p:spPr>
        <p:txBody>
          <a:bodyPr rtlCol="0" anchor="ctr"/>
          <a:lstStyle/>
          <a:p>
            <a:endParaRPr lang="en-US">
              <a:solidFill>
                <a:srgbClr val="171616"/>
              </a:solidFill>
              <a:latin typeface="Arial"/>
            </a:endParaRP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40706B78-2D94-F0C6-9C90-BDCD224DCA5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154419" y="3368957"/>
            <a:ext cx="2340000" cy="2560320"/>
          </a:xfr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63A06A-0DDF-8247-B5C8-3F5A7AF1686A}"/>
              </a:ext>
            </a:extLst>
          </p:cNvPr>
          <p:cNvCxnSpPr>
            <a:cxnSpLocks/>
          </p:cNvCxnSpPr>
          <p:nvPr userDrawn="1"/>
        </p:nvCxnSpPr>
        <p:spPr>
          <a:xfrm flipH="1">
            <a:off x="-200234" y="7054897"/>
            <a:ext cx="1262806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7691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2 w/o BG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48BBE0DB-CE4B-01A3-F729-24B49EBABCE9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 bwMode="gray">
          <a:xfrm>
            <a:off x="880800" y="0"/>
            <a:ext cx="11311200" cy="5815044"/>
          </a:xfrm>
          <a:custGeom>
            <a:avLst/>
            <a:gdLst>
              <a:gd name="connsiteX0" fmla="*/ 13972 w 11309173"/>
              <a:gd name="connsiteY0" fmla="*/ 0 h 5814002"/>
              <a:gd name="connsiteX1" fmla="*/ 35568 w 11309173"/>
              <a:gd name="connsiteY1" fmla="*/ 0 h 5814002"/>
              <a:gd name="connsiteX2" fmla="*/ 31610 w 11309173"/>
              <a:gd name="connsiteY2" fmla="*/ 1132224 h 5814002"/>
              <a:gd name="connsiteX3" fmla="*/ 31610 w 11309173"/>
              <a:gd name="connsiteY3" fmla="*/ 1166462 h 5814002"/>
              <a:gd name="connsiteX4" fmla="*/ 31491 w 11309173"/>
              <a:gd name="connsiteY4" fmla="*/ 1166462 h 5814002"/>
              <a:gd name="connsiteX5" fmla="*/ 21595 w 11309173"/>
              <a:gd name="connsiteY5" fmla="*/ 3997523 h 5814002"/>
              <a:gd name="connsiteX6" fmla="*/ 144810 w 11309173"/>
              <a:gd name="connsiteY6" fmla="*/ 4760952 h 5814002"/>
              <a:gd name="connsiteX7" fmla="*/ 767241 w 11309173"/>
              <a:gd name="connsiteY7" fmla="*/ 5270328 h 5814002"/>
              <a:gd name="connsiteX8" fmla="*/ 811700 w 11309173"/>
              <a:gd name="connsiteY8" fmla="*/ 5283031 h 5814002"/>
              <a:gd name="connsiteX9" fmla="*/ 1895236 w 11309173"/>
              <a:gd name="connsiteY9" fmla="*/ 5385922 h 5814002"/>
              <a:gd name="connsiteX10" fmla="*/ 3242989 w 11309173"/>
              <a:gd name="connsiteY10" fmla="*/ 5467219 h 5814002"/>
              <a:gd name="connsiteX11" fmla="*/ 11309173 w 11309173"/>
              <a:gd name="connsiteY11" fmla="*/ 5792406 h 5814002"/>
              <a:gd name="connsiteX12" fmla="*/ 11307903 w 11309173"/>
              <a:gd name="connsiteY12" fmla="*/ 5814002 h 5814002"/>
              <a:gd name="connsiteX13" fmla="*/ 3242989 w 11309173"/>
              <a:gd name="connsiteY13" fmla="*/ 5488814 h 5814002"/>
              <a:gd name="connsiteX14" fmla="*/ 1893967 w 11309173"/>
              <a:gd name="connsiteY14" fmla="*/ 5407517 h 5814002"/>
              <a:gd name="connsiteX15" fmla="*/ 805348 w 11309173"/>
              <a:gd name="connsiteY15" fmla="*/ 5303355 h 5814002"/>
              <a:gd name="connsiteX16" fmla="*/ 760890 w 11309173"/>
              <a:gd name="connsiteY16" fmla="*/ 5290653 h 5814002"/>
              <a:gd name="connsiteX17" fmla="*/ 124486 w 11309173"/>
              <a:gd name="connsiteY17" fmla="*/ 4771114 h 5814002"/>
              <a:gd name="connsiteX18" fmla="*/ 0 w 11309173"/>
              <a:gd name="connsiteY18" fmla="*/ 3997523 h 5814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09173" h="5814002">
                <a:moveTo>
                  <a:pt x="13972" y="0"/>
                </a:moveTo>
                <a:lnTo>
                  <a:pt x="35568" y="0"/>
                </a:lnTo>
                <a:lnTo>
                  <a:pt x="31610" y="1132224"/>
                </a:lnTo>
                <a:lnTo>
                  <a:pt x="31610" y="1166462"/>
                </a:lnTo>
                <a:lnTo>
                  <a:pt x="31491" y="1166462"/>
                </a:lnTo>
                <a:lnTo>
                  <a:pt x="21595" y="3997523"/>
                </a:lnTo>
                <a:cubicBezTo>
                  <a:pt x="21595" y="4536115"/>
                  <a:pt x="143540" y="4758411"/>
                  <a:pt x="144810" y="4760952"/>
                </a:cubicBezTo>
                <a:cubicBezTo>
                  <a:pt x="326459" y="5147112"/>
                  <a:pt x="591944" y="5220787"/>
                  <a:pt x="767241" y="5270328"/>
                </a:cubicBezTo>
                <a:cubicBezTo>
                  <a:pt x="782484" y="5275409"/>
                  <a:pt x="797727" y="5279220"/>
                  <a:pt x="811700" y="5283031"/>
                </a:cubicBezTo>
                <a:cubicBezTo>
                  <a:pt x="978105" y="5331301"/>
                  <a:pt x="1886345" y="5385922"/>
                  <a:pt x="1895236" y="5385922"/>
                </a:cubicBezTo>
                <a:lnTo>
                  <a:pt x="3242989" y="5467219"/>
                </a:lnTo>
                <a:lnTo>
                  <a:pt x="11309173" y="5792406"/>
                </a:lnTo>
                <a:lnTo>
                  <a:pt x="11307903" y="5814002"/>
                </a:lnTo>
                <a:lnTo>
                  <a:pt x="3242989" y="5488814"/>
                </a:lnTo>
                <a:lnTo>
                  <a:pt x="1893967" y="5407517"/>
                </a:lnTo>
                <a:cubicBezTo>
                  <a:pt x="1855859" y="5404976"/>
                  <a:pt x="973024" y="5352895"/>
                  <a:pt x="805348" y="5303355"/>
                </a:cubicBezTo>
                <a:cubicBezTo>
                  <a:pt x="791376" y="5299544"/>
                  <a:pt x="776133" y="5294463"/>
                  <a:pt x="760890" y="5290653"/>
                </a:cubicBezTo>
                <a:cubicBezTo>
                  <a:pt x="580511" y="5241112"/>
                  <a:pt x="309945" y="5164896"/>
                  <a:pt x="124486" y="4771114"/>
                </a:cubicBezTo>
                <a:cubicBezTo>
                  <a:pt x="120676" y="4762223"/>
                  <a:pt x="0" y="4542466"/>
                  <a:pt x="0" y="3997523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 anchor="ctr" anchorCtr="0">
            <a:noAutofit/>
          </a:bodyPr>
          <a:lstStyle>
            <a:lvl1pPr algn="ctr"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1648800" y="2629292"/>
            <a:ext cx="9000000" cy="1785600"/>
          </a:xfrm>
        </p:spPr>
        <p:txBody>
          <a:bodyPr/>
          <a:lstStyle>
            <a:lvl1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 cap="none" baseline="0">
                <a:solidFill>
                  <a:schemeClr val="tx2"/>
                </a:solidFill>
              </a:defRPr>
            </a:lvl1pPr>
            <a:lvl2pPr marL="0" indent="0" algn="l">
              <a:buFont typeface="Arial" panose="020B0604020202020204" pitchFamily="34" charset="0"/>
              <a:buNone/>
              <a:defRPr sz="2000" b="0" cap="none" baseline="0">
                <a:solidFill>
                  <a:schemeClr val="tx2"/>
                </a:solidFill>
                <a:latin typeface="+mj-lt"/>
              </a:defRPr>
            </a:lvl2pPr>
            <a:lvl3pPr marL="0" indent="0" algn="l">
              <a:buFont typeface="Arial" panose="020B0604020202020204" pitchFamily="34" charset="0"/>
              <a:buNone/>
              <a:defRPr sz="2000" b="0" cap="none" baseline="0">
                <a:solidFill>
                  <a:schemeClr val="tx2"/>
                </a:solidFill>
                <a:latin typeface="+mj-lt"/>
              </a:defRPr>
            </a:lvl3pPr>
            <a:lvl4pPr marL="0" indent="0" algn="l">
              <a:buFont typeface="Arial" panose="020B0604020202020204" pitchFamily="34" charset="0"/>
              <a:buNone/>
              <a:defRPr sz="2000" b="0" cap="none" baseline="0">
                <a:solidFill>
                  <a:schemeClr val="tx2"/>
                </a:solidFill>
                <a:latin typeface="+mj-lt"/>
              </a:defRPr>
            </a:lvl4pPr>
            <a:lvl5pPr marL="0" indent="0" algn="l">
              <a:buFont typeface="Arial" panose="020B0604020202020204" pitchFamily="34" charset="0"/>
              <a:buNone/>
              <a:defRPr sz="2000" b="0" cap="none" baseline="0">
                <a:solidFill>
                  <a:schemeClr val="tx2"/>
                </a:solidFill>
                <a:latin typeface="+mj-lt"/>
              </a:defRPr>
            </a:lvl5pPr>
            <a:lvl6pPr marL="0" indent="0" algn="l">
              <a:buFont typeface="Arial" panose="020B0604020202020204" pitchFamily="34" charset="0"/>
              <a:buNone/>
              <a:defRPr sz="2000" b="0" cap="none" baseline="0">
                <a:solidFill>
                  <a:schemeClr val="tx2"/>
                </a:solidFill>
                <a:latin typeface="+mj-lt"/>
              </a:defRPr>
            </a:lvl6pPr>
            <a:lvl7pPr marL="0" indent="0" algn="l">
              <a:buFont typeface="Arial" panose="020B0604020202020204" pitchFamily="34" charset="0"/>
              <a:buNone/>
              <a:defRPr sz="2000" b="0" cap="none" baseline="0">
                <a:solidFill>
                  <a:schemeClr val="tx2"/>
                </a:solidFill>
                <a:latin typeface="+mj-lt"/>
              </a:defRPr>
            </a:lvl7pPr>
            <a:lvl8pPr marL="0" indent="0" algn="l">
              <a:buFont typeface="Arial" panose="020B0604020202020204" pitchFamily="34" charset="0"/>
              <a:buNone/>
              <a:defRPr sz="2000" b="0" cap="none" baseline="0">
                <a:solidFill>
                  <a:schemeClr val="tx2"/>
                </a:solidFill>
                <a:latin typeface="+mj-lt"/>
              </a:defRPr>
            </a:lvl8pPr>
            <a:lvl9pPr marL="0" indent="0" algn="l">
              <a:buFont typeface="Arial" panose="020B0604020202020204" pitchFamily="34" charset="0"/>
              <a:buNone/>
              <a:defRPr sz="2000" b="0" cap="none" baseline="0">
                <a:solidFill>
                  <a:schemeClr val="tx2"/>
                </a:solidFill>
                <a:latin typeface="+mj-lt"/>
              </a:defRPr>
            </a:lvl9pPr>
          </a:lstStyle>
          <a:p>
            <a:pPr lvl="0"/>
            <a:r>
              <a:rPr lang="en-GB" noProof="0"/>
              <a:t>Subtitle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6678000"/>
            <a:ext cx="180000" cy="180000"/>
          </a:xfrm>
          <a:ln>
            <a:solidFill>
              <a:schemeClr val="accent1">
                <a:alpha val="0"/>
              </a:schemeClr>
            </a:solidFill>
          </a:ln>
        </p:spPr>
        <p:txBody>
          <a:bodyPr/>
          <a:lstStyle/>
          <a:p>
            <a:r>
              <a:rPr lang="en-GB" noProof="0"/>
              <a:t>Date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0" y="6678000"/>
            <a:ext cx="180000" cy="180000"/>
          </a:xfrm>
          <a:ln>
            <a:solidFill>
              <a:schemeClr val="accent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GB"/>
              <a:t>Title presentation - Month 00, 2024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6678000"/>
            <a:ext cx="180000" cy="180000"/>
          </a:xfrm>
          <a:ln>
            <a:solidFill>
              <a:schemeClr val="accent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1648800" y="360419"/>
            <a:ext cx="9000000" cy="2083329"/>
          </a:xfrm>
        </p:spPr>
        <p:txBody>
          <a:bodyPr anchor="b" anchorCtr="0"/>
          <a:lstStyle>
            <a:lvl1pPr algn="l">
              <a:lnSpc>
                <a:spcPct val="74000"/>
              </a:lnSpc>
              <a:defRPr sz="4400" b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 noProof="0" err="1"/>
              <a:t>TItle</a:t>
            </a:r>
            <a:endParaRPr lang="en-GB" noProof="0"/>
          </a:p>
        </p:txBody>
      </p:sp>
      <p:sp>
        <p:nvSpPr>
          <p:cNvPr id="2" name="Espace réservé du texte 10">
            <a:extLst>
              <a:ext uri="{FF2B5EF4-FFF2-40B4-BE49-F238E27FC236}">
                <a16:creationId xmlns:a16="http://schemas.microsoft.com/office/drawing/2014/main" id="{A1A46557-4418-39FE-2564-56ACEB3B5F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1648800" y="4581128"/>
            <a:ext cx="9000000" cy="553515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1800" b="0">
                <a:solidFill>
                  <a:schemeClr val="tx2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800">
                <a:solidFill>
                  <a:schemeClr val="tx2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800">
                <a:solidFill>
                  <a:schemeClr val="tx2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800">
                <a:solidFill>
                  <a:schemeClr val="tx2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800">
                <a:solidFill>
                  <a:schemeClr val="tx2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800">
                <a:solidFill>
                  <a:schemeClr val="tx2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800">
                <a:solidFill>
                  <a:schemeClr val="tx2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800">
                <a:solidFill>
                  <a:schemeClr val="tx2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800">
                <a:solidFill>
                  <a:schemeClr val="tx2"/>
                </a:solidFill>
              </a:defRPr>
            </a:lvl9pPr>
          </a:lstStyle>
          <a:p>
            <a:pPr lvl="0"/>
            <a:r>
              <a:rPr lang="en-GB" noProof="0"/>
              <a:t>Date</a:t>
            </a:r>
          </a:p>
        </p:txBody>
      </p:sp>
      <p:sp>
        <p:nvSpPr>
          <p:cNvPr id="9" name="Espace réservé du texte 9">
            <a:extLst>
              <a:ext uri="{FF2B5EF4-FFF2-40B4-BE49-F238E27FC236}">
                <a16:creationId xmlns:a16="http://schemas.microsoft.com/office/drawing/2014/main" id="{47A9E442-7E2F-B153-9EAA-D01CD7549995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 bwMode="gray">
          <a:xfrm>
            <a:off x="900000" y="5630400"/>
            <a:ext cx="2272499" cy="1000800"/>
          </a:xfrm>
          <a:custGeom>
            <a:avLst/>
            <a:gdLst>
              <a:gd name="connsiteX0" fmla="*/ 1344416 w 1911601"/>
              <a:gd name="connsiteY0" fmla="*/ 690084 h 841862"/>
              <a:gd name="connsiteX1" fmla="*/ 1582539 w 1911601"/>
              <a:gd name="connsiteY1" fmla="*/ 704250 h 841862"/>
              <a:gd name="connsiteX2" fmla="*/ 1793679 w 1911601"/>
              <a:gd name="connsiteY2" fmla="*/ 706948 h 841862"/>
              <a:gd name="connsiteX3" fmla="*/ 1798400 w 1911601"/>
              <a:gd name="connsiteY3" fmla="*/ 710321 h 841862"/>
              <a:gd name="connsiteX4" fmla="*/ 1797051 w 1911601"/>
              <a:gd name="connsiteY4" fmla="*/ 715717 h 841862"/>
              <a:gd name="connsiteX5" fmla="*/ 1787608 w 1911601"/>
              <a:gd name="connsiteY5" fmla="*/ 722463 h 841862"/>
              <a:gd name="connsiteX6" fmla="*/ 1579165 w 1911601"/>
              <a:gd name="connsiteY6" fmla="*/ 780476 h 841862"/>
              <a:gd name="connsiteX7" fmla="*/ 1370724 w 1911601"/>
              <a:gd name="connsiteY7" fmla="*/ 722463 h 841862"/>
              <a:gd name="connsiteX8" fmla="*/ 1341043 w 1911601"/>
              <a:gd name="connsiteY8" fmla="*/ 698178 h 841862"/>
              <a:gd name="connsiteX9" fmla="*/ 1339694 w 1911601"/>
              <a:gd name="connsiteY9" fmla="*/ 692783 h 841862"/>
              <a:gd name="connsiteX10" fmla="*/ 1344416 w 1911601"/>
              <a:gd name="connsiteY10" fmla="*/ 690084 h 841862"/>
              <a:gd name="connsiteX11" fmla="*/ 1806495 w 1911601"/>
              <a:gd name="connsiteY11" fmla="*/ 557869 h 841862"/>
              <a:gd name="connsiteX12" fmla="*/ 1806495 w 1911601"/>
              <a:gd name="connsiteY12" fmla="*/ 558543 h 841862"/>
              <a:gd name="connsiteX13" fmla="*/ 1807170 w 1911601"/>
              <a:gd name="connsiteY13" fmla="*/ 568662 h 841862"/>
              <a:gd name="connsiteX14" fmla="*/ 1807844 w 1911601"/>
              <a:gd name="connsiteY14" fmla="*/ 578780 h 841862"/>
              <a:gd name="connsiteX15" fmla="*/ 1808519 w 1911601"/>
              <a:gd name="connsiteY15" fmla="*/ 588898 h 841862"/>
              <a:gd name="connsiteX16" fmla="*/ 1808519 w 1911601"/>
              <a:gd name="connsiteY16" fmla="*/ 599017 h 841862"/>
              <a:gd name="connsiteX17" fmla="*/ 1808519 w 1911601"/>
              <a:gd name="connsiteY17" fmla="*/ 599692 h 841862"/>
              <a:gd name="connsiteX18" fmla="*/ 1852367 w 1911601"/>
              <a:gd name="connsiteY18" fmla="*/ 599692 h 841862"/>
              <a:gd name="connsiteX19" fmla="*/ 1867206 w 1911601"/>
              <a:gd name="connsiteY19" fmla="*/ 599692 h 841862"/>
              <a:gd name="connsiteX20" fmla="*/ 1867881 w 1911601"/>
              <a:gd name="connsiteY20" fmla="*/ 599692 h 841862"/>
              <a:gd name="connsiteX21" fmla="*/ 1868556 w 1911601"/>
              <a:gd name="connsiteY21" fmla="*/ 599692 h 841862"/>
              <a:gd name="connsiteX22" fmla="*/ 1868556 w 1911601"/>
              <a:gd name="connsiteY22" fmla="*/ 590923 h 841862"/>
              <a:gd name="connsiteX23" fmla="*/ 1867881 w 1911601"/>
              <a:gd name="connsiteY23" fmla="*/ 580129 h 841862"/>
              <a:gd name="connsiteX24" fmla="*/ 1867206 w 1911601"/>
              <a:gd name="connsiteY24" fmla="*/ 569336 h 841862"/>
              <a:gd name="connsiteX25" fmla="*/ 1865857 w 1911601"/>
              <a:gd name="connsiteY25" fmla="*/ 558543 h 841862"/>
              <a:gd name="connsiteX26" fmla="*/ 1865857 w 1911601"/>
              <a:gd name="connsiteY26" fmla="*/ 557869 h 841862"/>
              <a:gd name="connsiteX27" fmla="*/ 1865183 w 1911601"/>
              <a:gd name="connsiteY27" fmla="*/ 557869 h 841862"/>
              <a:gd name="connsiteX28" fmla="*/ 1850342 w 1911601"/>
              <a:gd name="connsiteY28" fmla="*/ 557869 h 841862"/>
              <a:gd name="connsiteX29" fmla="*/ 1843597 w 1911601"/>
              <a:gd name="connsiteY29" fmla="*/ 557869 h 841862"/>
              <a:gd name="connsiteX30" fmla="*/ 1836177 w 1911601"/>
              <a:gd name="connsiteY30" fmla="*/ 557869 h 841862"/>
              <a:gd name="connsiteX31" fmla="*/ 1835502 w 1911601"/>
              <a:gd name="connsiteY31" fmla="*/ 557869 h 841862"/>
              <a:gd name="connsiteX32" fmla="*/ 1821336 w 1911601"/>
              <a:gd name="connsiteY32" fmla="*/ 557869 h 841862"/>
              <a:gd name="connsiteX33" fmla="*/ 1814590 w 1911601"/>
              <a:gd name="connsiteY33" fmla="*/ 557869 h 841862"/>
              <a:gd name="connsiteX34" fmla="*/ 1807170 w 1911601"/>
              <a:gd name="connsiteY34" fmla="*/ 557869 h 841862"/>
              <a:gd name="connsiteX35" fmla="*/ 1518454 w 1911601"/>
              <a:gd name="connsiteY35" fmla="*/ 536957 h 841862"/>
              <a:gd name="connsiteX36" fmla="*/ 1519803 w 1911601"/>
              <a:gd name="connsiteY36" fmla="*/ 537631 h 841862"/>
              <a:gd name="connsiteX37" fmla="*/ 1520478 w 1911601"/>
              <a:gd name="connsiteY37" fmla="*/ 538981 h 841862"/>
              <a:gd name="connsiteX38" fmla="*/ 1520478 w 1911601"/>
              <a:gd name="connsiteY38" fmla="*/ 543028 h 841862"/>
              <a:gd name="connsiteX39" fmla="*/ 1520478 w 1911601"/>
              <a:gd name="connsiteY39" fmla="*/ 547750 h 841862"/>
              <a:gd name="connsiteX40" fmla="*/ 1520478 w 1911601"/>
              <a:gd name="connsiteY40" fmla="*/ 549774 h 841862"/>
              <a:gd name="connsiteX41" fmla="*/ 1520478 w 1911601"/>
              <a:gd name="connsiteY41" fmla="*/ 556520 h 841862"/>
              <a:gd name="connsiteX42" fmla="*/ 1520478 w 1911601"/>
              <a:gd name="connsiteY42" fmla="*/ 561241 h 841862"/>
              <a:gd name="connsiteX43" fmla="*/ 1518454 w 1911601"/>
              <a:gd name="connsiteY43" fmla="*/ 563265 h 841862"/>
              <a:gd name="connsiteX44" fmla="*/ 1503614 w 1911601"/>
              <a:gd name="connsiteY44" fmla="*/ 563265 h 841862"/>
              <a:gd name="connsiteX45" fmla="*/ 1486750 w 1911601"/>
              <a:gd name="connsiteY45" fmla="*/ 563265 h 841862"/>
              <a:gd name="connsiteX46" fmla="*/ 1477306 w 1911601"/>
              <a:gd name="connsiteY46" fmla="*/ 563265 h 841862"/>
              <a:gd name="connsiteX47" fmla="*/ 1469886 w 1911601"/>
              <a:gd name="connsiteY47" fmla="*/ 563265 h 841862"/>
              <a:gd name="connsiteX48" fmla="*/ 1453022 w 1911601"/>
              <a:gd name="connsiteY48" fmla="*/ 563265 h 841862"/>
              <a:gd name="connsiteX49" fmla="*/ 1452347 w 1911601"/>
              <a:gd name="connsiteY49" fmla="*/ 563265 h 841862"/>
              <a:gd name="connsiteX50" fmla="*/ 1452347 w 1911601"/>
              <a:gd name="connsiteY50" fmla="*/ 563939 h 841862"/>
              <a:gd name="connsiteX51" fmla="*/ 1452347 w 1911601"/>
              <a:gd name="connsiteY51" fmla="*/ 569336 h 841862"/>
              <a:gd name="connsiteX52" fmla="*/ 1452347 w 1911601"/>
              <a:gd name="connsiteY52" fmla="*/ 574733 h 841862"/>
              <a:gd name="connsiteX53" fmla="*/ 1452347 w 1911601"/>
              <a:gd name="connsiteY53" fmla="*/ 580129 h 841862"/>
              <a:gd name="connsiteX54" fmla="*/ 1452347 w 1911601"/>
              <a:gd name="connsiteY54" fmla="*/ 590248 h 841862"/>
              <a:gd name="connsiteX55" fmla="*/ 1452347 w 1911601"/>
              <a:gd name="connsiteY55" fmla="*/ 590923 h 841862"/>
              <a:gd name="connsiteX56" fmla="*/ 1453022 w 1911601"/>
              <a:gd name="connsiteY56" fmla="*/ 590923 h 841862"/>
              <a:gd name="connsiteX57" fmla="*/ 1461116 w 1911601"/>
              <a:gd name="connsiteY57" fmla="*/ 590923 h 841862"/>
              <a:gd name="connsiteX58" fmla="*/ 1468536 w 1911601"/>
              <a:gd name="connsiteY58" fmla="*/ 590923 h 841862"/>
              <a:gd name="connsiteX59" fmla="*/ 1484051 w 1911601"/>
              <a:gd name="connsiteY59" fmla="*/ 590923 h 841862"/>
              <a:gd name="connsiteX60" fmla="*/ 1499567 w 1911601"/>
              <a:gd name="connsiteY60" fmla="*/ 590923 h 841862"/>
              <a:gd name="connsiteX61" fmla="*/ 1513058 w 1911601"/>
              <a:gd name="connsiteY61" fmla="*/ 590923 h 841862"/>
              <a:gd name="connsiteX62" fmla="*/ 1514407 w 1911601"/>
              <a:gd name="connsiteY62" fmla="*/ 591597 h 841862"/>
              <a:gd name="connsiteX63" fmla="*/ 1515082 w 1911601"/>
              <a:gd name="connsiteY63" fmla="*/ 592946 h 841862"/>
              <a:gd name="connsiteX64" fmla="*/ 1515082 w 1911601"/>
              <a:gd name="connsiteY64" fmla="*/ 596993 h 841862"/>
              <a:gd name="connsiteX65" fmla="*/ 1515082 w 1911601"/>
              <a:gd name="connsiteY65" fmla="*/ 603739 h 841862"/>
              <a:gd name="connsiteX66" fmla="*/ 1515082 w 1911601"/>
              <a:gd name="connsiteY66" fmla="*/ 610485 h 841862"/>
              <a:gd name="connsiteX67" fmla="*/ 1515082 w 1911601"/>
              <a:gd name="connsiteY67" fmla="*/ 614532 h 841862"/>
              <a:gd name="connsiteX68" fmla="*/ 1514407 w 1911601"/>
              <a:gd name="connsiteY68" fmla="*/ 615882 h 841862"/>
              <a:gd name="connsiteX69" fmla="*/ 1513058 w 1911601"/>
              <a:gd name="connsiteY69" fmla="*/ 616556 h 841862"/>
              <a:gd name="connsiteX70" fmla="*/ 1499567 w 1911601"/>
              <a:gd name="connsiteY70" fmla="*/ 616556 h 841862"/>
              <a:gd name="connsiteX71" fmla="*/ 1484051 w 1911601"/>
              <a:gd name="connsiteY71" fmla="*/ 616556 h 841862"/>
              <a:gd name="connsiteX72" fmla="*/ 1468536 w 1911601"/>
              <a:gd name="connsiteY72" fmla="*/ 616556 h 841862"/>
              <a:gd name="connsiteX73" fmla="*/ 1453022 w 1911601"/>
              <a:gd name="connsiteY73" fmla="*/ 616556 h 841862"/>
              <a:gd name="connsiteX74" fmla="*/ 1452347 w 1911601"/>
              <a:gd name="connsiteY74" fmla="*/ 616556 h 841862"/>
              <a:gd name="connsiteX75" fmla="*/ 1452347 w 1911601"/>
              <a:gd name="connsiteY75" fmla="*/ 617231 h 841862"/>
              <a:gd name="connsiteX76" fmla="*/ 1452347 w 1911601"/>
              <a:gd name="connsiteY76" fmla="*/ 623301 h 841862"/>
              <a:gd name="connsiteX77" fmla="*/ 1452347 w 1911601"/>
              <a:gd name="connsiteY77" fmla="*/ 629373 h 841862"/>
              <a:gd name="connsiteX78" fmla="*/ 1452347 w 1911601"/>
              <a:gd name="connsiteY78" fmla="*/ 635444 h 841862"/>
              <a:gd name="connsiteX79" fmla="*/ 1452347 w 1911601"/>
              <a:gd name="connsiteY79" fmla="*/ 641515 h 841862"/>
              <a:gd name="connsiteX80" fmla="*/ 1452347 w 1911601"/>
              <a:gd name="connsiteY80" fmla="*/ 642190 h 841862"/>
              <a:gd name="connsiteX81" fmla="*/ 1453022 w 1911601"/>
              <a:gd name="connsiteY81" fmla="*/ 642190 h 841862"/>
              <a:gd name="connsiteX82" fmla="*/ 1465164 w 1911601"/>
              <a:gd name="connsiteY82" fmla="*/ 642190 h 841862"/>
              <a:gd name="connsiteX83" fmla="*/ 1470561 w 1911601"/>
              <a:gd name="connsiteY83" fmla="*/ 642190 h 841862"/>
              <a:gd name="connsiteX84" fmla="*/ 1480004 w 1911601"/>
              <a:gd name="connsiteY84" fmla="*/ 642190 h 841862"/>
              <a:gd name="connsiteX85" fmla="*/ 1488099 w 1911601"/>
              <a:gd name="connsiteY85" fmla="*/ 642190 h 841862"/>
              <a:gd name="connsiteX86" fmla="*/ 1505638 w 1911601"/>
              <a:gd name="connsiteY86" fmla="*/ 642190 h 841862"/>
              <a:gd name="connsiteX87" fmla="*/ 1521153 w 1911601"/>
              <a:gd name="connsiteY87" fmla="*/ 642190 h 841862"/>
              <a:gd name="connsiteX88" fmla="*/ 1523177 w 1911601"/>
              <a:gd name="connsiteY88" fmla="*/ 644213 h 841862"/>
              <a:gd name="connsiteX89" fmla="*/ 1523177 w 1911601"/>
              <a:gd name="connsiteY89" fmla="*/ 648935 h 841862"/>
              <a:gd name="connsiteX90" fmla="*/ 1523177 w 1911601"/>
              <a:gd name="connsiteY90" fmla="*/ 656355 h 841862"/>
              <a:gd name="connsiteX91" fmla="*/ 1523177 w 1911601"/>
              <a:gd name="connsiteY91" fmla="*/ 663775 h 841862"/>
              <a:gd name="connsiteX92" fmla="*/ 1523177 w 1911601"/>
              <a:gd name="connsiteY92" fmla="*/ 668498 h 841862"/>
              <a:gd name="connsiteX93" fmla="*/ 1522502 w 1911601"/>
              <a:gd name="connsiteY93" fmla="*/ 669847 h 841862"/>
              <a:gd name="connsiteX94" fmla="*/ 1521153 w 1911601"/>
              <a:gd name="connsiteY94" fmla="*/ 670521 h 841862"/>
              <a:gd name="connsiteX95" fmla="*/ 1498218 w 1911601"/>
              <a:gd name="connsiteY95" fmla="*/ 669847 h 841862"/>
              <a:gd name="connsiteX96" fmla="*/ 1472584 w 1911601"/>
              <a:gd name="connsiteY96" fmla="*/ 669173 h 841862"/>
              <a:gd name="connsiteX97" fmla="*/ 1467187 w 1911601"/>
              <a:gd name="connsiteY97" fmla="*/ 669173 h 841862"/>
              <a:gd name="connsiteX98" fmla="*/ 1447625 w 1911601"/>
              <a:gd name="connsiteY98" fmla="*/ 668498 h 841862"/>
              <a:gd name="connsiteX99" fmla="*/ 1425364 w 1911601"/>
              <a:gd name="connsiteY99" fmla="*/ 667823 h 841862"/>
              <a:gd name="connsiteX100" fmla="*/ 1423340 w 1911601"/>
              <a:gd name="connsiteY100" fmla="*/ 665799 h 841862"/>
              <a:gd name="connsiteX101" fmla="*/ 1421317 w 1911601"/>
              <a:gd name="connsiteY101" fmla="*/ 636119 h 841862"/>
              <a:gd name="connsiteX102" fmla="*/ 1420642 w 1911601"/>
              <a:gd name="connsiteY102" fmla="*/ 603739 h 841862"/>
              <a:gd name="connsiteX103" fmla="*/ 1421317 w 1911601"/>
              <a:gd name="connsiteY103" fmla="*/ 571360 h 841862"/>
              <a:gd name="connsiteX104" fmla="*/ 1423340 w 1911601"/>
              <a:gd name="connsiteY104" fmla="*/ 541679 h 841862"/>
              <a:gd name="connsiteX105" fmla="*/ 1425364 w 1911601"/>
              <a:gd name="connsiteY105" fmla="*/ 539655 h 841862"/>
              <a:gd name="connsiteX106" fmla="*/ 1446950 w 1911601"/>
              <a:gd name="connsiteY106" fmla="*/ 538981 h 841862"/>
              <a:gd name="connsiteX107" fmla="*/ 1471235 w 1911601"/>
              <a:gd name="connsiteY107" fmla="*/ 538306 h 841862"/>
              <a:gd name="connsiteX108" fmla="*/ 1496194 w 1911601"/>
              <a:gd name="connsiteY108" fmla="*/ 537631 h 841862"/>
              <a:gd name="connsiteX109" fmla="*/ 1518454 w 1911601"/>
              <a:gd name="connsiteY109" fmla="*/ 536957 h 841862"/>
              <a:gd name="connsiteX110" fmla="*/ 1380843 w 1911601"/>
              <a:gd name="connsiteY110" fmla="*/ 536282 h 841862"/>
              <a:gd name="connsiteX111" fmla="*/ 1385565 w 1911601"/>
              <a:gd name="connsiteY111" fmla="*/ 536282 h 841862"/>
              <a:gd name="connsiteX112" fmla="*/ 1386239 w 1911601"/>
              <a:gd name="connsiteY112" fmla="*/ 536282 h 841862"/>
              <a:gd name="connsiteX113" fmla="*/ 1389612 w 1911601"/>
              <a:gd name="connsiteY113" fmla="*/ 536282 h 841862"/>
              <a:gd name="connsiteX114" fmla="*/ 1393660 w 1911601"/>
              <a:gd name="connsiteY114" fmla="*/ 536282 h 841862"/>
              <a:gd name="connsiteX115" fmla="*/ 1397707 w 1911601"/>
              <a:gd name="connsiteY115" fmla="*/ 536282 h 841862"/>
              <a:gd name="connsiteX116" fmla="*/ 1401079 w 1911601"/>
              <a:gd name="connsiteY116" fmla="*/ 536282 h 841862"/>
              <a:gd name="connsiteX117" fmla="*/ 1404453 w 1911601"/>
              <a:gd name="connsiteY117" fmla="*/ 536282 h 841862"/>
              <a:gd name="connsiteX118" fmla="*/ 1405127 w 1911601"/>
              <a:gd name="connsiteY118" fmla="*/ 536282 h 841862"/>
              <a:gd name="connsiteX119" fmla="*/ 1406476 w 1911601"/>
              <a:gd name="connsiteY119" fmla="*/ 536957 h 841862"/>
              <a:gd name="connsiteX120" fmla="*/ 1407151 w 1911601"/>
              <a:gd name="connsiteY120" fmla="*/ 538306 h 841862"/>
              <a:gd name="connsiteX121" fmla="*/ 1404453 w 1911601"/>
              <a:gd name="connsiteY121" fmla="*/ 567313 h 841862"/>
              <a:gd name="connsiteX122" fmla="*/ 1403778 w 1911601"/>
              <a:gd name="connsiteY122" fmla="*/ 599017 h 841862"/>
              <a:gd name="connsiteX123" fmla="*/ 1404453 w 1911601"/>
              <a:gd name="connsiteY123" fmla="*/ 630722 h 841862"/>
              <a:gd name="connsiteX124" fmla="*/ 1407151 w 1911601"/>
              <a:gd name="connsiteY124" fmla="*/ 659729 h 841862"/>
              <a:gd name="connsiteX125" fmla="*/ 1406476 w 1911601"/>
              <a:gd name="connsiteY125" fmla="*/ 661078 h 841862"/>
              <a:gd name="connsiteX126" fmla="*/ 1405127 w 1911601"/>
              <a:gd name="connsiteY126" fmla="*/ 661752 h 841862"/>
              <a:gd name="connsiteX127" fmla="*/ 1400405 w 1911601"/>
              <a:gd name="connsiteY127" fmla="*/ 661752 h 841862"/>
              <a:gd name="connsiteX128" fmla="*/ 1392985 w 1911601"/>
              <a:gd name="connsiteY128" fmla="*/ 661752 h 841862"/>
              <a:gd name="connsiteX129" fmla="*/ 1385565 w 1911601"/>
              <a:gd name="connsiteY129" fmla="*/ 661752 h 841862"/>
              <a:gd name="connsiteX130" fmla="*/ 1380168 w 1911601"/>
              <a:gd name="connsiteY130" fmla="*/ 661752 h 841862"/>
              <a:gd name="connsiteX131" fmla="*/ 1378144 w 1911601"/>
              <a:gd name="connsiteY131" fmla="*/ 660403 h 841862"/>
              <a:gd name="connsiteX132" fmla="*/ 1376795 w 1911601"/>
              <a:gd name="connsiteY132" fmla="*/ 649610 h 841862"/>
              <a:gd name="connsiteX133" fmla="*/ 1375446 w 1911601"/>
              <a:gd name="connsiteY133" fmla="*/ 636793 h 841862"/>
              <a:gd name="connsiteX134" fmla="*/ 1374771 w 1911601"/>
              <a:gd name="connsiteY134" fmla="*/ 623976 h 841862"/>
              <a:gd name="connsiteX135" fmla="*/ 1374097 w 1911601"/>
              <a:gd name="connsiteY135" fmla="*/ 611159 h 841862"/>
              <a:gd name="connsiteX136" fmla="*/ 1374097 w 1911601"/>
              <a:gd name="connsiteY136" fmla="*/ 610485 h 841862"/>
              <a:gd name="connsiteX137" fmla="*/ 1373422 w 1911601"/>
              <a:gd name="connsiteY137" fmla="*/ 610485 h 841862"/>
              <a:gd name="connsiteX138" fmla="*/ 1363304 w 1911601"/>
              <a:gd name="connsiteY138" fmla="*/ 610485 h 841862"/>
              <a:gd name="connsiteX139" fmla="*/ 1358581 w 1911601"/>
              <a:gd name="connsiteY139" fmla="*/ 610485 h 841862"/>
              <a:gd name="connsiteX140" fmla="*/ 1353860 w 1911601"/>
              <a:gd name="connsiteY140" fmla="*/ 610485 h 841862"/>
              <a:gd name="connsiteX141" fmla="*/ 1344416 w 1911601"/>
              <a:gd name="connsiteY141" fmla="*/ 610485 h 841862"/>
              <a:gd name="connsiteX142" fmla="*/ 1334972 w 1911601"/>
              <a:gd name="connsiteY142" fmla="*/ 610485 h 841862"/>
              <a:gd name="connsiteX143" fmla="*/ 1334972 w 1911601"/>
              <a:gd name="connsiteY143" fmla="*/ 605763 h 841862"/>
              <a:gd name="connsiteX144" fmla="*/ 1334297 w 1911601"/>
              <a:gd name="connsiteY144" fmla="*/ 605763 h 841862"/>
              <a:gd name="connsiteX145" fmla="*/ 1334297 w 1911601"/>
              <a:gd name="connsiteY145" fmla="*/ 606437 h 841862"/>
              <a:gd name="connsiteX146" fmla="*/ 1334972 w 1911601"/>
              <a:gd name="connsiteY146" fmla="*/ 619254 h 841862"/>
              <a:gd name="connsiteX147" fmla="*/ 1336321 w 1911601"/>
              <a:gd name="connsiteY147" fmla="*/ 632071 h 841862"/>
              <a:gd name="connsiteX148" fmla="*/ 1337670 w 1911601"/>
              <a:gd name="connsiteY148" fmla="*/ 644888 h 841862"/>
              <a:gd name="connsiteX149" fmla="*/ 1339019 w 1911601"/>
              <a:gd name="connsiteY149" fmla="*/ 654332 h 841862"/>
              <a:gd name="connsiteX150" fmla="*/ 1338345 w 1911601"/>
              <a:gd name="connsiteY150" fmla="*/ 655681 h 841862"/>
              <a:gd name="connsiteX151" fmla="*/ 1336996 w 1911601"/>
              <a:gd name="connsiteY151" fmla="*/ 656355 h 841862"/>
              <a:gd name="connsiteX152" fmla="*/ 1333623 w 1911601"/>
              <a:gd name="connsiteY152" fmla="*/ 656355 h 841862"/>
              <a:gd name="connsiteX153" fmla="*/ 1332948 w 1911601"/>
              <a:gd name="connsiteY153" fmla="*/ 656355 h 841862"/>
              <a:gd name="connsiteX154" fmla="*/ 1325528 w 1911601"/>
              <a:gd name="connsiteY154" fmla="*/ 656355 h 841862"/>
              <a:gd name="connsiteX155" fmla="*/ 1318783 w 1911601"/>
              <a:gd name="connsiteY155" fmla="*/ 656355 h 841862"/>
              <a:gd name="connsiteX156" fmla="*/ 1314060 w 1911601"/>
              <a:gd name="connsiteY156" fmla="*/ 656355 h 841862"/>
              <a:gd name="connsiteX157" fmla="*/ 1312037 w 1911601"/>
              <a:gd name="connsiteY157" fmla="*/ 655006 h 841862"/>
              <a:gd name="connsiteX158" fmla="*/ 1307989 w 1911601"/>
              <a:gd name="connsiteY158" fmla="*/ 627349 h 841862"/>
              <a:gd name="connsiteX159" fmla="*/ 1306640 w 1911601"/>
              <a:gd name="connsiteY159" fmla="*/ 597668 h 841862"/>
              <a:gd name="connsiteX160" fmla="*/ 1307989 w 1911601"/>
              <a:gd name="connsiteY160" fmla="*/ 567987 h 841862"/>
              <a:gd name="connsiteX161" fmla="*/ 1312037 w 1911601"/>
              <a:gd name="connsiteY161" fmla="*/ 540330 h 841862"/>
              <a:gd name="connsiteX162" fmla="*/ 1314060 w 1911601"/>
              <a:gd name="connsiteY162" fmla="*/ 538981 h 841862"/>
              <a:gd name="connsiteX163" fmla="*/ 1315409 w 1911601"/>
              <a:gd name="connsiteY163" fmla="*/ 538981 h 841862"/>
              <a:gd name="connsiteX164" fmla="*/ 1318783 w 1911601"/>
              <a:gd name="connsiteY164" fmla="*/ 538981 h 841862"/>
              <a:gd name="connsiteX165" fmla="*/ 1325528 w 1911601"/>
              <a:gd name="connsiteY165" fmla="*/ 538981 h 841862"/>
              <a:gd name="connsiteX166" fmla="*/ 1332948 w 1911601"/>
              <a:gd name="connsiteY166" fmla="*/ 538981 h 841862"/>
              <a:gd name="connsiteX167" fmla="*/ 1336996 w 1911601"/>
              <a:gd name="connsiteY167" fmla="*/ 538981 h 841862"/>
              <a:gd name="connsiteX168" fmla="*/ 1338345 w 1911601"/>
              <a:gd name="connsiteY168" fmla="*/ 539655 h 841862"/>
              <a:gd name="connsiteX169" fmla="*/ 1339019 w 1911601"/>
              <a:gd name="connsiteY169" fmla="*/ 541005 h 841862"/>
              <a:gd name="connsiteX170" fmla="*/ 1337670 w 1911601"/>
              <a:gd name="connsiteY170" fmla="*/ 549774 h 841862"/>
              <a:gd name="connsiteX171" fmla="*/ 1336321 w 1911601"/>
              <a:gd name="connsiteY171" fmla="*/ 561241 h 841862"/>
              <a:gd name="connsiteX172" fmla="*/ 1334972 w 1911601"/>
              <a:gd name="connsiteY172" fmla="*/ 572709 h 841862"/>
              <a:gd name="connsiteX173" fmla="*/ 1334297 w 1911601"/>
              <a:gd name="connsiteY173" fmla="*/ 584177 h 841862"/>
              <a:gd name="connsiteX174" fmla="*/ 1334297 w 1911601"/>
              <a:gd name="connsiteY174" fmla="*/ 584851 h 841862"/>
              <a:gd name="connsiteX175" fmla="*/ 1334972 w 1911601"/>
              <a:gd name="connsiteY175" fmla="*/ 584851 h 841862"/>
              <a:gd name="connsiteX176" fmla="*/ 1344416 w 1911601"/>
              <a:gd name="connsiteY176" fmla="*/ 584851 h 841862"/>
              <a:gd name="connsiteX177" fmla="*/ 1353860 w 1911601"/>
              <a:gd name="connsiteY177" fmla="*/ 584851 h 841862"/>
              <a:gd name="connsiteX178" fmla="*/ 1357233 w 1911601"/>
              <a:gd name="connsiteY178" fmla="*/ 584851 h 841862"/>
              <a:gd name="connsiteX179" fmla="*/ 1363978 w 1911601"/>
              <a:gd name="connsiteY179" fmla="*/ 584851 h 841862"/>
              <a:gd name="connsiteX180" fmla="*/ 1374097 w 1911601"/>
              <a:gd name="connsiteY180" fmla="*/ 584851 h 841862"/>
              <a:gd name="connsiteX181" fmla="*/ 1374771 w 1911601"/>
              <a:gd name="connsiteY181" fmla="*/ 584851 h 841862"/>
              <a:gd name="connsiteX182" fmla="*/ 1374771 w 1911601"/>
              <a:gd name="connsiteY182" fmla="*/ 584177 h 841862"/>
              <a:gd name="connsiteX183" fmla="*/ 1375446 w 1911601"/>
              <a:gd name="connsiteY183" fmla="*/ 572034 h 841862"/>
              <a:gd name="connsiteX184" fmla="*/ 1376120 w 1911601"/>
              <a:gd name="connsiteY184" fmla="*/ 559892 h 841862"/>
              <a:gd name="connsiteX185" fmla="*/ 1377470 w 1911601"/>
              <a:gd name="connsiteY185" fmla="*/ 547750 h 841862"/>
              <a:gd name="connsiteX186" fmla="*/ 1378819 w 1911601"/>
              <a:gd name="connsiteY186" fmla="*/ 537631 h 841862"/>
              <a:gd name="connsiteX187" fmla="*/ 1380843 w 1911601"/>
              <a:gd name="connsiteY187" fmla="*/ 536282 h 841862"/>
              <a:gd name="connsiteX188" fmla="*/ 1544762 w 1911601"/>
              <a:gd name="connsiteY188" fmla="*/ 532235 h 841862"/>
              <a:gd name="connsiteX189" fmla="*/ 1546112 w 1911601"/>
              <a:gd name="connsiteY189" fmla="*/ 532235 h 841862"/>
              <a:gd name="connsiteX190" fmla="*/ 1550834 w 1911601"/>
              <a:gd name="connsiteY190" fmla="*/ 532235 h 841862"/>
              <a:gd name="connsiteX191" fmla="*/ 1559603 w 1911601"/>
              <a:gd name="connsiteY191" fmla="*/ 532235 h 841862"/>
              <a:gd name="connsiteX192" fmla="*/ 1568373 w 1911601"/>
              <a:gd name="connsiteY192" fmla="*/ 532235 h 841862"/>
              <a:gd name="connsiteX193" fmla="*/ 1574444 w 1911601"/>
              <a:gd name="connsiteY193" fmla="*/ 532235 h 841862"/>
              <a:gd name="connsiteX194" fmla="*/ 1575793 w 1911601"/>
              <a:gd name="connsiteY194" fmla="*/ 532910 h 841862"/>
              <a:gd name="connsiteX195" fmla="*/ 1576468 w 1911601"/>
              <a:gd name="connsiteY195" fmla="*/ 534259 h 841862"/>
              <a:gd name="connsiteX196" fmla="*/ 1576468 w 1911601"/>
              <a:gd name="connsiteY196" fmla="*/ 558543 h 841862"/>
              <a:gd name="connsiteX197" fmla="*/ 1576468 w 1911601"/>
              <a:gd name="connsiteY197" fmla="*/ 585526 h 841862"/>
              <a:gd name="connsiteX198" fmla="*/ 1576468 w 1911601"/>
              <a:gd name="connsiteY198" fmla="*/ 612508 h 841862"/>
              <a:gd name="connsiteX199" fmla="*/ 1575118 w 1911601"/>
              <a:gd name="connsiteY199" fmla="*/ 636793 h 841862"/>
              <a:gd name="connsiteX200" fmla="*/ 1575118 w 1911601"/>
              <a:gd name="connsiteY200" fmla="*/ 637467 h 841862"/>
              <a:gd name="connsiteX201" fmla="*/ 1575793 w 1911601"/>
              <a:gd name="connsiteY201" fmla="*/ 637467 h 841862"/>
              <a:gd name="connsiteX202" fmla="*/ 1583213 w 1911601"/>
              <a:gd name="connsiteY202" fmla="*/ 637467 h 841862"/>
              <a:gd name="connsiteX203" fmla="*/ 1589959 w 1911601"/>
              <a:gd name="connsiteY203" fmla="*/ 637467 h 841862"/>
              <a:gd name="connsiteX204" fmla="*/ 1597379 w 1911601"/>
              <a:gd name="connsiteY204" fmla="*/ 637467 h 841862"/>
              <a:gd name="connsiteX205" fmla="*/ 1604124 w 1911601"/>
              <a:gd name="connsiteY205" fmla="*/ 637467 h 841862"/>
              <a:gd name="connsiteX206" fmla="*/ 1618291 w 1911601"/>
              <a:gd name="connsiteY206" fmla="*/ 637467 h 841862"/>
              <a:gd name="connsiteX207" fmla="*/ 1625711 w 1911601"/>
              <a:gd name="connsiteY207" fmla="*/ 637467 h 841862"/>
              <a:gd name="connsiteX208" fmla="*/ 1629758 w 1911601"/>
              <a:gd name="connsiteY208" fmla="*/ 637467 h 841862"/>
              <a:gd name="connsiteX209" fmla="*/ 1631108 w 1911601"/>
              <a:gd name="connsiteY209" fmla="*/ 638142 h 841862"/>
              <a:gd name="connsiteX210" fmla="*/ 1631782 w 1911601"/>
              <a:gd name="connsiteY210" fmla="*/ 639491 h 841862"/>
              <a:gd name="connsiteX211" fmla="*/ 1631782 w 1911601"/>
              <a:gd name="connsiteY211" fmla="*/ 644888 h 841862"/>
              <a:gd name="connsiteX212" fmla="*/ 1631782 w 1911601"/>
              <a:gd name="connsiteY212" fmla="*/ 652983 h 841862"/>
              <a:gd name="connsiteX213" fmla="*/ 1631782 w 1911601"/>
              <a:gd name="connsiteY213" fmla="*/ 661078 h 841862"/>
              <a:gd name="connsiteX214" fmla="*/ 1631782 w 1911601"/>
              <a:gd name="connsiteY214" fmla="*/ 666474 h 841862"/>
              <a:gd name="connsiteX215" fmla="*/ 1629758 w 1911601"/>
              <a:gd name="connsiteY215" fmla="*/ 668498 h 841862"/>
              <a:gd name="connsiteX216" fmla="*/ 1616942 w 1911601"/>
              <a:gd name="connsiteY216" fmla="*/ 668498 h 841862"/>
              <a:gd name="connsiteX217" fmla="*/ 1601426 w 1911601"/>
              <a:gd name="connsiteY217" fmla="*/ 667823 h 841862"/>
              <a:gd name="connsiteX218" fmla="*/ 1586586 w 1911601"/>
              <a:gd name="connsiteY218" fmla="*/ 667149 h 841862"/>
              <a:gd name="connsiteX219" fmla="*/ 1578491 w 1911601"/>
              <a:gd name="connsiteY219" fmla="*/ 667149 h 841862"/>
              <a:gd name="connsiteX220" fmla="*/ 1571746 w 1911601"/>
              <a:gd name="connsiteY220" fmla="*/ 667149 h 841862"/>
              <a:gd name="connsiteX221" fmla="*/ 1564326 w 1911601"/>
              <a:gd name="connsiteY221" fmla="*/ 667149 h 841862"/>
              <a:gd name="connsiteX222" fmla="*/ 1556905 w 1911601"/>
              <a:gd name="connsiteY222" fmla="*/ 667149 h 841862"/>
              <a:gd name="connsiteX223" fmla="*/ 1549485 w 1911601"/>
              <a:gd name="connsiteY223" fmla="*/ 667149 h 841862"/>
              <a:gd name="connsiteX224" fmla="*/ 1544762 w 1911601"/>
              <a:gd name="connsiteY224" fmla="*/ 667149 h 841862"/>
              <a:gd name="connsiteX225" fmla="*/ 1542739 w 1911601"/>
              <a:gd name="connsiteY225" fmla="*/ 665125 h 841862"/>
              <a:gd name="connsiteX226" fmla="*/ 1542065 w 1911601"/>
              <a:gd name="connsiteY226" fmla="*/ 633420 h 841862"/>
              <a:gd name="connsiteX227" fmla="*/ 1542065 w 1911601"/>
              <a:gd name="connsiteY227" fmla="*/ 599692 h 841862"/>
              <a:gd name="connsiteX228" fmla="*/ 1542065 w 1911601"/>
              <a:gd name="connsiteY228" fmla="*/ 565964 h 841862"/>
              <a:gd name="connsiteX229" fmla="*/ 1542739 w 1911601"/>
              <a:gd name="connsiteY229" fmla="*/ 534259 h 841862"/>
              <a:gd name="connsiteX230" fmla="*/ 1544762 w 1911601"/>
              <a:gd name="connsiteY230" fmla="*/ 532235 h 841862"/>
              <a:gd name="connsiteX231" fmla="*/ 1652019 w 1911601"/>
              <a:gd name="connsiteY231" fmla="*/ 530211 h 841862"/>
              <a:gd name="connsiteX232" fmla="*/ 1658765 w 1911601"/>
              <a:gd name="connsiteY232" fmla="*/ 530211 h 841862"/>
              <a:gd name="connsiteX233" fmla="*/ 1668209 w 1911601"/>
              <a:gd name="connsiteY233" fmla="*/ 530211 h 841862"/>
              <a:gd name="connsiteX234" fmla="*/ 1676978 w 1911601"/>
              <a:gd name="connsiteY234" fmla="*/ 530211 h 841862"/>
              <a:gd name="connsiteX235" fmla="*/ 1677653 w 1911601"/>
              <a:gd name="connsiteY235" fmla="*/ 530211 h 841862"/>
              <a:gd name="connsiteX236" fmla="*/ 1684399 w 1911601"/>
              <a:gd name="connsiteY236" fmla="*/ 530211 h 841862"/>
              <a:gd name="connsiteX237" fmla="*/ 1686422 w 1911601"/>
              <a:gd name="connsiteY237" fmla="*/ 532235 h 841862"/>
              <a:gd name="connsiteX238" fmla="*/ 1688446 w 1911601"/>
              <a:gd name="connsiteY238" fmla="*/ 557869 h 841862"/>
              <a:gd name="connsiteX239" fmla="*/ 1689120 w 1911601"/>
              <a:gd name="connsiteY239" fmla="*/ 585526 h 841862"/>
              <a:gd name="connsiteX240" fmla="*/ 1689120 w 1911601"/>
              <a:gd name="connsiteY240" fmla="*/ 601716 h 841862"/>
              <a:gd name="connsiteX241" fmla="*/ 1689120 w 1911601"/>
              <a:gd name="connsiteY241" fmla="*/ 613857 h 841862"/>
              <a:gd name="connsiteX242" fmla="*/ 1688446 w 1911601"/>
              <a:gd name="connsiteY242" fmla="*/ 641515 h 841862"/>
              <a:gd name="connsiteX243" fmla="*/ 1688446 w 1911601"/>
              <a:gd name="connsiteY243" fmla="*/ 642190 h 841862"/>
              <a:gd name="connsiteX244" fmla="*/ 1689120 w 1911601"/>
              <a:gd name="connsiteY244" fmla="*/ 642190 h 841862"/>
              <a:gd name="connsiteX245" fmla="*/ 1704635 w 1911601"/>
              <a:gd name="connsiteY245" fmla="*/ 642190 h 841862"/>
              <a:gd name="connsiteX246" fmla="*/ 1712730 w 1911601"/>
              <a:gd name="connsiteY246" fmla="*/ 642190 h 841862"/>
              <a:gd name="connsiteX247" fmla="*/ 1720151 w 1911601"/>
              <a:gd name="connsiteY247" fmla="*/ 642190 h 841862"/>
              <a:gd name="connsiteX248" fmla="*/ 1735666 w 1911601"/>
              <a:gd name="connsiteY248" fmla="*/ 642190 h 841862"/>
              <a:gd name="connsiteX249" fmla="*/ 1748482 w 1911601"/>
              <a:gd name="connsiteY249" fmla="*/ 642190 h 841862"/>
              <a:gd name="connsiteX250" fmla="*/ 1749832 w 1911601"/>
              <a:gd name="connsiteY250" fmla="*/ 643539 h 841862"/>
              <a:gd name="connsiteX251" fmla="*/ 1750507 w 1911601"/>
              <a:gd name="connsiteY251" fmla="*/ 644888 h 841862"/>
              <a:gd name="connsiteX252" fmla="*/ 1749832 w 1911601"/>
              <a:gd name="connsiteY252" fmla="*/ 650285 h 841862"/>
              <a:gd name="connsiteX253" fmla="*/ 1749157 w 1911601"/>
              <a:gd name="connsiteY253" fmla="*/ 658379 h 841862"/>
              <a:gd name="connsiteX254" fmla="*/ 1748482 w 1911601"/>
              <a:gd name="connsiteY254" fmla="*/ 666474 h 841862"/>
              <a:gd name="connsiteX255" fmla="*/ 1747808 w 1911601"/>
              <a:gd name="connsiteY255" fmla="*/ 672545 h 841862"/>
              <a:gd name="connsiteX256" fmla="*/ 1745784 w 1911601"/>
              <a:gd name="connsiteY256" fmla="*/ 673894 h 841862"/>
              <a:gd name="connsiteX257" fmla="*/ 1722849 w 1911601"/>
              <a:gd name="connsiteY257" fmla="*/ 673220 h 841862"/>
              <a:gd name="connsiteX258" fmla="*/ 1697890 w 1911601"/>
              <a:gd name="connsiteY258" fmla="*/ 672545 h 841862"/>
              <a:gd name="connsiteX259" fmla="*/ 1673606 w 1911601"/>
              <a:gd name="connsiteY259" fmla="*/ 671870 h 841862"/>
              <a:gd name="connsiteX260" fmla="*/ 1664161 w 1911601"/>
              <a:gd name="connsiteY260" fmla="*/ 671870 h 841862"/>
              <a:gd name="connsiteX261" fmla="*/ 1652019 w 1911601"/>
              <a:gd name="connsiteY261" fmla="*/ 671870 h 841862"/>
              <a:gd name="connsiteX262" fmla="*/ 1650670 w 1911601"/>
              <a:gd name="connsiteY262" fmla="*/ 671196 h 841862"/>
              <a:gd name="connsiteX263" fmla="*/ 1649996 w 1911601"/>
              <a:gd name="connsiteY263" fmla="*/ 669847 h 841862"/>
              <a:gd name="connsiteX264" fmla="*/ 1651345 w 1911601"/>
              <a:gd name="connsiteY264" fmla="*/ 636793 h 841862"/>
              <a:gd name="connsiteX265" fmla="*/ 1652019 w 1911601"/>
              <a:gd name="connsiteY265" fmla="*/ 601041 h 841862"/>
              <a:gd name="connsiteX266" fmla="*/ 1651345 w 1911601"/>
              <a:gd name="connsiteY266" fmla="*/ 565289 h 841862"/>
              <a:gd name="connsiteX267" fmla="*/ 1649996 w 1911601"/>
              <a:gd name="connsiteY267" fmla="*/ 532235 h 841862"/>
              <a:gd name="connsiteX268" fmla="*/ 1650670 w 1911601"/>
              <a:gd name="connsiteY268" fmla="*/ 530886 h 841862"/>
              <a:gd name="connsiteX269" fmla="*/ 1652019 w 1911601"/>
              <a:gd name="connsiteY269" fmla="*/ 530211 h 841862"/>
              <a:gd name="connsiteX270" fmla="*/ 1900935 w 1911601"/>
              <a:gd name="connsiteY270" fmla="*/ 525489 h 841862"/>
              <a:gd name="connsiteX271" fmla="*/ 1902959 w 1911601"/>
              <a:gd name="connsiteY271" fmla="*/ 526838 h 841862"/>
              <a:gd name="connsiteX272" fmla="*/ 1909704 w 1911601"/>
              <a:gd name="connsiteY272" fmla="*/ 562590 h 841862"/>
              <a:gd name="connsiteX273" fmla="*/ 1910379 w 1911601"/>
              <a:gd name="connsiteY273" fmla="*/ 599017 h 841862"/>
              <a:gd name="connsiteX274" fmla="*/ 1907681 w 1911601"/>
              <a:gd name="connsiteY274" fmla="*/ 637467 h 841862"/>
              <a:gd name="connsiteX275" fmla="*/ 1900935 w 1911601"/>
              <a:gd name="connsiteY275" fmla="*/ 673220 h 841862"/>
              <a:gd name="connsiteX276" fmla="*/ 1898911 w 1911601"/>
              <a:gd name="connsiteY276" fmla="*/ 674569 h 841862"/>
              <a:gd name="connsiteX277" fmla="*/ 1890142 w 1911601"/>
              <a:gd name="connsiteY277" fmla="*/ 674569 h 841862"/>
              <a:gd name="connsiteX278" fmla="*/ 1878675 w 1911601"/>
              <a:gd name="connsiteY278" fmla="*/ 674569 h 841862"/>
              <a:gd name="connsiteX279" fmla="*/ 1873278 w 1911601"/>
              <a:gd name="connsiteY279" fmla="*/ 674569 h 841862"/>
              <a:gd name="connsiteX280" fmla="*/ 1867881 w 1911601"/>
              <a:gd name="connsiteY280" fmla="*/ 674569 h 841862"/>
              <a:gd name="connsiteX281" fmla="*/ 1860461 w 1911601"/>
              <a:gd name="connsiteY281" fmla="*/ 674569 h 841862"/>
              <a:gd name="connsiteX282" fmla="*/ 1859112 w 1911601"/>
              <a:gd name="connsiteY282" fmla="*/ 673894 h 841862"/>
              <a:gd name="connsiteX283" fmla="*/ 1858437 w 1911601"/>
              <a:gd name="connsiteY283" fmla="*/ 672545 h 841862"/>
              <a:gd name="connsiteX284" fmla="*/ 1860461 w 1911601"/>
              <a:gd name="connsiteY284" fmla="*/ 663775 h 841862"/>
              <a:gd name="connsiteX285" fmla="*/ 1862485 w 1911601"/>
              <a:gd name="connsiteY285" fmla="*/ 651634 h 841862"/>
              <a:gd name="connsiteX286" fmla="*/ 1863834 w 1911601"/>
              <a:gd name="connsiteY286" fmla="*/ 639491 h 841862"/>
              <a:gd name="connsiteX287" fmla="*/ 1865183 w 1911601"/>
              <a:gd name="connsiteY287" fmla="*/ 627349 h 841862"/>
              <a:gd name="connsiteX288" fmla="*/ 1865183 w 1911601"/>
              <a:gd name="connsiteY288" fmla="*/ 626675 h 841862"/>
              <a:gd name="connsiteX289" fmla="*/ 1864508 w 1911601"/>
              <a:gd name="connsiteY289" fmla="*/ 626675 h 841862"/>
              <a:gd name="connsiteX290" fmla="*/ 1857088 w 1911601"/>
              <a:gd name="connsiteY290" fmla="*/ 626675 h 841862"/>
              <a:gd name="connsiteX291" fmla="*/ 1849668 w 1911601"/>
              <a:gd name="connsiteY291" fmla="*/ 626675 h 841862"/>
              <a:gd name="connsiteX292" fmla="*/ 1834828 w 1911601"/>
              <a:gd name="connsiteY292" fmla="*/ 626675 h 841862"/>
              <a:gd name="connsiteX293" fmla="*/ 1820662 w 1911601"/>
              <a:gd name="connsiteY293" fmla="*/ 626675 h 841862"/>
              <a:gd name="connsiteX294" fmla="*/ 1813241 w 1911601"/>
              <a:gd name="connsiteY294" fmla="*/ 626675 h 841862"/>
              <a:gd name="connsiteX295" fmla="*/ 1806495 w 1911601"/>
              <a:gd name="connsiteY295" fmla="*/ 626675 h 841862"/>
              <a:gd name="connsiteX296" fmla="*/ 1805821 w 1911601"/>
              <a:gd name="connsiteY296" fmla="*/ 626675 h 841862"/>
              <a:gd name="connsiteX297" fmla="*/ 1805821 w 1911601"/>
              <a:gd name="connsiteY297" fmla="*/ 627349 h 841862"/>
              <a:gd name="connsiteX298" fmla="*/ 1805146 w 1911601"/>
              <a:gd name="connsiteY298" fmla="*/ 639491 h 841862"/>
              <a:gd name="connsiteX299" fmla="*/ 1803797 w 1911601"/>
              <a:gd name="connsiteY299" fmla="*/ 651634 h 841862"/>
              <a:gd name="connsiteX300" fmla="*/ 1802448 w 1911601"/>
              <a:gd name="connsiteY300" fmla="*/ 663101 h 841862"/>
              <a:gd name="connsiteX301" fmla="*/ 1801099 w 1911601"/>
              <a:gd name="connsiteY301" fmla="*/ 672545 h 841862"/>
              <a:gd name="connsiteX302" fmla="*/ 1799075 w 1911601"/>
              <a:gd name="connsiteY302" fmla="*/ 673894 h 841862"/>
              <a:gd name="connsiteX303" fmla="*/ 1790980 w 1911601"/>
              <a:gd name="connsiteY303" fmla="*/ 673894 h 841862"/>
              <a:gd name="connsiteX304" fmla="*/ 1787608 w 1911601"/>
              <a:gd name="connsiteY304" fmla="*/ 673894 h 841862"/>
              <a:gd name="connsiteX305" fmla="*/ 1780862 w 1911601"/>
              <a:gd name="connsiteY305" fmla="*/ 673894 h 841862"/>
              <a:gd name="connsiteX306" fmla="*/ 1770743 w 1911601"/>
              <a:gd name="connsiteY306" fmla="*/ 673894 h 841862"/>
              <a:gd name="connsiteX307" fmla="*/ 1766021 w 1911601"/>
              <a:gd name="connsiteY307" fmla="*/ 673894 h 841862"/>
              <a:gd name="connsiteX308" fmla="*/ 1763997 w 1911601"/>
              <a:gd name="connsiteY308" fmla="*/ 673894 h 841862"/>
              <a:gd name="connsiteX309" fmla="*/ 1762648 w 1911601"/>
              <a:gd name="connsiteY309" fmla="*/ 673220 h 841862"/>
              <a:gd name="connsiteX310" fmla="*/ 1761974 w 1911601"/>
              <a:gd name="connsiteY310" fmla="*/ 671870 h 841862"/>
              <a:gd name="connsiteX311" fmla="*/ 1765347 w 1911601"/>
              <a:gd name="connsiteY311" fmla="*/ 638142 h 841862"/>
              <a:gd name="connsiteX312" fmla="*/ 1766696 w 1911601"/>
              <a:gd name="connsiteY312" fmla="*/ 601041 h 841862"/>
              <a:gd name="connsiteX313" fmla="*/ 1765347 w 1911601"/>
              <a:gd name="connsiteY313" fmla="*/ 563939 h 841862"/>
              <a:gd name="connsiteX314" fmla="*/ 1761974 w 1911601"/>
              <a:gd name="connsiteY314" fmla="*/ 530211 h 841862"/>
              <a:gd name="connsiteX315" fmla="*/ 1762648 w 1911601"/>
              <a:gd name="connsiteY315" fmla="*/ 528862 h 841862"/>
              <a:gd name="connsiteX316" fmla="*/ 1763997 w 1911601"/>
              <a:gd name="connsiteY316" fmla="*/ 528187 h 841862"/>
              <a:gd name="connsiteX317" fmla="*/ 1795028 w 1911601"/>
              <a:gd name="connsiteY317" fmla="*/ 527513 h 841862"/>
              <a:gd name="connsiteX318" fmla="*/ 1830105 w 1911601"/>
              <a:gd name="connsiteY318" fmla="*/ 526838 h 841862"/>
              <a:gd name="connsiteX319" fmla="*/ 1865857 w 1911601"/>
              <a:gd name="connsiteY319" fmla="*/ 526164 h 841862"/>
              <a:gd name="connsiteX320" fmla="*/ 1900935 w 1911601"/>
              <a:gd name="connsiteY320" fmla="*/ 525489 h 841862"/>
              <a:gd name="connsiteX321" fmla="*/ 1578491 w 1911601"/>
              <a:gd name="connsiteY321" fmla="*/ 427002 h 841862"/>
              <a:gd name="connsiteX322" fmla="*/ 1786933 w 1911601"/>
              <a:gd name="connsiteY322" fmla="*/ 485015 h 841862"/>
              <a:gd name="connsiteX323" fmla="*/ 1790306 w 1911601"/>
              <a:gd name="connsiteY323" fmla="*/ 487713 h 841862"/>
              <a:gd name="connsiteX324" fmla="*/ 1792330 w 1911601"/>
              <a:gd name="connsiteY324" fmla="*/ 493110 h 841862"/>
              <a:gd name="connsiteX325" fmla="*/ 1786933 w 1911601"/>
              <a:gd name="connsiteY325" fmla="*/ 495808 h 841862"/>
              <a:gd name="connsiteX326" fmla="*/ 1606149 w 1911601"/>
              <a:gd name="connsiteY326" fmla="*/ 498507 h 841862"/>
              <a:gd name="connsiteX327" fmla="*/ 1352511 w 1911601"/>
              <a:gd name="connsiteY327" fmla="*/ 509299 h 841862"/>
              <a:gd name="connsiteX328" fmla="*/ 1347788 w 1911601"/>
              <a:gd name="connsiteY328" fmla="*/ 506602 h 841862"/>
              <a:gd name="connsiteX329" fmla="*/ 1349138 w 1911601"/>
              <a:gd name="connsiteY329" fmla="*/ 501205 h 841862"/>
              <a:gd name="connsiteX330" fmla="*/ 1370050 w 1911601"/>
              <a:gd name="connsiteY330" fmla="*/ 485015 h 841862"/>
              <a:gd name="connsiteX331" fmla="*/ 1578491 w 1911601"/>
              <a:gd name="connsiteY331" fmla="*/ 427002 h 841862"/>
              <a:gd name="connsiteX332" fmla="*/ 1579840 w 1911601"/>
              <a:gd name="connsiteY332" fmla="*/ 365616 h 841862"/>
              <a:gd name="connsiteX333" fmla="*/ 1769394 w 1911601"/>
              <a:gd name="connsiteY333" fmla="*/ 405416 h 841862"/>
              <a:gd name="connsiteX334" fmla="*/ 1879349 w 1911601"/>
              <a:gd name="connsiteY334" fmla="*/ 487713 h 841862"/>
              <a:gd name="connsiteX335" fmla="*/ 1880024 w 1911601"/>
              <a:gd name="connsiteY335" fmla="*/ 492435 h 841862"/>
              <a:gd name="connsiteX336" fmla="*/ 1875976 w 1911601"/>
              <a:gd name="connsiteY336" fmla="*/ 495133 h 841862"/>
              <a:gd name="connsiteX337" fmla="*/ 1861810 w 1911601"/>
              <a:gd name="connsiteY337" fmla="*/ 495133 h 841862"/>
              <a:gd name="connsiteX338" fmla="*/ 1851017 w 1911601"/>
              <a:gd name="connsiteY338" fmla="*/ 495133 h 841862"/>
              <a:gd name="connsiteX339" fmla="*/ 1847644 w 1911601"/>
              <a:gd name="connsiteY339" fmla="*/ 493784 h 841862"/>
              <a:gd name="connsiteX340" fmla="*/ 1804472 w 1911601"/>
              <a:gd name="connsiteY340" fmla="*/ 456683 h 841862"/>
              <a:gd name="connsiteX341" fmla="*/ 1579840 w 1911601"/>
              <a:gd name="connsiteY341" fmla="*/ 393273 h 841862"/>
              <a:gd name="connsiteX342" fmla="*/ 1401754 w 1911601"/>
              <a:gd name="connsiteY342" fmla="*/ 430375 h 841862"/>
              <a:gd name="connsiteX343" fmla="*/ 1288427 w 1911601"/>
              <a:gd name="connsiteY343" fmla="*/ 523466 h 841862"/>
              <a:gd name="connsiteX344" fmla="*/ 1264816 w 1911601"/>
              <a:gd name="connsiteY344" fmla="*/ 603064 h 841862"/>
              <a:gd name="connsiteX345" fmla="*/ 1288427 w 1911601"/>
              <a:gd name="connsiteY345" fmla="*/ 682663 h 841862"/>
              <a:gd name="connsiteX346" fmla="*/ 1354534 w 1911601"/>
              <a:gd name="connsiteY346" fmla="*/ 750120 h 841862"/>
              <a:gd name="connsiteX347" fmla="*/ 1579165 w 1911601"/>
              <a:gd name="connsiteY347" fmla="*/ 813530 h 841862"/>
              <a:gd name="connsiteX348" fmla="*/ 1757252 w 1911601"/>
              <a:gd name="connsiteY348" fmla="*/ 776428 h 841862"/>
              <a:gd name="connsiteX349" fmla="*/ 1851017 w 1911601"/>
              <a:gd name="connsiteY349" fmla="*/ 708972 h 841862"/>
              <a:gd name="connsiteX350" fmla="*/ 1854390 w 1911601"/>
              <a:gd name="connsiteY350" fmla="*/ 707622 h 841862"/>
              <a:gd name="connsiteX351" fmla="*/ 1878675 w 1911601"/>
              <a:gd name="connsiteY351" fmla="*/ 708297 h 841862"/>
              <a:gd name="connsiteX352" fmla="*/ 1883396 w 1911601"/>
              <a:gd name="connsiteY352" fmla="*/ 710996 h 841862"/>
              <a:gd name="connsiteX353" fmla="*/ 1882722 w 1911601"/>
              <a:gd name="connsiteY353" fmla="*/ 715717 h 841862"/>
              <a:gd name="connsiteX354" fmla="*/ 1820662 w 1911601"/>
              <a:gd name="connsiteY354" fmla="*/ 773730 h 841862"/>
              <a:gd name="connsiteX355" fmla="*/ 1710032 w 1911601"/>
              <a:gd name="connsiteY355" fmla="*/ 824323 h 841862"/>
              <a:gd name="connsiteX356" fmla="*/ 1579840 w 1911601"/>
              <a:gd name="connsiteY356" fmla="*/ 841862 h 841862"/>
              <a:gd name="connsiteX357" fmla="*/ 1390286 w 1911601"/>
              <a:gd name="connsiteY357" fmla="*/ 802062 h 841862"/>
              <a:gd name="connsiteX358" fmla="*/ 1264816 w 1911601"/>
              <a:gd name="connsiteY358" fmla="*/ 698178 h 841862"/>
              <a:gd name="connsiteX359" fmla="*/ 1236485 w 1911601"/>
              <a:gd name="connsiteY359" fmla="*/ 603739 h 841862"/>
              <a:gd name="connsiteX360" fmla="*/ 1264816 w 1911601"/>
              <a:gd name="connsiteY360" fmla="*/ 509299 h 841862"/>
              <a:gd name="connsiteX361" fmla="*/ 1339019 w 1911601"/>
              <a:gd name="connsiteY361" fmla="*/ 433748 h 841862"/>
              <a:gd name="connsiteX362" fmla="*/ 1579840 w 1911601"/>
              <a:gd name="connsiteY362" fmla="*/ 365616 h 841862"/>
              <a:gd name="connsiteX363" fmla="*/ 1724873 w 1911601"/>
              <a:gd name="connsiteY363" fmla="*/ 68806 h 841862"/>
              <a:gd name="connsiteX364" fmla="*/ 1671581 w 1911601"/>
              <a:gd name="connsiteY364" fmla="*/ 176063 h 841862"/>
              <a:gd name="connsiteX365" fmla="*/ 1778164 w 1911601"/>
              <a:gd name="connsiteY365" fmla="*/ 176063 h 841862"/>
              <a:gd name="connsiteX366" fmla="*/ 804086 w 1911601"/>
              <a:gd name="connsiteY366" fmla="*/ 67457 h 841862"/>
              <a:gd name="connsiteX367" fmla="*/ 804086 w 1911601"/>
              <a:gd name="connsiteY367" fmla="*/ 130192 h 841862"/>
              <a:gd name="connsiteX368" fmla="*/ 926857 w 1911601"/>
              <a:gd name="connsiteY368" fmla="*/ 130192 h 841862"/>
              <a:gd name="connsiteX369" fmla="*/ 974077 w 1911601"/>
              <a:gd name="connsiteY369" fmla="*/ 98487 h 841862"/>
              <a:gd name="connsiteX370" fmla="*/ 926857 w 1911601"/>
              <a:gd name="connsiteY370" fmla="*/ 67457 h 841862"/>
              <a:gd name="connsiteX371" fmla="*/ 503228 w 1911601"/>
              <a:gd name="connsiteY371" fmla="*/ 55315 h 841862"/>
              <a:gd name="connsiteX372" fmla="*/ 388552 w 1911601"/>
              <a:gd name="connsiteY372" fmla="*/ 143009 h 841862"/>
              <a:gd name="connsiteX373" fmla="*/ 503228 w 1911601"/>
              <a:gd name="connsiteY373" fmla="*/ 230702 h 841862"/>
              <a:gd name="connsiteX374" fmla="*/ 616556 w 1911601"/>
              <a:gd name="connsiteY374" fmla="*/ 143009 h 841862"/>
              <a:gd name="connsiteX375" fmla="*/ 503228 w 1911601"/>
              <a:gd name="connsiteY375" fmla="*/ 55315 h 841862"/>
              <a:gd name="connsiteX376" fmla="*/ 755517 w 1911601"/>
              <a:gd name="connsiteY376" fmla="*/ 7420 h 841862"/>
              <a:gd name="connsiteX377" fmla="*/ 937651 w 1911601"/>
              <a:gd name="connsiteY377" fmla="*/ 7420 h 841862"/>
              <a:gd name="connsiteX378" fmla="*/ 1045581 w 1911601"/>
              <a:gd name="connsiteY378" fmla="*/ 96464 h 841862"/>
              <a:gd name="connsiteX379" fmla="*/ 983521 w 1911601"/>
              <a:gd name="connsiteY379" fmla="*/ 178086 h 841862"/>
              <a:gd name="connsiteX380" fmla="*/ 1061771 w 1911601"/>
              <a:gd name="connsiteY380" fmla="*/ 275899 h 841862"/>
              <a:gd name="connsiteX381" fmla="*/ 1059748 w 1911601"/>
              <a:gd name="connsiteY381" fmla="*/ 279272 h 841862"/>
              <a:gd name="connsiteX382" fmla="*/ 988244 w 1911601"/>
              <a:gd name="connsiteY382" fmla="*/ 279272 h 841862"/>
              <a:gd name="connsiteX383" fmla="*/ 980823 w 1911601"/>
              <a:gd name="connsiteY383" fmla="*/ 275899 h 841862"/>
              <a:gd name="connsiteX384" fmla="*/ 920112 w 1911601"/>
              <a:gd name="connsiteY384" fmla="*/ 207093 h 841862"/>
              <a:gd name="connsiteX385" fmla="*/ 866821 w 1911601"/>
              <a:gd name="connsiteY385" fmla="*/ 185507 h 841862"/>
              <a:gd name="connsiteX386" fmla="*/ 804761 w 1911601"/>
              <a:gd name="connsiteY386" fmla="*/ 185507 h 841862"/>
              <a:gd name="connsiteX387" fmla="*/ 804761 w 1911601"/>
              <a:gd name="connsiteY387" fmla="*/ 269153 h 841862"/>
              <a:gd name="connsiteX388" fmla="*/ 794642 w 1911601"/>
              <a:gd name="connsiteY388" fmla="*/ 279272 h 841862"/>
              <a:gd name="connsiteX389" fmla="*/ 744050 w 1911601"/>
              <a:gd name="connsiteY389" fmla="*/ 279272 h 841862"/>
              <a:gd name="connsiteX390" fmla="*/ 733931 w 1911601"/>
              <a:gd name="connsiteY390" fmla="*/ 269153 h 841862"/>
              <a:gd name="connsiteX391" fmla="*/ 733931 w 1911601"/>
              <a:gd name="connsiteY391" fmla="*/ 29007 h 841862"/>
              <a:gd name="connsiteX392" fmla="*/ 755517 w 1911601"/>
              <a:gd name="connsiteY392" fmla="*/ 7420 h 841862"/>
              <a:gd name="connsiteX393" fmla="*/ 21586 w 1911601"/>
              <a:gd name="connsiteY393" fmla="*/ 7420 h 841862"/>
              <a:gd name="connsiteX394" fmla="*/ 294787 w 1911601"/>
              <a:gd name="connsiteY394" fmla="*/ 7420 h 841862"/>
              <a:gd name="connsiteX395" fmla="*/ 306254 w 1911601"/>
              <a:gd name="connsiteY395" fmla="*/ 16864 h 841862"/>
              <a:gd name="connsiteX396" fmla="*/ 306254 w 1911601"/>
              <a:gd name="connsiteY396" fmla="*/ 64084 h 841862"/>
              <a:gd name="connsiteX397" fmla="*/ 302207 w 1911601"/>
              <a:gd name="connsiteY397" fmla="*/ 68131 h 841862"/>
              <a:gd name="connsiteX398" fmla="*/ 72179 w 1911601"/>
              <a:gd name="connsiteY398" fmla="*/ 68131 h 841862"/>
              <a:gd name="connsiteX399" fmla="*/ 89718 w 1911601"/>
              <a:gd name="connsiteY399" fmla="*/ 84996 h 841862"/>
              <a:gd name="connsiteX400" fmla="*/ 228004 w 1911601"/>
              <a:gd name="connsiteY400" fmla="*/ 97138 h 841862"/>
              <a:gd name="connsiteX401" fmla="*/ 228004 w 1911601"/>
              <a:gd name="connsiteY401" fmla="*/ 190229 h 841862"/>
              <a:gd name="connsiteX402" fmla="*/ 95788 w 1911601"/>
              <a:gd name="connsiteY402" fmla="*/ 201696 h 841862"/>
              <a:gd name="connsiteX403" fmla="*/ 71504 w 1911601"/>
              <a:gd name="connsiteY403" fmla="*/ 219235 h 841862"/>
              <a:gd name="connsiteX404" fmla="*/ 71504 w 1911601"/>
              <a:gd name="connsiteY404" fmla="*/ 268479 h 841862"/>
              <a:gd name="connsiteX405" fmla="*/ 61386 w 1911601"/>
              <a:gd name="connsiteY405" fmla="*/ 278597 h 841862"/>
              <a:gd name="connsiteX406" fmla="*/ 10118 w 1911601"/>
              <a:gd name="connsiteY406" fmla="*/ 278597 h 841862"/>
              <a:gd name="connsiteX407" fmla="*/ 674 w 1911601"/>
              <a:gd name="connsiteY407" fmla="*/ 268479 h 841862"/>
              <a:gd name="connsiteX408" fmla="*/ 674 w 1911601"/>
              <a:gd name="connsiteY408" fmla="*/ 201022 h 841862"/>
              <a:gd name="connsiteX409" fmla="*/ 27657 w 1911601"/>
              <a:gd name="connsiteY409" fmla="*/ 159873 h 841862"/>
              <a:gd name="connsiteX410" fmla="*/ 191578 w 1911601"/>
              <a:gd name="connsiteY410" fmla="*/ 149755 h 841862"/>
              <a:gd name="connsiteX411" fmla="*/ 191578 w 1911601"/>
              <a:gd name="connsiteY411" fmla="*/ 140311 h 841862"/>
              <a:gd name="connsiteX412" fmla="*/ 28332 w 1911601"/>
              <a:gd name="connsiteY412" fmla="*/ 131541 h 841862"/>
              <a:gd name="connsiteX413" fmla="*/ 0 w 1911601"/>
              <a:gd name="connsiteY413" fmla="*/ 89718 h 841862"/>
              <a:gd name="connsiteX414" fmla="*/ 0 w 1911601"/>
              <a:gd name="connsiteY414" fmla="*/ 29007 h 841862"/>
              <a:gd name="connsiteX415" fmla="*/ 21586 w 1911601"/>
              <a:gd name="connsiteY415" fmla="*/ 7420 h 841862"/>
              <a:gd name="connsiteX416" fmla="*/ 1697215 w 1911601"/>
              <a:gd name="connsiteY416" fmla="*/ 6746 h 841862"/>
              <a:gd name="connsiteX417" fmla="*/ 1758601 w 1911601"/>
              <a:gd name="connsiteY417" fmla="*/ 6746 h 841862"/>
              <a:gd name="connsiteX418" fmla="*/ 1767371 w 1911601"/>
              <a:gd name="connsiteY418" fmla="*/ 12142 h 841862"/>
              <a:gd name="connsiteX419" fmla="*/ 1904983 w 1911601"/>
              <a:gd name="connsiteY419" fmla="*/ 275225 h 841862"/>
              <a:gd name="connsiteX420" fmla="*/ 1902959 w 1911601"/>
              <a:gd name="connsiteY420" fmla="*/ 278597 h 841862"/>
              <a:gd name="connsiteX421" fmla="*/ 1863160 w 1911601"/>
              <a:gd name="connsiteY421" fmla="*/ 278597 h 841862"/>
              <a:gd name="connsiteX422" fmla="*/ 1811892 w 1911601"/>
              <a:gd name="connsiteY422" fmla="*/ 246892 h 841862"/>
              <a:gd name="connsiteX423" fmla="*/ 1801774 w 1911601"/>
              <a:gd name="connsiteY423" fmla="*/ 226655 h 841862"/>
              <a:gd name="connsiteX424" fmla="*/ 1645948 w 1911601"/>
              <a:gd name="connsiteY424" fmla="*/ 226655 h 841862"/>
              <a:gd name="connsiteX425" fmla="*/ 1623013 w 1911601"/>
              <a:gd name="connsiteY425" fmla="*/ 273200 h 841862"/>
              <a:gd name="connsiteX426" fmla="*/ 1614244 w 1911601"/>
              <a:gd name="connsiteY426" fmla="*/ 278597 h 841862"/>
              <a:gd name="connsiteX427" fmla="*/ 1545437 w 1911601"/>
              <a:gd name="connsiteY427" fmla="*/ 278597 h 841862"/>
              <a:gd name="connsiteX428" fmla="*/ 1544088 w 1911601"/>
              <a:gd name="connsiteY428" fmla="*/ 275225 h 841862"/>
              <a:gd name="connsiteX429" fmla="*/ 1678327 w 1911601"/>
              <a:gd name="connsiteY429" fmla="*/ 18213 h 841862"/>
              <a:gd name="connsiteX430" fmla="*/ 1697215 w 1911601"/>
              <a:gd name="connsiteY430" fmla="*/ 6746 h 841862"/>
              <a:gd name="connsiteX431" fmla="*/ 1464489 w 1911601"/>
              <a:gd name="connsiteY431" fmla="*/ 6746 h 841862"/>
              <a:gd name="connsiteX432" fmla="*/ 1503614 w 1911601"/>
              <a:gd name="connsiteY432" fmla="*/ 6746 h 841862"/>
              <a:gd name="connsiteX433" fmla="*/ 1513733 w 1911601"/>
              <a:gd name="connsiteY433" fmla="*/ 16864 h 841862"/>
              <a:gd name="connsiteX434" fmla="*/ 1513733 w 1911601"/>
              <a:gd name="connsiteY434" fmla="*/ 268479 h 841862"/>
              <a:gd name="connsiteX435" fmla="*/ 1503614 w 1911601"/>
              <a:gd name="connsiteY435" fmla="*/ 278597 h 841862"/>
              <a:gd name="connsiteX436" fmla="*/ 1453022 w 1911601"/>
              <a:gd name="connsiteY436" fmla="*/ 278597 h 841862"/>
              <a:gd name="connsiteX437" fmla="*/ 1442903 w 1911601"/>
              <a:gd name="connsiteY437" fmla="*/ 268479 h 841862"/>
              <a:gd name="connsiteX438" fmla="*/ 1442903 w 1911601"/>
              <a:gd name="connsiteY438" fmla="*/ 28332 h 841862"/>
              <a:gd name="connsiteX439" fmla="*/ 1464489 w 1911601"/>
              <a:gd name="connsiteY439" fmla="*/ 6746 h 841862"/>
              <a:gd name="connsiteX440" fmla="*/ 1345765 w 1911601"/>
              <a:gd name="connsiteY440" fmla="*/ 6746 h 841862"/>
              <a:gd name="connsiteX441" fmla="*/ 1414571 w 1911601"/>
              <a:gd name="connsiteY441" fmla="*/ 6746 h 841862"/>
              <a:gd name="connsiteX442" fmla="*/ 1416594 w 1911601"/>
              <a:gd name="connsiteY442" fmla="*/ 10118 h 841862"/>
              <a:gd name="connsiteX443" fmla="*/ 1278983 w 1911601"/>
              <a:gd name="connsiteY443" fmla="*/ 273200 h 841862"/>
              <a:gd name="connsiteX444" fmla="*/ 1270213 w 1911601"/>
              <a:gd name="connsiteY444" fmla="*/ 279272 h 841862"/>
              <a:gd name="connsiteX445" fmla="*/ 1208828 w 1911601"/>
              <a:gd name="connsiteY445" fmla="*/ 279272 h 841862"/>
              <a:gd name="connsiteX446" fmla="*/ 1189939 w 1911601"/>
              <a:gd name="connsiteY446" fmla="*/ 267804 h 841862"/>
              <a:gd name="connsiteX447" fmla="*/ 1055701 w 1911601"/>
              <a:gd name="connsiteY447" fmla="*/ 10793 h 841862"/>
              <a:gd name="connsiteX448" fmla="*/ 1057724 w 1911601"/>
              <a:gd name="connsiteY448" fmla="*/ 7420 h 841862"/>
              <a:gd name="connsiteX449" fmla="*/ 1126530 w 1911601"/>
              <a:gd name="connsiteY449" fmla="*/ 7420 h 841862"/>
              <a:gd name="connsiteX450" fmla="*/ 1135299 w 1911601"/>
              <a:gd name="connsiteY450" fmla="*/ 12816 h 841862"/>
              <a:gd name="connsiteX451" fmla="*/ 1236485 w 1911601"/>
              <a:gd name="connsiteY451" fmla="*/ 216537 h 841862"/>
              <a:gd name="connsiteX452" fmla="*/ 1336996 w 1911601"/>
              <a:gd name="connsiteY452" fmla="*/ 12142 h 841862"/>
              <a:gd name="connsiteX453" fmla="*/ 1345765 w 1911601"/>
              <a:gd name="connsiteY453" fmla="*/ 6746 h 841862"/>
              <a:gd name="connsiteX454" fmla="*/ 503228 w 1911601"/>
              <a:gd name="connsiteY454" fmla="*/ 0 h 841862"/>
              <a:gd name="connsiteX455" fmla="*/ 688060 w 1911601"/>
              <a:gd name="connsiteY455" fmla="*/ 143009 h 841862"/>
              <a:gd name="connsiteX456" fmla="*/ 503228 w 1911601"/>
              <a:gd name="connsiteY456" fmla="*/ 286017 h 841862"/>
              <a:gd name="connsiteX457" fmla="*/ 317047 w 1911601"/>
              <a:gd name="connsiteY457" fmla="*/ 143009 h 841862"/>
              <a:gd name="connsiteX458" fmla="*/ 503228 w 1911601"/>
              <a:gd name="connsiteY458" fmla="*/ 0 h 84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</a:cxnLst>
            <a:rect l="l" t="t" r="r" b="b"/>
            <a:pathLst>
              <a:path w="1911601" h="841862">
                <a:moveTo>
                  <a:pt x="1344416" y="690084"/>
                </a:moveTo>
                <a:cubicBezTo>
                  <a:pt x="1417269" y="694806"/>
                  <a:pt x="1484051" y="700877"/>
                  <a:pt x="1582539" y="704250"/>
                </a:cubicBezTo>
                <a:cubicBezTo>
                  <a:pt x="1623688" y="705599"/>
                  <a:pt x="1711381" y="705599"/>
                  <a:pt x="1793679" y="706948"/>
                </a:cubicBezTo>
                <a:cubicBezTo>
                  <a:pt x="1795703" y="706948"/>
                  <a:pt x="1797726" y="708297"/>
                  <a:pt x="1798400" y="710321"/>
                </a:cubicBezTo>
                <a:cubicBezTo>
                  <a:pt x="1799075" y="712345"/>
                  <a:pt x="1798400" y="714368"/>
                  <a:pt x="1797051" y="715717"/>
                </a:cubicBezTo>
                <a:cubicBezTo>
                  <a:pt x="1793679" y="718416"/>
                  <a:pt x="1790980" y="720440"/>
                  <a:pt x="1787608" y="722463"/>
                </a:cubicBezTo>
                <a:cubicBezTo>
                  <a:pt x="1732293" y="760239"/>
                  <a:pt x="1658765" y="780476"/>
                  <a:pt x="1579165" y="780476"/>
                </a:cubicBezTo>
                <a:cubicBezTo>
                  <a:pt x="1499567" y="780476"/>
                  <a:pt x="1426038" y="760239"/>
                  <a:pt x="1370724" y="722463"/>
                </a:cubicBezTo>
                <a:cubicBezTo>
                  <a:pt x="1359931" y="714368"/>
                  <a:pt x="1349812" y="706948"/>
                  <a:pt x="1341043" y="698178"/>
                </a:cubicBezTo>
                <a:cubicBezTo>
                  <a:pt x="1339019" y="696830"/>
                  <a:pt x="1339019" y="694806"/>
                  <a:pt x="1339694" y="692783"/>
                </a:cubicBezTo>
                <a:cubicBezTo>
                  <a:pt x="1340368" y="691433"/>
                  <a:pt x="1342392" y="690084"/>
                  <a:pt x="1344416" y="690084"/>
                </a:cubicBezTo>
                <a:close/>
                <a:moveTo>
                  <a:pt x="1806495" y="557869"/>
                </a:moveTo>
                <a:lnTo>
                  <a:pt x="1806495" y="558543"/>
                </a:lnTo>
                <a:cubicBezTo>
                  <a:pt x="1806495" y="561916"/>
                  <a:pt x="1807170" y="565289"/>
                  <a:pt x="1807170" y="568662"/>
                </a:cubicBezTo>
                <a:cubicBezTo>
                  <a:pt x="1807170" y="572034"/>
                  <a:pt x="1807844" y="575408"/>
                  <a:pt x="1807844" y="578780"/>
                </a:cubicBezTo>
                <a:cubicBezTo>
                  <a:pt x="1808519" y="582153"/>
                  <a:pt x="1808519" y="585526"/>
                  <a:pt x="1808519" y="588898"/>
                </a:cubicBezTo>
                <a:cubicBezTo>
                  <a:pt x="1808519" y="592272"/>
                  <a:pt x="1808519" y="595644"/>
                  <a:pt x="1808519" y="599017"/>
                </a:cubicBezTo>
                <a:lnTo>
                  <a:pt x="1808519" y="599692"/>
                </a:lnTo>
                <a:lnTo>
                  <a:pt x="1852367" y="599692"/>
                </a:lnTo>
                <a:lnTo>
                  <a:pt x="1867206" y="599692"/>
                </a:lnTo>
                <a:lnTo>
                  <a:pt x="1867881" y="599692"/>
                </a:lnTo>
                <a:lnTo>
                  <a:pt x="1868556" y="599692"/>
                </a:lnTo>
                <a:lnTo>
                  <a:pt x="1868556" y="590923"/>
                </a:lnTo>
                <a:cubicBezTo>
                  <a:pt x="1868556" y="587549"/>
                  <a:pt x="1867881" y="583502"/>
                  <a:pt x="1867881" y="580129"/>
                </a:cubicBezTo>
                <a:cubicBezTo>
                  <a:pt x="1867881" y="576082"/>
                  <a:pt x="1867881" y="572709"/>
                  <a:pt x="1867206" y="569336"/>
                </a:cubicBezTo>
                <a:cubicBezTo>
                  <a:pt x="1866532" y="565289"/>
                  <a:pt x="1866532" y="561916"/>
                  <a:pt x="1865857" y="558543"/>
                </a:cubicBezTo>
                <a:lnTo>
                  <a:pt x="1865857" y="557869"/>
                </a:lnTo>
                <a:lnTo>
                  <a:pt x="1865183" y="557869"/>
                </a:lnTo>
                <a:lnTo>
                  <a:pt x="1850342" y="557869"/>
                </a:lnTo>
                <a:lnTo>
                  <a:pt x="1843597" y="557869"/>
                </a:lnTo>
                <a:lnTo>
                  <a:pt x="1836177" y="557869"/>
                </a:lnTo>
                <a:lnTo>
                  <a:pt x="1835502" y="557869"/>
                </a:lnTo>
                <a:lnTo>
                  <a:pt x="1821336" y="557869"/>
                </a:lnTo>
                <a:lnTo>
                  <a:pt x="1814590" y="557869"/>
                </a:lnTo>
                <a:lnTo>
                  <a:pt x="1807170" y="557869"/>
                </a:lnTo>
                <a:close/>
                <a:moveTo>
                  <a:pt x="1518454" y="536957"/>
                </a:moveTo>
                <a:cubicBezTo>
                  <a:pt x="1519129" y="536957"/>
                  <a:pt x="1519129" y="536957"/>
                  <a:pt x="1519803" y="537631"/>
                </a:cubicBezTo>
                <a:cubicBezTo>
                  <a:pt x="1520478" y="537631"/>
                  <a:pt x="1520478" y="538306"/>
                  <a:pt x="1520478" y="538981"/>
                </a:cubicBezTo>
                <a:cubicBezTo>
                  <a:pt x="1520478" y="540330"/>
                  <a:pt x="1520478" y="541679"/>
                  <a:pt x="1520478" y="543028"/>
                </a:cubicBezTo>
                <a:lnTo>
                  <a:pt x="1520478" y="547750"/>
                </a:lnTo>
                <a:lnTo>
                  <a:pt x="1520478" y="549774"/>
                </a:lnTo>
                <a:cubicBezTo>
                  <a:pt x="1520478" y="551797"/>
                  <a:pt x="1520478" y="554495"/>
                  <a:pt x="1520478" y="556520"/>
                </a:cubicBezTo>
                <a:lnTo>
                  <a:pt x="1520478" y="561241"/>
                </a:lnTo>
                <a:cubicBezTo>
                  <a:pt x="1520478" y="562590"/>
                  <a:pt x="1519803" y="563265"/>
                  <a:pt x="1518454" y="563265"/>
                </a:cubicBezTo>
                <a:cubicBezTo>
                  <a:pt x="1513733" y="563265"/>
                  <a:pt x="1508336" y="563265"/>
                  <a:pt x="1503614" y="563265"/>
                </a:cubicBezTo>
                <a:cubicBezTo>
                  <a:pt x="1498218" y="563265"/>
                  <a:pt x="1492146" y="563265"/>
                  <a:pt x="1486750" y="563265"/>
                </a:cubicBezTo>
                <a:lnTo>
                  <a:pt x="1477306" y="563265"/>
                </a:lnTo>
                <a:lnTo>
                  <a:pt x="1469886" y="563265"/>
                </a:lnTo>
                <a:cubicBezTo>
                  <a:pt x="1463815" y="563265"/>
                  <a:pt x="1458418" y="563265"/>
                  <a:pt x="1453022" y="563265"/>
                </a:cubicBezTo>
                <a:lnTo>
                  <a:pt x="1452347" y="563265"/>
                </a:lnTo>
                <a:lnTo>
                  <a:pt x="1452347" y="563939"/>
                </a:lnTo>
                <a:cubicBezTo>
                  <a:pt x="1452347" y="565289"/>
                  <a:pt x="1452347" y="567313"/>
                  <a:pt x="1452347" y="569336"/>
                </a:cubicBezTo>
                <a:lnTo>
                  <a:pt x="1452347" y="574733"/>
                </a:lnTo>
                <a:cubicBezTo>
                  <a:pt x="1452347" y="576082"/>
                  <a:pt x="1452347" y="578105"/>
                  <a:pt x="1452347" y="580129"/>
                </a:cubicBezTo>
                <a:cubicBezTo>
                  <a:pt x="1452347" y="582153"/>
                  <a:pt x="1452347" y="584177"/>
                  <a:pt x="1452347" y="590248"/>
                </a:cubicBezTo>
                <a:lnTo>
                  <a:pt x="1452347" y="590923"/>
                </a:lnTo>
                <a:lnTo>
                  <a:pt x="1453022" y="590923"/>
                </a:lnTo>
                <a:lnTo>
                  <a:pt x="1461116" y="590923"/>
                </a:lnTo>
                <a:lnTo>
                  <a:pt x="1468536" y="590923"/>
                </a:lnTo>
                <a:lnTo>
                  <a:pt x="1484051" y="590923"/>
                </a:lnTo>
                <a:lnTo>
                  <a:pt x="1499567" y="590923"/>
                </a:lnTo>
                <a:lnTo>
                  <a:pt x="1513058" y="590923"/>
                </a:lnTo>
                <a:cubicBezTo>
                  <a:pt x="1513733" y="590923"/>
                  <a:pt x="1513733" y="590923"/>
                  <a:pt x="1514407" y="591597"/>
                </a:cubicBezTo>
                <a:cubicBezTo>
                  <a:pt x="1515082" y="592272"/>
                  <a:pt x="1515082" y="592272"/>
                  <a:pt x="1515082" y="592946"/>
                </a:cubicBezTo>
                <a:cubicBezTo>
                  <a:pt x="1515082" y="594295"/>
                  <a:pt x="1515082" y="595644"/>
                  <a:pt x="1515082" y="596993"/>
                </a:cubicBezTo>
                <a:lnTo>
                  <a:pt x="1515082" y="603739"/>
                </a:lnTo>
                <a:lnTo>
                  <a:pt x="1515082" y="610485"/>
                </a:lnTo>
                <a:lnTo>
                  <a:pt x="1515082" y="614532"/>
                </a:lnTo>
                <a:cubicBezTo>
                  <a:pt x="1515082" y="615207"/>
                  <a:pt x="1515082" y="615207"/>
                  <a:pt x="1514407" y="615882"/>
                </a:cubicBezTo>
                <a:cubicBezTo>
                  <a:pt x="1513733" y="616556"/>
                  <a:pt x="1513733" y="616556"/>
                  <a:pt x="1513058" y="616556"/>
                </a:cubicBezTo>
                <a:lnTo>
                  <a:pt x="1499567" y="616556"/>
                </a:lnTo>
                <a:lnTo>
                  <a:pt x="1484051" y="616556"/>
                </a:lnTo>
                <a:lnTo>
                  <a:pt x="1468536" y="616556"/>
                </a:lnTo>
                <a:lnTo>
                  <a:pt x="1453022" y="616556"/>
                </a:lnTo>
                <a:lnTo>
                  <a:pt x="1452347" y="616556"/>
                </a:lnTo>
                <a:lnTo>
                  <a:pt x="1452347" y="617231"/>
                </a:lnTo>
                <a:cubicBezTo>
                  <a:pt x="1452347" y="619254"/>
                  <a:pt x="1452347" y="621278"/>
                  <a:pt x="1452347" y="623301"/>
                </a:cubicBezTo>
                <a:cubicBezTo>
                  <a:pt x="1452347" y="625326"/>
                  <a:pt x="1452347" y="627349"/>
                  <a:pt x="1452347" y="629373"/>
                </a:cubicBezTo>
                <a:cubicBezTo>
                  <a:pt x="1452347" y="631396"/>
                  <a:pt x="1452347" y="633420"/>
                  <a:pt x="1452347" y="635444"/>
                </a:cubicBezTo>
                <a:cubicBezTo>
                  <a:pt x="1452347" y="637467"/>
                  <a:pt x="1452347" y="639491"/>
                  <a:pt x="1452347" y="641515"/>
                </a:cubicBezTo>
                <a:lnTo>
                  <a:pt x="1452347" y="642190"/>
                </a:lnTo>
                <a:lnTo>
                  <a:pt x="1453022" y="642190"/>
                </a:lnTo>
                <a:lnTo>
                  <a:pt x="1465164" y="642190"/>
                </a:lnTo>
                <a:lnTo>
                  <a:pt x="1470561" y="642190"/>
                </a:lnTo>
                <a:lnTo>
                  <a:pt x="1480004" y="642190"/>
                </a:lnTo>
                <a:lnTo>
                  <a:pt x="1488099" y="642190"/>
                </a:lnTo>
                <a:cubicBezTo>
                  <a:pt x="1493495" y="642190"/>
                  <a:pt x="1499567" y="642190"/>
                  <a:pt x="1505638" y="642190"/>
                </a:cubicBezTo>
                <a:cubicBezTo>
                  <a:pt x="1511034" y="642190"/>
                  <a:pt x="1515756" y="642190"/>
                  <a:pt x="1521153" y="642190"/>
                </a:cubicBezTo>
                <a:cubicBezTo>
                  <a:pt x="1522502" y="642190"/>
                  <a:pt x="1523177" y="642864"/>
                  <a:pt x="1523177" y="644213"/>
                </a:cubicBezTo>
                <a:lnTo>
                  <a:pt x="1523177" y="648935"/>
                </a:lnTo>
                <a:lnTo>
                  <a:pt x="1523177" y="656355"/>
                </a:lnTo>
                <a:cubicBezTo>
                  <a:pt x="1523177" y="658379"/>
                  <a:pt x="1523177" y="661078"/>
                  <a:pt x="1523177" y="663775"/>
                </a:cubicBezTo>
                <a:cubicBezTo>
                  <a:pt x="1523177" y="665125"/>
                  <a:pt x="1523177" y="667149"/>
                  <a:pt x="1523177" y="668498"/>
                </a:cubicBezTo>
                <a:cubicBezTo>
                  <a:pt x="1523177" y="669173"/>
                  <a:pt x="1523177" y="669173"/>
                  <a:pt x="1522502" y="669847"/>
                </a:cubicBezTo>
                <a:cubicBezTo>
                  <a:pt x="1521828" y="670521"/>
                  <a:pt x="1521828" y="670521"/>
                  <a:pt x="1521153" y="670521"/>
                </a:cubicBezTo>
                <a:cubicBezTo>
                  <a:pt x="1513733" y="670521"/>
                  <a:pt x="1505638" y="669847"/>
                  <a:pt x="1498218" y="669847"/>
                </a:cubicBezTo>
                <a:lnTo>
                  <a:pt x="1472584" y="669173"/>
                </a:lnTo>
                <a:lnTo>
                  <a:pt x="1467187" y="669173"/>
                </a:lnTo>
                <a:cubicBezTo>
                  <a:pt x="1460441" y="669173"/>
                  <a:pt x="1453696" y="668498"/>
                  <a:pt x="1447625" y="668498"/>
                </a:cubicBezTo>
                <a:cubicBezTo>
                  <a:pt x="1440205" y="668498"/>
                  <a:pt x="1432784" y="667823"/>
                  <a:pt x="1425364" y="667823"/>
                </a:cubicBezTo>
                <a:cubicBezTo>
                  <a:pt x="1424015" y="667149"/>
                  <a:pt x="1423340" y="666474"/>
                  <a:pt x="1423340" y="665799"/>
                </a:cubicBezTo>
                <a:cubicBezTo>
                  <a:pt x="1422666" y="655681"/>
                  <a:pt x="1421991" y="646237"/>
                  <a:pt x="1421317" y="636119"/>
                </a:cubicBezTo>
                <a:cubicBezTo>
                  <a:pt x="1420642" y="625326"/>
                  <a:pt x="1420642" y="614532"/>
                  <a:pt x="1420642" y="603739"/>
                </a:cubicBezTo>
                <a:cubicBezTo>
                  <a:pt x="1420642" y="592946"/>
                  <a:pt x="1420642" y="582153"/>
                  <a:pt x="1421317" y="571360"/>
                </a:cubicBezTo>
                <a:cubicBezTo>
                  <a:pt x="1421317" y="561916"/>
                  <a:pt x="1421991" y="551797"/>
                  <a:pt x="1423340" y="541679"/>
                </a:cubicBezTo>
                <a:cubicBezTo>
                  <a:pt x="1423340" y="540330"/>
                  <a:pt x="1424689" y="539655"/>
                  <a:pt x="1425364" y="539655"/>
                </a:cubicBezTo>
                <a:cubicBezTo>
                  <a:pt x="1432784" y="539655"/>
                  <a:pt x="1439530" y="538981"/>
                  <a:pt x="1446950" y="538981"/>
                </a:cubicBezTo>
                <a:cubicBezTo>
                  <a:pt x="1455045" y="538981"/>
                  <a:pt x="1463140" y="538306"/>
                  <a:pt x="1471235" y="538306"/>
                </a:cubicBezTo>
                <a:cubicBezTo>
                  <a:pt x="1479330" y="538306"/>
                  <a:pt x="1488099" y="537631"/>
                  <a:pt x="1496194" y="537631"/>
                </a:cubicBezTo>
                <a:cubicBezTo>
                  <a:pt x="1503614" y="537631"/>
                  <a:pt x="1511034" y="536957"/>
                  <a:pt x="1518454" y="536957"/>
                </a:cubicBezTo>
                <a:close/>
                <a:moveTo>
                  <a:pt x="1380843" y="536282"/>
                </a:moveTo>
                <a:lnTo>
                  <a:pt x="1385565" y="536282"/>
                </a:lnTo>
                <a:lnTo>
                  <a:pt x="1386239" y="536282"/>
                </a:lnTo>
                <a:lnTo>
                  <a:pt x="1389612" y="536282"/>
                </a:lnTo>
                <a:lnTo>
                  <a:pt x="1393660" y="536282"/>
                </a:lnTo>
                <a:lnTo>
                  <a:pt x="1397707" y="536282"/>
                </a:lnTo>
                <a:lnTo>
                  <a:pt x="1401079" y="536282"/>
                </a:lnTo>
                <a:lnTo>
                  <a:pt x="1404453" y="536282"/>
                </a:lnTo>
                <a:lnTo>
                  <a:pt x="1405127" y="536282"/>
                </a:lnTo>
                <a:cubicBezTo>
                  <a:pt x="1405802" y="536282"/>
                  <a:pt x="1405802" y="536282"/>
                  <a:pt x="1406476" y="536957"/>
                </a:cubicBezTo>
                <a:cubicBezTo>
                  <a:pt x="1407151" y="536957"/>
                  <a:pt x="1407151" y="537631"/>
                  <a:pt x="1407151" y="538306"/>
                </a:cubicBezTo>
                <a:cubicBezTo>
                  <a:pt x="1405802" y="547750"/>
                  <a:pt x="1405127" y="557869"/>
                  <a:pt x="1404453" y="567313"/>
                </a:cubicBezTo>
                <a:cubicBezTo>
                  <a:pt x="1403778" y="577431"/>
                  <a:pt x="1403778" y="588224"/>
                  <a:pt x="1403778" y="599017"/>
                </a:cubicBezTo>
                <a:cubicBezTo>
                  <a:pt x="1403778" y="609136"/>
                  <a:pt x="1403778" y="619929"/>
                  <a:pt x="1404453" y="630722"/>
                </a:cubicBezTo>
                <a:cubicBezTo>
                  <a:pt x="1405127" y="640840"/>
                  <a:pt x="1405802" y="650285"/>
                  <a:pt x="1407151" y="659729"/>
                </a:cubicBezTo>
                <a:cubicBezTo>
                  <a:pt x="1407151" y="660403"/>
                  <a:pt x="1407151" y="660403"/>
                  <a:pt x="1406476" y="661078"/>
                </a:cubicBezTo>
                <a:cubicBezTo>
                  <a:pt x="1406476" y="661752"/>
                  <a:pt x="1405802" y="661752"/>
                  <a:pt x="1405127" y="661752"/>
                </a:cubicBezTo>
                <a:lnTo>
                  <a:pt x="1400405" y="661752"/>
                </a:lnTo>
                <a:lnTo>
                  <a:pt x="1392985" y="661752"/>
                </a:lnTo>
                <a:cubicBezTo>
                  <a:pt x="1390286" y="661752"/>
                  <a:pt x="1388263" y="661752"/>
                  <a:pt x="1385565" y="661752"/>
                </a:cubicBezTo>
                <a:lnTo>
                  <a:pt x="1380168" y="661752"/>
                </a:lnTo>
                <a:cubicBezTo>
                  <a:pt x="1378819" y="661752"/>
                  <a:pt x="1378144" y="661078"/>
                  <a:pt x="1378144" y="660403"/>
                </a:cubicBezTo>
                <a:cubicBezTo>
                  <a:pt x="1377470" y="657030"/>
                  <a:pt x="1377470" y="652983"/>
                  <a:pt x="1376795" y="649610"/>
                </a:cubicBezTo>
                <a:cubicBezTo>
                  <a:pt x="1376120" y="645562"/>
                  <a:pt x="1376120" y="641515"/>
                  <a:pt x="1375446" y="636793"/>
                </a:cubicBezTo>
                <a:cubicBezTo>
                  <a:pt x="1375446" y="632746"/>
                  <a:pt x="1374771" y="628024"/>
                  <a:pt x="1374771" y="623976"/>
                </a:cubicBezTo>
                <a:cubicBezTo>
                  <a:pt x="1374097" y="619929"/>
                  <a:pt x="1374097" y="615207"/>
                  <a:pt x="1374097" y="611159"/>
                </a:cubicBezTo>
                <a:lnTo>
                  <a:pt x="1374097" y="610485"/>
                </a:lnTo>
                <a:lnTo>
                  <a:pt x="1373422" y="610485"/>
                </a:lnTo>
                <a:lnTo>
                  <a:pt x="1363304" y="610485"/>
                </a:lnTo>
                <a:lnTo>
                  <a:pt x="1358581" y="610485"/>
                </a:lnTo>
                <a:lnTo>
                  <a:pt x="1353860" y="610485"/>
                </a:lnTo>
                <a:lnTo>
                  <a:pt x="1344416" y="610485"/>
                </a:lnTo>
                <a:lnTo>
                  <a:pt x="1334972" y="610485"/>
                </a:lnTo>
                <a:lnTo>
                  <a:pt x="1334972" y="605763"/>
                </a:lnTo>
                <a:lnTo>
                  <a:pt x="1334297" y="605763"/>
                </a:lnTo>
                <a:lnTo>
                  <a:pt x="1334297" y="606437"/>
                </a:lnTo>
                <a:cubicBezTo>
                  <a:pt x="1334297" y="610485"/>
                  <a:pt x="1334972" y="615207"/>
                  <a:pt x="1334972" y="619254"/>
                </a:cubicBezTo>
                <a:cubicBezTo>
                  <a:pt x="1335647" y="623301"/>
                  <a:pt x="1335647" y="628024"/>
                  <a:pt x="1336321" y="632071"/>
                </a:cubicBezTo>
                <a:cubicBezTo>
                  <a:pt x="1336321" y="636119"/>
                  <a:pt x="1336996" y="640840"/>
                  <a:pt x="1337670" y="644888"/>
                </a:cubicBezTo>
                <a:cubicBezTo>
                  <a:pt x="1338345" y="648260"/>
                  <a:pt x="1338345" y="650959"/>
                  <a:pt x="1339019" y="654332"/>
                </a:cubicBezTo>
                <a:cubicBezTo>
                  <a:pt x="1339019" y="654332"/>
                  <a:pt x="1339019" y="655006"/>
                  <a:pt x="1338345" y="655681"/>
                </a:cubicBezTo>
                <a:cubicBezTo>
                  <a:pt x="1338345" y="656355"/>
                  <a:pt x="1337670" y="656355"/>
                  <a:pt x="1336996" y="656355"/>
                </a:cubicBezTo>
                <a:lnTo>
                  <a:pt x="1333623" y="656355"/>
                </a:lnTo>
                <a:lnTo>
                  <a:pt x="1332948" y="656355"/>
                </a:lnTo>
                <a:lnTo>
                  <a:pt x="1325528" y="656355"/>
                </a:lnTo>
                <a:lnTo>
                  <a:pt x="1318783" y="656355"/>
                </a:lnTo>
                <a:lnTo>
                  <a:pt x="1314060" y="656355"/>
                </a:lnTo>
                <a:cubicBezTo>
                  <a:pt x="1312711" y="656355"/>
                  <a:pt x="1312037" y="655681"/>
                  <a:pt x="1312037" y="655006"/>
                </a:cubicBezTo>
                <a:cubicBezTo>
                  <a:pt x="1310013" y="646237"/>
                  <a:pt x="1308664" y="636793"/>
                  <a:pt x="1307989" y="627349"/>
                </a:cubicBezTo>
                <a:cubicBezTo>
                  <a:pt x="1307314" y="617905"/>
                  <a:pt x="1306640" y="607112"/>
                  <a:pt x="1306640" y="597668"/>
                </a:cubicBezTo>
                <a:cubicBezTo>
                  <a:pt x="1306640" y="588224"/>
                  <a:pt x="1307314" y="578105"/>
                  <a:pt x="1307989" y="567987"/>
                </a:cubicBezTo>
                <a:cubicBezTo>
                  <a:pt x="1308664" y="559218"/>
                  <a:pt x="1310013" y="549774"/>
                  <a:pt x="1312037" y="540330"/>
                </a:cubicBezTo>
                <a:cubicBezTo>
                  <a:pt x="1312711" y="539655"/>
                  <a:pt x="1313386" y="538981"/>
                  <a:pt x="1314060" y="538981"/>
                </a:cubicBezTo>
                <a:lnTo>
                  <a:pt x="1315409" y="538981"/>
                </a:lnTo>
                <a:lnTo>
                  <a:pt x="1318783" y="538981"/>
                </a:lnTo>
                <a:lnTo>
                  <a:pt x="1325528" y="538981"/>
                </a:lnTo>
                <a:lnTo>
                  <a:pt x="1332948" y="538981"/>
                </a:lnTo>
                <a:lnTo>
                  <a:pt x="1336996" y="538981"/>
                </a:lnTo>
                <a:cubicBezTo>
                  <a:pt x="1337670" y="538981"/>
                  <a:pt x="1337670" y="538981"/>
                  <a:pt x="1338345" y="539655"/>
                </a:cubicBezTo>
                <a:cubicBezTo>
                  <a:pt x="1339019" y="539655"/>
                  <a:pt x="1339019" y="540330"/>
                  <a:pt x="1339019" y="541005"/>
                </a:cubicBezTo>
                <a:cubicBezTo>
                  <a:pt x="1338345" y="544377"/>
                  <a:pt x="1338345" y="547075"/>
                  <a:pt x="1337670" y="549774"/>
                </a:cubicBezTo>
                <a:cubicBezTo>
                  <a:pt x="1336996" y="553146"/>
                  <a:pt x="1336996" y="557194"/>
                  <a:pt x="1336321" y="561241"/>
                </a:cubicBezTo>
                <a:cubicBezTo>
                  <a:pt x="1335647" y="564614"/>
                  <a:pt x="1334972" y="568662"/>
                  <a:pt x="1334972" y="572709"/>
                </a:cubicBezTo>
                <a:cubicBezTo>
                  <a:pt x="1334972" y="576082"/>
                  <a:pt x="1334297" y="580129"/>
                  <a:pt x="1334297" y="584177"/>
                </a:cubicBezTo>
                <a:lnTo>
                  <a:pt x="1334297" y="584851"/>
                </a:lnTo>
                <a:lnTo>
                  <a:pt x="1334972" y="584851"/>
                </a:lnTo>
                <a:lnTo>
                  <a:pt x="1344416" y="584851"/>
                </a:lnTo>
                <a:lnTo>
                  <a:pt x="1353860" y="584851"/>
                </a:lnTo>
                <a:lnTo>
                  <a:pt x="1357233" y="584851"/>
                </a:lnTo>
                <a:lnTo>
                  <a:pt x="1363978" y="584851"/>
                </a:lnTo>
                <a:lnTo>
                  <a:pt x="1374097" y="584851"/>
                </a:lnTo>
                <a:lnTo>
                  <a:pt x="1374771" y="584851"/>
                </a:lnTo>
                <a:lnTo>
                  <a:pt x="1374771" y="584177"/>
                </a:lnTo>
                <a:cubicBezTo>
                  <a:pt x="1374771" y="580129"/>
                  <a:pt x="1375446" y="576082"/>
                  <a:pt x="1375446" y="572034"/>
                </a:cubicBezTo>
                <a:cubicBezTo>
                  <a:pt x="1375446" y="567987"/>
                  <a:pt x="1375446" y="563939"/>
                  <a:pt x="1376120" y="559892"/>
                </a:cubicBezTo>
                <a:cubicBezTo>
                  <a:pt x="1376795" y="555845"/>
                  <a:pt x="1376795" y="551797"/>
                  <a:pt x="1377470" y="547750"/>
                </a:cubicBezTo>
                <a:cubicBezTo>
                  <a:pt x="1378144" y="544377"/>
                  <a:pt x="1378144" y="541005"/>
                  <a:pt x="1378819" y="537631"/>
                </a:cubicBezTo>
                <a:cubicBezTo>
                  <a:pt x="1378819" y="536957"/>
                  <a:pt x="1380168" y="536282"/>
                  <a:pt x="1380843" y="536282"/>
                </a:cubicBezTo>
                <a:close/>
                <a:moveTo>
                  <a:pt x="1544762" y="532235"/>
                </a:moveTo>
                <a:lnTo>
                  <a:pt x="1546112" y="532235"/>
                </a:lnTo>
                <a:lnTo>
                  <a:pt x="1550834" y="532235"/>
                </a:lnTo>
                <a:lnTo>
                  <a:pt x="1559603" y="532235"/>
                </a:lnTo>
                <a:lnTo>
                  <a:pt x="1568373" y="532235"/>
                </a:lnTo>
                <a:lnTo>
                  <a:pt x="1574444" y="532235"/>
                </a:lnTo>
                <a:cubicBezTo>
                  <a:pt x="1575118" y="532235"/>
                  <a:pt x="1575118" y="532235"/>
                  <a:pt x="1575793" y="532910"/>
                </a:cubicBezTo>
                <a:cubicBezTo>
                  <a:pt x="1576468" y="533584"/>
                  <a:pt x="1576468" y="533584"/>
                  <a:pt x="1576468" y="534259"/>
                </a:cubicBezTo>
                <a:cubicBezTo>
                  <a:pt x="1576468" y="542353"/>
                  <a:pt x="1576468" y="550448"/>
                  <a:pt x="1576468" y="558543"/>
                </a:cubicBezTo>
                <a:cubicBezTo>
                  <a:pt x="1576468" y="567987"/>
                  <a:pt x="1576468" y="576756"/>
                  <a:pt x="1576468" y="585526"/>
                </a:cubicBezTo>
                <a:lnTo>
                  <a:pt x="1576468" y="612508"/>
                </a:lnTo>
                <a:cubicBezTo>
                  <a:pt x="1576468" y="621278"/>
                  <a:pt x="1576468" y="630047"/>
                  <a:pt x="1575118" y="636793"/>
                </a:cubicBezTo>
                <a:lnTo>
                  <a:pt x="1575118" y="637467"/>
                </a:lnTo>
                <a:lnTo>
                  <a:pt x="1575793" y="637467"/>
                </a:lnTo>
                <a:lnTo>
                  <a:pt x="1583213" y="637467"/>
                </a:lnTo>
                <a:lnTo>
                  <a:pt x="1589959" y="637467"/>
                </a:lnTo>
                <a:lnTo>
                  <a:pt x="1597379" y="637467"/>
                </a:lnTo>
                <a:lnTo>
                  <a:pt x="1604124" y="637467"/>
                </a:lnTo>
                <a:lnTo>
                  <a:pt x="1618291" y="637467"/>
                </a:lnTo>
                <a:lnTo>
                  <a:pt x="1625711" y="637467"/>
                </a:lnTo>
                <a:lnTo>
                  <a:pt x="1629758" y="637467"/>
                </a:lnTo>
                <a:cubicBezTo>
                  <a:pt x="1630433" y="637467"/>
                  <a:pt x="1630433" y="637467"/>
                  <a:pt x="1631108" y="638142"/>
                </a:cubicBezTo>
                <a:cubicBezTo>
                  <a:pt x="1631782" y="638142"/>
                  <a:pt x="1631782" y="638817"/>
                  <a:pt x="1631782" y="639491"/>
                </a:cubicBezTo>
                <a:cubicBezTo>
                  <a:pt x="1631782" y="641515"/>
                  <a:pt x="1631782" y="642864"/>
                  <a:pt x="1631782" y="644888"/>
                </a:cubicBezTo>
                <a:cubicBezTo>
                  <a:pt x="1631782" y="647586"/>
                  <a:pt x="1631782" y="650285"/>
                  <a:pt x="1631782" y="652983"/>
                </a:cubicBezTo>
                <a:lnTo>
                  <a:pt x="1631782" y="661078"/>
                </a:lnTo>
                <a:cubicBezTo>
                  <a:pt x="1631782" y="663101"/>
                  <a:pt x="1631782" y="664450"/>
                  <a:pt x="1631782" y="666474"/>
                </a:cubicBezTo>
                <a:cubicBezTo>
                  <a:pt x="1631782" y="667823"/>
                  <a:pt x="1631108" y="668498"/>
                  <a:pt x="1629758" y="668498"/>
                </a:cubicBezTo>
                <a:cubicBezTo>
                  <a:pt x="1625711" y="668498"/>
                  <a:pt x="1620989" y="668498"/>
                  <a:pt x="1616942" y="668498"/>
                </a:cubicBezTo>
                <a:lnTo>
                  <a:pt x="1601426" y="667823"/>
                </a:lnTo>
                <a:lnTo>
                  <a:pt x="1586586" y="667149"/>
                </a:lnTo>
                <a:lnTo>
                  <a:pt x="1578491" y="667149"/>
                </a:lnTo>
                <a:lnTo>
                  <a:pt x="1571746" y="667149"/>
                </a:lnTo>
                <a:lnTo>
                  <a:pt x="1564326" y="667149"/>
                </a:lnTo>
                <a:lnTo>
                  <a:pt x="1556905" y="667149"/>
                </a:lnTo>
                <a:lnTo>
                  <a:pt x="1549485" y="667149"/>
                </a:lnTo>
                <a:lnTo>
                  <a:pt x="1544762" y="667149"/>
                </a:lnTo>
                <a:cubicBezTo>
                  <a:pt x="1543413" y="667149"/>
                  <a:pt x="1542739" y="665799"/>
                  <a:pt x="1542739" y="665125"/>
                </a:cubicBezTo>
                <a:cubicBezTo>
                  <a:pt x="1542065" y="655006"/>
                  <a:pt x="1542065" y="644213"/>
                  <a:pt x="1542065" y="633420"/>
                </a:cubicBezTo>
                <a:cubicBezTo>
                  <a:pt x="1542065" y="622627"/>
                  <a:pt x="1542065" y="611159"/>
                  <a:pt x="1542065" y="599692"/>
                </a:cubicBezTo>
                <a:cubicBezTo>
                  <a:pt x="1542065" y="588224"/>
                  <a:pt x="1542065" y="577431"/>
                  <a:pt x="1542065" y="565964"/>
                </a:cubicBezTo>
                <a:cubicBezTo>
                  <a:pt x="1542065" y="555170"/>
                  <a:pt x="1542739" y="544377"/>
                  <a:pt x="1542739" y="534259"/>
                </a:cubicBezTo>
                <a:cubicBezTo>
                  <a:pt x="1542739" y="532910"/>
                  <a:pt x="1543413" y="532235"/>
                  <a:pt x="1544762" y="532235"/>
                </a:cubicBezTo>
                <a:close/>
                <a:moveTo>
                  <a:pt x="1652019" y="530211"/>
                </a:moveTo>
                <a:lnTo>
                  <a:pt x="1658765" y="530211"/>
                </a:lnTo>
                <a:lnTo>
                  <a:pt x="1668209" y="530211"/>
                </a:lnTo>
                <a:lnTo>
                  <a:pt x="1676978" y="530211"/>
                </a:lnTo>
                <a:lnTo>
                  <a:pt x="1677653" y="530211"/>
                </a:lnTo>
                <a:lnTo>
                  <a:pt x="1684399" y="530211"/>
                </a:lnTo>
                <a:cubicBezTo>
                  <a:pt x="1685748" y="530211"/>
                  <a:pt x="1686422" y="531561"/>
                  <a:pt x="1686422" y="532235"/>
                </a:cubicBezTo>
                <a:cubicBezTo>
                  <a:pt x="1687097" y="541005"/>
                  <a:pt x="1687771" y="549774"/>
                  <a:pt x="1688446" y="557869"/>
                </a:cubicBezTo>
                <a:cubicBezTo>
                  <a:pt x="1688446" y="566638"/>
                  <a:pt x="1689120" y="576082"/>
                  <a:pt x="1689120" y="585526"/>
                </a:cubicBezTo>
                <a:cubicBezTo>
                  <a:pt x="1689120" y="590923"/>
                  <a:pt x="1689120" y="596319"/>
                  <a:pt x="1689120" y="601716"/>
                </a:cubicBezTo>
                <a:cubicBezTo>
                  <a:pt x="1689120" y="605763"/>
                  <a:pt x="1689120" y="609810"/>
                  <a:pt x="1689120" y="613857"/>
                </a:cubicBezTo>
                <a:cubicBezTo>
                  <a:pt x="1689120" y="622627"/>
                  <a:pt x="1689120" y="632071"/>
                  <a:pt x="1688446" y="641515"/>
                </a:cubicBezTo>
                <a:lnTo>
                  <a:pt x="1688446" y="642190"/>
                </a:lnTo>
                <a:lnTo>
                  <a:pt x="1689120" y="642190"/>
                </a:lnTo>
                <a:lnTo>
                  <a:pt x="1704635" y="642190"/>
                </a:lnTo>
                <a:lnTo>
                  <a:pt x="1712730" y="642190"/>
                </a:lnTo>
                <a:lnTo>
                  <a:pt x="1720151" y="642190"/>
                </a:lnTo>
                <a:lnTo>
                  <a:pt x="1735666" y="642190"/>
                </a:lnTo>
                <a:lnTo>
                  <a:pt x="1748482" y="642190"/>
                </a:lnTo>
                <a:cubicBezTo>
                  <a:pt x="1749157" y="642190"/>
                  <a:pt x="1749832" y="642864"/>
                  <a:pt x="1749832" y="643539"/>
                </a:cubicBezTo>
                <a:cubicBezTo>
                  <a:pt x="1750507" y="643539"/>
                  <a:pt x="1750507" y="644213"/>
                  <a:pt x="1750507" y="644888"/>
                </a:cubicBezTo>
                <a:cubicBezTo>
                  <a:pt x="1749832" y="646911"/>
                  <a:pt x="1749832" y="648260"/>
                  <a:pt x="1749832" y="650285"/>
                </a:cubicBezTo>
                <a:cubicBezTo>
                  <a:pt x="1749832" y="652983"/>
                  <a:pt x="1749157" y="655681"/>
                  <a:pt x="1749157" y="658379"/>
                </a:cubicBezTo>
                <a:cubicBezTo>
                  <a:pt x="1749157" y="661078"/>
                  <a:pt x="1748482" y="663775"/>
                  <a:pt x="1748482" y="666474"/>
                </a:cubicBezTo>
                <a:cubicBezTo>
                  <a:pt x="1748482" y="668498"/>
                  <a:pt x="1747808" y="670521"/>
                  <a:pt x="1747808" y="672545"/>
                </a:cubicBezTo>
                <a:cubicBezTo>
                  <a:pt x="1747808" y="673220"/>
                  <a:pt x="1746459" y="673894"/>
                  <a:pt x="1745784" y="673894"/>
                </a:cubicBezTo>
                <a:cubicBezTo>
                  <a:pt x="1738364" y="673894"/>
                  <a:pt x="1730269" y="673220"/>
                  <a:pt x="1722849" y="673220"/>
                </a:cubicBezTo>
                <a:lnTo>
                  <a:pt x="1697890" y="672545"/>
                </a:lnTo>
                <a:lnTo>
                  <a:pt x="1673606" y="671870"/>
                </a:lnTo>
                <a:lnTo>
                  <a:pt x="1664161" y="671870"/>
                </a:lnTo>
                <a:lnTo>
                  <a:pt x="1652019" y="671870"/>
                </a:lnTo>
                <a:cubicBezTo>
                  <a:pt x="1651345" y="671870"/>
                  <a:pt x="1651345" y="671870"/>
                  <a:pt x="1650670" y="671196"/>
                </a:cubicBezTo>
                <a:cubicBezTo>
                  <a:pt x="1649996" y="670521"/>
                  <a:pt x="1649996" y="670521"/>
                  <a:pt x="1649996" y="669847"/>
                </a:cubicBezTo>
                <a:cubicBezTo>
                  <a:pt x="1650670" y="658379"/>
                  <a:pt x="1651345" y="647586"/>
                  <a:pt x="1651345" y="636793"/>
                </a:cubicBezTo>
                <a:cubicBezTo>
                  <a:pt x="1652019" y="624651"/>
                  <a:pt x="1652019" y="612508"/>
                  <a:pt x="1652019" y="601041"/>
                </a:cubicBezTo>
                <a:cubicBezTo>
                  <a:pt x="1652019" y="588898"/>
                  <a:pt x="1651345" y="576756"/>
                  <a:pt x="1651345" y="565289"/>
                </a:cubicBezTo>
                <a:cubicBezTo>
                  <a:pt x="1651345" y="553821"/>
                  <a:pt x="1650670" y="543028"/>
                  <a:pt x="1649996" y="532235"/>
                </a:cubicBezTo>
                <a:cubicBezTo>
                  <a:pt x="1649996" y="531561"/>
                  <a:pt x="1649996" y="531561"/>
                  <a:pt x="1650670" y="530886"/>
                </a:cubicBezTo>
                <a:cubicBezTo>
                  <a:pt x="1651345" y="530211"/>
                  <a:pt x="1651345" y="530211"/>
                  <a:pt x="1652019" y="530211"/>
                </a:cubicBezTo>
                <a:close/>
                <a:moveTo>
                  <a:pt x="1900935" y="525489"/>
                </a:moveTo>
                <a:cubicBezTo>
                  <a:pt x="1902284" y="525489"/>
                  <a:pt x="1902959" y="526164"/>
                  <a:pt x="1902959" y="526838"/>
                </a:cubicBezTo>
                <a:cubicBezTo>
                  <a:pt x="1906332" y="538306"/>
                  <a:pt x="1908355" y="550448"/>
                  <a:pt x="1909704" y="562590"/>
                </a:cubicBezTo>
                <a:cubicBezTo>
                  <a:pt x="1911729" y="575408"/>
                  <a:pt x="1912403" y="588224"/>
                  <a:pt x="1910379" y="599017"/>
                </a:cubicBezTo>
                <a:cubicBezTo>
                  <a:pt x="1910379" y="611834"/>
                  <a:pt x="1909030" y="624651"/>
                  <a:pt x="1907681" y="637467"/>
                </a:cubicBezTo>
                <a:cubicBezTo>
                  <a:pt x="1906332" y="649610"/>
                  <a:pt x="1903634" y="661078"/>
                  <a:pt x="1900935" y="673220"/>
                </a:cubicBezTo>
                <a:cubicBezTo>
                  <a:pt x="1900260" y="673894"/>
                  <a:pt x="1899586" y="674569"/>
                  <a:pt x="1898911" y="674569"/>
                </a:cubicBezTo>
                <a:lnTo>
                  <a:pt x="1890142" y="674569"/>
                </a:lnTo>
                <a:lnTo>
                  <a:pt x="1878675" y="674569"/>
                </a:lnTo>
                <a:lnTo>
                  <a:pt x="1873278" y="674569"/>
                </a:lnTo>
                <a:lnTo>
                  <a:pt x="1867881" y="674569"/>
                </a:lnTo>
                <a:lnTo>
                  <a:pt x="1860461" y="674569"/>
                </a:lnTo>
                <a:cubicBezTo>
                  <a:pt x="1859786" y="674569"/>
                  <a:pt x="1859786" y="674569"/>
                  <a:pt x="1859112" y="673894"/>
                </a:cubicBezTo>
                <a:cubicBezTo>
                  <a:pt x="1858437" y="673894"/>
                  <a:pt x="1858437" y="673220"/>
                  <a:pt x="1858437" y="672545"/>
                </a:cubicBezTo>
                <a:cubicBezTo>
                  <a:pt x="1859112" y="669847"/>
                  <a:pt x="1859786" y="666474"/>
                  <a:pt x="1860461" y="663775"/>
                </a:cubicBezTo>
                <a:cubicBezTo>
                  <a:pt x="1861136" y="659729"/>
                  <a:pt x="1861810" y="655681"/>
                  <a:pt x="1862485" y="651634"/>
                </a:cubicBezTo>
                <a:cubicBezTo>
                  <a:pt x="1863160" y="647586"/>
                  <a:pt x="1863160" y="643539"/>
                  <a:pt x="1863834" y="639491"/>
                </a:cubicBezTo>
                <a:cubicBezTo>
                  <a:pt x="1864508" y="635444"/>
                  <a:pt x="1865183" y="631396"/>
                  <a:pt x="1865183" y="627349"/>
                </a:cubicBezTo>
                <a:lnTo>
                  <a:pt x="1865183" y="626675"/>
                </a:lnTo>
                <a:lnTo>
                  <a:pt x="1864508" y="626675"/>
                </a:lnTo>
                <a:lnTo>
                  <a:pt x="1857088" y="626675"/>
                </a:lnTo>
                <a:lnTo>
                  <a:pt x="1849668" y="626675"/>
                </a:lnTo>
                <a:lnTo>
                  <a:pt x="1834828" y="626675"/>
                </a:lnTo>
                <a:lnTo>
                  <a:pt x="1820662" y="626675"/>
                </a:lnTo>
                <a:lnTo>
                  <a:pt x="1813241" y="626675"/>
                </a:lnTo>
                <a:lnTo>
                  <a:pt x="1806495" y="626675"/>
                </a:lnTo>
                <a:lnTo>
                  <a:pt x="1805821" y="626675"/>
                </a:lnTo>
                <a:lnTo>
                  <a:pt x="1805821" y="627349"/>
                </a:lnTo>
                <a:cubicBezTo>
                  <a:pt x="1805821" y="632071"/>
                  <a:pt x="1805821" y="635444"/>
                  <a:pt x="1805146" y="639491"/>
                </a:cubicBezTo>
                <a:cubicBezTo>
                  <a:pt x="1804472" y="643539"/>
                  <a:pt x="1803797" y="647586"/>
                  <a:pt x="1803797" y="651634"/>
                </a:cubicBezTo>
                <a:cubicBezTo>
                  <a:pt x="1803797" y="655681"/>
                  <a:pt x="1803123" y="659054"/>
                  <a:pt x="1802448" y="663101"/>
                </a:cubicBezTo>
                <a:cubicBezTo>
                  <a:pt x="1801774" y="666474"/>
                  <a:pt x="1801774" y="669173"/>
                  <a:pt x="1801099" y="672545"/>
                </a:cubicBezTo>
                <a:cubicBezTo>
                  <a:pt x="1801099" y="673220"/>
                  <a:pt x="1799749" y="673894"/>
                  <a:pt x="1799075" y="673894"/>
                </a:cubicBezTo>
                <a:lnTo>
                  <a:pt x="1790980" y="673894"/>
                </a:lnTo>
                <a:lnTo>
                  <a:pt x="1787608" y="673894"/>
                </a:lnTo>
                <a:lnTo>
                  <a:pt x="1780862" y="673894"/>
                </a:lnTo>
                <a:lnTo>
                  <a:pt x="1770743" y="673894"/>
                </a:lnTo>
                <a:lnTo>
                  <a:pt x="1766021" y="673894"/>
                </a:lnTo>
                <a:lnTo>
                  <a:pt x="1763997" y="673894"/>
                </a:lnTo>
                <a:cubicBezTo>
                  <a:pt x="1763323" y="673894"/>
                  <a:pt x="1763323" y="673894"/>
                  <a:pt x="1762648" y="673220"/>
                </a:cubicBezTo>
                <a:cubicBezTo>
                  <a:pt x="1761974" y="673220"/>
                  <a:pt x="1761974" y="672545"/>
                  <a:pt x="1761974" y="671870"/>
                </a:cubicBezTo>
                <a:cubicBezTo>
                  <a:pt x="1763323" y="661078"/>
                  <a:pt x="1764672" y="649610"/>
                  <a:pt x="1765347" y="638142"/>
                </a:cubicBezTo>
                <a:cubicBezTo>
                  <a:pt x="1766021" y="626000"/>
                  <a:pt x="1766696" y="613183"/>
                  <a:pt x="1766696" y="601041"/>
                </a:cubicBezTo>
                <a:cubicBezTo>
                  <a:pt x="1766696" y="588898"/>
                  <a:pt x="1766021" y="576082"/>
                  <a:pt x="1765347" y="563939"/>
                </a:cubicBezTo>
                <a:cubicBezTo>
                  <a:pt x="1764672" y="552472"/>
                  <a:pt x="1763323" y="541679"/>
                  <a:pt x="1761974" y="530211"/>
                </a:cubicBezTo>
                <a:cubicBezTo>
                  <a:pt x="1761974" y="529536"/>
                  <a:pt x="1761974" y="529536"/>
                  <a:pt x="1762648" y="528862"/>
                </a:cubicBezTo>
                <a:cubicBezTo>
                  <a:pt x="1762648" y="528187"/>
                  <a:pt x="1763323" y="528187"/>
                  <a:pt x="1763997" y="528187"/>
                </a:cubicBezTo>
                <a:cubicBezTo>
                  <a:pt x="1774116" y="528187"/>
                  <a:pt x="1784235" y="527513"/>
                  <a:pt x="1795028" y="527513"/>
                </a:cubicBezTo>
                <a:cubicBezTo>
                  <a:pt x="1806495" y="527513"/>
                  <a:pt x="1818638" y="526838"/>
                  <a:pt x="1830105" y="526838"/>
                </a:cubicBezTo>
                <a:cubicBezTo>
                  <a:pt x="1841573" y="526838"/>
                  <a:pt x="1853715" y="526164"/>
                  <a:pt x="1865857" y="526164"/>
                </a:cubicBezTo>
                <a:cubicBezTo>
                  <a:pt x="1877326" y="526164"/>
                  <a:pt x="1889468" y="525489"/>
                  <a:pt x="1900935" y="525489"/>
                </a:cubicBezTo>
                <a:close/>
                <a:moveTo>
                  <a:pt x="1578491" y="427002"/>
                </a:moveTo>
                <a:cubicBezTo>
                  <a:pt x="1658091" y="427002"/>
                  <a:pt x="1732293" y="447240"/>
                  <a:pt x="1786933" y="485015"/>
                </a:cubicBezTo>
                <a:cubicBezTo>
                  <a:pt x="1788282" y="486364"/>
                  <a:pt x="1788957" y="487038"/>
                  <a:pt x="1790306" y="487713"/>
                </a:cubicBezTo>
                <a:cubicBezTo>
                  <a:pt x="1792330" y="489063"/>
                  <a:pt x="1793004" y="491086"/>
                  <a:pt x="1792330" y="493110"/>
                </a:cubicBezTo>
                <a:cubicBezTo>
                  <a:pt x="1792330" y="494459"/>
                  <a:pt x="1790306" y="495808"/>
                  <a:pt x="1786933" y="495808"/>
                </a:cubicBezTo>
                <a:cubicBezTo>
                  <a:pt x="1718127" y="497158"/>
                  <a:pt x="1651345" y="497832"/>
                  <a:pt x="1606149" y="498507"/>
                </a:cubicBezTo>
                <a:cubicBezTo>
                  <a:pt x="1506312" y="500530"/>
                  <a:pt x="1406476" y="506602"/>
                  <a:pt x="1352511" y="509299"/>
                </a:cubicBezTo>
                <a:cubicBezTo>
                  <a:pt x="1350487" y="509299"/>
                  <a:pt x="1348463" y="508625"/>
                  <a:pt x="1347788" y="506602"/>
                </a:cubicBezTo>
                <a:cubicBezTo>
                  <a:pt x="1347114" y="504578"/>
                  <a:pt x="1347788" y="502554"/>
                  <a:pt x="1349138" y="501205"/>
                </a:cubicBezTo>
                <a:cubicBezTo>
                  <a:pt x="1355883" y="495133"/>
                  <a:pt x="1362629" y="490412"/>
                  <a:pt x="1370050" y="485015"/>
                </a:cubicBezTo>
                <a:cubicBezTo>
                  <a:pt x="1425364" y="447240"/>
                  <a:pt x="1498892" y="427002"/>
                  <a:pt x="1578491" y="427002"/>
                </a:cubicBezTo>
                <a:close/>
                <a:moveTo>
                  <a:pt x="1579840" y="365616"/>
                </a:moveTo>
                <a:cubicBezTo>
                  <a:pt x="1647297" y="365616"/>
                  <a:pt x="1713405" y="379108"/>
                  <a:pt x="1769394" y="405416"/>
                </a:cubicBezTo>
                <a:cubicBezTo>
                  <a:pt x="1815265" y="426327"/>
                  <a:pt x="1852367" y="454660"/>
                  <a:pt x="1879349" y="487713"/>
                </a:cubicBezTo>
                <a:cubicBezTo>
                  <a:pt x="1880698" y="489063"/>
                  <a:pt x="1880698" y="491086"/>
                  <a:pt x="1880024" y="492435"/>
                </a:cubicBezTo>
                <a:cubicBezTo>
                  <a:pt x="1879349" y="493784"/>
                  <a:pt x="1878000" y="495133"/>
                  <a:pt x="1875976" y="495133"/>
                </a:cubicBezTo>
                <a:lnTo>
                  <a:pt x="1861810" y="495133"/>
                </a:lnTo>
                <a:lnTo>
                  <a:pt x="1851017" y="495133"/>
                </a:lnTo>
                <a:cubicBezTo>
                  <a:pt x="1849668" y="495133"/>
                  <a:pt x="1848319" y="494459"/>
                  <a:pt x="1847644" y="493784"/>
                </a:cubicBezTo>
                <a:cubicBezTo>
                  <a:pt x="1835502" y="480294"/>
                  <a:pt x="1820662" y="468151"/>
                  <a:pt x="1804472" y="456683"/>
                </a:cubicBezTo>
                <a:cubicBezTo>
                  <a:pt x="1744435" y="415534"/>
                  <a:pt x="1664836" y="393273"/>
                  <a:pt x="1579840" y="393273"/>
                </a:cubicBezTo>
                <a:cubicBezTo>
                  <a:pt x="1515756" y="393273"/>
                  <a:pt x="1454371" y="406091"/>
                  <a:pt x="1401754" y="430375"/>
                </a:cubicBezTo>
                <a:cubicBezTo>
                  <a:pt x="1350487" y="453310"/>
                  <a:pt x="1311362" y="485689"/>
                  <a:pt x="1288427" y="523466"/>
                </a:cubicBezTo>
                <a:cubicBezTo>
                  <a:pt x="1272911" y="548425"/>
                  <a:pt x="1264816" y="575408"/>
                  <a:pt x="1264816" y="603064"/>
                </a:cubicBezTo>
                <a:cubicBezTo>
                  <a:pt x="1264816" y="630047"/>
                  <a:pt x="1272911" y="657030"/>
                  <a:pt x="1288427" y="682663"/>
                </a:cubicBezTo>
                <a:cubicBezTo>
                  <a:pt x="1303267" y="707622"/>
                  <a:pt x="1326203" y="730558"/>
                  <a:pt x="1354534" y="750120"/>
                </a:cubicBezTo>
                <a:cubicBezTo>
                  <a:pt x="1414571" y="791269"/>
                  <a:pt x="1494170" y="813530"/>
                  <a:pt x="1579165" y="813530"/>
                </a:cubicBezTo>
                <a:cubicBezTo>
                  <a:pt x="1643250" y="813530"/>
                  <a:pt x="1704635" y="800713"/>
                  <a:pt x="1757252" y="776428"/>
                </a:cubicBezTo>
                <a:cubicBezTo>
                  <a:pt x="1795703" y="758890"/>
                  <a:pt x="1827407" y="735280"/>
                  <a:pt x="1851017" y="708972"/>
                </a:cubicBezTo>
                <a:cubicBezTo>
                  <a:pt x="1851692" y="708297"/>
                  <a:pt x="1853041" y="707622"/>
                  <a:pt x="1854390" y="707622"/>
                </a:cubicBezTo>
                <a:cubicBezTo>
                  <a:pt x="1863160" y="708297"/>
                  <a:pt x="1871254" y="708297"/>
                  <a:pt x="1878675" y="708297"/>
                </a:cubicBezTo>
                <a:cubicBezTo>
                  <a:pt x="1880024" y="708297"/>
                  <a:pt x="1882047" y="709647"/>
                  <a:pt x="1883396" y="710996"/>
                </a:cubicBezTo>
                <a:cubicBezTo>
                  <a:pt x="1884070" y="712345"/>
                  <a:pt x="1884070" y="714368"/>
                  <a:pt x="1882722" y="715717"/>
                </a:cubicBezTo>
                <a:cubicBezTo>
                  <a:pt x="1866532" y="737304"/>
                  <a:pt x="1845621" y="756866"/>
                  <a:pt x="1820662" y="773730"/>
                </a:cubicBezTo>
                <a:cubicBezTo>
                  <a:pt x="1788282" y="795991"/>
                  <a:pt x="1750507" y="812856"/>
                  <a:pt x="1710032" y="824323"/>
                </a:cubicBezTo>
                <a:cubicBezTo>
                  <a:pt x="1668883" y="835790"/>
                  <a:pt x="1625037" y="841862"/>
                  <a:pt x="1579840" y="841862"/>
                </a:cubicBezTo>
                <a:cubicBezTo>
                  <a:pt x="1512384" y="841862"/>
                  <a:pt x="1446276" y="827696"/>
                  <a:pt x="1390286" y="802062"/>
                </a:cubicBezTo>
                <a:cubicBezTo>
                  <a:pt x="1334972" y="777103"/>
                  <a:pt x="1291125" y="740676"/>
                  <a:pt x="1264816" y="698178"/>
                </a:cubicBezTo>
                <a:cubicBezTo>
                  <a:pt x="1245929" y="668498"/>
                  <a:pt x="1236485" y="636793"/>
                  <a:pt x="1236485" y="603739"/>
                </a:cubicBezTo>
                <a:cubicBezTo>
                  <a:pt x="1236485" y="571360"/>
                  <a:pt x="1246603" y="538981"/>
                  <a:pt x="1264816" y="509299"/>
                </a:cubicBezTo>
                <a:cubicBezTo>
                  <a:pt x="1282355" y="480968"/>
                  <a:pt x="1307314" y="455334"/>
                  <a:pt x="1339019" y="433748"/>
                </a:cubicBezTo>
                <a:cubicBezTo>
                  <a:pt x="1403778" y="389901"/>
                  <a:pt x="1489448" y="365616"/>
                  <a:pt x="1579840" y="365616"/>
                </a:cubicBezTo>
                <a:close/>
                <a:moveTo>
                  <a:pt x="1724873" y="68806"/>
                </a:moveTo>
                <a:lnTo>
                  <a:pt x="1671581" y="176063"/>
                </a:lnTo>
                <a:lnTo>
                  <a:pt x="1778164" y="176063"/>
                </a:lnTo>
                <a:close/>
                <a:moveTo>
                  <a:pt x="804086" y="67457"/>
                </a:moveTo>
                <a:lnTo>
                  <a:pt x="804086" y="130192"/>
                </a:lnTo>
                <a:lnTo>
                  <a:pt x="926857" y="130192"/>
                </a:lnTo>
                <a:cubicBezTo>
                  <a:pt x="965308" y="130192"/>
                  <a:pt x="974077" y="112653"/>
                  <a:pt x="974077" y="98487"/>
                </a:cubicBezTo>
                <a:cubicBezTo>
                  <a:pt x="974077" y="84321"/>
                  <a:pt x="965983" y="67457"/>
                  <a:pt x="926857" y="67457"/>
                </a:cubicBezTo>
                <a:close/>
                <a:moveTo>
                  <a:pt x="503228" y="55315"/>
                </a:moveTo>
                <a:cubicBezTo>
                  <a:pt x="425653" y="55315"/>
                  <a:pt x="388552" y="89718"/>
                  <a:pt x="388552" y="143009"/>
                </a:cubicBezTo>
                <a:cubicBezTo>
                  <a:pt x="388552" y="194950"/>
                  <a:pt x="423629" y="230702"/>
                  <a:pt x="503228" y="230702"/>
                </a:cubicBezTo>
                <a:cubicBezTo>
                  <a:pt x="586875" y="230702"/>
                  <a:pt x="617231" y="191578"/>
                  <a:pt x="616556" y="143009"/>
                </a:cubicBezTo>
                <a:cubicBezTo>
                  <a:pt x="616556" y="89044"/>
                  <a:pt x="579454" y="55315"/>
                  <a:pt x="503228" y="55315"/>
                </a:cubicBezTo>
                <a:close/>
                <a:moveTo>
                  <a:pt x="755517" y="7420"/>
                </a:moveTo>
                <a:lnTo>
                  <a:pt x="937651" y="7420"/>
                </a:lnTo>
                <a:cubicBezTo>
                  <a:pt x="1007131" y="8095"/>
                  <a:pt x="1045581" y="39126"/>
                  <a:pt x="1045581" y="96464"/>
                </a:cubicBezTo>
                <a:cubicBezTo>
                  <a:pt x="1045581" y="154476"/>
                  <a:pt x="996339" y="174039"/>
                  <a:pt x="983521" y="178086"/>
                </a:cubicBezTo>
                <a:lnTo>
                  <a:pt x="1061771" y="275899"/>
                </a:lnTo>
                <a:cubicBezTo>
                  <a:pt x="1062446" y="277248"/>
                  <a:pt x="1061771" y="279272"/>
                  <a:pt x="1059748" y="279272"/>
                </a:cubicBezTo>
                <a:lnTo>
                  <a:pt x="988244" y="279272"/>
                </a:lnTo>
                <a:cubicBezTo>
                  <a:pt x="985545" y="279272"/>
                  <a:pt x="982847" y="277923"/>
                  <a:pt x="980823" y="275899"/>
                </a:cubicBezTo>
                <a:lnTo>
                  <a:pt x="920112" y="207093"/>
                </a:lnTo>
                <a:cubicBezTo>
                  <a:pt x="902573" y="188879"/>
                  <a:pt x="899200" y="185507"/>
                  <a:pt x="866821" y="185507"/>
                </a:cubicBezTo>
                <a:lnTo>
                  <a:pt x="804761" y="185507"/>
                </a:lnTo>
                <a:lnTo>
                  <a:pt x="804761" y="269153"/>
                </a:lnTo>
                <a:cubicBezTo>
                  <a:pt x="804761" y="274550"/>
                  <a:pt x="800038" y="279272"/>
                  <a:pt x="794642" y="279272"/>
                </a:cubicBezTo>
                <a:lnTo>
                  <a:pt x="744050" y="279272"/>
                </a:lnTo>
                <a:cubicBezTo>
                  <a:pt x="738653" y="279272"/>
                  <a:pt x="733931" y="274550"/>
                  <a:pt x="733931" y="269153"/>
                </a:cubicBezTo>
                <a:lnTo>
                  <a:pt x="733931" y="29007"/>
                </a:lnTo>
                <a:cubicBezTo>
                  <a:pt x="733931" y="16864"/>
                  <a:pt x="743375" y="7420"/>
                  <a:pt x="755517" y="7420"/>
                </a:cubicBezTo>
                <a:close/>
                <a:moveTo>
                  <a:pt x="21586" y="7420"/>
                </a:moveTo>
                <a:lnTo>
                  <a:pt x="294787" y="7420"/>
                </a:lnTo>
                <a:cubicBezTo>
                  <a:pt x="300183" y="7420"/>
                  <a:pt x="304905" y="11467"/>
                  <a:pt x="306254" y="16864"/>
                </a:cubicBezTo>
                <a:lnTo>
                  <a:pt x="306254" y="64084"/>
                </a:lnTo>
                <a:cubicBezTo>
                  <a:pt x="306254" y="66108"/>
                  <a:pt x="304231" y="68131"/>
                  <a:pt x="302207" y="68131"/>
                </a:cubicBezTo>
                <a:lnTo>
                  <a:pt x="72179" y="68131"/>
                </a:lnTo>
                <a:cubicBezTo>
                  <a:pt x="72179" y="78925"/>
                  <a:pt x="72179" y="83647"/>
                  <a:pt x="89718" y="84996"/>
                </a:cubicBezTo>
                <a:lnTo>
                  <a:pt x="228004" y="97138"/>
                </a:lnTo>
                <a:cubicBezTo>
                  <a:pt x="280621" y="101860"/>
                  <a:pt x="280621" y="185507"/>
                  <a:pt x="228004" y="190229"/>
                </a:cubicBezTo>
                <a:cubicBezTo>
                  <a:pt x="185507" y="194276"/>
                  <a:pt x="117375" y="199673"/>
                  <a:pt x="95788" y="201696"/>
                </a:cubicBezTo>
                <a:cubicBezTo>
                  <a:pt x="80273" y="203045"/>
                  <a:pt x="71504" y="207768"/>
                  <a:pt x="71504" y="219235"/>
                </a:cubicBezTo>
                <a:lnTo>
                  <a:pt x="71504" y="268479"/>
                </a:lnTo>
                <a:cubicBezTo>
                  <a:pt x="71504" y="273875"/>
                  <a:pt x="66782" y="278597"/>
                  <a:pt x="61386" y="278597"/>
                </a:cubicBezTo>
                <a:lnTo>
                  <a:pt x="10118" y="278597"/>
                </a:lnTo>
                <a:cubicBezTo>
                  <a:pt x="4722" y="278597"/>
                  <a:pt x="674" y="273875"/>
                  <a:pt x="674" y="268479"/>
                </a:cubicBezTo>
                <a:lnTo>
                  <a:pt x="674" y="201022"/>
                </a:lnTo>
                <a:cubicBezTo>
                  <a:pt x="674" y="176737"/>
                  <a:pt x="8769" y="161896"/>
                  <a:pt x="27657" y="159873"/>
                </a:cubicBezTo>
                <a:cubicBezTo>
                  <a:pt x="50593" y="157849"/>
                  <a:pt x="191578" y="149755"/>
                  <a:pt x="191578" y="149755"/>
                </a:cubicBezTo>
                <a:cubicBezTo>
                  <a:pt x="195625" y="147731"/>
                  <a:pt x="195625" y="142334"/>
                  <a:pt x="191578" y="140311"/>
                </a:cubicBezTo>
                <a:cubicBezTo>
                  <a:pt x="191578" y="140311"/>
                  <a:pt x="53965" y="133565"/>
                  <a:pt x="28332" y="131541"/>
                </a:cubicBezTo>
                <a:cubicBezTo>
                  <a:pt x="6071" y="129517"/>
                  <a:pt x="0" y="112653"/>
                  <a:pt x="0" y="89718"/>
                </a:cubicBezTo>
                <a:lnTo>
                  <a:pt x="0" y="29007"/>
                </a:lnTo>
                <a:cubicBezTo>
                  <a:pt x="0" y="16864"/>
                  <a:pt x="9444" y="7420"/>
                  <a:pt x="21586" y="7420"/>
                </a:cubicBezTo>
                <a:close/>
                <a:moveTo>
                  <a:pt x="1697215" y="6746"/>
                </a:moveTo>
                <a:lnTo>
                  <a:pt x="1758601" y="6746"/>
                </a:lnTo>
                <a:cubicBezTo>
                  <a:pt x="1762648" y="6746"/>
                  <a:pt x="1766021" y="8770"/>
                  <a:pt x="1767371" y="12142"/>
                </a:cubicBezTo>
                <a:lnTo>
                  <a:pt x="1904983" y="275225"/>
                </a:lnTo>
                <a:cubicBezTo>
                  <a:pt x="1905657" y="276574"/>
                  <a:pt x="1904308" y="278597"/>
                  <a:pt x="1902959" y="278597"/>
                </a:cubicBezTo>
                <a:lnTo>
                  <a:pt x="1863160" y="278597"/>
                </a:lnTo>
                <a:cubicBezTo>
                  <a:pt x="1841573" y="278597"/>
                  <a:pt x="1821336" y="266455"/>
                  <a:pt x="1811892" y="246892"/>
                </a:cubicBezTo>
                <a:lnTo>
                  <a:pt x="1801774" y="226655"/>
                </a:lnTo>
                <a:lnTo>
                  <a:pt x="1645948" y="226655"/>
                </a:lnTo>
                <a:lnTo>
                  <a:pt x="1623013" y="273200"/>
                </a:lnTo>
                <a:cubicBezTo>
                  <a:pt x="1621663" y="276574"/>
                  <a:pt x="1618291" y="278597"/>
                  <a:pt x="1614244" y="278597"/>
                </a:cubicBezTo>
                <a:lnTo>
                  <a:pt x="1545437" y="278597"/>
                </a:lnTo>
                <a:cubicBezTo>
                  <a:pt x="1544088" y="278597"/>
                  <a:pt x="1542739" y="276574"/>
                  <a:pt x="1544088" y="275225"/>
                </a:cubicBezTo>
                <a:lnTo>
                  <a:pt x="1678327" y="18213"/>
                </a:lnTo>
                <a:cubicBezTo>
                  <a:pt x="1681700" y="11467"/>
                  <a:pt x="1689120" y="6746"/>
                  <a:pt x="1697215" y="6746"/>
                </a:cubicBezTo>
                <a:close/>
                <a:moveTo>
                  <a:pt x="1464489" y="6746"/>
                </a:moveTo>
                <a:lnTo>
                  <a:pt x="1503614" y="6746"/>
                </a:lnTo>
                <a:cubicBezTo>
                  <a:pt x="1509011" y="6746"/>
                  <a:pt x="1513733" y="11467"/>
                  <a:pt x="1513733" y="16864"/>
                </a:cubicBezTo>
                <a:lnTo>
                  <a:pt x="1513733" y="268479"/>
                </a:lnTo>
                <a:cubicBezTo>
                  <a:pt x="1513733" y="273875"/>
                  <a:pt x="1509011" y="278597"/>
                  <a:pt x="1503614" y="278597"/>
                </a:cubicBezTo>
                <a:lnTo>
                  <a:pt x="1453022" y="278597"/>
                </a:lnTo>
                <a:cubicBezTo>
                  <a:pt x="1447625" y="278597"/>
                  <a:pt x="1443577" y="273875"/>
                  <a:pt x="1442903" y="268479"/>
                </a:cubicBezTo>
                <a:lnTo>
                  <a:pt x="1442903" y="28332"/>
                </a:lnTo>
                <a:cubicBezTo>
                  <a:pt x="1442903" y="16190"/>
                  <a:pt x="1452347" y="6746"/>
                  <a:pt x="1464489" y="6746"/>
                </a:cubicBezTo>
                <a:close/>
                <a:moveTo>
                  <a:pt x="1345765" y="6746"/>
                </a:moveTo>
                <a:lnTo>
                  <a:pt x="1414571" y="6746"/>
                </a:lnTo>
                <a:cubicBezTo>
                  <a:pt x="1416594" y="6746"/>
                  <a:pt x="1417269" y="8770"/>
                  <a:pt x="1416594" y="10118"/>
                </a:cubicBezTo>
                <a:lnTo>
                  <a:pt x="1278983" y="273200"/>
                </a:lnTo>
                <a:cubicBezTo>
                  <a:pt x="1277634" y="276574"/>
                  <a:pt x="1274260" y="278597"/>
                  <a:pt x="1270213" y="279272"/>
                </a:cubicBezTo>
                <a:lnTo>
                  <a:pt x="1208828" y="279272"/>
                </a:lnTo>
                <a:cubicBezTo>
                  <a:pt x="1200733" y="279272"/>
                  <a:pt x="1193312" y="274550"/>
                  <a:pt x="1189939" y="267804"/>
                </a:cubicBezTo>
                <a:lnTo>
                  <a:pt x="1055701" y="10793"/>
                </a:lnTo>
                <a:cubicBezTo>
                  <a:pt x="1055026" y="9444"/>
                  <a:pt x="1056375" y="7420"/>
                  <a:pt x="1057724" y="7420"/>
                </a:cubicBezTo>
                <a:lnTo>
                  <a:pt x="1126530" y="7420"/>
                </a:lnTo>
                <a:cubicBezTo>
                  <a:pt x="1130577" y="7420"/>
                  <a:pt x="1133951" y="9444"/>
                  <a:pt x="1135299" y="12816"/>
                </a:cubicBezTo>
                <a:lnTo>
                  <a:pt x="1236485" y="216537"/>
                </a:lnTo>
                <a:lnTo>
                  <a:pt x="1336996" y="12142"/>
                </a:lnTo>
                <a:cubicBezTo>
                  <a:pt x="1338345" y="8770"/>
                  <a:pt x="1341717" y="6746"/>
                  <a:pt x="1345765" y="6746"/>
                </a:cubicBezTo>
                <a:close/>
                <a:moveTo>
                  <a:pt x="503228" y="0"/>
                </a:moveTo>
                <a:cubicBezTo>
                  <a:pt x="603064" y="0"/>
                  <a:pt x="688735" y="38451"/>
                  <a:pt x="688060" y="143009"/>
                </a:cubicBezTo>
                <a:cubicBezTo>
                  <a:pt x="688060" y="250266"/>
                  <a:pt x="597668" y="286017"/>
                  <a:pt x="503228" y="286017"/>
                </a:cubicBezTo>
                <a:cubicBezTo>
                  <a:pt x="404067" y="286017"/>
                  <a:pt x="317047" y="247567"/>
                  <a:pt x="317047" y="143009"/>
                </a:cubicBezTo>
                <a:cubicBezTo>
                  <a:pt x="317047" y="37776"/>
                  <a:pt x="406091" y="0"/>
                  <a:pt x="503228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 anchor="ctr" anchorCtr="0">
            <a:noAutofit/>
          </a:bodyPr>
          <a:lstStyle>
            <a:lvl1pPr algn="ctr"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8" name="Espace réservé pour une image  10">
            <a:extLst>
              <a:ext uri="{FF2B5EF4-FFF2-40B4-BE49-F238E27FC236}">
                <a16:creationId xmlns:a16="http://schemas.microsoft.com/office/drawing/2014/main" id="{91F52BF1-5ECF-46AD-189A-3282658F501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-600" y="0"/>
            <a:ext cx="12193200" cy="6858000"/>
          </a:xfrm>
          <a:solidFill>
            <a:schemeClr val="bg1">
              <a:lumMod val="95000"/>
            </a:schemeClr>
          </a:solidFill>
        </p:spPr>
        <p:txBody>
          <a:bodyPr tIns="1260000"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0">
                <a:solidFill>
                  <a:schemeClr val="tx1"/>
                </a:solidFill>
                <a:latin typeface="Apax-Bold" panose="020B0004020202020204" pitchFamily="34" charset="0"/>
              </a:defRPr>
            </a:lvl1pPr>
          </a:lstStyle>
          <a:p>
            <a:r>
              <a:rPr lang="en-GB" noProof="0"/>
              <a:t>Select the icon to insert a picture then place the visual into background position (Right click with the mouse / Send to back)</a:t>
            </a:r>
          </a:p>
        </p:txBody>
      </p:sp>
    </p:spTree>
    <p:extLst>
      <p:ext uri="{BB962C8B-B14F-4D97-AF65-F5344CB8AC3E}">
        <p14:creationId xmlns:p14="http://schemas.microsoft.com/office/powerpoint/2010/main" val="33014999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imple tex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27FF88-C6DE-C865-341A-64A0461C04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GB"/>
              <a:t>Title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83257535-D70E-23DC-73FE-5FF241378D7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918000" y="1555200"/>
            <a:ext cx="10357200" cy="4266000"/>
          </a:xfr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r>
              <a:rPr lang="en-US"/>
              <a:t>Title one line</a:t>
            </a:r>
          </a:p>
          <a:p>
            <a:pPr lvl="1"/>
            <a:r>
              <a:rPr lang="en-GB" noProof="0"/>
              <a:t>Text level 2</a:t>
            </a:r>
          </a:p>
          <a:p>
            <a:pPr lvl="2"/>
            <a:r>
              <a:rPr lang="en-GB" noProof="0"/>
              <a:t>Text level 3</a:t>
            </a:r>
          </a:p>
          <a:p>
            <a:pPr lvl="3"/>
            <a:r>
              <a:rPr lang="en-GB" noProof="0"/>
              <a:t>Text level 4</a:t>
            </a:r>
          </a:p>
          <a:p>
            <a:pPr lvl="4"/>
            <a:r>
              <a:rPr lang="en-GB" noProof="0"/>
              <a:t>Text level 5</a:t>
            </a:r>
          </a:p>
        </p:txBody>
      </p:sp>
      <p:sp>
        <p:nvSpPr>
          <p:cNvPr id="3" name="Espace réservé du texte 14">
            <a:extLst>
              <a:ext uri="{FF2B5EF4-FFF2-40B4-BE49-F238E27FC236}">
                <a16:creationId xmlns:a16="http://schemas.microsoft.com/office/drawing/2014/main" id="{74DA7398-79C4-A3CD-723C-2EAECBE9AD2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917400" y="721080"/>
            <a:ext cx="10357200" cy="407651"/>
          </a:xfrm>
        </p:spPr>
        <p:txBody>
          <a:bodyPr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2"/>
                </a:solidFill>
                <a:latin typeface="+mn-lt"/>
              </a:defRPr>
            </a:lvl1pPr>
            <a:lvl2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2pPr>
            <a:lvl3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3pPr>
            <a:lvl4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4pPr>
            <a:lvl5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5pPr>
            <a:lvl6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6pPr>
            <a:lvl7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7pPr>
            <a:lvl8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8pPr>
            <a:lvl9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8297813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nov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aphic 24">
            <a:extLst>
              <a:ext uri="{FF2B5EF4-FFF2-40B4-BE49-F238E27FC236}">
                <a16:creationId xmlns:a16="http://schemas.microsoft.com/office/drawing/2014/main" id="{E3F573E0-6227-2943-EAC6-70CD6F20838E}"/>
              </a:ext>
            </a:extLst>
          </p:cNvPr>
          <p:cNvSpPr/>
          <p:nvPr userDrawn="1"/>
        </p:nvSpPr>
        <p:spPr>
          <a:xfrm>
            <a:off x="8081612" y="3368957"/>
            <a:ext cx="3288253" cy="2699334"/>
          </a:xfrm>
          <a:custGeom>
            <a:avLst/>
            <a:gdLst>
              <a:gd name="connsiteX0" fmla="*/ 0 w 4525041"/>
              <a:gd name="connsiteY0" fmla="*/ 2579561 h 3838003"/>
              <a:gd name="connsiteX1" fmla="*/ 286 w 4525041"/>
              <a:gd name="connsiteY1" fmla="*/ 2622423 h 3838003"/>
              <a:gd name="connsiteX2" fmla="*/ 1143 w 4525041"/>
              <a:gd name="connsiteY2" fmla="*/ 2664619 h 3838003"/>
              <a:gd name="connsiteX3" fmla="*/ 2572 w 4525041"/>
              <a:gd name="connsiteY3" fmla="*/ 2706243 h 3838003"/>
              <a:gd name="connsiteX4" fmla="*/ 4572 w 4525041"/>
              <a:gd name="connsiteY4" fmla="*/ 2747201 h 3838003"/>
              <a:gd name="connsiteX5" fmla="*/ 7239 w 4525041"/>
              <a:gd name="connsiteY5" fmla="*/ 2787491 h 3838003"/>
              <a:gd name="connsiteX6" fmla="*/ 10573 w 4525041"/>
              <a:gd name="connsiteY6" fmla="*/ 2827115 h 3838003"/>
              <a:gd name="connsiteX7" fmla="*/ 14573 w 4525041"/>
              <a:gd name="connsiteY7" fmla="*/ 2866073 h 3838003"/>
              <a:gd name="connsiteX8" fmla="*/ 19336 w 4525041"/>
              <a:gd name="connsiteY8" fmla="*/ 2904363 h 3838003"/>
              <a:gd name="connsiteX9" fmla="*/ 24955 w 4525041"/>
              <a:gd name="connsiteY9" fmla="*/ 2941891 h 3838003"/>
              <a:gd name="connsiteX10" fmla="*/ 31337 w 4525041"/>
              <a:gd name="connsiteY10" fmla="*/ 2978753 h 3838003"/>
              <a:gd name="connsiteX11" fmla="*/ 38576 w 4525041"/>
              <a:gd name="connsiteY11" fmla="*/ 3014853 h 3838003"/>
              <a:gd name="connsiteX12" fmla="*/ 46673 w 4525041"/>
              <a:gd name="connsiteY12" fmla="*/ 3050191 h 3838003"/>
              <a:gd name="connsiteX13" fmla="*/ 55721 w 4525041"/>
              <a:gd name="connsiteY13" fmla="*/ 3084766 h 3838003"/>
              <a:gd name="connsiteX14" fmla="*/ 65723 w 4525041"/>
              <a:gd name="connsiteY14" fmla="*/ 3118580 h 3838003"/>
              <a:gd name="connsiteX15" fmla="*/ 76676 w 4525041"/>
              <a:gd name="connsiteY15" fmla="*/ 3151632 h 3838003"/>
              <a:gd name="connsiteX16" fmla="*/ 88678 w 4525041"/>
              <a:gd name="connsiteY16" fmla="*/ 3183827 h 3838003"/>
              <a:gd name="connsiteX17" fmla="*/ 101727 w 4525041"/>
              <a:gd name="connsiteY17" fmla="*/ 3215259 h 3838003"/>
              <a:gd name="connsiteX18" fmla="*/ 115824 w 4525041"/>
              <a:gd name="connsiteY18" fmla="*/ 3245834 h 3838003"/>
              <a:gd name="connsiteX19" fmla="*/ 131064 w 4525041"/>
              <a:gd name="connsiteY19" fmla="*/ 3275553 h 3838003"/>
              <a:gd name="connsiteX20" fmla="*/ 147447 w 4525041"/>
              <a:gd name="connsiteY20" fmla="*/ 3304413 h 3838003"/>
              <a:gd name="connsiteX21" fmla="*/ 165068 w 4525041"/>
              <a:gd name="connsiteY21" fmla="*/ 3332416 h 3838003"/>
              <a:gd name="connsiteX22" fmla="*/ 183833 w 4525041"/>
              <a:gd name="connsiteY22" fmla="*/ 3359563 h 3838003"/>
              <a:gd name="connsiteX23" fmla="*/ 203835 w 4525041"/>
              <a:gd name="connsiteY23" fmla="*/ 3385852 h 3838003"/>
              <a:gd name="connsiteX24" fmla="*/ 225171 w 4525041"/>
              <a:gd name="connsiteY24" fmla="*/ 3411188 h 3838003"/>
              <a:gd name="connsiteX25" fmla="*/ 247841 w 4525041"/>
              <a:gd name="connsiteY25" fmla="*/ 3435668 h 3838003"/>
              <a:gd name="connsiteX26" fmla="*/ 271844 w 4525041"/>
              <a:gd name="connsiteY26" fmla="*/ 3459195 h 3838003"/>
              <a:gd name="connsiteX27" fmla="*/ 297275 w 4525041"/>
              <a:gd name="connsiteY27" fmla="*/ 3481769 h 3838003"/>
              <a:gd name="connsiteX28" fmla="*/ 324136 w 4525041"/>
              <a:gd name="connsiteY28" fmla="*/ 3503390 h 3838003"/>
              <a:gd name="connsiteX29" fmla="*/ 352425 w 4525041"/>
              <a:gd name="connsiteY29" fmla="*/ 3523964 h 3838003"/>
              <a:gd name="connsiteX30" fmla="*/ 382143 w 4525041"/>
              <a:gd name="connsiteY30" fmla="*/ 3543586 h 3838003"/>
              <a:gd name="connsiteX31" fmla="*/ 408718 w 4525041"/>
              <a:gd name="connsiteY31" fmla="*/ 3559397 h 3838003"/>
              <a:gd name="connsiteX32" fmla="*/ 436531 w 4525041"/>
              <a:gd name="connsiteY32" fmla="*/ 3574256 h 3838003"/>
              <a:gd name="connsiteX33" fmla="*/ 465677 w 4525041"/>
              <a:gd name="connsiteY33" fmla="*/ 3588258 h 3838003"/>
              <a:gd name="connsiteX34" fmla="*/ 496062 w 4525041"/>
              <a:gd name="connsiteY34" fmla="*/ 3601403 h 3838003"/>
              <a:gd name="connsiteX35" fmla="*/ 527685 w 4525041"/>
              <a:gd name="connsiteY35" fmla="*/ 3613595 h 3838003"/>
              <a:gd name="connsiteX36" fmla="*/ 560642 w 4525041"/>
              <a:gd name="connsiteY36" fmla="*/ 3625024 h 3838003"/>
              <a:gd name="connsiteX37" fmla="*/ 594836 w 4525041"/>
              <a:gd name="connsiteY37" fmla="*/ 3635597 h 3838003"/>
              <a:gd name="connsiteX38" fmla="*/ 630365 w 4525041"/>
              <a:gd name="connsiteY38" fmla="*/ 3645313 h 3838003"/>
              <a:gd name="connsiteX39" fmla="*/ 667131 w 4525041"/>
              <a:gd name="connsiteY39" fmla="*/ 3654266 h 3838003"/>
              <a:gd name="connsiteX40" fmla="*/ 705231 w 4525041"/>
              <a:gd name="connsiteY40" fmla="*/ 3662458 h 3838003"/>
              <a:gd name="connsiteX41" fmla="*/ 744665 w 4525041"/>
              <a:gd name="connsiteY41" fmla="*/ 3669887 h 3838003"/>
              <a:gd name="connsiteX42" fmla="*/ 785336 w 4525041"/>
              <a:gd name="connsiteY42" fmla="*/ 3676555 h 3838003"/>
              <a:gd name="connsiteX43" fmla="*/ 827342 w 4525041"/>
              <a:gd name="connsiteY43" fmla="*/ 3682556 h 3838003"/>
              <a:gd name="connsiteX44" fmla="*/ 870680 w 4525041"/>
              <a:gd name="connsiteY44" fmla="*/ 3687795 h 3838003"/>
              <a:gd name="connsiteX45" fmla="*/ 897827 w 4525041"/>
              <a:gd name="connsiteY45" fmla="*/ 3690557 h 3838003"/>
              <a:gd name="connsiteX46" fmla="*/ 948119 w 4525041"/>
              <a:gd name="connsiteY46" fmla="*/ 3694081 h 3838003"/>
              <a:gd name="connsiteX47" fmla="*/ 4525042 w 4525041"/>
              <a:gd name="connsiteY47" fmla="*/ 3838004 h 3838003"/>
              <a:gd name="connsiteX48" fmla="*/ 4525042 w 4525041"/>
              <a:gd name="connsiteY48" fmla="*/ 0 h 3838003"/>
              <a:gd name="connsiteX49" fmla="*/ 0 w 4525041"/>
              <a:gd name="connsiteY49" fmla="*/ 0 h 3838003"/>
              <a:gd name="connsiteX50" fmla="*/ 0 w 4525041"/>
              <a:gd name="connsiteY50" fmla="*/ 2579561 h 383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4525041" h="3838003">
                <a:moveTo>
                  <a:pt x="0" y="2579561"/>
                </a:moveTo>
                <a:lnTo>
                  <a:pt x="286" y="2622423"/>
                </a:lnTo>
                <a:lnTo>
                  <a:pt x="1143" y="2664619"/>
                </a:lnTo>
                <a:lnTo>
                  <a:pt x="2572" y="2706243"/>
                </a:lnTo>
                <a:lnTo>
                  <a:pt x="4572" y="2747201"/>
                </a:lnTo>
                <a:lnTo>
                  <a:pt x="7239" y="2787491"/>
                </a:lnTo>
                <a:lnTo>
                  <a:pt x="10573" y="2827115"/>
                </a:lnTo>
                <a:lnTo>
                  <a:pt x="14573" y="2866073"/>
                </a:lnTo>
                <a:lnTo>
                  <a:pt x="19336" y="2904363"/>
                </a:lnTo>
                <a:lnTo>
                  <a:pt x="24955" y="2941891"/>
                </a:lnTo>
                <a:lnTo>
                  <a:pt x="31337" y="2978753"/>
                </a:lnTo>
                <a:lnTo>
                  <a:pt x="38576" y="3014853"/>
                </a:lnTo>
                <a:lnTo>
                  <a:pt x="46673" y="3050191"/>
                </a:lnTo>
                <a:lnTo>
                  <a:pt x="55721" y="3084766"/>
                </a:lnTo>
                <a:lnTo>
                  <a:pt x="65723" y="3118580"/>
                </a:lnTo>
                <a:lnTo>
                  <a:pt x="76676" y="3151632"/>
                </a:lnTo>
                <a:lnTo>
                  <a:pt x="88678" y="3183827"/>
                </a:lnTo>
                <a:lnTo>
                  <a:pt x="101727" y="3215259"/>
                </a:lnTo>
                <a:lnTo>
                  <a:pt x="115824" y="3245834"/>
                </a:lnTo>
                <a:lnTo>
                  <a:pt x="131064" y="3275553"/>
                </a:lnTo>
                <a:lnTo>
                  <a:pt x="147447" y="3304413"/>
                </a:lnTo>
                <a:lnTo>
                  <a:pt x="165068" y="3332416"/>
                </a:lnTo>
                <a:lnTo>
                  <a:pt x="183833" y="3359563"/>
                </a:lnTo>
                <a:lnTo>
                  <a:pt x="203835" y="3385852"/>
                </a:lnTo>
                <a:lnTo>
                  <a:pt x="225171" y="3411188"/>
                </a:lnTo>
                <a:lnTo>
                  <a:pt x="247841" y="3435668"/>
                </a:lnTo>
                <a:lnTo>
                  <a:pt x="271844" y="3459195"/>
                </a:lnTo>
                <a:lnTo>
                  <a:pt x="297275" y="3481769"/>
                </a:lnTo>
                <a:lnTo>
                  <a:pt x="324136" y="3503390"/>
                </a:lnTo>
                <a:lnTo>
                  <a:pt x="352425" y="3523964"/>
                </a:lnTo>
                <a:lnTo>
                  <a:pt x="382143" y="3543586"/>
                </a:lnTo>
                <a:lnTo>
                  <a:pt x="408718" y="3559397"/>
                </a:lnTo>
                <a:lnTo>
                  <a:pt x="436531" y="3574256"/>
                </a:lnTo>
                <a:lnTo>
                  <a:pt x="465677" y="3588258"/>
                </a:lnTo>
                <a:lnTo>
                  <a:pt x="496062" y="3601403"/>
                </a:lnTo>
                <a:lnTo>
                  <a:pt x="527685" y="3613595"/>
                </a:lnTo>
                <a:lnTo>
                  <a:pt x="560642" y="3625024"/>
                </a:lnTo>
                <a:lnTo>
                  <a:pt x="594836" y="3635597"/>
                </a:lnTo>
                <a:lnTo>
                  <a:pt x="630365" y="3645313"/>
                </a:lnTo>
                <a:lnTo>
                  <a:pt x="667131" y="3654266"/>
                </a:lnTo>
                <a:lnTo>
                  <a:pt x="705231" y="3662458"/>
                </a:lnTo>
                <a:lnTo>
                  <a:pt x="744665" y="3669887"/>
                </a:lnTo>
                <a:lnTo>
                  <a:pt x="785336" y="3676555"/>
                </a:lnTo>
                <a:lnTo>
                  <a:pt x="827342" y="3682556"/>
                </a:lnTo>
                <a:lnTo>
                  <a:pt x="870680" y="3687795"/>
                </a:lnTo>
                <a:lnTo>
                  <a:pt x="897827" y="3690557"/>
                </a:lnTo>
                <a:cubicBezTo>
                  <a:pt x="914495" y="3692271"/>
                  <a:pt x="931259" y="3693414"/>
                  <a:pt x="948119" y="3694081"/>
                </a:cubicBezTo>
                <a:lnTo>
                  <a:pt x="4525042" y="3838004"/>
                </a:lnTo>
                <a:lnTo>
                  <a:pt x="4525042" y="0"/>
                </a:lnTo>
                <a:lnTo>
                  <a:pt x="0" y="0"/>
                </a:lnTo>
                <a:lnTo>
                  <a:pt x="0" y="2579561"/>
                </a:lnTo>
                <a:close/>
              </a:path>
            </a:pathLst>
          </a:custGeom>
          <a:gradFill flip="none" rotWithShape="1">
            <a:gsLst>
              <a:gs pos="70000">
                <a:srgbClr val="F0F2FB">
                  <a:alpha val="0"/>
                </a:srgbClr>
              </a:gs>
              <a:gs pos="20000">
                <a:srgbClr val="E9EAEF"/>
              </a:gs>
            </a:gsLst>
            <a:path path="circle">
              <a:fillToRect t="100000" r="100000"/>
            </a:path>
            <a:tileRect l="-100000" b="-100000"/>
          </a:gradFill>
          <a:ln w="6350" cap="flat">
            <a:gradFill flip="none" rotWithShape="1">
              <a:gsLst>
                <a:gs pos="25000">
                  <a:srgbClr val="00A9EB"/>
                </a:gs>
                <a:gs pos="50000">
                  <a:schemeClr val="bg1">
                    <a:alpha val="0"/>
                  </a:schemeClr>
                </a:gs>
                <a:gs pos="0">
                  <a:schemeClr val="accent1"/>
                </a:gs>
              </a:gsLst>
              <a:lin ang="18900000" scaled="1"/>
              <a:tileRect/>
            </a:gradFill>
            <a:prstDash val="solid"/>
            <a:miter/>
          </a:ln>
          <a:effectLst>
            <a:outerShdw blurRad="457200" dist="127000" dir="7140000" algn="tr" rotWithShape="0">
              <a:schemeClr val="tx1">
                <a:alpha val="21000"/>
              </a:schemeClr>
            </a:outerShdw>
          </a:effectLst>
        </p:spPr>
        <p:txBody>
          <a:bodyPr rtlCol="0" anchor="ctr"/>
          <a:lstStyle/>
          <a:p>
            <a:endParaRPr lang="en-US">
              <a:solidFill>
                <a:srgbClr val="171616"/>
              </a:solidFill>
              <a:latin typeface="Arial"/>
            </a:endParaRPr>
          </a:p>
        </p:txBody>
      </p:sp>
      <p:sp>
        <p:nvSpPr>
          <p:cNvPr id="11" name="Graphic 24">
            <a:extLst>
              <a:ext uri="{FF2B5EF4-FFF2-40B4-BE49-F238E27FC236}">
                <a16:creationId xmlns:a16="http://schemas.microsoft.com/office/drawing/2014/main" id="{2CECA121-82E3-B0C0-6ED8-F6FFF722350C}"/>
              </a:ext>
            </a:extLst>
          </p:cNvPr>
          <p:cNvSpPr/>
          <p:nvPr userDrawn="1"/>
        </p:nvSpPr>
        <p:spPr>
          <a:xfrm>
            <a:off x="378691" y="3368958"/>
            <a:ext cx="3122333" cy="2699334"/>
          </a:xfrm>
          <a:custGeom>
            <a:avLst/>
            <a:gdLst>
              <a:gd name="connsiteX0" fmla="*/ 0 w 4525041"/>
              <a:gd name="connsiteY0" fmla="*/ 2579561 h 3838003"/>
              <a:gd name="connsiteX1" fmla="*/ 286 w 4525041"/>
              <a:gd name="connsiteY1" fmla="*/ 2622423 h 3838003"/>
              <a:gd name="connsiteX2" fmla="*/ 1143 w 4525041"/>
              <a:gd name="connsiteY2" fmla="*/ 2664619 h 3838003"/>
              <a:gd name="connsiteX3" fmla="*/ 2572 w 4525041"/>
              <a:gd name="connsiteY3" fmla="*/ 2706243 h 3838003"/>
              <a:gd name="connsiteX4" fmla="*/ 4572 w 4525041"/>
              <a:gd name="connsiteY4" fmla="*/ 2747201 h 3838003"/>
              <a:gd name="connsiteX5" fmla="*/ 7239 w 4525041"/>
              <a:gd name="connsiteY5" fmla="*/ 2787491 h 3838003"/>
              <a:gd name="connsiteX6" fmla="*/ 10573 w 4525041"/>
              <a:gd name="connsiteY6" fmla="*/ 2827115 h 3838003"/>
              <a:gd name="connsiteX7" fmla="*/ 14573 w 4525041"/>
              <a:gd name="connsiteY7" fmla="*/ 2866073 h 3838003"/>
              <a:gd name="connsiteX8" fmla="*/ 19336 w 4525041"/>
              <a:gd name="connsiteY8" fmla="*/ 2904363 h 3838003"/>
              <a:gd name="connsiteX9" fmla="*/ 24955 w 4525041"/>
              <a:gd name="connsiteY9" fmla="*/ 2941891 h 3838003"/>
              <a:gd name="connsiteX10" fmla="*/ 31337 w 4525041"/>
              <a:gd name="connsiteY10" fmla="*/ 2978753 h 3838003"/>
              <a:gd name="connsiteX11" fmla="*/ 38576 w 4525041"/>
              <a:gd name="connsiteY11" fmla="*/ 3014853 h 3838003"/>
              <a:gd name="connsiteX12" fmla="*/ 46673 w 4525041"/>
              <a:gd name="connsiteY12" fmla="*/ 3050191 h 3838003"/>
              <a:gd name="connsiteX13" fmla="*/ 55721 w 4525041"/>
              <a:gd name="connsiteY13" fmla="*/ 3084766 h 3838003"/>
              <a:gd name="connsiteX14" fmla="*/ 65723 w 4525041"/>
              <a:gd name="connsiteY14" fmla="*/ 3118580 h 3838003"/>
              <a:gd name="connsiteX15" fmla="*/ 76676 w 4525041"/>
              <a:gd name="connsiteY15" fmla="*/ 3151632 h 3838003"/>
              <a:gd name="connsiteX16" fmla="*/ 88678 w 4525041"/>
              <a:gd name="connsiteY16" fmla="*/ 3183827 h 3838003"/>
              <a:gd name="connsiteX17" fmla="*/ 101727 w 4525041"/>
              <a:gd name="connsiteY17" fmla="*/ 3215259 h 3838003"/>
              <a:gd name="connsiteX18" fmla="*/ 115824 w 4525041"/>
              <a:gd name="connsiteY18" fmla="*/ 3245834 h 3838003"/>
              <a:gd name="connsiteX19" fmla="*/ 131064 w 4525041"/>
              <a:gd name="connsiteY19" fmla="*/ 3275553 h 3838003"/>
              <a:gd name="connsiteX20" fmla="*/ 147447 w 4525041"/>
              <a:gd name="connsiteY20" fmla="*/ 3304413 h 3838003"/>
              <a:gd name="connsiteX21" fmla="*/ 165068 w 4525041"/>
              <a:gd name="connsiteY21" fmla="*/ 3332416 h 3838003"/>
              <a:gd name="connsiteX22" fmla="*/ 183833 w 4525041"/>
              <a:gd name="connsiteY22" fmla="*/ 3359563 h 3838003"/>
              <a:gd name="connsiteX23" fmla="*/ 203835 w 4525041"/>
              <a:gd name="connsiteY23" fmla="*/ 3385852 h 3838003"/>
              <a:gd name="connsiteX24" fmla="*/ 225171 w 4525041"/>
              <a:gd name="connsiteY24" fmla="*/ 3411188 h 3838003"/>
              <a:gd name="connsiteX25" fmla="*/ 247841 w 4525041"/>
              <a:gd name="connsiteY25" fmla="*/ 3435668 h 3838003"/>
              <a:gd name="connsiteX26" fmla="*/ 271844 w 4525041"/>
              <a:gd name="connsiteY26" fmla="*/ 3459195 h 3838003"/>
              <a:gd name="connsiteX27" fmla="*/ 297275 w 4525041"/>
              <a:gd name="connsiteY27" fmla="*/ 3481769 h 3838003"/>
              <a:gd name="connsiteX28" fmla="*/ 324136 w 4525041"/>
              <a:gd name="connsiteY28" fmla="*/ 3503390 h 3838003"/>
              <a:gd name="connsiteX29" fmla="*/ 352425 w 4525041"/>
              <a:gd name="connsiteY29" fmla="*/ 3523964 h 3838003"/>
              <a:gd name="connsiteX30" fmla="*/ 382143 w 4525041"/>
              <a:gd name="connsiteY30" fmla="*/ 3543586 h 3838003"/>
              <a:gd name="connsiteX31" fmla="*/ 408718 w 4525041"/>
              <a:gd name="connsiteY31" fmla="*/ 3559397 h 3838003"/>
              <a:gd name="connsiteX32" fmla="*/ 436531 w 4525041"/>
              <a:gd name="connsiteY32" fmla="*/ 3574256 h 3838003"/>
              <a:gd name="connsiteX33" fmla="*/ 465677 w 4525041"/>
              <a:gd name="connsiteY33" fmla="*/ 3588258 h 3838003"/>
              <a:gd name="connsiteX34" fmla="*/ 496062 w 4525041"/>
              <a:gd name="connsiteY34" fmla="*/ 3601403 h 3838003"/>
              <a:gd name="connsiteX35" fmla="*/ 527685 w 4525041"/>
              <a:gd name="connsiteY35" fmla="*/ 3613595 h 3838003"/>
              <a:gd name="connsiteX36" fmla="*/ 560642 w 4525041"/>
              <a:gd name="connsiteY36" fmla="*/ 3625024 h 3838003"/>
              <a:gd name="connsiteX37" fmla="*/ 594836 w 4525041"/>
              <a:gd name="connsiteY37" fmla="*/ 3635597 h 3838003"/>
              <a:gd name="connsiteX38" fmla="*/ 630365 w 4525041"/>
              <a:gd name="connsiteY38" fmla="*/ 3645313 h 3838003"/>
              <a:gd name="connsiteX39" fmla="*/ 667131 w 4525041"/>
              <a:gd name="connsiteY39" fmla="*/ 3654266 h 3838003"/>
              <a:gd name="connsiteX40" fmla="*/ 705231 w 4525041"/>
              <a:gd name="connsiteY40" fmla="*/ 3662458 h 3838003"/>
              <a:gd name="connsiteX41" fmla="*/ 744665 w 4525041"/>
              <a:gd name="connsiteY41" fmla="*/ 3669887 h 3838003"/>
              <a:gd name="connsiteX42" fmla="*/ 785336 w 4525041"/>
              <a:gd name="connsiteY42" fmla="*/ 3676555 h 3838003"/>
              <a:gd name="connsiteX43" fmla="*/ 827342 w 4525041"/>
              <a:gd name="connsiteY43" fmla="*/ 3682556 h 3838003"/>
              <a:gd name="connsiteX44" fmla="*/ 870680 w 4525041"/>
              <a:gd name="connsiteY44" fmla="*/ 3687795 h 3838003"/>
              <a:gd name="connsiteX45" fmla="*/ 897827 w 4525041"/>
              <a:gd name="connsiteY45" fmla="*/ 3690557 h 3838003"/>
              <a:gd name="connsiteX46" fmla="*/ 948119 w 4525041"/>
              <a:gd name="connsiteY46" fmla="*/ 3694081 h 3838003"/>
              <a:gd name="connsiteX47" fmla="*/ 4525042 w 4525041"/>
              <a:gd name="connsiteY47" fmla="*/ 3838004 h 3838003"/>
              <a:gd name="connsiteX48" fmla="*/ 4525042 w 4525041"/>
              <a:gd name="connsiteY48" fmla="*/ 0 h 3838003"/>
              <a:gd name="connsiteX49" fmla="*/ 0 w 4525041"/>
              <a:gd name="connsiteY49" fmla="*/ 0 h 3838003"/>
              <a:gd name="connsiteX50" fmla="*/ 0 w 4525041"/>
              <a:gd name="connsiteY50" fmla="*/ 2579561 h 383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4525041" h="3838003">
                <a:moveTo>
                  <a:pt x="0" y="2579561"/>
                </a:moveTo>
                <a:lnTo>
                  <a:pt x="286" y="2622423"/>
                </a:lnTo>
                <a:lnTo>
                  <a:pt x="1143" y="2664619"/>
                </a:lnTo>
                <a:lnTo>
                  <a:pt x="2572" y="2706243"/>
                </a:lnTo>
                <a:lnTo>
                  <a:pt x="4572" y="2747201"/>
                </a:lnTo>
                <a:lnTo>
                  <a:pt x="7239" y="2787491"/>
                </a:lnTo>
                <a:lnTo>
                  <a:pt x="10573" y="2827115"/>
                </a:lnTo>
                <a:lnTo>
                  <a:pt x="14573" y="2866073"/>
                </a:lnTo>
                <a:lnTo>
                  <a:pt x="19336" y="2904363"/>
                </a:lnTo>
                <a:lnTo>
                  <a:pt x="24955" y="2941891"/>
                </a:lnTo>
                <a:lnTo>
                  <a:pt x="31337" y="2978753"/>
                </a:lnTo>
                <a:lnTo>
                  <a:pt x="38576" y="3014853"/>
                </a:lnTo>
                <a:lnTo>
                  <a:pt x="46673" y="3050191"/>
                </a:lnTo>
                <a:lnTo>
                  <a:pt x="55721" y="3084766"/>
                </a:lnTo>
                <a:lnTo>
                  <a:pt x="65723" y="3118580"/>
                </a:lnTo>
                <a:lnTo>
                  <a:pt x="76676" y="3151632"/>
                </a:lnTo>
                <a:lnTo>
                  <a:pt x="88678" y="3183827"/>
                </a:lnTo>
                <a:lnTo>
                  <a:pt x="101727" y="3215259"/>
                </a:lnTo>
                <a:lnTo>
                  <a:pt x="115824" y="3245834"/>
                </a:lnTo>
                <a:lnTo>
                  <a:pt x="131064" y="3275553"/>
                </a:lnTo>
                <a:lnTo>
                  <a:pt x="147447" y="3304413"/>
                </a:lnTo>
                <a:lnTo>
                  <a:pt x="165068" y="3332416"/>
                </a:lnTo>
                <a:lnTo>
                  <a:pt x="183833" y="3359563"/>
                </a:lnTo>
                <a:lnTo>
                  <a:pt x="203835" y="3385852"/>
                </a:lnTo>
                <a:lnTo>
                  <a:pt x="225171" y="3411188"/>
                </a:lnTo>
                <a:lnTo>
                  <a:pt x="247841" y="3435668"/>
                </a:lnTo>
                <a:lnTo>
                  <a:pt x="271844" y="3459195"/>
                </a:lnTo>
                <a:lnTo>
                  <a:pt x="297275" y="3481769"/>
                </a:lnTo>
                <a:lnTo>
                  <a:pt x="324136" y="3503390"/>
                </a:lnTo>
                <a:lnTo>
                  <a:pt x="352425" y="3523964"/>
                </a:lnTo>
                <a:lnTo>
                  <a:pt x="382143" y="3543586"/>
                </a:lnTo>
                <a:lnTo>
                  <a:pt x="408718" y="3559397"/>
                </a:lnTo>
                <a:lnTo>
                  <a:pt x="436531" y="3574256"/>
                </a:lnTo>
                <a:lnTo>
                  <a:pt x="465677" y="3588258"/>
                </a:lnTo>
                <a:lnTo>
                  <a:pt x="496062" y="3601403"/>
                </a:lnTo>
                <a:lnTo>
                  <a:pt x="527685" y="3613595"/>
                </a:lnTo>
                <a:lnTo>
                  <a:pt x="560642" y="3625024"/>
                </a:lnTo>
                <a:lnTo>
                  <a:pt x="594836" y="3635597"/>
                </a:lnTo>
                <a:lnTo>
                  <a:pt x="630365" y="3645313"/>
                </a:lnTo>
                <a:lnTo>
                  <a:pt x="667131" y="3654266"/>
                </a:lnTo>
                <a:lnTo>
                  <a:pt x="705231" y="3662458"/>
                </a:lnTo>
                <a:lnTo>
                  <a:pt x="744665" y="3669887"/>
                </a:lnTo>
                <a:lnTo>
                  <a:pt x="785336" y="3676555"/>
                </a:lnTo>
                <a:lnTo>
                  <a:pt x="827342" y="3682556"/>
                </a:lnTo>
                <a:lnTo>
                  <a:pt x="870680" y="3687795"/>
                </a:lnTo>
                <a:lnTo>
                  <a:pt x="897827" y="3690557"/>
                </a:lnTo>
                <a:cubicBezTo>
                  <a:pt x="914495" y="3692271"/>
                  <a:pt x="931259" y="3693414"/>
                  <a:pt x="948119" y="3694081"/>
                </a:cubicBezTo>
                <a:lnTo>
                  <a:pt x="4525042" y="3838004"/>
                </a:lnTo>
                <a:lnTo>
                  <a:pt x="4525042" y="0"/>
                </a:lnTo>
                <a:lnTo>
                  <a:pt x="0" y="0"/>
                </a:lnTo>
                <a:lnTo>
                  <a:pt x="0" y="2579561"/>
                </a:lnTo>
                <a:close/>
              </a:path>
            </a:pathLst>
          </a:custGeom>
          <a:gradFill flip="none" rotWithShape="1">
            <a:gsLst>
              <a:gs pos="70000">
                <a:srgbClr val="F0F2FB">
                  <a:alpha val="0"/>
                </a:srgbClr>
              </a:gs>
              <a:gs pos="20000">
                <a:srgbClr val="E9EAEF"/>
              </a:gs>
            </a:gsLst>
            <a:path path="circle">
              <a:fillToRect t="100000" r="100000"/>
            </a:path>
            <a:tileRect l="-100000" b="-100000"/>
          </a:gradFill>
          <a:ln w="6350" cap="flat">
            <a:gradFill flip="none" rotWithShape="1">
              <a:gsLst>
                <a:gs pos="25000">
                  <a:srgbClr val="00A9EB"/>
                </a:gs>
                <a:gs pos="50000">
                  <a:schemeClr val="bg1">
                    <a:alpha val="0"/>
                  </a:schemeClr>
                </a:gs>
                <a:gs pos="0">
                  <a:schemeClr val="accent1"/>
                </a:gs>
              </a:gsLst>
              <a:lin ang="18900000" scaled="1"/>
              <a:tileRect/>
            </a:gradFill>
            <a:prstDash val="solid"/>
            <a:miter/>
          </a:ln>
          <a:effectLst>
            <a:outerShdw blurRad="457200" dist="127000" dir="7140000" algn="tr" rotWithShape="0">
              <a:schemeClr val="tx1">
                <a:alpha val="21000"/>
              </a:schemeClr>
            </a:outerShdw>
          </a:effectLst>
        </p:spPr>
        <p:txBody>
          <a:bodyPr rtlCol="0" anchor="ctr"/>
          <a:lstStyle/>
          <a:p>
            <a:endParaRPr lang="en-US">
              <a:solidFill>
                <a:srgbClr val="171616"/>
              </a:solidFill>
              <a:latin typeface="Arial"/>
            </a:endParaRP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31FDD2CD-D48D-01B4-6DAD-ACF0677AB23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0176" y="129872"/>
            <a:ext cx="5582945" cy="747712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2800">
                <a:latin typeface="+mj-lt"/>
              </a:defRPr>
            </a:lvl1pPr>
            <a:lvl5pPr marL="540612" indent="0">
              <a:buNone/>
              <a:defRPr/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74F28705-8D12-DF9A-78C0-7961AE5378C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4291" y="1490663"/>
            <a:ext cx="5565482" cy="1741487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Description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E2C1867-8CE2-8F5D-683A-5C96249E00D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9180" y="3368957"/>
            <a:ext cx="2340000" cy="2560320"/>
          </a:xfr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Graphic 24">
            <a:extLst>
              <a:ext uri="{FF2B5EF4-FFF2-40B4-BE49-F238E27FC236}">
                <a16:creationId xmlns:a16="http://schemas.microsoft.com/office/drawing/2014/main" id="{300CC289-FFCC-A855-EF30-4103DBBF4B7C}"/>
              </a:ext>
            </a:extLst>
          </p:cNvPr>
          <p:cNvSpPr/>
          <p:nvPr userDrawn="1"/>
        </p:nvSpPr>
        <p:spPr>
          <a:xfrm>
            <a:off x="4264941" y="3368957"/>
            <a:ext cx="3288254" cy="2699334"/>
          </a:xfrm>
          <a:custGeom>
            <a:avLst/>
            <a:gdLst>
              <a:gd name="connsiteX0" fmla="*/ 0 w 4525041"/>
              <a:gd name="connsiteY0" fmla="*/ 2579561 h 3838003"/>
              <a:gd name="connsiteX1" fmla="*/ 286 w 4525041"/>
              <a:gd name="connsiteY1" fmla="*/ 2622423 h 3838003"/>
              <a:gd name="connsiteX2" fmla="*/ 1143 w 4525041"/>
              <a:gd name="connsiteY2" fmla="*/ 2664619 h 3838003"/>
              <a:gd name="connsiteX3" fmla="*/ 2572 w 4525041"/>
              <a:gd name="connsiteY3" fmla="*/ 2706243 h 3838003"/>
              <a:gd name="connsiteX4" fmla="*/ 4572 w 4525041"/>
              <a:gd name="connsiteY4" fmla="*/ 2747201 h 3838003"/>
              <a:gd name="connsiteX5" fmla="*/ 7239 w 4525041"/>
              <a:gd name="connsiteY5" fmla="*/ 2787491 h 3838003"/>
              <a:gd name="connsiteX6" fmla="*/ 10573 w 4525041"/>
              <a:gd name="connsiteY6" fmla="*/ 2827115 h 3838003"/>
              <a:gd name="connsiteX7" fmla="*/ 14573 w 4525041"/>
              <a:gd name="connsiteY7" fmla="*/ 2866073 h 3838003"/>
              <a:gd name="connsiteX8" fmla="*/ 19336 w 4525041"/>
              <a:gd name="connsiteY8" fmla="*/ 2904363 h 3838003"/>
              <a:gd name="connsiteX9" fmla="*/ 24955 w 4525041"/>
              <a:gd name="connsiteY9" fmla="*/ 2941891 h 3838003"/>
              <a:gd name="connsiteX10" fmla="*/ 31337 w 4525041"/>
              <a:gd name="connsiteY10" fmla="*/ 2978753 h 3838003"/>
              <a:gd name="connsiteX11" fmla="*/ 38576 w 4525041"/>
              <a:gd name="connsiteY11" fmla="*/ 3014853 h 3838003"/>
              <a:gd name="connsiteX12" fmla="*/ 46673 w 4525041"/>
              <a:gd name="connsiteY12" fmla="*/ 3050191 h 3838003"/>
              <a:gd name="connsiteX13" fmla="*/ 55721 w 4525041"/>
              <a:gd name="connsiteY13" fmla="*/ 3084766 h 3838003"/>
              <a:gd name="connsiteX14" fmla="*/ 65723 w 4525041"/>
              <a:gd name="connsiteY14" fmla="*/ 3118580 h 3838003"/>
              <a:gd name="connsiteX15" fmla="*/ 76676 w 4525041"/>
              <a:gd name="connsiteY15" fmla="*/ 3151632 h 3838003"/>
              <a:gd name="connsiteX16" fmla="*/ 88678 w 4525041"/>
              <a:gd name="connsiteY16" fmla="*/ 3183827 h 3838003"/>
              <a:gd name="connsiteX17" fmla="*/ 101727 w 4525041"/>
              <a:gd name="connsiteY17" fmla="*/ 3215259 h 3838003"/>
              <a:gd name="connsiteX18" fmla="*/ 115824 w 4525041"/>
              <a:gd name="connsiteY18" fmla="*/ 3245834 h 3838003"/>
              <a:gd name="connsiteX19" fmla="*/ 131064 w 4525041"/>
              <a:gd name="connsiteY19" fmla="*/ 3275553 h 3838003"/>
              <a:gd name="connsiteX20" fmla="*/ 147447 w 4525041"/>
              <a:gd name="connsiteY20" fmla="*/ 3304413 h 3838003"/>
              <a:gd name="connsiteX21" fmla="*/ 165068 w 4525041"/>
              <a:gd name="connsiteY21" fmla="*/ 3332416 h 3838003"/>
              <a:gd name="connsiteX22" fmla="*/ 183833 w 4525041"/>
              <a:gd name="connsiteY22" fmla="*/ 3359563 h 3838003"/>
              <a:gd name="connsiteX23" fmla="*/ 203835 w 4525041"/>
              <a:gd name="connsiteY23" fmla="*/ 3385852 h 3838003"/>
              <a:gd name="connsiteX24" fmla="*/ 225171 w 4525041"/>
              <a:gd name="connsiteY24" fmla="*/ 3411188 h 3838003"/>
              <a:gd name="connsiteX25" fmla="*/ 247841 w 4525041"/>
              <a:gd name="connsiteY25" fmla="*/ 3435668 h 3838003"/>
              <a:gd name="connsiteX26" fmla="*/ 271844 w 4525041"/>
              <a:gd name="connsiteY26" fmla="*/ 3459195 h 3838003"/>
              <a:gd name="connsiteX27" fmla="*/ 297275 w 4525041"/>
              <a:gd name="connsiteY27" fmla="*/ 3481769 h 3838003"/>
              <a:gd name="connsiteX28" fmla="*/ 324136 w 4525041"/>
              <a:gd name="connsiteY28" fmla="*/ 3503390 h 3838003"/>
              <a:gd name="connsiteX29" fmla="*/ 352425 w 4525041"/>
              <a:gd name="connsiteY29" fmla="*/ 3523964 h 3838003"/>
              <a:gd name="connsiteX30" fmla="*/ 382143 w 4525041"/>
              <a:gd name="connsiteY30" fmla="*/ 3543586 h 3838003"/>
              <a:gd name="connsiteX31" fmla="*/ 408718 w 4525041"/>
              <a:gd name="connsiteY31" fmla="*/ 3559397 h 3838003"/>
              <a:gd name="connsiteX32" fmla="*/ 436531 w 4525041"/>
              <a:gd name="connsiteY32" fmla="*/ 3574256 h 3838003"/>
              <a:gd name="connsiteX33" fmla="*/ 465677 w 4525041"/>
              <a:gd name="connsiteY33" fmla="*/ 3588258 h 3838003"/>
              <a:gd name="connsiteX34" fmla="*/ 496062 w 4525041"/>
              <a:gd name="connsiteY34" fmla="*/ 3601403 h 3838003"/>
              <a:gd name="connsiteX35" fmla="*/ 527685 w 4525041"/>
              <a:gd name="connsiteY35" fmla="*/ 3613595 h 3838003"/>
              <a:gd name="connsiteX36" fmla="*/ 560642 w 4525041"/>
              <a:gd name="connsiteY36" fmla="*/ 3625024 h 3838003"/>
              <a:gd name="connsiteX37" fmla="*/ 594836 w 4525041"/>
              <a:gd name="connsiteY37" fmla="*/ 3635597 h 3838003"/>
              <a:gd name="connsiteX38" fmla="*/ 630365 w 4525041"/>
              <a:gd name="connsiteY38" fmla="*/ 3645313 h 3838003"/>
              <a:gd name="connsiteX39" fmla="*/ 667131 w 4525041"/>
              <a:gd name="connsiteY39" fmla="*/ 3654266 h 3838003"/>
              <a:gd name="connsiteX40" fmla="*/ 705231 w 4525041"/>
              <a:gd name="connsiteY40" fmla="*/ 3662458 h 3838003"/>
              <a:gd name="connsiteX41" fmla="*/ 744665 w 4525041"/>
              <a:gd name="connsiteY41" fmla="*/ 3669887 h 3838003"/>
              <a:gd name="connsiteX42" fmla="*/ 785336 w 4525041"/>
              <a:gd name="connsiteY42" fmla="*/ 3676555 h 3838003"/>
              <a:gd name="connsiteX43" fmla="*/ 827342 w 4525041"/>
              <a:gd name="connsiteY43" fmla="*/ 3682556 h 3838003"/>
              <a:gd name="connsiteX44" fmla="*/ 870680 w 4525041"/>
              <a:gd name="connsiteY44" fmla="*/ 3687795 h 3838003"/>
              <a:gd name="connsiteX45" fmla="*/ 897827 w 4525041"/>
              <a:gd name="connsiteY45" fmla="*/ 3690557 h 3838003"/>
              <a:gd name="connsiteX46" fmla="*/ 948119 w 4525041"/>
              <a:gd name="connsiteY46" fmla="*/ 3694081 h 3838003"/>
              <a:gd name="connsiteX47" fmla="*/ 4525042 w 4525041"/>
              <a:gd name="connsiteY47" fmla="*/ 3838004 h 3838003"/>
              <a:gd name="connsiteX48" fmla="*/ 4525042 w 4525041"/>
              <a:gd name="connsiteY48" fmla="*/ 0 h 3838003"/>
              <a:gd name="connsiteX49" fmla="*/ 0 w 4525041"/>
              <a:gd name="connsiteY49" fmla="*/ 0 h 3838003"/>
              <a:gd name="connsiteX50" fmla="*/ 0 w 4525041"/>
              <a:gd name="connsiteY50" fmla="*/ 2579561 h 383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4525041" h="3838003">
                <a:moveTo>
                  <a:pt x="0" y="2579561"/>
                </a:moveTo>
                <a:lnTo>
                  <a:pt x="286" y="2622423"/>
                </a:lnTo>
                <a:lnTo>
                  <a:pt x="1143" y="2664619"/>
                </a:lnTo>
                <a:lnTo>
                  <a:pt x="2572" y="2706243"/>
                </a:lnTo>
                <a:lnTo>
                  <a:pt x="4572" y="2747201"/>
                </a:lnTo>
                <a:lnTo>
                  <a:pt x="7239" y="2787491"/>
                </a:lnTo>
                <a:lnTo>
                  <a:pt x="10573" y="2827115"/>
                </a:lnTo>
                <a:lnTo>
                  <a:pt x="14573" y="2866073"/>
                </a:lnTo>
                <a:lnTo>
                  <a:pt x="19336" y="2904363"/>
                </a:lnTo>
                <a:lnTo>
                  <a:pt x="24955" y="2941891"/>
                </a:lnTo>
                <a:lnTo>
                  <a:pt x="31337" y="2978753"/>
                </a:lnTo>
                <a:lnTo>
                  <a:pt x="38576" y="3014853"/>
                </a:lnTo>
                <a:lnTo>
                  <a:pt x="46673" y="3050191"/>
                </a:lnTo>
                <a:lnTo>
                  <a:pt x="55721" y="3084766"/>
                </a:lnTo>
                <a:lnTo>
                  <a:pt x="65723" y="3118580"/>
                </a:lnTo>
                <a:lnTo>
                  <a:pt x="76676" y="3151632"/>
                </a:lnTo>
                <a:lnTo>
                  <a:pt x="88678" y="3183827"/>
                </a:lnTo>
                <a:lnTo>
                  <a:pt x="101727" y="3215259"/>
                </a:lnTo>
                <a:lnTo>
                  <a:pt x="115824" y="3245834"/>
                </a:lnTo>
                <a:lnTo>
                  <a:pt x="131064" y="3275553"/>
                </a:lnTo>
                <a:lnTo>
                  <a:pt x="147447" y="3304413"/>
                </a:lnTo>
                <a:lnTo>
                  <a:pt x="165068" y="3332416"/>
                </a:lnTo>
                <a:lnTo>
                  <a:pt x="183833" y="3359563"/>
                </a:lnTo>
                <a:lnTo>
                  <a:pt x="203835" y="3385852"/>
                </a:lnTo>
                <a:lnTo>
                  <a:pt x="225171" y="3411188"/>
                </a:lnTo>
                <a:lnTo>
                  <a:pt x="247841" y="3435668"/>
                </a:lnTo>
                <a:lnTo>
                  <a:pt x="271844" y="3459195"/>
                </a:lnTo>
                <a:lnTo>
                  <a:pt x="297275" y="3481769"/>
                </a:lnTo>
                <a:lnTo>
                  <a:pt x="324136" y="3503390"/>
                </a:lnTo>
                <a:lnTo>
                  <a:pt x="352425" y="3523964"/>
                </a:lnTo>
                <a:lnTo>
                  <a:pt x="382143" y="3543586"/>
                </a:lnTo>
                <a:lnTo>
                  <a:pt x="408718" y="3559397"/>
                </a:lnTo>
                <a:lnTo>
                  <a:pt x="436531" y="3574256"/>
                </a:lnTo>
                <a:lnTo>
                  <a:pt x="465677" y="3588258"/>
                </a:lnTo>
                <a:lnTo>
                  <a:pt x="496062" y="3601403"/>
                </a:lnTo>
                <a:lnTo>
                  <a:pt x="527685" y="3613595"/>
                </a:lnTo>
                <a:lnTo>
                  <a:pt x="560642" y="3625024"/>
                </a:lnTo>
                <a:lnTo>
                  <a:pt x="594836" y="3635597"/>
                </a:lnTo>
                <a:lnTo>
                  <a:pt x="630365" y="3645313"/>
                </a:lnTo>
                <a:lnTo>
                  <a:pt x="667131" y="3654266"/>
                </a:lnTo>
                <a:lnTo>
                  <a:pt x="705231" y="3662458"/>
                </a:lnTo>
                <a:lnTo>
                  <a:pt x="744665" y="3669887"/>
                </a:lnTo>
                <a:lnTo>
                  <a:pt x="785336" y="3676555"/>
                </a:lnTo>
                <a:lnTo>
                  <a:pt x="827342" y="3682556"/>
                </a:lnTo>
                <a:lnTo>
                  <a:pt x="870680" y="3687795"/>
                </a:lnTo>
                <a:lnTo>
                  <a:pt x="897827" y="3690557"/>
                </a:lnTo>
                <a:cubicBezTo>
                  <a:pt x="914495" y="3692271"/>
                  <a:pt x="931259" y="3693414"/>
                  <a:pt x="948119" y="3694081"/>
                </a:cubicBezTo>
                <a:lnTo>
                  <a:pt x="4525042" y="3838004"/>
                </a:lnTo>
                <a:lnTo>
                  <a:pt x="4525042" y="0"/>
                </a:lnTo>
                <a:lnTo>
                  <a:pt x="0" y="0"/>
                </a:lnTo>
                <a:lnTo>
                  <a:pt x="0" y="2579561"/>
                </a:lnTo>
                <a:close/>
              </a:path>
            </a:pathLst>
          </a:custGeom>
          <a:gradFill flip="none" rotWithShape="1">
            <a:gsLst>
              <a:gs pos="70000">
                <a:srgbClr val="F0F2FB">
                  <a:alpha val="0"/>
                </a:srgbClr>
              </a:gs>
              <a:gs pos="20000">
                <a:srgbClr val="E9EAEF"/>
              </a:gs>
            </a:gsLst>
            <a:path path="circle">
              <a:fillToRect t="100000" r="100000"/>
            </a:path>
            <a:tileRect l="-100000" b="-100000"/>
          </a:gradFill>
          <a:ln w="6350" cap="flat">
            <a:gradFill flip="none" rotWithShape="1">
              <a:gsLst>
                <a:gs pos="25000">
                  <a:srgbClr val="00A9EB"/>
                </a:gs>
                <a:gs pos="50000">
                  <a:schemeClr val="bg1">
                    <a:alpha val="0"/>
                  </a:schemeClr>
                </a:gs>
                <a:gs pos="0">
                  <a:schemeClr val="accent1"/>
                </a:gs>
              </a:gsLst>
              <a:lin ang="18900000" scaled="1"/>
              <a:tileRect/>
            </a:gradFill>
            <a:prstDash val="solid"/>
            <a:miter/>
          </a:ln>
          <a:effectLst>
            <a:outerShdw blurRad="457200" dist="127000" dir="7140000" algn="tr" rotWithShape="0">
              <a:schemeClr val="tx1">
                <a:alpha val="21000"/>
              </a:schemeClr>
            </a:outerShdw>
          </a:effectLst>
        </p:spPr>
        <p:txBody>
          <a:bodyPr rtlCol="0" anchor="ctr"/>
          <a:lstStyle/>
          <a:p>
            <a:endParaRPr lang="en-US">
              <a:solidFill>
                <a:srgbClr val="171616"/>
              </a:solidFill>
              <a:latin typeface="Arial"/>
            </a:endParaRP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9DE3D1F-12FA-0ECE-6804-F27135A2A83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509329" y="3368957"/>
            <a:ext cx="2340000" cy="2560320"/>
          </a:xfr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643D4228-F32C-EC66-4FCC-F82443353AF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621318" y="3368957"/>
            <a:ext cx="2340000" cy="2560320"/>
          </a:xfr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63A06A-0DDF-8247-B5C8-3F5A7AF1686A}"/>
              </a:ext>
            </a:extLst>
          </p:cNvPr>
          <p:cNvCxnSpPr>
            <a:cxnSpLocks/>
          </p:cNvCxnSpPr>
          <p:nvPr userDrawn="1"/>
        </p:nvCxnSpPr>
        <p:spPr>
          <a:xfrm flipH="1">
            <a:off x="-200234" y="7054897"/>
            <a:ext cx="1262806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71667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4">
            <a:extLst>
              <a:ext uri="{FF2B5EF4-FFF2-40B4-BE49-F238E27FC236}">
                <a16:creationId xmlns:a16="http://schemas.microsoft.com/office/drawing/2014/main" id="{A6C18EA3-6271-B0C9-95DD-D01947FEAC9B}"/>
              </a:ext>
            </a:extLst>
          </p:cNvPr>
          <p:cNvSpPr txBox="1">
            <a:spLocks/>
          </p:cNvSpPr>
          <p:nvPr userDrawn="1"/>
        </p:nvSpPr>
        <p:spPr bwMode="gray">
          <a:xfrm>
            <a:off x="803412" y="6446416"/>
            <a:ext cx="8244000" cy="14213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de-DE"/>
            </a:defPPr>
            <a:lvl1pPr marL="0" algn="ctr" defTabSz="914400" rtl="0" eaLnBrk="1" latinLnBrk="0" hangingPunct="1">
              <a:defRPr sz="105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>
                <a:solidFill>
                  <a:srgbClr val="0024D3"/>
                </a:solidFill>
                <a:latin typeface="Arial"/>
              </a:rPr>
              <a:t>HELLA Lithuania – HLT – </a:t>
            </a:r>
            <a:r>
              <a:rPr lang="lt-LT" sz="1000">
                <a:solidFill>
                  <a:srgbClr val="0024D3"/>
                </a:solidFill>
                <a:latin typeface="Arial"/>
              </a:rPr>
              <a:t>May</a:t>
            </a:r>
            <a:r>
              <a:rPr lang="en-US" sz="1000">
                <a:solidFill>
                  <a:srgbClr val="0024D3"/>
                </a:solidFill>
                <a:latin typeface="Arial"/>
              </a:rPr>
              <a:t> 2026</a:t>
            </a:r>
          </a:p>
        </p:txBody>
      </p:sp>
      <p:sp>
        <p:nvSpPr>
          <p:cNvPr id="4" name="Espace réservé du numéro de diapositive 22">
            <a:extLst>
              <a:ext uri="{FF2B5EF4-FFF2-40B4-BE49-F238E27FC236}">
                <a16:creationId xmlns:a16="http://schemas.microsoft.com/office/drawing/2014/main" id="{73F3EACE-2E68-E211-FD19-A782580F8963}"/>
              </a:ext>
            </a:extLst>
          </p:cNvPr>
          <p:cNvSpPr txBox="1">
            <a:spLocks/>
          </p:cNvSpPr>
          <p:nvPr userDrawn="1"/>
        </p:nvSpPr>
        <p:spPr bwMode="gray">
          <a:xfrm>
            <a:off x="413249" y="6194703"/>
            <a:ext cx="389412" cy="404812"/>
          </a:xfrm>
          <a:prstGeom prst="rect">
            <a:avLst/>
          </a:prstGeom>
        </p:spPr>
        <p:txBody>
          <a:bodyPr vert="horz" wrap="none" lIns="0" tIns="0" rIns="0" bIns="0" rtlCol="0" anchor="b" anchorCtr="0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05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rgbClr val="0024D3"/>
                </a:solidFill>
                <a:latin typeface="Arial"/>
              </a:rPr>
              <a:t>P.</a:t>
            </a:r>
            <a:fld id="{733122C9-A0B9-462F-8757-0847AD287B63}" type="slidenum">
              <a:rPr lang="en-GB" smtClean="0">
                <a:solidFill>
                  <a:srgbClr val="0024D3"/>
                </a:solidFill>
                <a:latin typeface="Arial"/>
              </a:rPr>
              <a:pPr/>
              <a:t>‹#›</a:t>
            </a:fld>
            <a:endParaRPr lang="en-GB" dirty="0">
              <a:solidFill>
                <a:srgbClr val="0024D3"/>
              </a:solidFill>
              <a:latin typeface="Arial"/>
            </a:endParaRPr>
          </a:p>
        </p:txBody>
      </p:sp>
      <p:sp>
        <p:nvSpPr>
          <p:cNvPr id="6" name="ZoneTexte 9">
            <a:extLst>
              <a:ext uri="{FF2B5EF4-FFF2-40B4-BE49-F238E27FC236}">
                <a16:creationId xmlns:a16="http://schemas.microsoft.com/office/drawing/2014/main" id="{4BAAE18A-3E94-AB32-5C06-773D65E0038B}"/>
              </a:ext>
            </a:extLst>
          </p:cNvPr>
          <p:cNvSpPr txBox="1"/>
          <p:nvPr userDrawn="1"/>
        </p:nvSpPr>
        <p:spPr bwMode="gray">
          <a:xfrm>
            <a:off x="731404" y="6173800"/>
            <a:ext cx="35266" cy="4032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r>
              <a:rPr lang="en-GB" sz="1050" dirty="0">
                <a:solidFill>
                  <a:schemeClr val="tx2"/>
                </a:solidFill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6722955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39">
            <a:extLst>
              <a:ext uri="{FF2B5EF4-FFF2-40B4-BE49-F238E27FC236}">
                <a16:creationId xmlns:a16="http://schemas.microsoft.com/office/drawing/2014/main" id="{D0B299B9-746E-152D-975A-69A32A0944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3169" y="108970"/>
            <a:ext cx="6304923" cy="748703"/>
          </a:xfrm>
        </p:spPr>
        <p:txBody>
          <a:bodyPr vert="horz"/>
          <a:lstStyle>
            <a:lvl1pPr>
              <a:defRPr/>
            </a:lvl1pPr>
          </a:lstStyle>
          <a:p>
            <a:pPr algn="l"/>
            <a:r>
              <a:rPr lang="en-US" b="0">
                <a:latin typeface="Arial Black" panose="020B0A04020102020204" pitchFamily="34" charset="0"/>
              </a:rPr>
              <a:t>Title</a:t>
            </a:r>
            <a:endParaRPr lang="de-DE" b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664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39">
            <a:extLst>
              <a:ext uri="{FF2B5EF4-FFF2-40B4-BE49-F238E27FC236}">
                <a16:creationId xmlns:a16="http://schemas.microsoft.com/office/drawing/2014/main" id="{D0B299B9-746E-152D-975A-69A32A0944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" y="108970"/>
            <a:ext cx="12192000" cy="748703"/>
          </a:xfrm>
        </p:spPr>
        <p:txBody>
          <a:bodyPr vert="horz" lIns="0" anchor="ctr" anchorCtr="1"/>
          <a:lstStyle>
            <a:lvl1pPr algn="ctr">
              <a:defRPr/>
            </a:lvl1pPr>
          </a:lstStyle>
          <a:p>
            <a:pPr algn="l"/>
            <a:r>
              <a:rPr lang="en-US" b="0" err="1">
                <a:latin typeface="Arial Black" panose="020B0A04020102020204" pitchFamily="34" charset="0"/>
              </a:rPr>
              <a:t>Titdfdsfle</a:t>
            </a:r>
            <a:endParaRPr lang="de-DE" b="0">
              <a:latin typeface="Arial Black" panose="020B0A04020102020204" pitchFamily="34" charset="0"/>
            </a:endParaRPr>
          </a:p>
        </p:txBody>
      </p:sp>
      <p:sp>
        <p:nvSpPr>
          <p:cNvPr id="8" name="Graphic 24">
            <a:extLst>
              <a:ext uri="{FF2B5EF4-FFF2-40B4-BE49-F238E27FC236}">
                <a16:creationId xmlns:a16="http://schemas.microsoft.com/office/drawing/2014/main" id="{60DC7D30-C2A5-BF5F-C4C2-A0A260F688F5}"/>
              </a:ext>
            </a:extLst>
          </p:cNvPr>
          <p:cNvSpPr/>
          <p:nvPr userDrawn="1"/>
        </p:nvSpPr>
        <p:spPr>
          <a:xfrm>
            <a:off x="488907" y="11618"/>
            <a:ext cx="9708040" cy="6490400"/>
          </a:xfrm>
          <a:custGeom>
            <a:avLst/>
            <a:gdLst>
              <a:gd name="connsiteX0" fmla="*/ 0 w 4525041"/>
              <a:gd name="connsiteY0" fmla="*/ 2579561 h 3838003"/>
              <a:gd name="connsiteX1" fmla="*/ 286 w 4525041"/>
              <a:gd name="connsiteY1" fmla="*/ 2622423 h 3838003"/>
              <a:gd name="connsiteX2" fmla="*/ 1143 w 4525041"/>
              <a:gd name="connsiteY2" fmla="*/ 2664619 h 3838003"/>
              <a:gd name="connsiteX3" fmla="*/ 2572 w 4525041"/>
              <a:gd name="connsiteY3" fmla="*/ 2706243 h 3838003"/>
              <a:gd name="connsiteX4" fmla="*/ 4572 w 4525041"/>
              <a:gd name="connsiteY4" fmla="*/ 2747201 h 3838003"/>
              <a:gd name="connsiteX5" fmla="*/ 7239 w 4525041"/>
              <a:gd name="connsiteY5" fmla="*/ 2787491 h 3838003"/>
              <a:gd name="connsiteX6" fmla="*/ 10573 w 4525041"/>
              <a:gd name="connsiteY6" fmla="*/ 2827115 h 3838003"/>
              <a:gd name="connsiteX7" fmla="*/ 14573 w 4525041"/>
              <a:gd name="connsiteY7" fmla="*/ 2866073 h 3838003"/>
              <a:gd name="connsiteX8" fmla="*/ 19336 w 4525041"/>
              <a:gd name="connsiteY8" fmla="*/ 2904363 h 3838003"/>
              <a:gd name="connsiteX9" fmla="*/ 24955 w 4525041"/>
              <a:gd name="connsiteY9" fmla="*/ 2941891 h 3838003"/>
              <a:gd name="connsiteX10" fmla="*/ 31337 w 4525041"/>
              <a:gd name="connsiteY10" fmla="*/ 2978753 h 3838003"/>
              <a:gd name="connsiteX11" fmla="*/ 38576 w 4525041"/>
              <a:gd name="connsiteY11" fmla="*/ 3014853 h 3838003"/>
              <a:gd name="connsiteX12" fmla="*/ 46673 w 4525041"/>
              <a:gd name="connsiteY12" fmla="*/ 3050191 h 3838003"/>
              <a:gd name="connsiteX13" fmla="*/ 55721 w 4525041"/>
              <a:gd name="connsiteY13" fmla="*/ 3084766 h 3838003"/>
              <a:gd name="connsiteX14" fmla="*/ 65723 w 4525041"/>
              <a:gd name="connsiteY14" fmla="*/ 3118580 h 3838003"/>
              <a:gd name="connsiteX15" fmla="*/ 76676 w 4525041"/>
              <a:gd name="connsiteY15" fmla="*/ 3151632 h 3838003"/>
              <a:gd name="connsiteX16" fmla="*/ 88678 w 4525041"/>
              <a:gd name="connsiteY16" fmla="*/ 3183827 h 3838003"/>
              <a:gd name="connsiteX17" fmla="*/ 101727 w 4525041"/>
              <a:gd name="connsiteY17" fmla="*/ 3215259 h 3838003"/>
              <a:gd name="connsiteX18" fmla="*/ 115824 w 4525041"/>
              <a:gd name="connsiteY18" fmla="*/ 3245834 h 3838003"/>
              <a:gd name="connsiteX19" fmla="*/ 131064 w 4525041"/>
              <a:gd name="connsiteY19" fmla="*/ 3275553 h 3838003"/>
              <a:gd name="connsiteX20" fmla="*/ 147447 w 4525041"/>
              <a:gd name="connsiteY20" fmla="*/ 3304413 h 3838003"/>
              <a:gd name="connsiteX21" fmla="*/ 165068 w 4525041"/>
              <a:gd name="connsiteY21" fmla="*/ 3332416 h 3838003"/>
              <a:gd name="connsiteX22" fmla="*/ 183833 w 4525041"/>
              <a:gd name="connsiteY22" fmla="*/ 3359563 h 3838003"/>
              <a:gd name="connsiteX23" fmla="*/ 203835 w 4525041"/>
              <a:gd name="connsiteY23" fmla="*/ 3385852 h 3838003"/>
              <a:gd name="connsiteX24" fmla="*/ 225171 w 4525041"/>
              <a:gd name="connsiteY24" fmla="*/ 3411188 h 3838003"/>
              <a:gd name="connsiteX25" fmla="*/ 247841 w 4525041"/>
              <a:gd name="connsiteY25" fmla="*/ 3435668 h 3838003"/>
              <a:gd name="connsiteX26" fmla="*/ 271844 w 4525041"/>
              <a:gd name="connsiteY26" fmla="*/ 3459195 h 3838003"/>
              <a:gd name="connsiteX27" fmla="*/ 297275 w 4525041"/>
              <a:gd name="connsiteY27" fmla="*/ 3481769 h 3838003"/>
              <a:gd name="connsiteX28" fmla="*/ 324136 w 4525041"/>
              <a:gd name="connsiteY28" fmla="*/ 3503390 h 3838003"/>
              <a:gd name="connsiteX29" fmla="*/ 352425 w 4525041"/>
              <a:gd name="connsiteY29" fmla="*/ 3523964 h 3838003"/>
              <a:gd name="connsiteX30" fmla="*/ 382143 w 4525041"/>
              <a:gd name="connsiteY30" fmla="*/ 3543586 h 3838003"/>
              <a:gd name="connsiteX31" fmla="*/ 408718 w 4525041"/>
              <a:gd name="connsiteY31" fmla="*/ 3559397 h 3838003"/>
              <a:gd name="connsiteX32" fmla="*/ 436531 w 4525041"/>
              <a:gd name="connsiteY32" fmla="*/ 3574256 h 3838003"/>
              <a:gd name="connsiteX33" fmla="*/ 465677 w 4525041"/>
              <a:gd name="connsiteY33" fmla="*/ 3588258 h 3838003"/>
              <a:gd name="connsiteX34" fmla="*/ 496062 w 4525041"/>
              <a:gd name="connsiteY34" fmla="*/ 3601403 h 3838003"/>
              <a:gd name="connsiteX35" fmla="*/ 527685 w 4525041"/>
              <a:gd name="connsiteY35" fmla="*/ 3613595 h 3838003"/>
              <a:gd name="connsiteX36" fmla="*/ 560642 w 4525041"/>
              <a:gd name="connsiteY36" fmla="*/ 3625024 h 3838003"/>
              <a:gd name="connsiteX37" fmla="*/ 594836 w 4525041"/>
              <a:gd name="connsiteY37" fmla="*/ 3635597 h 3838003"/>
              <a:gd name="connsiteX38" fmla="*/ 630365 w 4525041"/>
              <a:gd name="connsiteY38" fmla="*/ 3645313 h 3838003"/>
              <a:gd name="connsiteX39" fmla="*/ 667131 w 4525041"/>
              <a:gd name="connsiteY39" fmla="*/ 3654266 h 3838003"/>
              <a:gd name="connsiteX40" fmla="*/ 705231 w 4525041"/>
              <a:gd name="connsiteY40" fmla="*/ 3662458 h 3838003"/>
              <a:gd name="connsiteX41" fmla="*/ 744665 w 4525041"/>
              <a:gd name="connsiteY41" fmla="*/ 3669887 h 3838003"/>
              <a:gd name="connsiteX42" fmla="*/ 785336 w 4525041"/>
              <a:gd name="connsiteY42" fmla="*/ 3676555 h 3838003"/>
              <a:gd name="connsiteX43" fmla="*/ 827342 w 4525041"/>
              <a:gd name="connsiteY43" fmla="*/ 3682556 h 3838003"/>
              <a:gd name="connsiteX44" fmla="*/ 870680 w 4525041"/>
              <a:gd name="connsiteY44" fmla="*/ 3687795 h 3838003"/>
              <a:gd name="connsiteX45" fmla="*/ 897827 w 4525041"/>
              <a:gd name="connsiteY45" fmla="*/ 3690557 h 3838003"/>
              <a:gd name="connsiteX46" fmla="*/ 948119 w 4525041"/>
              <a:gd name="connsiteY46" fmla="*/ 3694081 h 3838003"/>
              <a:gd name="connsiteX47" fmla="*/ 4525042 w 4525041"/>
              <a:gd name="connsiteY47" fmla="*/ 3838004 h 3838003"/>
              <a:gd name="connsiteX48" fmla="*/ 4525042 w 4525041"/>
              <a:gd name="connsiteY48" fmla="*/ 0 h 3838003"/>
              <a:gd name="connsiteX49" fmla="*/ 0 w 4525041"/>
              <a:gd name="connsiteY49" fmla="*/ 0 h 3838003"/>
              <a:gd name="connsiteX50" fmla="*/ 0 w 4525041"/>
              <a:gd name="connsiteY50" fmla="*/ 2579561 h 3838003"/>
              <a:gd name="connsiteX0" fmla="*/ 34937 w 4559979"/>
              <a:gd name="connsiteY0" fmla="*/ 4968547 h 6226990"/>
              <a:gd name="connsiteX1" fmla="*/ 35223 w 4559979"/>
              <a:gd name="connsiteY1" fmla="*/ 5011409 h 6226990"/>
              <a:gd name="connsiteX2" fmla="*/ 36080 w 4559979"/>
              <a:gd name="connsiteY2" fmla="*/ 5053605 h 6226990"/>
              <a:gd name="connsiteX3" fmla="*/ 37509 w 4559979"/>
              <a:gd name="connsiteY3" fmla="*/ 5095229 h 6226990"/>
              <a:gd name="connsiteX4" fmla="*/ 39509 w 4559979"/>
              <a:gd name="connsiteY4" fmla="*/ 5136187 h 6226990"/>
              <a:gd name="connsiteX5" fmla="*/ 42176 w 4559979"/>
              <a:gd name="connsiteY5" fmla="*/ 5176477 h 6226990"/>
              <a:gd name="connsiteX6" fmla="*/ 45510 w 4559979"/>
              <a:gd name="connsiteY6" fmla="*/ 5216101 h 6226990"/>
              <a:gd name="connsiteX7" fmla="*/ 49510 w 4559979"/>
              <a:gd name="connsiteY7" fmla="*/ 5255059 h 6226990"/>
              <a:gd name="connsiteX8" fmla="*/ 54273 w 4559979"/>
              <a:gd name="connsiteY8" fmla="*/ 5293349 h 6226990"/>
              <a:gd name="connsiteX9" fmla="*/ 59892 w 4559979"/>
              <a:gd name="connsiteY9" fmla="*/ 5330877 h 6226990"/>
              <a:gd name="connsiteX10" fmla="*/ 66274 w 4559979"/>
              <a:gd name="connsiteY10" fmla="*/ 5367739 h 6226990"/>
              <a:gd name="connsiteX11" fmla="*/ 73513 w 4559979"/>
              <a:gd name="connsiteY11" fmla="*/ 5403839 h 6226990"/>
              <a:gd name="connsiteX12" fmla="*/ 81610 w 4559979"/>
              <a:gd name="connsiteY12" fmla="*/ 5439177 h 6226990"/>
              <a:gd name="connsiteX13" fmla="*/ 90658 w 4559979"/>
              <a:gd name="connsiteY13" fmla="*/ 5473752 h 6226990"/>
              <a:gd name="connsiteX14" fmla="*/ 100660 w 4559979"/>
              <a:gd name="connsiteY14" fmla="*/ 5507566 h 6226990"/>
              <a:gd name="connsiteX15" fmla="*/ 111613 w 4559979"/>
              <a:gd name="connsiteY15" fmla="*/ 5540618 h 6226990"/>
              <a:gd name="connsiteX16" fmla="*/ 123615 w 4559979"/>
              <a:gd name="connsiteY16" fmla="*/ 5572813 h 6226990"/>
              <a:gd name="connsiteX17" fmla="*/ 136664 w 4559979"/>
              <a:gd name="connsiteY17" fmla="*/ 5604245 h 6226990"/>
              <a:gd name="connsiteX18" fmla="*/ 150761 w 4559979"/>
              <a:gd name="connsiteY18" fmla="*/ 5634820 h 6226990"/>
              <a:gd name="connsiteX19" fmla="*/ 166001 w 4559979"/>
              <a:gd name="connsiteY19" fmla="*/ 5664539 h 6226990"/>
              <a:gd name="connsiteX20" fmla="*/ 182384 w 4559979"/>
              <a:gd name="connsiteY20" fmla="*/ 5693399 h 6226990"/>
              <a:gd name="connsiteX21" fmla="*/ 200005 w 4559979"/>
              <a:gd name="connsiteY21" fmla="*/ 5721402 h 6226990"/>
              <a:gd name="connsiteX22" fmla="*/ 218770 w 4559979"/>
              <a:gd name="connsiteY22" fmla="*/ 5748549 h 6226990"/>
              <a:gd name="connsiteX23" fmla="*/ 238772 w 4559979"/>
              <a:gd name="connsiteY23" fmla="*/ 5774838 h 6226990"/>
              <a:gd name="connsiteX24" fmla="*/ 260108 w 4559979"/>
              <a:gd name="connsiteY24" fmla="*/ 5800174 h 6226990"/>
              <a:gd name="connsiteX25" fmla="*/ 282778 w 4559979"/>
              <a:gd name="connsiteY25" fmla="*/ 5824654 h 6226990"/>
              <a:gd name="connsiteX26" fmla="*/ 306781 w 4559979"/>
              <a:gd name="connsiteY26" fmla="*/ 5848181 h 6226990"/>
              <a:gd name="connsiteX27" fmla="*/ 332212 w 4559979"/>
              <a:gd name="connsiteY27" fmla="*/ 5870755 h 6226990"/>
              <a:gd name="connsiteX28" fmla="*/ 359073 w 4559979"/>
              <a:gd name="connsiteY28" fmla="*/ 5892376 h 6226990"/>
              <a:gd name="connsiteX29" fmla="*/ 387362 w 4559979"/>
              <a:gd name="connsiteY29" fmla="*/ 5912950 h 6226990"/>
              <a:gd name="connsiteX30" fmla="*/ 417080 w 4559979"/>
              <a:gd name="connsiteY30" fmla="*/ 5932572 h 6226990"/>
              <a:gd name="connsiteX31" fmla="*/ 443655 w 4559979"/>
              <a:gd name="connsiteY31" fmla="*/ 5948383 h 6226990"/>
              <a:gd name="connsiteX32" fmla="*/ 471468 w 4559979"/>
              <a:gd name="connsiteY32" fmla="*/ 5963242 h 6226990"/>
              <a:gd name="connsiteX33" fmla="*/ 500614 w 4559979"/>
              <a:gd name="connsiteY33" fmla="*/ 5977244 h 6226990"/>
              <a:gd name="connsiteX34" fmla="*/ 530999 w 4559979"/>
              <a:gd name="connsiteY34" fmla="*/ 5990389 h 6226990"/>
              <a:gd name="connsiteX35" fmla="*/ 562622 w 4559979"/>
              <a:gd name="connsiteY35" fmla="*/ 6002581 h 6226990"/>
              <a:gd name="connsiteX36" fmla="*/ 595579 w 4559979"/>
              <a:gd name="connsiteY36" fmla="*/ 6014010 h 6226990"/>
              <a:gd name="connsiteX37" fmla="*/ 629773 w 4559979"/>
              <a:gd name="connsiteY37" fmla="*/ 6024583 h 6226990"/>
              <a:gd name="connsiteX38" fmla="*/ 665302 w 4559979"/>
              <a:gd name="connsiteY38" fmla="*/ 6034299 h 6226990"/>
              <a:gd name="connsiteX39" fmla="*/ 702068 w 4559979"/>
              <a:gd name="connsiteY39" fmla="*/ 6043252 h 6226990"/>
              <a:gd name="connsiteX40" fmla="*/ 740168 w 4559979"/>
              <a:gd name="connsiteY40" fmla="*/ 6051444 h 6226990"/>
              <a:gd name="connsiteX41" fmla="*/ 779602 w 4559979"/>
              <a:gd name="connsiteY41" fmla="*/ 6058873 h 6226990"/>
              <a:gd name="connsiteX42" fmla="*/ 820273 w 4559979"/>
              <a:gd name="connsiteY42" fmla="*/ 6065541 h 6226990"/>
              <a:gd name="connsiteX43" fmla="*/ 862279 w 4559979"/>
              <a:gd name="connsiteY43" fmla="*/ 6071542 h 6226990"/>
              <a:gd name="connsiteX44" fmla="*/ 905617 w 4559979"/>
              <a:gd name="connsiteY44" fmla="*/ 6076781 h 6226990"/>
              <a:gd name="connsiteX45" fmla="*/ 932764 w 4559979"/>
              <a:gd name="connsiteY45" fmla="*/ 6079543 h 6226990"/>
              <a:gd name="connsiteX46" fmla="*/ 983056 w 4559979"/>
              <a:gd name="connsiteY46" fmla="*/ 6083067 h 6226990"/>
              <a:gd name="connsiteX47" fmla="*/ 4559979 w 4559979"/>
              <a:gd name="connsiteY47" fmla="*/ 6226990 h 6226990"/>
              <a:gd name="connsiteX48" fmla="*/ 4559979 w 4559979"/>
              <a:gd name="connsiteY48" fmla="*/ 2388986 h 6226990"/>
              <a:gd name="connsiteX49" fmla="*/ 0 w 4559979"/>
              <a:gd name="connsiteY49" fmla="*/ 0 h 6226990"/>
              <a:gd name="connsiteX50" fmla="*/ 34937 w 4559979"/>
              <a:gd name="connsiteY50" fmla="*/ 4968547 h 6226990"/>
              <a:gd name="connsiteX0" fmla="*/ 34937 w 9206715"/>
              <a:gd name="connsiteY0" fmla="*/ 4968547 h 6456700"/>
              <a:gd name="connsiteX1" fmla="*/ 35223 w 9206715"/>
              <a:gd name="connsiteY1" fmla="*/ 5011409 h 6456700"/>
              <a:gd name="connsiteX2" fmla="*/ 36080 w 9206715"/>
              <a:gd name="connsiteY2" fmla="*/ 5053605 h 6456700"/>
              <a:gd name="connsiteX3" fmla="*/ 37509 w 9206715"/>
              <a:gd name="connsiteY3" fmla="*/ 5095229 h 6456700"/>
              <a:gd name="connsiteX4" fmla="*/ 39509 w 9206715"/>
              <a:gd name="connsiteY4" fmla="*/ 5136187 h 6456700"/>
              <a:gd name="connsiteX5" fmla="*/ 42176 w 9206715"/>
              <a:gd name="connsiteY5" fmla="*/ 5176477 h 6456700"/>
              <a:gd name="connsiteX6" fmla="*/ 45510 w 9206715"/>
              <a:gd name="connsiteY6" fmla="*/ 5216101 h 6456700"/>
              <a:gd name="connsiteX7" fmla="*/ 49510 w 9206715"/>
              <a:gd name="connsiteY7" fmla="*/ 5255059 h 6456700"/>
              <a:gd name="connsiteX8" fmla="*/ 54273 w 9206715"/>
              <a:gd name="connsiteY8" fmla="*/ 5293349 h 6456700"/>
              <a:gd name="connsiteX9" fmla="*/ 59892 w 9206715"/>
              <a:gd name="connsiteY9" fmla="*/ 5330877 h 6456700"/>
              <a:gd name="connsiteX10" fmla="*/ 66274 w 9206715"/>
              <a:gd name="connsiteY10" fmla="*/ 5367739 h 6456700"/>
              <a:gd name="connsiteX11" fmla="*/ 73513 w 9206715"/>
              <a:gd name="connsiteY11" fmla="*/ 5403839 h 6456700"/>
              <a:gd name="connsiteX12" fmla="*/ 81610 w 9206715"/>
              <a:gd name="connsiteY12" fmla="*/ 5439177 h 6456700"/>
              <a:gd name="connsiteX13" fmla="*/ 90658 w 9206715"/>
              <a:gd name="connsiteY13" fmla="*/ 5473752 h 6456700"/>
              <a:gd name="connsiteX14" fmla="*/ 100660 w 9206715"/>
              <a:gd name="connsiteY14" fmla="*/ 5507566 h 6456700"/>
              <a:gd name="connsiteX15" fmla="*/ 111613 w 9206715"/>
              <a:gd name="connsiteY15" fmla="*/ 5540618 h 6456700"/>
              <a:gd name="connsiteX16" fmla="*/ 123615 w 9206715"/>
              <a:gd name="connsiteY16" fmla="*/ 5572813 h 6456700"/>
              <a:gd name="connsiteX17" fmla="*/ 136664 w 9206715"/>
              <a:gd name="connsiteY17" fmla="*/ 5604245 h 6456700"/>
              <a:gd name="connsiteX18" fmla="*/ 150761 w 9206715"/>
              <a:gd name="connsiteY18" fmla="*/ 5634820 h 6456700"/>
              <a:gd name="connsiteX19" fmla="*/ 166001 w 9206715"/>
              <a:gd name="connsiteY19" fmla="*/ 5664539 h 6456700"/>
              <a:gd name="connsiteX20" fmla="*/ 182384 w 9206715"/>
              <a:gd name="connsiteY20" fmla="*/ 5693399 h 6456700"/>
              <a:gd name="connsiteX21" fmla="*/ 200005 w 9206715"/>
              <a:gd name="connsiteY21" fmla="*/ 5721402 h 6456700"/>
              <a:gd name="connsiteX22" fmla="*/ 218770 w 9206715"/>
              <a:gd name="connsiteY22" fmla="*/ 5748549 h 6456700"/>
              <a:gd name="connsiteX23" fmla="*/ 238772 w 9206715"/>
              <a:gd name="connsiteY23" fmla="*/ 5774838 h 6456700"/>
              <a:gd name="connsiteX24" fmla="*/ 260108 w 9206715"/>
              <a:gd name="connsiteY24" fmla="*/ 5800174 h 6456700"/>
              <a:gd name="connsiteX25" fmla="*/ 282778 w 9206715"/>
              <a:gd name="connsiteY25" fmla="*/ 5824654 h 6456700"/>
              <a:gd name="connsiteX26" fmla="*/ 306781 w 9206715"/>
              <a:gd name="connsiteY26" fmla="*/ 5848181 h 6456700"/>
              <a:gd name="connsiteX27" fmla="*/ 332212 w 9206715"/>
              <a:gd name="connsiteY27" fmla="*/ 5870755 h 6456700"/>
              <a:gd name="connsiteX28" fmla="*/ 359073 w 9206715"/>
              <a:gd name="connsiteY28" fmla="*/ 5892376 h 6456700"/>
              <a:gd name="connsiteX29" fmla="*/ 387362 w 9206715"/>
              <a:gd name="connsiteY29" fmla="*/ 5912950 h 6456700"/>
              <a:gd name="connsiteX30" fmla="*/ 417080 w 9206715"/>
              <a:gd name="connsiteY30" fmla="*/ 5932572 h 6456700"/>
              <a:gd name="connsiteX31" fmla="*/ 443655 w 9206715"/>
              <a:gd name="connsiteY31" fmla="*/ 5948383 h 6456700"/>
              <a:gd name="connsiteX32" fmla="*/ 471468 w 9206715"/>
              <a:gd name="connsiteY32" fmla="*/ 5963242 h 6456700"/>
              <a:gd name="connsiteX33" fmla="*/ 500614 w 9206715"/>
              <a:gd name="connsiteY33" fmla="*/ 5977244 h 6456700"/>
              <a:gd name="connsiteX34" fmla="*/ 530999 w 9206715"/>
              <a:gd name="connsiteY34" fmla="*/ 5990389 h 6456700"/>
              <a:gd name="connsiteX35" fmla="*/ 562622 w 9206715"/>
              <a:gd name="connsiteY35" fmla="*/ 6002581 h 6456700"/>
              <a:gd name="connsiteX36" fmla="*/ 595579 w 9206715"/>
              <a:gd name="connsiteY36" fmla="*/ 6014010 h 6456700"/>
              <a:gd name="connsiteX37" fmla="*/ 629773 w 9206715"/>
              <a:gd name="connsiteY37" fmla="*/ 6024583 h 6456700"/>
              <a:gd name="connsiteX38" fmla="*/ 665302 w 9206715"/>
              <a:gd name="connsiteY38" fmla="*/ 6034299 h 6456700"/>
              <a:gd name="connsiteX39" fmla="*/ 702068 w 9206715"/>
              <a:gd name="connsiteY39" fmla="*/ 6043252 h 6456700"/>
              <a:gd name="connsiteX40" fmla="*/ 740168 w 9206715"/>
              <a:gd name="connsiteY40" fmla="*/ 6051444 h 6456700"/>
              <a:gd name="connsiteX41" fmla="*/ 779602 w 9206715"/>
              <a:gd name="connsiteY41" fmla="*/ 6058873 h 6456700"/>
              <a:gd name="connsiteX42" fmla="*/ 820273 w 9206715"/>
              <a:gd name="connsiteY42" fmla="*/ 6065541 h 6456700"/>
              <a:gd name="connsiteX43" fmla="*/ 862279 w 9206715"/>
              <a:gd name="connsiteY43" fmla="*/ 6071542 h 6456700"/>
              <a:gd name="connsiteX44" fmla="*/ 905617 w 9206715"/>
              <a:gd name="connsiteY44" fmla="*/ 6076781 h 6456700"/>
              <a:gd name="connsiteX45" fmla="*/ 932764 w 9206715"/>
              <a:gd name="connsiteY45" fmla="*/ 6079543 h 6456700"/>
              <a:gd name="connsiteX46" fmla="*/ 983056 w 9206715"/>
              <a:gd name="connsiteY46" fmla="*/ 6083067 h 6456700"/>
              <a:gd name="connsiteX47" fmla="*/ 9206715 w 9206715"/>
              <a:gd name="connsiteY47" fmla="*/ 6456700 h 6456700"/>
              <a:gd name="connsiteX48" fmla="*/ 4559979 w 9206715"/>
              <a:gd name="connsiteY48" fmla="*/ 2388986 h 6456700"/>
              <a:gd name="connsiteX49" fmla="*/ 0 w 9206715"/>
              <a:gd name="connsiteY49" fmla="*/ 0 h 6456700"/>
              <a:gd name="connsiteX50" fmla="*/ 34937 w 9206715"/>
              <a:gd name="connsiteY50" fmla="*/ 4968547 h 6456700"/>
              <a:gd name="connsiteX0" fmla="*/ 8733 w 9180511"/>
              <a:gd name="connsiteY0" fmla="*/ 4968547 h 6456700"/>
              <a:gd name="connsiteX1" fmla="*/ 9019 w 9180511"/>
              <a:gd name="connsiteY1" fmla="*/ 5011409 h 6456700"/>
              <a:gd name="connsiteX2" fmla="*/ 9876 w 9180511"/>
              <a:gd name="connsiteY2" fmla="*/ 5053605 h 6456700"/>
              <a:gd name="connsiteX3" fmla="*/ 11305 w 9180511"/>
              <a:gd name="connsiteY3" fmla="*/ 5095229 h 6456700"/>
              <a:gd name="connsiteX4" fmla="*/ 13305 w 9180511"/>
              <a:gd name="connsiteY4" fmla="*/ 5136187 h 6456700"/>
              <a:gd name="connsiteX5" fmla="*/ 15972 w 9180511"/>
              <a:gd name="connsiteY5" fmla="*/ 5176477 h 6456700"/>
              <a:gd name="connsiteX6" fmla="*/ 19306 w 9180511"/>
              <a:gd name="connsiteY6" fmla="*/ 5216101 h 6456700"/>
              <a:gd name="connsiteX7" fmla="*/ 23306 w 9180511"/>
              <a:gd name="connsiteY7" fmla="*/ 5255059 h 6456700"/>
              <a:gd name="connsiteX8" fmla="*/ 28069 w 9180511"/>
              <a:gd name="connsiteY8" fmla="*/ 5293349 h 6456700"/>
              <a:gd name="connsiteX9" fmla="*/ 33688 w 9180511"/>
              <a:gd name="connsiteY9" fmla="*/ 5330877 h 6456700"/>
              <a:gd name="connsiteX10" fmla="*/ 40070 w 9180511"/>
              <a:gd name="connsiteY10" fmla="*/ 5367739 h 6456700"/>
              <a:gd name="connsiteX11" fmla="*/ 47309 w 9180511"/>
              <a:gd name="connsiteY11" fmla="*/ 5403839 h 6456700"/>
              <a:gd name="connsiteX12" fmla="*/ 55406 w 9180511"/>
              <a:gd name="connsiteY12" fmla="*/ 5439177 h 6456700"/>
              <a:gd name="connsiteX13" fmla="*/ 64454 w 9180511"/>
              <a:gd name="connsiteY13" fmla="*/ 5473752 h 6456700"/>
              <a:gd name="connsiteX14" fmla="*/ 74456 w 9180511"/>
              <a:gd name="connsiteY14" fmla="*/ 5507566 h 6456700"/>
              <a:gd name="connsiteX15" fmla="*/ 85409 w 9180511"/>
              <a:gd name="connsiteY15" fmla="*/ 5540618 h 6456700"/>
              <a:gd name="connsiteX16" fmla="*/ 97411 w 9180511"/>
              <a:gd name="connsiteY16" fmla="*/ 5572813 h 6456700"/>
              <a:gd name="connsiteX17" fmla="*/ 110460 w 9180511"/>
              <a:gd name="connsiteY17" fmla="*/ 5604245 h 6456700"/>
              <a:gd name="connsiteX18" fmla="*/ 124557 w 9180511"/>
              <a:gd name="connsiteY18" fmla="*/ 5634820 h 6456700"/>
              <a:gd name="connsiteX19" fmla="*/ 139797 w 9180511"/>
              <a:gd name="connsiteY19" fmla="*/ 5664539 h 6456700"/>
              <a:gd name="connsiteX20" fmla="*/ 156180 w 9180511"/>
              <a:gd name="connsiteY20" fmla="*/ 5693399 h 6456700"/>
              <a:gd name="connsiteX21" fmla="*/ 173801 w 9180511"/>
              <a:gd name="connsiteY21" fmla="*/ 5721402 h 6456700"/>
              <a:gd name="connsiteX22" fmla="*/ 192566 w 9180511"/>
              <a:gd name="connsiteY22" fmla="*/ 5748549 h 6456700"/>
              <a:gd name="connsiteX23" fmla="*/ 212568 w 9180511"/>
              <a:gd name="connsiteY23" fmla="*/ 5774838 h 6456700"/>
              <a:gd name="connsiteX24" fmla="*/ 233904 w 9180511"/>
              <a:gd name="connsiteY24" fmla="*/ 5800174 h 6456700"/>
              <a:gd name="connsiteX25" fmla="*/ 256574 w 9180511"/>
              <a:gd name="connsiteY25" fmla="*/ 5824654 h 6456700"/>
              <a:gd name="connsiteX26" fmla="*/ 280577 w 9180511"/>
              <a:gd name="connsiteY26" fmla="*/ 5848181 h 6456700"/>
              <a:gd name="connsiteX27" fmla="*/ 306008 w 9180511"/>
              <a:gd name="connsiteY27" fmla="*/ 5870755 h 6456700"/>
              <a:gd name="connsiteX28" fmla="*/ 332869 w 9180511"/>
              <a:gd name="connsiteY28" fmla="*/ 5892376 h 6456700"/>
              <a:gd name="connsiteX29" fmla="*/ 361158 w 9180511"/>
              <a:gd name="connsiteY29" fmla="*/ 5912950 h 6456700"/>
              <a:gd name="connsiteX30" fmla="*/ 390876 w 9180511"/>
              <a:gd name="connsiteY30" fmla="*/ 5932572 h 6456700"/>
              <a:gd name="connsiteX31" fmla="*/ 417451 w 9180511"/>
              <a:gd name="connsiteY31" fmla="*/ 5948383 h 6456700"/>
              <a:gd name="connsiteX32" fmla="*/ 445264 w 9180511"/>
              <a:gd name="connsiteY32" fmla="*/ 5963242 h 6456700"/>
              <a:gd name="connsiteX33" fmla="*/ 474410 w 9180511"/>
              <a:gd name="connsiteY33" fmla="*/ 5977244 h 6456700"/>
              <a:gd name="connsiteX34" fmla="*/ 504795 w 9180511"/>
              <a:gd name="connsiteY34" fmla="*/ 5990389 h 6456700"/>
              <a:gd name="connsiteX35" fmla="*/ 536418 w 9180511"/>
              <a:gd name="connsiteY35" fmla="*/ 6002581 h 6456700"/>
              <a:gd name="connsiteX36" fmla="*/ 569375 w 9180511"/>
              <a:gd name="connsiteY36" fmla="*/ 6014010 h 6456700"/>
              <a:gd name="connsiteX37" fmla="*/ 603569 w 9180511"/>
              <a:gd name="connsiteY37" fmla="*/ 6024583 h 6456700"/>
              <a:gd name="connsiteX38" fmla="*/ 639098 w 9180511"/>
              <a:gd name="connsiteY38" fmla="*/ 6034299 h 6456700"/>
              <a:gd name="connsiteX39" fmla="*/ 675864 w 9180511"/>
              <a:gd name="connsiteY39" fmla="*/ 6043252 h 6456700"/>
              <a:gd name="connsiteX40" fmla="*/ 713964 w 9180511"/>
              <a:gd name="connsiteY40" fmla="*/ 6051444 h 6456700"/>
              <a:gd name="connsiteX41" fmla="*/ 753398 w 9180511"/>
              <a:gd name="connsiteY41" fmla="*/ 6058873 h 6456700"/>
              <a:gd name="connsiteX42" fmla="*/ 794069 w 9180511"/>
              <a:gd name="connsiteY42" fmla="*/ 6065541 h 6456700"/>
              <a:gd name="connsiteX43" fmla="*/ 836075 w 9180511"/>
              <a:gd name="connsiteY43" fmla="*/ 6071542 h 6456700"/>
              <a:gd name="connsiteX44" fmla="*/ 879413 w 9180511"/>
              <a:gd name="connsiteY44" fmla="*/ 6076781 h 6456700"/>
              <a:gd name="connsiteX45" fmla="*/ 906560 w 9180511"/>
              <a:gd name="connsiteY45" fmla="*/ 6079543 h 6456700"/>
              <a:gd name="connsiteX46" fmla="*/ 956852 w 9180511"/>
              <a:gd name="connsiteY46" fmla="*/ 6083067 h 6456700"/>
              <a:gd name="connsiteX47" fmla="*/ 9180511 w 9180511"/>
              <a:gd name="connsiteY47" fmla="*/ 6456700 h 6456700"/>
              <a:gd name="connsiteX48" fmla="*/ 4533775 w 9180511"/>
              <a:gd name="connsiteY48" fmla="*/ 2388986 h 6456700"/>
              <a:gd name="connsiteX49" fmla="*/ 0 w 9180511"/>
              <a:gd name="connsiteY49" fmla="*/ 0 h 6456700"/>
              <a:gd name="connsiteX50" fmla="*/ 8733 w 9180511"/>
              <a:gd name="connsiteY50" fmla="*/ 4968547 h 645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9180511" h="6456700">
                <a:moveTo>
                  <a:pt x="8733" y="4968547"/>
                </a:moveTo>
                <a:cubicBezTo>
                  <a:pt x="8828" y="4982834"/>
                  <a:pt x="8924" y="4997122"/>
                  <a:pt x="9019" y="5011409"/>
                </a:cubicBezTo>
                <a:cubicBezTo>
                  <a:pt x="9305" y="5025474"/>
                  <a:pt x="9590" y="5039540"/>
                  <a:pt x="9876" y="5053605"/>
                </a:cubicBezTo>
                <a:cubicBezTo>
                  <a:pt x="10352" y="5067480"/>
                  <a:pt x="10829" y="5081354"/>
                  <a:pt x="11305" y="5095229"/>
                </a:cubicBezTo>
                <a:lnTo>
                  <a:pt x="13305" y="5136187"/>
                </a:lnTo>
                <a:lnTo>
                  <a:pt x="15972" y="5176477"/>
                </a:lnTo>
                <a:lnTo>
                  <a:pt x="19306" y="5216101"/>
                </a:lnTo>
                <a:lnTo>
                  <a:pt x="23306" y="5255059"/>
                </a:lnTo>
                <a:lnTo>
                  <a:pt x="28069" y="5293349"/>
                </a:lnTo>
                <a:lnTo>
                  <a:pt x="33688" y="5330877"/>
                </a:lnTo>
                <a:lnTo>
                  <a:pt x="40070" y="5367739"/>
                </a:lnTo>
                <a:lnTo>
                  <a:pt x="47309" y="5403839"/>
                </a:lnTo>
                <a:lnTo>
                  <a:pt x="55406" y="5439177"/>
                </a:lnTo>
                <a:lnTo>
                  <a:pt x="64454" y="5473752"/>
                </a:lnTo>
                <a:lnTo>
                  <a:pt x="74456" y="5507566"/>
                </a:lnTo>
                <a:lnTo>
                  <a:pt x="85409" y="5540618"/>
                </a:lnTo>
                <a:lnTo>
                  <a:pt x="97411" y="5572813"/>
                </a:lnTo>
                <a:lnTo>
                  <a:pt x="110460" y="5604245"/>
                </a:lnTo>
                <a:lnTo>
                  <a:pt x="124557" y="5634820"/>
                </a:lnTo>
                <a:lnTo>
                  <a:pt x="139797" y="5664539"/>
                </a:lnTo>
                <a:lnTo>
                  <a:pt x="156180" y="5693399"/>
                </a:lnTo>
                <a:lnTo>
                  <a:pt x="173801" y="5721402"/>
                </a:lnTo>
                <a:lnTo>
                  <a:pt x="192566" y="5748549"/>
                </a:lnTo>
                <a:lnTo>
                  <a:pt x="212568" y="5774838"/>
                </a:lnTo>
                <a:lnTo>
                  <a:pt x="233904" y="5800174"/>
                </a:lnTo>
                <a:lnTo>
                  <a:pt x="256574" y="5824654"/>
                </a:lnTo>
                <a:lnTo>
                  <a:pt x="280577" y="5848181"/>
                </a:lnTo>
                <a:lnTo>
                  <a:pt x="306008" y="5870755"/>
                </a:lnTo>
                <a:lnTo>
                  <a:pt x="332869" y="5892376"/>
                </a:lnTo>
                <a:lnTo>
                  <a:pt x="361158" y="5912950"/>
                </a:lnTo>
                <a:lnTo>
                  <a:pt x="390876" y="5932572"/>
                </a:lnTo>
                <a:lnTo>
                  <a:pt x="417451" y="5948383"/>
                </a:lnTo>
                <a:lnTo>
                  <a:pt x="445264" y="5963242"/>
                </a:lnTo>
                <a:lnTo>
                  <a:pt x="474410" y="5977244"/>
                </a:lnTo>
                <a:lnTo>
                  <a:pt x="504795" y="5990389"/>
                </a:lnTo>
                <a:lnTo>
                  <a:pt x="536418" y="6002581"/>
                </a:lnTo>
                <a:lnTo>
                  <a:pt x="569375" y="6014010"/>
                </a:lnTo>
                <a:lnTo>
                  <a:pt x="603569" y="6024583"/>
                </a:lnTo>
                <a:lnTo>
                  <a:pt x="639098" y="6034299"/>
                </a:lnTo>
                <a:lnTo>
                  <a:pt x="675864" y="6043252"/>
                </a:lnTo>
                <a:lnTo>
                  <a:pt x="713964" y="6051444"/>
                </a:lnTo>
                <a:lnTo>
                  <a:pt x="753398" y="6058873"/>
                </a:lnTo>
                <a:lnTo>
                  <a:pt x="794069" y="6065541"/>
                </a:lnTo>
                <a:lnTo>
                  <a:pt x="836075" y="6071542"/>
                </a:lnTo>
                <a:lnTo>
                  <a:pt x="879413" y="6076781"/>
                </a:lnTo>
                <a:lnTo>
                  <a:pt x="906560" y="6079543"/>
                </a:lnTo>
                <a:cubicBezTo>
                  <a:pt x="923228" y="6081257"/>
                  <a:pt x="939992" y="6082400"/>
                  <a:pt x="956852" y="6083067"/>
                </a:cubicBezTo>
                <a:lnTo>
                  <a:pt x="9180511" y="6456700"/>
                </a:lnTo>
                <a:lnTo>
                  <a:pt x="4533775" y="2388986"/>
                </a:lnTo>
                <a:lnTo>
                  <a:pt x="0" y="0"/>
                </a:lnTo>
                <a:lnTo>
                  <a:pt x="8733" y="4968547"/>
                </a:lnTo>
                <a:close/>
              </a:path>
            </a:pathLst>
          </a:custGeom>
          <a:gradFill flip="none" rotWithShape="1">
            <a:gsLst>
              <a:gs pos="45000">
                <a:srgbClr val="F0F2FB">
                  <a:alpha val="0"/>
                </a:srgbClr>
              </a:gs>
              <a:gs pos="20000">
                <a:srgbClr val="E9EAEF"/>
              </a:gs>
            </a:gsLst>
            <a:path path="circle">
              <a:fillToRect t="100000" r="100000"/>
            </a:path>
            <a:tileRect l="-100000" b="-100000"/>
          </a:gradFill>
          <a:ln w="6350" cap="flat">
            <a:gradFill flip="none" rotWithShape="1">
              <a:gsLst>
                <a:gs pos="25000">
                  <a:schemeClr val="accent2"/>
                </a:gs>
                <a:gs pos="49000">
                  <a:schemeClr val="accent2">
                    <a:alpha val="0"/>
                  </a:schemeClr>
                </a:gs>
                <a:gs pos="0">
                  <a:schemeClr val="accent1"/>
                </a:gs>
              </a:gsLst>
              <a:lin ang="18900000" scaled="1"/>
              <a:tileRect/>
            </a:gradFill>
            <a:prstDash val="solid"/>
            <a:miter/>
          </a:ln>
          <a:effectLst>
            <a:outerShdw blurRad="457200" dist="127000" dir="7140000" algn="tr" rotWithShape="0">
              <a:schemeClr val="tx1">
                <a:alpha val="21000"/>
              </a:schemeClr>
            </a:outerShdw>
          </a:effectLst>
        </p:spPr>
        <p:txBody>
          <a:bodyPr rtlCol="0" anchor="ctr"/>
          <a:lstStyle/>
          <a:p>
            <a:r>
              <a:rPr lang="en-US">
                <a:solidFill>
                  <a:srgbClr val="171616"/>
                </a:solidFill>
                <a:latin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345475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39">
            <a:extLst>
              <a:ext uri="{FF2B5EF4-FFF2-40B4-BE49-F238E27FC236}">
                <a16:creationId xmlns:a16="http://schemas.microsoft.com/office/drawing/2014/main" id="{D0B299B9-746E-152D-975A-69A32A0944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" y="108970"/>
            <a:ext cx="12192000" cy="748703"/>
          </a:xfrm>
        </p:spPr>
        <p:txBody>
          <a:bodyPr vert="horz" lIns="0" anchor="ctr" anchorCtr="1"/>
          <a:lstStyle>
            <a:lvl1pPr algn="ctr">
              <a:defRPr/>
            </a:lvl1pPr>
          </a:lstStyle>
          <a:p>
            <a:pPr algn="l"/>
            <a:r>
              <a:rPr lang="en-US" b="0" err="1">
                <a:latin typeface="Arial Black" panose="020B0A04020102020204" pitchFamily="34" charset="0"/>
              </a:rPr>
              <a:t>Titdfdsfle</a:t>
            </a:r>
            <a:endParaRPr lang="de-DE" b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1533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nov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aphic 24">
            <a:extLst>
              <a:ext uri="{FF2B5EF4-FFF2-40B4-BE49-F238E27FC236}">
                <a16:creationId xmlns:a16="http://schemas.microsoft.com/office/drawing/2014/main" id="{E3F573E0-6227-2943-EAC6-70CD6F20838E}"/>
              </a:ext>
            </a:extLst>
          </p:cNvPr>
          <p:cNvSpPr/>
          <p:nvPr userDrawn="1"/>
        </p:nvSpPr>
        <p:spPr>
          <a:xfrm>
            <a:off x="6042184" y="3368958"/>
            <a:ext cx="3068340" cy="2699334"/>
          </a:xfrm>
          <a:custGeom>
            <a:avLst/>
            <a:gdLst>
              <a:gd name="connsiteX0" fmla="*/ 0 w 4525041"/>
              <a:gd name="connsiteY0" fmla="*/ 2579561 h 3838003"/>
              <a:gd name="connsiteX1" fmla="*/ 286 w 4525041"/>
              <a:gd name="connsiteY1" fmla="*/ 2622423 h 3838003"/>
              <a:gd name="connsiteX2" fmla="*/ 1143 w 4525041"/>
              <a:gd name="connsiteY2" fmla="*/ 2664619 h 3838003"/>
              <a:gd name="connsiteX3" fmla="*/ 2572 w 4525041"/>
              <a:gd name="connsiteY3" fmla="*/ 2706243 h 3838003"/>
              <a:gd name="connsiteX4" fmla="*/ 4572 w 4525041"/>
              <a:gd name="connsiteY4" fmla="*/ 2747201 h 3838003"/>
              <a:gd name="connsiteX5" fmla="*/ 7239 w 4525041"/>
              <a:gd name="connsiteY5" fmla="*/ 2787491 h 3838003"/>
              <a:gd name="connsiteX6" fmla="*/ 10573 w 4525041"/>
              <a:gd name="connsiteY6" fmla="*/ 2827115 h 3838003"/>
              <a:gd name="connsiteX7" fmla="*/ 14573 w 4525041"/>
              <a:gd name="connsiteY7" fmla="*/ 2866073 h 3838003"/>
              <a:gd name="connsiteX8" fmla="*/ 19336 w 4525041"/>
              <a:gd name="connsiteY8" fmla="*/ 2904363 h 3838003"/>
              <a:gd name="connsiteX9" fmla="*/ 24955 w 4525041"/>
              <a:gd name="connsiteY9" fmla="*/ 2941891 h 3838003"/>
              <a:gd name="connsiteX10" fmla="*/ 31337 w 4525041"/>
              <a:gd name="connsiteY10" fmla="*/ 2978753 h 3838003"/>
              <a:gd name="connsiteX11" fmla="*/ 38576 w 4525041"/>
              <a:gd name="connsiteY11" fmla="*/ 3014853 h 3838003"/>
              <a:gd name="connsiteX12" fmla="*/ 46673 w 4525041"/>
              <a:gd name="connsiteY12" fmla="*/ 3050191 h 3838003"/>
              <a:gd name="connsiteX13" fmla="*/ 55721 w 4525041"/>
              <a:gd name="connsiteY13" fmla="*/ 3084766 h 3838003"/>
              <a:gd name="connsiteX14" fmla="*/ 65723 w 4525041"/>
              <a:gd name="connsiteY14" fmla="*/ 3118580 h 3838003"/>
              <a:gd name="connsiteX15" fmla="*/ 76676 w 4525041"/>
              <a:gd name="connsiteY15" fmla="*/ 3151632 h 3838003"/>
              <a:gd name="connsiteX16" fmla="*/ 88678 w 4525041"/>
              <a:gd name="connsiteY16" fmla="*/ 3183827 h 3838003"/>
              <a:gd name="connsiteX17" fmla="*/ 101727 w 4525041"/>
              <a:gd name="connsiteY17" fmla="*/ 3215259 h 3838003"/>
              <a:gd name="connsiteX18" fmla="*/ 115824 w 4525041"/>
              <a:gd name="connsiteY18" fmla="*/ 3245834 h 3838003"/>
              <a:gd name="connsiteX19" fmla="*/ 131064 w 4525041"/>
              <a:gd name="connsiteY19" fmla="*/ 3275553 h 3838003"/>
              <a:gd name="connsiteX20" fmla="*/ 147447 w 4525041"/>
              <a:gd name="connsiteY20" fmla="*/ 3304413 h 3838003"/>
              <a:gd name="connsiteX21" fmla="*/ 165068 w 4525041"/>
              <a:gd name="connsiteY21" fmla="*/ 3332416 h 3838003"/>
              <a:gd name="connsiteX22" fmla="*/ 183833 w 4525041"/>
              <a:gd name="connsiteY22" fmla="*/ 3359563 h 3838003"/>
              <a:gd name="connsiteX23" fmla="*/ 203835 w 4525041"/>
              <a:gd name="connsiteY23" fmla="*/ 3385852 h 3838003"/>
              <a:gd name="connsiteX24" fmla="*/ 225171 w 4525041"/>
              <a:gd name="connsiteY24" fmla="*/ 3411188 h 3838003"/>
              <a:gd name="connsiteX25" fmla="*/ 247841 w 4525041"/>
              <a:gd name="connsiteY25" fmla="*/ 3435668 h 3838003"/>
              <a:gd name="connsiteX26" fmla="*/ 271844 w 4525041"/>
              <a:gd name="connsiteY26" fmla="*/ 3459195 h 3838003"/>
              <a:gd name="connsiteX27" fmla="*/ 297275 w 4525041"/>
              <a:gd name="connsiteY27" fmla="*/ 3481769 h 3838003"/>
              <a:gd name="connsiteX28" fmla="*/ 324136 w 4525041"/>
              <a:gd name="connsiteY28" fmla="*/ 3503390 h 3838003"/>
              <a:gd name="connsiteX29" fmla="*/ 352425 w 4525041"/>
              <a:gd name="connsiteY29" fmla="*/ 3523964 h 3838003"/>
              <a:gd name="connsiteX30" fmla="*/ 382143 w 4525041"/>
              <a:gd name="connsiteY30" fmla="*/ 3543586 h 3838003"/>
              <a:gd name="connsiteX31" fmla="*/ 408718 w 4525041"/>
              <a:gd name="connsiteY31" fmla="*/ 3559397 h 3838003"/>
              <a:gd name="connsiteX32" fmla="*/ 436531 w 4525041"/>
              <a:gd name="connsiteY32" fmla="*/ 3574256 h 3838003"/>
              <a:gd name="connsiteX33" fmla="*/ 465677 w 4525041"/>
              <a:gd name="connsiteY33" fmla="*/ 3588258 h 3838003"/>
              <a:gd name="connsiteX34" fmla="*/ 496062 w 4525041"/>
              <a:gd name="connsiteY34" fmla="*/ 3601403 h 3838003"/>
              <a:gd name="connsiteX35" fmla="*/ 527685 w 4525041"/>
              <a:gd name="connsiteY35" fmla="*/ 3613595 h 3838003"/>
              <a:gd name="connsiteX36" fmla="*/ 560642 w 4525041"/>
              <a:gd name="connsiteY36" fmla="*/ 3625024 h 3838003"/>
              <a:gd name="connsiteX37" fmla="*/ 594836 w 4525041"/>
              <a:gd name="connsiteY37" fmla="*/ 3635597 h 3838003"/>
              <a:gd name="connsiteX38" fmla="*/ 630365 w 4525041"/>
              <a:gd name="connsiteY38" fmla="*/ 3645313 h 3838003"/>
              <a:gd name="connsiteX39" fmla="*/ 667131 w 4525041"/>
              <a:gd name="connsiteY39" fmla="*/ 3654266 h 3838003"/>
              <a:gd name="connsiteX40" fmla="*/ 705231 w 4525041"/>
              <a:gd name="connsiteY40" fmla="*/ 3662458 h 3838003"/>
              <a:gd name="connsiteX41" fmla="*/ 744665 w 4525041"/>
              <a:gd name="connsiteY41" fmla="*/ 3669887 h 3838003"/>
              <a:gd name="connsiteX42" fmla="*/ 785336 w 4525041"/>
              <a:gd name="connsiteY42" fmla="*/ 3676555 h 3838003"/>
              <a:gd name="connsiteX43" fmla="*/ 827342 w 4525041"/>
              <a:gd name="connsiteY43" fmla="*/ 3682556 h 3838003"/>
              <a:gd name="connsiteX44" fmla="*/ 870680 w 4525041"/>
              <a:gd name="connsiteY44" fmla="*/ 3687795 h 3838003"/>
              <a:gd name="connsiteX45" fmla="*/ 897827 w 4525041"/>
              <a:gd name="connsiteY45" fmla="*/ 3690557 h 3838003"/>
              <a:gd name="connsiteX46" fmla="*/ 948119 w 4525041"/>
              <a:gd name="connsiteY46" fmla="*/ 3694081 h 3838003"/>
              <a:gd name="connsiteX47" fmla="*/ 4525042 w 4525041"/>
              <a:gd name="connsiteY47" fmla="*/ 3838004 h 3838003"/>
              <a:gd name="connsiteX48" fmla="*/ 4525042 w 4525041"/>
              <a:gd name="connsiteY48" fmla="*/ 0 h 3838003"/>
              <a:gd name="connsiteX49" fmla="*/ 0 w 4525041"/>
              <a:gd name="connsiteY49" fmla="*/ 0 h 3838003"/>
              <a:gd name="connsiteX50" fmla="*/ 0 w 4525041"/>
              <a:gd name="connsiteY50" fmla="*/ 2579561 h 383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4525041" h="3838003">
                <a:moveTo>
                  <a:pt x="0" y="2579561"/>
                </a:moveTo>
                <a:lnTo>
                  <a:pt x="286" y="2622423"/>
                </a:lnTo>
                <a:lnTo>
                  <a:pt x="1143" y="2664619"/>
                </a:lnTo>
                <a:lnTo>
                  <a:pt x="2572" y="2706243"/>
                </a:lnTo>
                <a:lnTo>
                  <a:pt x="4572" y="2747201"/>
                </a:lnTo>
                <a:lnTo>
                  <a:pt x="7239" y="2787491"/>
                </a:lnTo>
                <a:lnTo>
                  <a:pt x="10573" y="2827115"/>
                </a:lnTo>
                <a:lnTo>
                  <a:pt x="14573" y="2866073"/>
                </a:lnTo>
                <a:lnTo>
                  <a:pt x="19336" y="2904363"/>
                </a:lnTo>
                <a:lnTo>
                  <a:pt x="24955" y="2941891"/>
                </a:lnTo>
                <a:lnTo>
                  <a:pt x="31337" y="2978753"/>
                </a:lnTo>
                <a:lnTo>
                  <a:pt x="38576" y="3014853"/>
                </a:lnTo>
                <a:lnTo>
                  <a:pt x="46673" y="3050191"/>
                </a:lnTo>
                <a:lnTo>
                  <a:pt x="55721" y="3084766"/>
                </a:lnTo>
                <a:lnTo>
                  <a:pt x="65723" y="3118580"/>
                </a:lnTo>
                <a:lnTo>
                  <a:pt x="76676" y="3151632"/>
                </a:lnTo>
                <a:lnTo>
                  <a:pt x="88678" y="3183827"/>
                </a:lnTo>
                <a:lnTo>
                  <a:pt x="101727" y="3215259"/>
                </a:lnTo>
                <a:lnTo>
                  <a:pt x="115824" y="3245834"/>
                </a:lnTo>
                <a:lnTo>
                  <a:pt x="131064" y="3275553"/>
                </a:lnTo>
                <a:lnTo>
                  <a:pt x="147447" y="3304413"/>
                </a:lnTo>
                <a:lnTo>
                  <a:pt x="165068" y="3332416"/>
                </a:lnTo>
                <a:lnTo>
                  <a:pt x="183833" y="3359563"/>
                </a:lnTo>
                <a:lnTo>
                  <a:pt x="203835" y="3385852"/>
                </a:lnTo>
                <a:lnTo>
                  <a:pt x="225171" y="3411188"/>
                </a:lnTo>
                <a:lnTo>
                  <a:pt x="247841" y="3435668"/>
                </a:lnTo>
                <a:lnTo>
                  <a:pt x="271844" y="3459195"/>
                </a:lnTo>
                <a:lnTo>
                  <a:pt x="297275" y="3481769"/>
                </a:lnTo>
                <a:lnTo>
                  <a:pt x="324136" y="3503390"/>
                </a:lnTo>
                <a:lnTo>
                  <a:pt x="352425" y="3523964"/>
                </a:lnTo>
                <a:lnTo>
                  <a:pt x="382143" y="3543586"/>
                </a:lnTo>
                <a:lnTo>
                  <a:pt x="408718" y="3559397"/>
                </a:lnTo>
                <a:lnTo>
                  <a:pt x="436531" y="3574256"/>
                </a:lnTo>
                <a:lnTo>
                  <a:pt x="465677" y="3588258"/>
                </a:lnTo>
                <a:lnTo>
                  <a:pt x="496062" y="3601403"/>
                </a:lnTo>
                <a:lnTo>
                  <a:pt x="527685" y="3613595"/>
                </a:lnTo>
                <a:lnTo>
                  <a:pt x="560642" y="3625024"/>
                </a:lnTo>
                <a:lnTo>
                  <a:pt x="594836" y="3635597"/>
                </a:lnTo>
                <a:lnTo>
                  <a:pt x="630365" y="3645313"/>
                </a:lnTo>
                <a:lnTo>
                  <a:pt x="667131" y="3654266"/>
                </a:lnTo>
                <a:lnTo>
                  <a:pt x="705231" y="3662458"/>
                </a:lnTo>
                <a:lnTo>
                  <a:pt x="744665" y="3669887"/>
                </a:lnTo>
                <a:lnTo>
                  <a:pt x="785336" y="3676555"/>
                </a:lnTo>
                <a:lnTo>
                  <a:pt x="827342" y="3682556"/>
                </a:lnTo>
                <a:lnTo>
                  <a:pt x="870680" y="3687795"/>
                </a:lnTo>
                <a:lnTo>
                  <a:pt x="897827" y="3690557"/>
                </a:lnTo>
                <a:cubicBezTo>
                  <a:pt x="914495" y="3692271"/>
                  <a:pt x="931259" y="3693414"/>
                  <a:pt x="948119" y="3694081"/>
                </a:cubicBezTo>
                <a:lnTo>
                  <a:pt x="4525042" y="3838004"/>
                </a:lnTo>
                <a:lnTo>
                  <a:pt x="4525042" y="0"/>
                </a:lnTo>
                <a:lnTo>
                  <a:pt x="0" y="0"/>
                </a:lnTo>
                <a:lnTo>
                  <a:pt x="0" y="2579561"/>
                </a:lnTo>
                <a:close/>
              </a:path>
            </a:pathLst>
          </a:custGeom>
          <a:gradFill flip="none" rotWithShape="1">
            <a:gsLst>
              <a:gs pos="70000">
                <a:srgbClr val="F0F2FB">
                  <a:alpha val="0"/>
                </a:srgbClr>
              </a:gs>
              <a:gs pos="20000">
                <a:srgbClr val="E9EAEF"/>
              </a:gs>
            </a:gsLst>
            <a:path path="circle">
              <a:fillToRect t="100000" r="100000"/>
            </a:path>
            <a:tileRect l="-100000" b="-100000"/>
          </a:gradFill>
          <a:ln w="6350" cap="flat">
            <a:gradFill flip="none" rotWithShape="1">
              <a:gsLst>
                <a:gs pos="25000">
                  <a:srgbClr val="00A9EB"/>
                </a:gs>
                <a:gs pos="50000">
                  <a:schemeClr val="bg1">
                    <a:alpha val="0"/>
                  </a:schemeClr>
                </a:gs>
                <a:gs pos="0">
                  <a:schemeClr val="accent1"/>
                </a:gs>
              </a:gsLst>
              <a:lin ang="18900000" scaled="1"/>
              <a:tileRect/>
            </a:gradFill>
            <a:prstDash val="solid"/>
            <a:miter/>
          </a:ln>
          <a:effectLst>
            <a:outerShdw blurRad="457200" dist="127000" dir="7140000" algn="tr" rotWithShape="0">
              <a:schemeClr val="tx1">
                <a:alpha val="21000"/>
              </a:schemeClr>
            </a:outerShdw>
          </a:effectLst>
        </p:spPr>
        <p:txBody>
          <a:bodyPr rtlCol="0" anchor="ctr"/>
          <a:lstStyle/>
          <a:p>
            <a:endParaRPr lang="en-US">
              <a:solidFill>
                <a:srgbClr val="171616"/>
              </a:solidFill>
              <a:latin typeface="Arial"/>
            </a:endParaRPr>
          </a:p>
        </p:txBody>
      </p:sp>
      <p:sp>
        <p:nvSpPr>
          <p:cNvPr id="11" name="Graphic 24">
            <a:extLst>
              <a:ext uri="{FF2B5EF4-FFF2-40B4-BE49-F238E27FC236}">
                <a16:creationId xmlns:a16="http://schemas.microsoft.com/office/drawing/2014/main" id="{2CECA121-82E3-B0C0-6ED8-F6FFF722350C}"/>
              </a:ext>
            </a:extLst>
          </p:cNvPr>
          <p:cNvSpPr/>
          <p:nvPr userDrawn="1"/>
        </p:nvSpPr>
        <p:spPr>
          <a:xfrm>
            <a:off x="378692" y="3368958"/>
            <a:ext cx="3068340" cy="2699334"/>
          </a:xfrm>
          <a:custGeom>
            <a:avLst/>
            <a:gdLst>
              <a:gd name="connsiteX0" fmla="*/ 0 w 4525041"/>
              <a:gd name="connsiteY0" fmla="*/ 2579561 h 3838003"/>
              <a:gd name="connsiteX1" fmla="*/ 286 w 4525041"/>
              <a:gd name="connsiteY1" fmla="*/ 2622423 h 3838003"/>
              <a:gd name="connsiteX2" fmla="*/ 1143 w 4525041"/>
              <a:gd name="connsiteY2" fmla="*/ 2664619 h 3838003"/>
              <a:gd name="connsiteX3" fmla="*/ 2572 w 4525041"/>
              <a:gd name="connsiteY3" fmla="*/ 2706243 h 3838003"/>
              <a:gd name="connsiteX4" fmla="*/ 4572 w 4525041"/>
              <a:gd name="connsiteY4" fmla="*/ 2747201 h 3838003"/>
              <a:gd name="connsiteX5" fmla="*/ 7239 w 4525041"/>
              <a:gd name="connsiteY5" fmla="*/ 2787491 h 3838003"/>
              <a:gd name="connsiteX6" fmla="*/ 10573 w 4525041"/>
              <a:gd name="connsiteY6" fmla="*/ 2827115 h 3838003"/>
              <a:gd name="connsiteX7" fmla="*/ 14573 w 4525041"/>
              <a:gd name="connsiteY7" fmla="*/ 2866073 h 3838003"/>
              <a:gd name="connsiteX8" fmla="*/ 19336 w 4525041"/>
              <a:gd name="connsiteY8" fmla="*/ 2904363 h 3838003"/>
              <a:gd name="connsiteX9" fmla="*/ 24955 w 4525041"/>
              <a:gd name="connsiteY9" fmla="*/ 2941891 h 3838003"/>
              <a:gd name="connsiteX10" fmla="*/ 31337 w 4525041"/>
              <a:gd name="connsiteY10" fmla="*/ 2978753 h 3838003"/>
              <a:gd name="connsiteX11" fmla="*/ 38576 w 4525041"/>
              <a:gd name="connsiteY11" fmla="*/ 3014853 h 3838003"/>
              <a:gd name="connsiteX12" fmla="*/ 46673 w 4525041"/>
              <a:gd name="connsiteY12" fmla="*/ 3050191 h 3838003"/>
              <a:gd name="connsiteX13" fmla="*/ 55721 w 4525041"/>
              <a:gd name="connsiteY13" fmla="*/ 3084766 h 3838003"/>
              <a:gd name="connsiteX14" fmla="*/ 65723 w 4525041"/>
              <a:gd name="connsiteY14" fmla="*/ 3118580 h 3838003"/>
              <a:gd name="connsiteX15" fmla="*/ 76676 w 4525041"/>
              <a:gd name="connsiteY15" fmla="*/ 3151632 h 3838003"/>
              <a:gd name="connsiteX16" fmla="*/ 88678 w 4525041"/>
              <a:gd name="connsiteY16" fmla="*/ 3183827 h 3838003"/>
              <a:gd name="connsiteX17" fmla="*/ 101727 w 4525041"/>
              <a:gd name="connsiteY17" fmla="*/ 3215259 h 3838003"/>
              <a:gd name="connsiteX18" fmla="*/ 115824 w 4525041"/>
              <a:gd name="connsiteY18" fmla="*/ 3245834 h 3838003"/>
              <a:gd name="connsiteX19" fmla="*/ 131064 w 4525041"/>
              <a:gd name="connsiteY19" fmla="*/ 3275553 h 3838003"/>
              <a:gd name="connsiteX20" fmla="*/ 147447 w 4525041"/>
              <a:gd name="connsiteY20" fmla="*/ 3304413 h 3838003"/>
              <a:gd name="connsiteX21" fmla="*/ 165068 w 4525041"/>
              <a:gd name="connsiteY21" fmla="*/ 3332416 h 3838003"/>
              <a:gd name="connsiteX22" fmla="*/ 183833 w 4525041"/>
              <a:gd name="connsiteY22" fmla="*/ 3359563 h 3838003"/>
              <a:gd name="connsiteX23" fmla="*/ 203835 w 4525041"/>
              <a:gd name="connsiteY23" fmla="*/ 3385852 h 3838003"/>
              <a:gd name="connsiteX24" fmla="*/ 225171 w 4525041"/>
              <a:gd name="connsiteY24" fmla="*/ 3411188 h 3838003"/>
              <a:gd name="connsiteX25" fmla="*/ 247841 w 4525041"/>
              <a:gd name="connsiteY25" fmla="*/ 3435668 h 3838003"/>
              <a:gd name="connsiteX26" fmla="*/ 271844 w 4525041"/>
              <a:gd name="connsiteY26" fmla="*/ 3459195 h 3838003"/>
              <a:gd name="connsiteX27" fmla="*/ 297275 w 4525041"/>
              <a:gd name="connsiteY27" fmla="*/ 3481769 h 3838003"/>
              <a:gd name="connsiteX28" fmla="*/ 324136 w 4525041"/>
              <a:gd name="connsiteY28" fmla="*/ 3503390 h 3838003"/>
              <a:gd name="connsiteX29" fmla="*/ 352425 w 4525041"/>
              <a:gd name="connsiteY29" fmla="*/ 3523964 h 3838003"/>
              <a:gd name="connsiteX30" fmla="*/ 382143 w 4525041"/>
              <a:gd name="connsiteY30" fmla="*/ 3543586 h 3838003"/>
              <a:gd name="connsiteX31" fmla="*/ 408718 w 4525041"/>
              <a:gd name="connsiteY31" fmla="*/ 3559397 h 3838003"/>
              <a:gd name="connsiteX32" fmla="*/ 436531 w 4525041"/>
              <a:gd name="connsiteY32" fmla="*/ 3574256 h 3838003"/>
              <a:gd name="connsiteX33" fmla="*/ 465677 w 4525041"/>
              <a:gd name="connsiteY33" fmla="*/ 3588258 h 3838003"/>
              <a:gd name="connsiteX34" fmla="*/ 496062 w 4525041"/>
              <a:gd name="connsiteY34" fmla="*/ 3601403 h 3838003"/>
              <a:gd name="connsiteX35" fmla="*/ 527685 w 4525041"/>
              <a:gd name="connsiteY35" fmla="*/ 3613595 h 3838003"/>
              <a:gd name="connsiteX36" fmla="*/ 560642 w 4525041"/>
              <a:gd name="connsiteY36" fmla="*/ 3625024 h 3838003"/>
              <a:gd name="connsiteX37" fmla="*/ 594836 w 4525041"/>
              <a:gd name="connsiteY37" fmla="*/ 3635597 h 3838003"/>
              <a:gd name="connsiteX38" fmla="*/ 630365 w 4525041"/>
              <a:gd name="connsiteY38" fmla="*/ 3645313 h 3838003"/>
              <a:gd name="connsiteX39" fmla="*/ 667131 w 4525041"/>
              <a:gd name="connsiteY39" fmla="*/ 3654266 h 3838003"/>
              <a:gd name="connsiteX40" fmla="*/ 705231 w 4525041"/>
              <a:gd name="connsiteY40" fmla="*/ 3662458 h 3838003"/>
              <a:gd name="connsiteX41" fmla="*/ 744665 w 4525041"/>
              <a:gd name="connsiteY41" fmla="*/ 3669887 h 3838003"/>
              <a:gd name="connsiteX42" fmla="*/ 785336 w 4525041"/>
              <a:gd name="connsiteY42" fmla="*/ 3676555 h 3838003"/>
              <a:gd name="connsiteX43" fmla="*/ 827342 w 4525041"/>
              <a:gd name="connsiteY43" fmla="*/ 3682556 h 3838003"/>
              <a:gd name="connsiteX44" fmla="*/ 870680 w 4525041"/>
              <a:gd name="connsiteY44" fmla="*/ 3687795 h 3838003"/>
              <a:gd name="connsiteX45" fmla="*/ 897827 w 4525041"/>
              <a:gd name="connsiteY45" fmla="*/ 3690557 h 3838003"/>
              <a:gd name="connsiteX46" fmla="*/ 948119 w 4525041"/>
              <a:gd name="connsiteY46" fmla="*/ 3694081 h 3838003"/>
              <a:gd name="connsiteX47" fmla="*/ 4525042 w 4525041"/>
              <a:gd name="connsiteY47" fmla="*/ 3838004 h 3838003"/>
              <a:gd name="connsiteX48" fmla="*/ 4525042 w 4525041"/>
              <a:gd name="connsiteY48" fmla="*/ 0 h 3838003"/>
              <a:gd name="connsiteX49" fmla="*/ 0 w 4525041"/>
              <a:gd name="connsiteY49" fmla="*/ 0 h 3838003"/>
              <a:gd name="connsiteX50" fmla="*/ 0 w 4525041"/>
              <a:gd name="connsiteY50" fmla="*/ 2579561 h 383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4525041" h="3838003">
                <a:moveTo>
                  <a:pt x="0" y="2579561"/>
                </a:moveTo>
                <a:lnTo>
                  <a:pt x="286" y="2622423"/>
                </a:lnTo>
                <a:lnTo>
                  <a:pt x="1143" y="2664619"/>
                </a:lnTo>
                <a:lnTo>
                  <a:pt x="2572" y="2706243"/>
                </a:lnTo>
                <a:lnTo>
                  <a:pt x="4572" y="2747201"/>
                </a:lnTo>
                <a:lnTo>
                  <a:pt x="7239" y="2787491"/>
                </a:lnTo>
                <a:lnTo>
                  <a:pt x="10573" y="2827115"/>
                </a:lnTo>
                <a:lnTo>
                  <a:pt x="14573" y="2866073"/>
                </a:lnTo>
                <a:lnTo>
                  <a:pt x="19336" y="2904363"/>
                </a:lnTo>
                <a:lnTo>
                  <a:pt x="24955" y="2941891"/>
                </a:lnTo>
                <a:lnTo>
                  <a:pt x="31337" y="2978753"/>
                </a:lnTo>
                <a:lnTo>
                  <a:pt x="38576" y="3014853"/>
                </a:lnTo>
                <a:lnTo>
                  <a:pt x="46673" y="3050191"/>
                </a:lnTo>
                <a:lnTo>
                  <a:pt x="55721" y="3084766"/>
                </a:lnTo>
                <a:lnTo>
                  <a:pt x="65723" y="3118580"/>
                </a:lnTo>
                <a:lnTo>
                  <a:pt x="76676" y="3151632"/>
                </a:lnTo>
                <a:lnTo>
                  <a:pt x="88678" y="3183827"/>
                </a:lnTo>
                <a:lnTo>
                  <a:pt x="101727" y="3215259"/>
                </a:lnTo>
                <a:lnTo>
                  <a:pt x="115824" y="3245834"/>
                </a:lnTo>
                <a:lnTo>
                  <a:pt x="131064" y="3275553"/>
                </a:lnTo>
                <a:lnTo>
                  <a:pt x="147447" y="3304413"/>
                </a:lnTo>
                <a:lnTo>
                  <a:pt x="165068" y="3332416"/>
                </a:lnTo>
                <a:lnTo>
                  <a:pt x="183833" y="3359563"/>
                </a:lnTo>
                <a:lnTo>
                  <a:pt x="203835" y="3385852"/>
                </a:lnTo>
                <a:lnTo>
                  <a:pt x="225171" y="3411188"/>
                </a:lnTo>
                <a:lnTo>
                  <a:pt x="247841" y="3435668"/>
                </a:lnTo>
                <a:lnTo>
                  <a:pt x="271844" y="3459195"/>
                </a:lnTo>
                <a:lnTo>
                  <a:pt x="297275" y="3481769"/>
                </a:lnTo>
                <a:lnTo>
                  <a:pt x="324136" y="3503390"/>
                </a:lnTo>
                <a:lnTo>
                  <a:pt x="352425" y="3523964"/>
                </a:lnTo>
                <a:lnTo>
                  <a:pt x="382143" y="3543586"/>
                </a:lnTo>
                <a:lnTo>
                  <a:pt x="408718" y="3559397"/>
                </a:lnTo>
                <a:lnTo>
                  <a:pt x="436531" y="3574256"/>
                </a:lnTo>
                <a:lnTo>
                  <a:pt x="465677" y="3588258"/>
                </a:lnTo>
                <a:lnTo>
                  <a:pt x="496062" y="3601403"/>
                </a:lnTo>
                <a:lnTo>
                  <a:pt x="527685" y="3613595"/>
                </a:lnTo>
                <a:lnTo>
                  <a:pt x="560642" y="3625024"/>
                </a:lnTo>
                <a:lnTo>
                  <a:pt x="594836" y="3635597"/>
                </a:lnTo>
                <a:lnTo>
                  <a:pt x="630365" y="3645313"/>
                </a:lnTo>
                <a:lnTo>
                  <a:pt x="667131" y="3654266"/>
                </a:lnTo>
                <a:lnTo>
                  <a:pt x="705231" y="3662458"/>
                </a:lnTo>
                <a:lnTo>
                  <a:pt x="744665" y="3669887"/>
                </a:lnTo>
                <a:lnTo>
                  <a:pt x="785336" y="3676555"/>
                </a:lnTo>
                <a:lnTo>
                  <a:pt x="827342" y="3682556"/>
                </a:lnTo>
                <a:lnTo>
                  <a:pt x="870680" y="3687795"/>
                </a:lnTo>
                <a:lnTo>
                  <a:pt x="897827" y="3690557"/>
                </a:lnTo>
                <a:cubicBezTo>
                  <a:pt x="914495" y="3692271"/>
                  <a:pt x="931259" y="3693414"/>
                  <a:pt x="948119" y="3694081"/>
                </a:cubicBezTo>
                <a:lnTo>
                  <a:pt x="4525042" y="3838004"/>
                </a:lnTo>
                <a:lnTo>
                  <a:pt x="4525042" y="0"/>
                </a:lnTo>
                <a:lnTo>
                  <a:pt x="0" y="0"/>
                </a:lnTo>
                <a:lnTo>
                  <a:pt x="0" y="2579561"/>
                </a:lnTo>
                <a:close/>
              </a:path>
            </a:pathLst>
          </a:custGeom>
          <a:gradFill flip="none" rotWithShape="1">
            <a:gsLst>
              <a:gs pos="70000">
                <a:srgbClr val="F0F2FB">
                  <a:alpha val="0"/>
                </a:srgbClr>
              </a:gs>
              <a:gs pos="20000">
                <a:srgbClr val="E9EAEF"/>
              </a:gs>
            </a:gsLst>
            <a:path path="circle">
              <a:fillToRect t="100000" r="100000"/>
            </a:path>
            <a:tileRect l="-100000" b="-100000"/>
          </a:gradFill>
          <a:ln w="6350" cap="flat">
            <a:gradFill flip="none" rotWithShape="1">
              <a:gsLst>
                <a:gs pos="25000">
                  <a:srgbClr val="00A9EB"/>
                </a:gs>
                <a:gs pos="50000">
                  <a:schemeClr val="bg1">
                    <a:alpha val="0"/>
                  </a:schemeClr>
                </a:gs>
                <a:gs pos="0">
                  <a:schemeClr val="accent1"/>
                </a:gs>
              </a:gsLst>
              <a:lin ang="18900000" scaled="1"/>
              <a:tileRect/>
            </a:gradFill>
            <a:prstDash val="solid"/>
            <a:miter/>
          </a:ln>
          <a:effectLst>
            <a:outerShdw blurRad="457200" dist="127000" dir="7140000" algn="tr" rotWithShape="0">
              <a:schemeClr val="tx1">
                <a:alpha val="21000"/>
              </a:schemeClr>
            </a:outerShdw>
          </a:effectLst>
        </p:spPr>
        <p:txBody>
          <a:bodyPr rtlCol="0" anchor="ctr"/>
          <a:lstStyle/>
          <a:p>
            <a:endParaRPr lang="en-US">
              <a:solidFill>
                <a:srgbClr val="171616"/>
              </a:solidFill>
              <a:latin typeface="Arial"/>
            </a:endParaRP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31FDD2CD-D48D-01B4-6DAD-ACF0677AB23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0176" y="129872"/>
            <a:ext cx="5582945" cy="747712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2800">
                <a:latin typeface="+mj-lt"/>
              </a:defRPr>
            </a:lvl1pPr>
            <a:lvl5pPr marL="540612" indent="0">
              <a:buNone/>
              <a:defRPr/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74F28705-8D12-DF9A-78C0-7961AE5378C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4291" y="1490663"/>
            <a:ext cx="5565482" cy="1741487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Description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E2C1867-8CE2-8F5D-683A-5C96249E00D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9180" y="3368957"/>
            <a:ext cx="2340000" cy="2560320"/>
          </a:xfr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Graphic 24">
            <a:extLst>
              <a:ext uri="{FF2B5EF4-FFF2-40B4-BE49-F238E27FC236}">
                <a16:creationId xmlns:a16="http://schemas.microsoft.com/office/drawing/2014/main" id="{300CC289-FFCC-A855-EF30-4103DBBF4B7C}"/>
              </a:ext>
            </a:extLst>
          </p:cNvPr>
          <p:cNvSpPr/>
          <p:nvPr userDrawn="1"/>
        </p:nvSpPr>
        <p:spPr>
          <a:xfrm>
            <a:off x="3210438" y="3368958"/>
            <a:ext cx="3068340" cy="2699334"/>
          </a:xfrm>
          <a:custGeom>
            <a:avLst/>
            <a:gdLst>
              <a:gd name="connsiteX0" fmla="*/ 0 w 4525041"/>
              <a:gd name="connsiteY0" fmla="*/ 2579561 h 3838003"/>
              <a:gd name="connsiteX1" fmla="*/ 286 w 4525041"/>
              <a:gd name="connsiteY1" fmla="*/ 2622423 h 3838003"/>
              <a:gd name="connsiteX2" fmla="*/ 1143 w 4525041"/>
              <a:gd name="connsiteY2" fmla="*/ 2664619 h 3838003"/>
              <a:gd name="connsiteX3" fmla="*/ 2572 w 4525041"/>
              <a:gd name="connsiteY3" fmla="*/ 2706243 h 3838003"/>
              <a:gd name="connsiteX4" fmla="*/ 4572 w 4525041"/>
              <a:gd name="connsiteY4" fmla="*/ 2747201 h 3838003"/>
              <a:gd name="connsiteX5" fmla="*/ 7239 w 4525041"/>
              <a:gd name="connsiteY5" fmla="*/ 2787491 h 3838003"/>
              <a:gd name="connsiteX6" fmla="*/ 10573 w 4525041"/>
              <a:gd name="connsiteY6" fmla="*/ 2827115 h 3838003"/>
              <a:gd name="connsiteX7" fmla="*/ 14573 w 4525041"/>
              <a:gd name="connsiteY7" fmla="*/ 2866073 h 3838003"/>
              <a:gd name="connsiteX8" fmla="*/ 19336 w 4525041"/>
              <a:gd name="connsiteY8" fmla="*/ 2904363 h 3838003"/>
              <a:gd name="connsiteX9" fmla="*/ 24955 w 4525041"/>
              <a:gd name="connsiteY9" fmla="*/ 2941891 h 3838003"/>
              <a:gd name="connsiteX10" fmla="*/ 31337 w 4525041"/>
              <a:gd name="connsiteY10" fmla="*/ 2978753 h 3838003"/>
              <a:gd name="connsiteX11" fmla="*/ 38576 w 4525041"/>
              <a:gd name="connsiteY11" fmla="*/ 3014853 h 3838003"/>
              <a:gd name="connsiteX12" fmla="*/ 46673 w 4525041"/>
              <a:gd name="connsiteY12" fmla="*/ 3050191 h 3838003"/>
              <a:gd name="connsiteX13" fmla="*/ 55721 w 4525041"/>
              <a:gd name="connsiteY13" fmla="*/ 3084766 h 3838003"/>
              <a:gd name="connsiteX14" fmla="*/ 65723 w 4525041"/>
              <a:gd name="connsiteY14" fmla="*/ 3118580 h 3838003"/>
              <a:gd name="connsiteX15" fmla="*/ 76676 w 4525041"/>
              <a:gd name="connsiteY15" fmla="*/ 3151632 h 3838003"/>
              <a:gd name="connsiteX16" fmla="*/ 88678 w 4525041"/>
              <a:gd name="connsiteY16" fmla="*/ 3183827 h 3838003"/>
              <a:gd name="connsiteX17" fmla="*/ 101727 w 4525041"/>
              <a:gd name="connsiteY17" fmla="*/ 3215259 h 3838003"/>
              <a:gd name="connsiteX18" fmla="*/ 115824 w 4525041"/>
              <a:gd name="connsiteY18" fmla="*/ 3245834 h 3838003"/>
              <a:gd name="connsiteX19" fmla="*/ 131064 w 4525041"/>
              <a:gd name="connsiteY19" fmla="*/ 3275553 h 3838003"/>
              <a:gd name="connsiteX20" fmla="*/ 147447 w 4525041"/>
              <a:gd name="connsiteY20" fmla="*/ 3304413 h 3838003"/>
              <a:gd name="connsiteX21" fmla="*/ 165068 w 4525041"/>
              <a:gd name="connsiteY21" fmla="*/ 3332416 h 3838003"/>
              <a:gd name="connsiteX22" fmla="*/ 183833 w 4525041"/>
              <a:gd name="connsiteY22" fmla="*/ 3359563 h 3838003"/>
              <a:gd name="connsiteX23" fmla="*/ 203835 w 4525041"/>
              <a:gd name="connsiteY23" fmla="*/ 3385852 h 3838003"/>
              <a:gd name="connsiteX24" fmla="*/ 225171 w 4525041"/>
              <a:gd name="connsiteY24" fmla="*/ 3411188 h 3838003"/>
              <a:gd name="connsiteX25" fmla="*/ 247841 w 4525041"/>
              <a:gd name="connsiteY25" fmla="*/ 3435668 h 3838003"/>
              <a:gd name="connsiteX26" fmla="*/ 271844 w 4525041"/>
              <a:gd name="connsiteY26" fmla="*/ 3459195 h 3838003"/>
              <a:gd name="connsiteX27" fmla="*/ 297275 w 4525041"/>
              <a:gd name="connsiteY27" fmla="*/ 3481769 h 3838003"/>
              <a:gd name="connsiteX28" fmla="*/ 324136 w 4525041"/>
              <a:gd name="connsiteY28" fmla="*/ 3503390 h 3838003"/>
              <a:gd name="connsiteX29" fmla="*/ 352425 w 4525041"/>
              <a:gd name="connsiteY29" fmla="*/ 3523964 h 3838003"/>
              <a:gd name="connsiteX30" fmla="*/ 382143 w 4525041"/>
              <a:gd name="connsiteY30" fmla="*/ 3543586 h 3838003"/>
              <a:gd name="connsiteX31" fmla="*/ 408718 w 4525041"/>
              <a:gd name="connsiteY31" fmla="*/ 3559397 h 3838003"/>
              <a:gd name="connsiteX32" fmla="*/ 436531 w 4525041"/>
              <a:gd name="connsiteY32" fmla="*/ 3574256 h 3838003"/>
              <a:gd name="connsiteX33" fmla="*/ 465677 w 4525041"/>
              <a:gd name="connsiteY33" fmla="*/ 3588258 h 3838003"/>
              <a:gd name="connsiteX34" fmla="*/ 496062 w 4525041"/>
              <a:gd name="connsiteY34" fmla="*/ 3601403 h 3838003"/>
              <a:gd name="connsiteX35" fmla="*/ 527685 w 4525041"/>
              <a:gd name="connsiteY35" fmla="*/ 3613595 h 3838003"/>
              <a:gd name="connsiteX36" fmla="*/ 560642 w 4525041"/>
              <a:gd name="connsiteY36" fmla="*/ 3625024 h 3838003"/>
              <a:gd name="connsiteX37" fmla="*/ 594836 w 4525041"/>
              <a:gd name="connsiteY37" fmla="*/ 3635597 h 3838003"/>
              <a:gd name="connsiteX38" fmla="*/ 630365 w 4525041"/>
              <a:gd name="connsiteY38" fmla="*/ 3645313 h 3838003"/>
              <a:gd name="connsiteX39" fmla="*/ 667131 w 4525041"/>
              <a:gd name="connsiteY39" fmla="*/ 3654266 h 3838003"/>
              <a:gd name="connsiteX40" fmla="*/ 705231 w 4525041"/>
              <a:gd name="connsiteY40" fmla="*/ 3662458 h 3838003"/>
              <a:gd name="connsiteX41" fmla="*/ 744665 w 4525041"/>
              <a:gd name="connsiteY41" fmla="*/ 3669887 h 3838003"/>
              <a:gd name="connsiteX42" fmla="*/ 785336 w 4525041"/>
              <a:gd name="connsiteY42" fmla="*/ 3676555 h 3838003"/>
              <a:gd name="connsiteX43" fmla="*/ 827342 w 4525041"/>
              <a:gd name="connsiteY43" fmla="*/ 3682556 h 3838003"/>
              <a:gd name="connsiteX44" fmla="*/ 870680 w 4525041"/>
              <a:gd name="connsiteY44" fmla="*/ 3687795 h 3838003"/>
              <a:gd name="connsiteX45" fmla="*/ 897827 w 4525041"/>
              <a:gd name="connsiteY45" fmla="*/ 3690557 h 3838003"/>
              <a:gd name="connsiteX46" fmla="*/ 948119 w 4525041"/>
              <a:gd name="connsiteY46" fmla="*/ 3694081 h 3838003"/>
              <a:gd name="connsiteX47" fmla="*/ 4525042 w 4525041"/>
              <a:gd name="connsiteY47" fmla="*/ 3838004 h 3838003"/>
              <a:gd name="connsiteX48" fmla="*/ 4525042 w 4525041"/>
              <a:gd name="connsiteY48" fmla="*/ 0 h 3838003"/>
              <a:gd name="connsiteX49" fmla="*/ 0 w 4525041"/>
              <a:gd name="connsiteY49" fmla="*/ 0 h 3838003"/>
              <a:gd name="connsiteX50" fmla="*/ 0 w 4525041"/>
              <a:gd name="connsiteY50" fmla="*/ 2579561 h 383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4525041" h="3838003">
                <a:moveTo>
                  <a:pt x="0" y="2579561"/>
                </a:moveTo>
                <a:lnTo>
                  <a:pt x="286" y="2622423"/>
                </a:lnTo>
                <a:lnTo>
                  <a:pt x="1143" y="2664619"/>
                </a:lnTo>
                <a:lnTo>
                  <a:pt x="2572" y="2706243"/>
                </a:lnTo>
                <a:lnTo>
                  <a:pt x="4572" y="2747201"/>
                </a:lnTo>
                <a:lnTo>
                  <a:pt x="7239" y="2787491"/>
                </a:lnTo>
                <a:lnTo>
                  <a:pt x="10573" y="2827115"/>
                </a:lnTo>
                <a:lnTo>
                  <a:pt x="14573" y="2866073"/>
                </a:lnTo>
                <a:lnTo>
                  <a:pt x="19336" y="2904363"/>
                </a:lnTo>
                <a:lnTo>
                  <a:pt x="24955" y="2941891"/>
                </a:lnTo>
                <a:lnTo>
                  <a:pt x="31337" y="2978753"/>
                </a:lnTo>
                <a:lnTo>
                  <a:pt x="38576" y="3014853"/>
                </a:lnTo>
                <a:lnTo>
                  <a:pt x="46673" y="3050191"/>
                </a:lnTo>
                <a:lnTo>
                  <a:pt x="55721" y="3084766"/>
                </a:lnTo>
                <a:lnTo>
                  <a:pt x="65723" y="3118580"/>
                </a:lnTo>
                <a:lnTo>
                  <a:pt x="76676" y="3151632"/>
                </a:lnTo>
                <a:lnTo>
                  <a:pt x="88678" y="3183827"/>
                </a:lnTo>
                <a:lnTo>
                  <a:pt x="101727" y="3215259"/>
                </a:lnTo>
                <a:lnTo>
                  <a:pt x="115824" y="3245834"/>
                </a:lnTo>
                <a:lnTo>
                  <a:pt x="131064" y="3275553"/>
                </a:lnTo>
                <a:lnTo>
                  <a:pt x="147447" y="3304413"/>
                </a:lnTo>
                <a:lnTo>
                  <a:pt x="165068" y="3332416"/>
                </a:lnTo>
                <a:lnTo>
                  <a:pt x="183833" y="3359563"/>
                </a:lnTo>
                <a:lnTo>
                  <a:pt x="203835" y="3385852"/>
                </a:lnTo>
                <a:lnTo>
                  <a:pt x="225171" y="3411188"/>
                </a:lnTo>
                <a:lnTo>
                  <a:pt x="247841" y="3435668"/>
                </a:lnTo>
                <a:lnTo>
                  <a:pt x="271844" y="3459195"/>
                </a:lnTo>
                <a:lnTo>
                  <a:pt x="297275" y="3481769"/>
                </a:lnTo>
                <a:lnTo>
                  <a:pt x="324136" y="3503390"/>
                </a:lnTo>
                <a:lnTo>
                  <a:pt x="352425" y="3523964"/>
                </a:lnTo>
                <a:lnTo>
                  <a:pt x="382143" y="3543586"/>
                </a:lnTo>
                <a:lnTo>
                  <a:pt x="408718" y="3559397"/>
                </a:lnTo>
                <a:lnTo>
                  <a:pt x="436531" y="3574256"/>
                </a:lnTo>
                <a:lnTo>
                  <a:pt x="465677" y="3588258"/>
                </a:lnTo>
                <a:lnTo>
                  <a:pt x="496062" y="3601403"/>
                </a:lnTo>
                <a:lnTo>
                  <a:pt x="527685" y="3613595"/>
                </a:lnTo>
                <a:lnTo>
                  <a:pt x="560642" y="3625024"/>
                </a:lnTo>
                <a:lnTo>
                  <a:pt x="594836" y="3635597"/>
                </a:lnTo>
                <a:lnTo>
                  <a:pt x="630365" y="3645313"/>
                </a:lnTo>
                <a:lnTo>
                  <a:pt x="667131" y="3654266"/>
                </a:lnTo>
                <a:lnTo>
                  <a:pt x="705231" y="3662458"/>
                </a:lnTo>
                <a:lnTo>
                  <a:pt x="744665" y="3669887"/>
                </a:lnTo>
                <a:lnTo>
                  <a:pt x="785336" y="3676555"/>
                </a:lnTo>
                <a:lnTo>
                  <a:pt x="827342" y="3682556"/>
                </a:lnTo>
                <a:lnTo>
                  <a:pt x="870680" y="3687795"/>
                </a:lnTo>
                <a:lnTo>
                  <a:pt x="897827" y="3690557"/>
                </a:lnTo>
                <a:cubicBezTo>
                  <a:pt x="914495" y="3692271"/>
                  <a:pt x="931259" y="3693414"/>
                  <a:pt x="948119" y="3694081"/>
                </a:cubicBezTo>
                <a:lnTo>
                  <a:pt x="4525042" y="3838004"/>
                </a:lnTo>
                <a:lnTo>
                  <a:pt x="4525042" y="0"/>
                </a:lnTo>
                <a:lnTo>
                  <a:pt x="0" y="0"/>
                </a:lnTo>
                <a:lnTo>
                  <a:pt x="0" y="2579561"/>
                </a:lnTo>
                <a:close/>
              </a:path>
            </a:pathLst>
          </a:custGeom>
          <a:gradFill flip="none" rotWithShape="1">
            <a:gsLst>
              <a:gs pos="70000">
                <a:srgbClr val="F0F2FB">
                  <a:alpha val="0"/>
                </a:srgbClr>
              </a:gs>
              <a:gs pos="20000">
                <a:srgbClr val="E9EAEF"/>
              </a:gs>
            </a:gsLst>
            <a:path path="circle">
              <a:fillToRect t="100000" r="100000"/>
            </a:path>
            <a:tileRect l="-100000" b="-100000"/>
          </a:gradFill>
          <a:ln w="6350" cap="flat">
            <a:gradFill flip="none" rotWithShape="1">
              <a:gsLst>
                <a:gs pos="25000">
                  <a:srgbClr val="00A9EB"/>
                </a:gs>
                <a:gs pos="50000">
                  <a:schemeClr val="bg1">
                    <a:alpha val="0"/>
                  </a:schemeClr>
                </a:gs>
                <a:gs pos="0">
                  <a:schemeClr val="accent1"/>
                </a:gs>
              </a:gsLst>
              <a:lin ang="18900000" scaled="1"/>
              <a:tileRect/>
            </a:gradFill>
            <a:prstDash val="solid"/>
            <a:miter/>
          </a:ln>
          <a:effectLst>
            <a:outerShdw blurRad="457200" dist="127000" dir="7140000" algn="tr" rotWithShape="0">
              <a:schemeClr val="tx1">
                <a:alpha val="21000"/>
              </a:schemeClr>
            </a:outerShdw>
          </a:effectLst>
        </p:spPr>
        <p:txBody>
          <a:bodyPr rtlCol="0" anchor="ctr"/>
          <a:lstStyle/>
          <a:p>
            <a:endParaRPr lang="en-US">
              <a:solidFill>
                <a:srgbClr val="171616"/>
              </a:solidFill>
              <a:latin typeface="Arial"/>
            </a:endParaRP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9DE3D1F-12FA-0ECE-6804-F27135A2A83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322672" y="3368957"/>
            <a:ext cx="2340000" cy="2560320"/>
          </a:xfr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643D4228-F32C-EC66-4FCC-F82443353AF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490926" y="3368957"/>
            <a:ext cx="2340000" cy="2560320"/>
          </a:xfr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Graphic 24">
            <a:extLst>
              <a:ext uri="{FF2B5EF4-FFF2-40B4-BE49-F238E27FC236}">
                <a16:creationId xmlns:a16="http://schemas.microsoft.com/office/drawing/2014/main" id="{8F1D0C63-3060-C550-917E-8A00D2634B03}"/>
              </a:ext>
            </a:extLst>
          </p:cNvPr>
          <p:cNvSpPr/>
          <p:nvPr userDrawn="1"/>
        </p:nvSpPr>
        <p:spPr>
          <a:xfrm>
            <a:off x="8873931" y="3368958"/>
            <a:ext cx="3068340" cy="2699334"/>
          </a:xfrm>
          <a:custGeom>
            <a:avLst/>
            <a:gdLst>
              <a:gd name="connsiteX0" fmla="*/ 0 w 4525041"/>
              <a:gd name="connsiteY0" fmla="*/ 2579561 h 3838003"/>
              <a:gd name="connsiteX1" fmla="*/ 286 w 4525041"/>
              <a:gd name="connsiteY1" fmla="*/ 2622423 h 3838003"/>
              <a:gd name="connsiteX2" fmla="*/ 1143 w 4525041"/>
              <a:gd name="connsiteY2" fmla="*/ 2664619 h 3838003"/>
              <a:gd name="connsiteX3" fmla="*/ 2572 w 4525041"/>
              <a:gd name="connsiteY3" fmla="*/ 2706243 h 3838003"/>
              <a:gd name="connsiteX4" fmla="*/ 4572 w 4525041"/>
              <a:gd name="connsiteY4" fmla="*/ 2747201 h 3838003"/>
              <a:gd name="connsiteX5" fmla="*/ 7239 w 4525041"/>
              <a:gd name="connsiteY5" fmla="*/ 2787491 h 3838003"/>
              <a:gd name="connsiteX6" fmla="*/ 10573 w 4525041"/>
              <a:gd name="connsiteY6" fmla="*/ 2827115 h 3838003"/>
              <a:gd name="connsiteX7" fmla="*/ 14573 w 4525041"/>
              <a:gd name="connsiteY7" fmla="*/ 2866073 h 3838003"/>
              <a:gd name="connsiteX8" fmla="*/ 19336 w 4525041"/>
              <a:gd name="connsiteY8" fmla="*/ 2904363 h 3838003"/>
              <a:gd name="connsiteX9" fmla="*/ 24955 w 4525041"/>
              <a:gd name="connsiteY9" fmla="*/ 2941891 h 3838003"/>
              <a:gd name="connsiteX10" fmla="*/ 31337 w 4525041"/>
              <a:gd name="connsiteY10" fmla="*/ 2978753 h 3838003"/>
              <a:gd name="connsiteX11" fmla="*/ 38576 w 4525041"/>
              <a:gd name="connsiteY11" fmla="*/ 3014853 h 3838003"/>
              <a:gd name="connsiteX12" fmla="*/ 46673 w 4525041"/>
              <a:gd name="connsiteY12" fmla="*/ 3050191 h 3838003"/>
              <a:gd name="connsiteX13" fmla="*/ 55721 w 4525041"/>
              <a:gd name="connsiteY13" fmla="*/ 3084766 h 3838003"/>
              <a:gd name="connsiteX14" fmla="*/ 65723 w 4525041"/>
              <a:gd name="connsiteY14" fmla="*/ 3118580 h 3838003"/>
              <a:gd name="connsiteX15" fmla="*/ 76676 w 4525041"/>
              <a:gd name="connsiteY15" fmla="*/ 3151632 h 3838003"/>
              <a:gd name="connsiteX16" fmla="*/ 88678 w 4525041"/>
              <a:gd name="connsiteY16" fmla="*/ 3183827 h 3838003"/>
              <a:gd name="connsiteX17" fmla="*/ 101727 w 4525041"/>
              <a:gd name="connsiteY17" fmla="*/ 3215259 h 3838003"/>
              <a:gd name="connsiteX18" fmla="*/ 115824 w 4525041"/>
              <a:gd name="connsiteY18" fmla="*/ 3245834 h 3838003"/>
              <a:gd name="connsiteX19" fmla="*/ 131064 w 4525041"/>
              <a:gd name="connsiteY19" fmla="*/ 3275553 h 3838003"/>
              <a:gd name="connsiteX20" fmla="*/ 147447 w 4525041"/>
              <a:gd name="connsiteY20" fmla="*/ 3304413 h 3838003"/>
              <a:gd name="connsiteX21" fmla="*/ 165068 w 4525041"/>
              <a:gd name="connsiteY21" fmla="*/ 3332416 h 3838003"/>
              <a:gd name="connsiteX22" fmla="*/ 183833 w 4525041"/>
              <a:gd name="connsiteY22" fmla="*/ 3359563 h 3838003"/>
              <a:gd name="connsiteX23" fmla="*/ 203835 w 4525041"/>
              <a:gd name="connsiteY23" fmla="*/ 3385852 h 3838003"/>
              <a:gd name="connsiteX24" fmla="*/ 225171 w 4525041"/>
              <a:gd name="connsiteY24" fmla="*/ 3411188 h 3838003"/>
              <a:gd name="connsiteX25" fmla="*/ 247841 w 4525041"/>
              <a:gd name="connsiteY25" fmla="*/ 3435668 h 3838003"/>
              <a:gd name="connsiteX26" fmla="*/ 271844 w 4525041"/>
              <a:gd name="connsiteY26" fmla="*/ 3459195 h 3838003"/>
              <a:gd name="connsiteX27" fmla="*/ 297275 w 4525041"/>
              <a:gd name="connsiteY27" fmla="*/ 3481769 h 3838003"/>
              <a:gd name="connsiteX28" fmla="*/ 324136 w 4525041"/>
              <a:gd name="connsiteY28" fmla="*/ 3503390 h 3838003"/>
              <a:gd name="connsiteX29" fmla="*/ 352425 w 4525041"/>
              <a:gd name="connsiteY29" fmla="*/ 3523964 h 3838003"/>
              <a:gd name="connsiteX30" fmla="*/ 382143 w 4525041"/>
              <a:gd name="connsiteY30" fmla="*/ 3543586 h 3838003"/>
              <a:gd name="connsiteX31" fmla="*/ 408718 w 4525041"/>
              <a:gd name="connsiteY31" fmla="*/ 3559397 h 3838003"/>
              <a:gd name="connsiteX32" fmla="*/ 436531 w 4525041"/>
              <a:gd name="connsiteY32" fmla="*/ 3574256 h 3838003"/>
              <a:gd name="connsiteX33" fmla="*/ 465677 w 4525041"/>
              <a:gd name="connsiteY33" fmla="*/ 3588258 h 3838003"/>
              <a:gd name="connsiteX34" fmla="*/ 496062 w 4525041"/>
              <a:gd name="connsiteY34" fmla="*/ 3601403 h 3838003"/>
              <a:gd name="connsiteX35" fmla="*/ 527685 w 4525041"/>
              <a:gd name="connsiteY35" fmla="*/ 3613595 h 3838003"/>
              <a:gd name="connsiteX36" fmla="*/ 560642 w 4525041"/>
              <a:gd name="connsiteY36" fmla="*/ 3625024 h 3838003"/>
              <a:gd name="connsiteX37" fmla="*/ 594836 w 4525041"/>
              <a:gd name="connsiteY37" fmla="*/ 3635597 h 3838003"/>
              <a:gd name="connsiteX38" fmla="*/ 630365 w 4525041"/>
              <a:gd name="connsiteY38" fmla="*/ 3645313 h 3838003"/>
              <a:gd name="connsiteX39" fmla="*/ 667131 w 4525041"/>
              <a:gd name="connsiteY39" fmla="*/ 3654266 h 3838003"/>
              <a:gd name="connsiteX40" fmla="*/ 705231 w 4525041"/>
              <a:gd name="connsiteY40" fmla="*/ 3662458 h 3838003"/>
              <a:gd name="connsiteX41" fmla="*/ 744665 w 4525041"/>
              <a:gd name="connsiteY41" fmla="*/ 3669887 h 3838003"/>
              <a:gd name="connsiteX42" fmla="*/ 785336 w 4525041"/>
              <a:gd name="connsiteY42" fmla="*/ 3676555 h 3838003"/>
              <a:gd name="connsiteX43" fmla="*/ 827342 w 4525041"/>
              <a:gd name="connsiteY43" fmla="*/ 3682556 h 3838003"/>
              <a:gd name="connsiteX44" fmla="*/ 870680 w 4525041"/>
              <a:gd name="connsiteY44" fmla="*/ 3687795 h 3838003"/>
              <a:gd name="connsiteX45" fmla="*/ 897827 w 4525041"/>
              <a:gd name="connsiteY45" fmla="*/ 3690557 h 3838003"/>
              <a:gd name="connsiteX46" fmla="*/ 948119 w 4525041"/>
              <a:gd name="connsiteY46" fmla="*/ 3694081 h 3838003"/>
              <a:gd name="connsiteX47" fmla="*/ 4525042 w 4525041"/>
              <a:gd name="connsiteY47" fmla="*/ 3838004 h 3838003"/>
              <a:gd name="connsiteX48" fmla="*/ 4525042 w 4525041"/>
              <a:gd name="connsiteY48" fmla="*/ 0 h 3838003"/>
              <a:gd name="connsiteX49" fmla="*/ 0 w 4525041"/>
              <a:gd name="connsiteY49" fmla="*/ 0 h 3838003"/>
              <a:gd name="connsiteX50" fmla="*/ 0 w 4525041"/>
              <a:gd name="connsiteY50" fmla="*/ 2579561 h 383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4525041" h="3838003">
                <a:moveTo>
                  <a:pt x="0" y="2579561"/>
                </a:moveTo>
                <a:lnTo>
                  <a:pt x="286" y="2622423"/>
                </a:lnTo>
                <a:lnTo>
                  <a:pt x="1143" y="2664619"/>
                </a:lnTo>
                <a:lnTo>
                  <a:pt x="2572" y="2706243"/>
                </a:lnTo>
                <a:lnTo>
                  <a:pt x="4572" y="2747201"/>
                </a:lnTo>
                <a:lnTo>
                  <a:pt x="7239" y="2787491"/>
                </a:lnTo>
                <a:lnTo>
                  <a:pt x="10573" y="2827115"/>
                </a:lnTo>
                <a:lnTo>
                  <a:pt x="14573" y="2866073"/>
                </a:lnTo>
                <a:lnTo>
                  <a:pt x="19336" y="2904363"/>
                </a:lnTo>
                <a:lnTo>
                  <a:pt x="24955" y="2941891"/>
                </a:lnTo>
                <a:lnTo>
                  <a:pt x="31337" y="2978753"/>
                </a:lnTo>
                <a:lnTo>
                  <a:pt x="38576" y="3014853"/>
                </a:lnTo>
                <a:lnTo>
                  <a:pt x="46673" y="3050191"/>
                </a:lnTo>
                <a:lnTo>
                  <a:pt x="55721" y="3084766"/>
                </a:lnTo>
                <a:lnTo>
                  <a:pt x="65723" y="3118580"/>
                </a:lnTo>
                <a:lnTo>
                  <a:pt x="76676" y="3151632"/>
                </a:lnTo>
                <a:lnTo>
                  <a:pt x="88678" y="3183827"/>
                </a:lnTo>
                <a:lnTo>
                  <a:pt x="101727" y="3215259"/>
                </a:lnTo>
                <a:lnTo>
                  <a:pt x="115824" y="3245834"/>
                </a:lnTo>
                <a:lnTo>
                  <a:pt x="131064" y="3275553"/>
                </a:lnTo>
                <a:lnTo>
                  <a:pt x="147447" y="3304413"/>
                </a:lnTo>
                <a:lnTo>
                  <a:pt x="165068" y="3332416"/>
                </a:lnTo>
                <a:lnTo>
                  <a:pt x="183833" y="3359563"/>
                </a:lnTo>
                <a:lnTo>
                  <a:pt x="203835" y="3385852"/>
                </a:lnTo>
                <a:lnTo>
                  <a:pt x="225171" y="3411188"/>
                </a:lnTo>
                <a:lnTo>
                  <a:pt x="247841" y="3435668"/>
                </a:lnTo>
                <a:lnTo>
                  <a:pt x="271844" y="3459195"/>
                </a:lnTo>
                <a:lnTo>
                  <a:pt x="297275" y="3481769"/>
                </a:lnTo>
                <a:lnTo>
                  <a:pt x="324136" y="3503390"/>
                </a:lnTo>
                <a:lnTo>
                  <a:pt x="352425" y="3523964"/>
                </a:lnTo>
                <a:lnTo>
                  <a:pt x="382143" y="3543586"/>
                </a:lnTo>
                <a:lnTo>
                  <a:pt x="408718" y="3559397"/>
                </a:lnTo>
                <a:lnTo>
                  <a:pt x="436531" y="3574256"/>
                </a:lnTo>
                <a:lnTo>
                  <a:pt x="465677" y="3588258"/>
                </a:lnTo>
                <a:lnTo>
                  <a:pt x="496062" y="3601403"/>
                </a:lnTo>
                <a:lnTo>
                  <a:pt x="527685" y="3613595"/>
                </a:lnTo>
                <a:lnTo>
                  <a:pt x="560642" y="3625024"/>
                </a:lnTo>
                <a:lnTo>
                  <a:pt x="594836" y="3635597"/>
                </a:lnTo>
                <a:lnTo>
                  <a:pt x="630365" y="3645313"/>
                </a:lnTo>
                <a:lnTo>
                  <a:pt x="667131" y="3654266"/>
                </a:lnTo>
                <a:lnTo>
                  <a:pt x="705231" y="3662458"/>
                </a:lnTo>
                <a:lnTo>
                  <a:pt x="744665" y="3669887"/>
                </a:lnTo>
                <a:lnTo>
                  <a:pt x="785336" y="3676555"/>
                </a:lnTo>
                <a:lnTo>
                  <a:pt x="827342" y="3682556"/>
                </a:lnTo>
                <a:lnTo>
                  <a:pt x="870680" y="3687795"/>
                </a:lnTo>
                <a:lnTo>
                  <a:pt x="897827" y="3690557"/>
                </a:lnTo>
                <a:cubicBezTo>
                  <a:pt x="914495" y="3692271"/>
                  <a:pt x="931259" y="3693414"/>
                  <a:pt x="948119" y="3694081"/>
                </a:cubicBezTo>
                <a:lnTo>
                  <a:pt x="4525042" y="3838004"/>
                </a:lnTo>
                <a:lnTo>
                  <a:pt x="4525042" y="0"/>
                </a:lnTo>
                <a:lnTo>
                  <a:pt x="0" y="0"/>
                </a:lnTo>
                <a:lnTo>
                  <a:pt x="0" y="2579561"/>
                </a:lnTo>
                <a:close/>
              </a:path>
            </a:pathLst>
          </a:custGeom>
          <a:gradFill flip="none" rotWithShape="1">
            <a:gsLst>
              <a:gs pos="70000">
                <a:srgbClr val="F0F2FB">
                  <a:alpha val="0"/>
                </a:srgbClr>
              </a:gs>
              <a:gs pos="20000">
                <a:srgbClr val="E9EAEF"/>
              </a:gs>
            </a:gsLst>
            <a:path path="circle">
              <a:fillToRect t="100000" r="100000"/>
            </a:path>
            <a:tileRect l="-100000" b="-100000"/>
          </a:gradFill>
          <a:ln w="6350" cap="flat">
            <a:gradFill flip="none" rotWithShape="1">
              <a:gsLst>
                <a:gs pos="25000">
                  <a:srgbClr val="00A9EB"/>
                </a:gs>
                <a:gs pos="50000">
                  <a:schemeClr val="bg1">
                    <a:alpha val="0"/>
                  </a:schemeClr>
                </a:gs>
                <a:gs pos="0">
                  <a:schemeClr val="accent1"/>
                </a:gs>
              </a:gsLst>
              <a:lin ang="18900000" scaled="1"/>
              <a:tileRect/>
            </a:gradFill>
            <a:prstDash val="solid"/>
            <a:miter/>
          </a:ln>
          <a:effectLst>
            <a:outerShdw blurRad="457200" dist="127000" dir="7140000" algn="tr" rotWithShape="0">
              <a:schemeClr val="tx1">
                <a:alpha val="21000"/>
              </a:schemeClr>
            </a:outerShdw>
          </a:effectLst>
        </p:spPr>
        <p:txBody>
          <a:bodyPr rtlCol="0" anchor="ctr"/>
          <a:lstStyle/>
          <a:p>
            <a:endParaRPr lang="en-US">
              <a:solidFill>
                <a:srgbClr val="171616"/>
              </a:solidFill>
              <a:latin typeface="Arial"/>
            </a:endParaRP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40706B78-2D94-F0C6-9C90-BDCD224DCA5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154419" y="3368957"/>
            <a:ext cx="2340000" cy="2560320"/>
          </a:xfr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63A06A-0DDF-8247-B5C8-3F5A7AF1686A}"/>
              </a:ext>
            </a:extLst>
          </p:cNvPr>
          <p:cNvCxnSpPr>
            <a:cxnSpLocks/>
          </p:cNvCxnSpPr>
          <p:nvPr userDrawn="1"/>
        </p:nvCxnSpPr>
        <p:spPr>
          <a:xfrm flipH="1">
            <a:off x="-200234" y="7054897"/>
            <a:ext cx="1262806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81897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imple tex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27FF88-C6DE-C865-341A-64A0461C04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GB"/>
              <a:t>Title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83257535-D70E-23DC-73FE-5FF241378D7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918000" y="1555200"/>
            <a:ext cx="10357200" cy="4266000"/>
          </a:xfr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r>
              <a:rPr lang="en-US"/>
              <a:t>Title one line</a:t>
            </a:r>
          </a:p>
          <a:p>
            <a:pPr lvl="1"/>
            <a:r>
              <a:rPr lang="en-GB" noProof="0"/>
              <a:t>Text level 2</a:t>
            </a:r>
          </a:p>
          <a:p>
            <a:pPr lvl="2"/>
            <a:r>
              <a:rPr lang="en-GB" noProof="0"/>
              <a:t>Text level 3</a:t>
            </a:r>
          </a:p>
          <a:p>
            <a:pPr lvl="3"/>
            <a:r>
              <a:rPr lang="en-GB" noProof="0"/>
              <a:t>Text level 4</a:t>
            </a:r>
          </a:p>
          <a:p>
            <a:pPr lvl="4"/>
            <a:r>
              <a:rPr lang="en-GB" noProof="0"/>
              <a:t>Text level 5</a:t>
            </a:r>
          </a:p>
        </p:txBody>
      </p:sp>
      <p:sp>
        <p:nvSpPr>
          <p:cNvPr id="3" name="Espace réservé du texte 14">
            <a:extLst>
              <a:ext uri="{FF2B5EF4-FFF2-40B4-BE49-F238E27FC236}">
                <a16:creationId xmlns:a16="http://schemas.microsoft.com/office/drawing/2014/main" id="{74DA7398-79C4-A3CD-723C-2EAECBE9AD2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917400" y="721080"/>
            <a:ext cx="10357200" cy="407651"/>
          </a:xfrm>
        </p:spPr>
        <p:txBody>
          <a:bodyPr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2"/>
                </a:solidFill>
                <a:latin typeface="+mn-lt"/>
              </a:defRPr>
            </a:lvl1pPr>
            <a:lvl2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2pPr>
            <a:lvl3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3pPr>
            <a:lvl4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4pPr>
            <a:lvl5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5pPr>
            <a:lvl6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6pPr>
            <a:lvl7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7pPr>
            <a:lvl8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8pPr>
            <a:lvl9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8772018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4">
            <a:extLst>
              <a:ext uri="{FF2B5EF4-FFF2-40B4-BE49-F238E27FC236}">
                <a16:creationId xmlns:a16="http://schemas.microsoft.com/office/drawing/2014/main" id="{A6C18EA3-6271-B0C9-95DD-D01947FEAC9B}"/>
              </a:ext>
            </a:extLst>
          </p:cNvPr>
          <p:cNvSpPr txBox="1">
            <a:spLocks/>
          </p:cNvSpPr>
          <p:nvPr userDrawn="1"/>
        </p:nvSpPr>
        <p:spPr bwMode="gray">
          <a:xfrm>
            <a:off x="803412" y="6446416"/>
            <a:ext cx="8244000" cy="14213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de-DE"/>
            </a:defPPr>
            <a:lvl1pPr marL="0" algn="ctr" defTabSz="914400" rtl="0" eaLnBrk="1" latinLnBrk="0" hangingPunct="1">
              <a:defRPr sz="105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>
                <a:solidFill>
                  <a:srgbClr val="0024D3"/>
                </a:solidFill>
                <a:latin typeface="Arial"/>
              </a:rPr>
              <a:t>HELLA Lithuania – HLT – </a:t>
            </a:r>
            <a:r>
              <a:rPr lang="lt-LT" sz="1000">
                <a:solidFill>
                  <a:srgbClr val="0024D3"/>
                </a:solidFill>
                <a:latin typeface="Arial"/>
              </a:rPr>
              <a:t>May</a:t>
            </a:r>
            <a:r>
              <a:rPr lang="en-US" sz="1000">
                <a:solidFill>
                  <a:srgbClr val="0024D3"/>
                </a:solidFill>
                <a:latin typeface="Arial"/>
              </a:rPr>
              <a:t> 2026</a:t>
            </a:r>
          </a:p>
        </p:txBody>
      </p:sp>
      <p:sp>
        <p:nvSpPr>
          <p:cNvPr id="4" name="Espace réservé du numéro de diapositive 22">
            <a:extLst>
              <a:ext uri="{FF2B5EF4-FFF2-40B4-BE49-F238E27FC236}">
                <a16:creationId xmlns:a16="http://schemas.microsoft.com/office/drawing/2014/main" id="{73F3EACE-2E68-E211-FD19-A782580F8963}"/>
              </a:ext>
            </a:extLst>
          </p:cNvPr>
          <p:cNvSpPr txBox="1">
            <a:spLocks/>
          </p:cNvSpPr>
          <p:nvPr userDrawn="1"/>
        </p:nvSpPr>
        <p:spPr bwMode="gray">
          <a:xfrm>
            <a:off x="413249" y="6194703"/>
            <a:ext cx="389412" cy="404812"/>
          </a:xfrm>
          <a:prstGeom prst="rect">
            <a:avLst/>
          </a:prstGeom>
        </p:spPr>
        <p:txBody>
          <a:bodyPr vert="horz" wrap="none" lIns="0" tIns="0" rIns="0" bIns="0" rtlCol="0" anchor="b" anchorCtr="0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05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rgbClr val="0024D3"/>
                </a:solidFill>
                <a:latin typeface="Arial"/>
              </a:rPr>
              <a:t>P.</a:t>
            </a:r>
            <a:fld id="{733122C9-A0B9-462F-8757-0847AD287B63}" type="slidenum">
              <a:rPr lang="en-GB" smtClean="0">
                <a:solidFill>
                  <a:srgbClr val="0024D3"/>
                </a:solidFill>
                <a:latin typeface="Arial"/>
              </a:rPr>
              <a:pPr/>
              <a:t>‹#›</a:t>
            </a:fld>
            <a:endParaRPr lang="en-GB" dirty="0">
              <a:solidFill>
                <a:srgbClr val="0024D3"/>
              </a:solidFill>
              <a:latin typeface="Arial"/>
            </a:endParaRPr>
          </a:p>
        </p:txBody>
      </p:sp>
      <p:sp>
        <p:nvSpPr>
          <p:cNvPr id="6" name="ZoneTexte 9">
            <a:extLst>
              <a:ext uri="{FF2B5EF4-FFF2-40B4-BE49-F238E27FC236}">
                <a16:creationId xmlns:a16="http://schemas.microsoft.com/office/drawing/2014/main" id="{4BAAE18A-3E94-AB32-5C06-773D65E0038B}"/>
              </a:ext>
            </a:extLst>
          </p:cNvPr>
          <p:cNvSpPr txBox="1"/>
          <p:nvPr userDrawn="1"/>
        </p:nvSpPr>
        <p:spPr bwMode="gray">
          <a:xfrm>
            <a:off x="731404" y="6173800"/>
            <a:ext cx="35266" cy="4032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r>
              <a:rPr lang="en-GB" sz="1050" dirty="0">
                <a:solidFill>
                  <a:schemeClr val="tx2"/>
                </a:solidFill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13671973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nov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aphic 24">
            <a:extLst>
              <a:ext uri="{FF2B5EF4-FFF2-40B4-BE49-F238E27FC236}">
                <a16:creationId xmlns:a16="http://schemas.microsoft.com/office/drawing/2014/main" id="{E3F573E0-6227-2943-EAC6-70CD6F20838E}"/>
              </a:ext>
            </a:extLst>
          </p:cNvPr>
          <p:cNvSpPr/>
          <p:nvPr userDrawn="1"/>
        </p:nvSpPr>
        <p:spPr>
          <a:xfrm>
            <a:off x="8081612" y="3368957"/>
            <a:ext cx="3288253" cy="2699334"/>
          </a:xfrm>
          <a:custGeom>
            <a:avLst/>
            <a:gdLst>
              <a:gd name="connsiteX0" fmla="*/ 0 w 4525041"/>
              <a:gd name="connsiteY0" fmla="*/ 2579561 h 3838003"/>
              <a:gd name="connsiteX1" fmla="*/ 286 w 4525041"/>
              <a:gd name="connsiteY1" fmla="*/ 2622423 h 3838003"/>
              <a:gd name="connsiteX2" fmla="*/ 1143 w 4525041"/>
              <a:gd name="connsiteY2" fmla="*/ 2664619 h 3838003"/>
              <a:gd name="connsiteX3" fmla="*/ 2572 w 4525041"/>
              <a:gd name="connsiteY3" fmla="*/ 2706243 h 3838003"/>
              <a:gd name="connsiteX4" fmla="*/ 4572 w 4525041"/>
              <a:gd name="connsiteY4" fmla="*/ 2747201 h 3838003"/>
              <a:gd name="connsiteX5" fmla="*/ 7239 w 4525041"/>
              <a:gd name="connsiteY5" fmla="*/ 2787491 h 3838003"/>
              <a:gd name="connsiteX6" fmla="*/ 10573 w 4525041"/>
              <a:gd name="connsiteY6" fmla="*/ 2827115 h 3838003"/>
              <a:gd name="connsiteX7" fmla="*/ 14573 w 4525041"/>
              <a:gd name="connsiteY7" fmla="*/ 2866073 h 3838003"/>
              <a:gd name="connsiteX8" fmla="*/ 19336 w 4525041"/>
              <a:gd name="connsiteY8" fmla="*/ 2904363 h 3838003"/>
              <a:gd name="connsiteX9" fmla="*/ 24955 w 4525041"/>
              <a:gd name="connsiteY9" fmla="*/ 2941891 h 3838003"/>
              <a:gd name="connsiteX10" fmla="*/ 31337 w 4525041"/>
              <a:gd name="connsiteY10" fmla="*/ 2978753 h 3838003"/>
              <a:gd name="connsiteX11" fmla="*/ 38576 w 4525041"/>
              <a:gd name="connsiteY11" fmla="*/ 3014853 h 3838003"/>
              <a:gd name="connsiteX12" fmla="*/ 46673 w 4525041"/>
              <a:gd name="connsiteY12" fmla="*/ 3050191 h 3838003"/>
              <a:gd name="connsiteX13" fmla="*/ 55721 w 4525041"/>
              <a:gd name="connsiteY13" fmla="*/ 3084766 h 3838003"/>
              <a:gd name="connsiteX14" fmla="*/ 65723 w 4525041"/>
              <a:gd name="connsiteY14" fmla="*/ 3118580 h 3838003"/>
              <a:gd name="connsiteX15" fmla="*/ 76676 w 4525041"/>
              <a:gd name="connsiteY15" fmla="*/ 3151632 h 3838003"/>
              <a:gd name="connsiteX16" fmla="*/ 88678 w 4525041"/>
              <a:gd name="connsiteY16" fmla="*/ 3183827 h 3838003"/>
              <a:gd name="connsiteX17" fmla="*/ 101727 w 4525041"/>
              <a:gd name="connsiteY17" fmla="*/ 3215259 h 3838003"/>
              <a:gd name="connsiteX18" fmla="*/ 115824 w 4525041"/>
              <a:gd name="connsiteY18" fmla="*/ 3245834 h 3838003"/>
              <a:gd name="connsiteX19" fmla="*/ 131064 w 4525041"/>
              <a:gd name="connsiteY19" fmla="*/ 3275553 h 3838003"/>
              <a:gd name="connsiteX20" fmla="*/ 147447 w 4525041"/>
              <a:gd name="connsiteY20" fmla="*/ 3304413 h 3838003"/>
              <a:gd name="connsiteX21" fmla="*/ 165068 w 4525041"/>
              <a:gd name="connsiteY21" fmla="*/ 3332416 h 3838003"/>
              <a:gd name="connsiteX22" fmla="*/ 183833 w 4525041"/>
              <a:gd name="connsiteY22" fmla="*/ 3359563 h 3838003"/>
              <a:gd name="connsiteX23" fmla="*/ 203835 w 4525041"/>
              <a:gd name="connsiteY23" fmla="*/ 3385852 h 3838003"/>
              <a:gd name="connsiteX24" fmla="*/ 225171 w 4525041"/>
              <a:gd name="connsiteY24" fmla="*/ 3411188 h 3838003"/>
              <a:gd name="connsiteX25" fmla="*/ 247841 w 4525041"/>
              <a:gd name="connsiteY25" fmla="*/ 3435668 h 3838003"/>
              <a:gd name="connsiteX26" fmla="*/ 271844 w 4525041"/>
              <a:gd name="connsiteY26" fmla="*/ 3459195 h 3838003"/>
              <a:gd name="connsiteX27" fmla="*/ 297275 w 4525041"/>
              <a:gd name="connsiteY27" fmla="*/ 3481769 h 3838003"/>
              <a:gd name="connsiteX28" fmla="*/ 324136 w 4525041"/>
              <a:gd name="connsiteY28" fmla="*/ 3503390 h 3838003"/>
              <a:gd name="connsiteX29" fmla="*/ 352425 w 4525041"/>
              <a:gd name="connsiteY29" fmla="*/ 3523964 h 3838003"/>
              <a:gd name="connsiteX30" fmla="*/ 382143 w 4525041"/>
              <a:gd name="connsiteY30" fmla="*/ 3543586 h 3838003"/>
              <a:gd name="connsiteX31" fmla="*/ 408718 w 4525041"/>
              <a:gd name="connsiteY31" fmla="*/ 3559397 h 3838003"/>
              <a:gd name="connsiteX32" fmla="*/ 436531 w 4525041"/>
              <a:gd name="connsiteY32" fmla="*/ 3574256 h 3838003"/>
              <a:gd name="connsiteX33" fmla="*/ 465677 w 4525041"/>
              <a:gd name="connsiteY33" fmla="*/ 3588258 h 3838003"/>
              <a:gd name="connsiteX34" fmla="*/ 496062 w 4525041"/>
              <a:gd name="connsiteY34" fmla="*/ 3601403 h 3838003"/>
              <a:gd name="connsiteX35" fmla="*/ 527685 w 4525041"/>
              <a:gd name="connsiteY35" fmla="*/ 3613595 h 3838003"/>
              <a:gd name="connsiteX36" fmla="*/ 560642 w 4525041"/>
              <a:gd name="connsiteY36" fmla="*/ 3625024 h 3838003"/>
              <a:gd name="connsiteX37" fmla="*/ 594836 w 4525041"/>
              <a:gd name="connsiteY37" fmla="*/ 3635597 h 3838003"/>
              <a:gd name="connsiteX38" fmla="*/ 630365 w 4525041"/>
              <a:gd name="connsiteY38" fmla="*/ 3645313 h 3838003"/>
              <a:gd name="connsiteX39" fmla="*/ 667131 w 4525041"/>
              <a:gd name="connsiteY39" fmla="*/ 3654266 h 3838003"/>
              <a:gd name="connsiteX40" fmla="*/ 705231 w 4525041"/>
              <a:gd name="connsiteY40" fmla="*/ 3662458 h 3838003"/>
              <a:gd name="connsiteX41" fmla="*/ 744665 w 4525041"/>
              <a:gd name="connsiteY41" fmla="*/ 3669887 h 3838003"/>
              <a:gd name="connsiteX42" fmla="*/ 785336 w 4525041"/>
              <a:gd name="connsiteY42" fmla="*/ 3676555 h 3838003"/>
              <a:gd name="connsiteX43" fmla="*/ 827342 w 4525041"/>
              <a:gd name="connsiteY43" fmla="*/ 3682556 h 3838003"/>
              <a:gd name="connsiteX44" fmla="*/ 870680 w 4525041"/>
              <a:gd name="connsiteY44" fmla="*/ 3687795 h 3838003"/>
              <a:gd name="connsiteX45" fmla="*/ 897827 w 4525041"/>
              <a:gd name="connsiteY45" fmla="*/ 3690557 h 3838003"/>
              <a:gd name="connsiteX46" fmla="*/ 948119 w 4525041"/>
              <a:gd name="connsiteY46" fmla="*/ 3694081 h 3838003"/>
              <a:gd name="connsiteX47" fmla="*/ 4525042 w 4525041"/>
              <a:gd name="connsiteY47" fmla="*/ 3838004 h 3838003"/>
              <a:gd name="connsiteX48" fmla="*/ 4525042 w 4525041"/>
              <a:gd name="connsiteY48" fmla="*/ 0 h 3838003"/>
              <a:gd name="connsiteX49" fmla="*/ 0 w 4525041"/>
              <a:gd name="connsiteY49" fmla="*/ 0 h 3838003"/>
              <a:gd name="connsiteX50" fmla="*/ 0 w 4525041"/>
              <a:gd name="connsiteY50" fmla="*/ 2579561 h 383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4525041" h="3838003">
                <a:moveTo>
                  <a:pt x="0" y="2579561"/>
                </a:moveTo>
                <a:lnTo>
                  <a:pt x="286" y="2622423"/>
                </a:lnTo>
                <a:lnTo>
                  <a:pt x="1143" y="2664619"/>
                </a:lnTo>
                <a:lnTo>
                  <a:pt x="2572" y="2706243"/>
                </a:lnTo>
                <a:lnTo>
                  <a:pt x="4572" y="2747201"/>
                </a:lnTo>
                <a:lnTo>
                  <a:pt x="7239" y="2787491"/>
                </a:lnTo>
                <a:lnTo>
                  <a:pt x="10573" y="2827115"/>
                </a:lnTo>
                <a:lnTo>
                  <a:pt x="14573" y="2866073"/>
                </a:lnTo>
                <a:lnTo>
                  <a:pt x="19336" y="2904363"/>
                </a:lnTo>
                <a:lnTo>
                  <a:pt x="24955" y="2941891"/>
                </a:lnTo>
                <a:lnTo>
                  <a:pt x="31337" y="2978753"/>
                </a:lnTo>
                <a:lnTo>
                  <a:pt x="38576" y="3014853"/>
                </a:lnTo>
                <a:lnTo>
                  <a:pt x="46673" y="3050191"/>
                </a:lnTo>
                <a:lnTo>
                  <a:pt x="55721" y="3084766"/>
                </a:lnTo>
                <a:lnTo>
                  <a:pt x="65723" y="3118580"/>
                </a:lnTo>
                <a:lnTo>
                  <a:pt x="76676" y="3151632"/>
                </a:lnTo>
                <a:lnTo>
                  <a:pt x="88678" y="3183827"/>
                </a:lnTo>
                <a:lnTo>
                  <a:pt x="101727" y="3215259"/>
                </a:lnTo>
                <a:lnTo>
                  <a:pt x="115824" y="3245834"/>
                </a:lnTo>
                <a:lnTo>
                  <a:pt x="131064" y="3275553"/>
                </a:lnTo>
                <a:lnTo>
                  <a:pt x="147447" y="3304413"/>
                </a:lnTo>
                <a:lnTo>
                  <a:pt x="165068" y="3332416"/>
                </a:lnTo>
                <a:lnTo>
                  <a:pt x="183833" y="3359563"/>
                </a:lnTo>
                <a:lnTo>
                  <a:pt x="203835" y="3385852"/>
                </a:lnTo>
                <a:lnTo>
                  <a:pt x="225171" y="3411188"/>
                </a:lnTo>
                <a:lnTo>
                  <a:pt x="247841" y="3435668"/>
                </a:lnTo>
                <a:lnTo>
                  <a:pt x="271844" y="3459195"/>
                </a:lnTo>
                <a:lnTo>
                  <a:pt x="297275" y="3481769"/>
                </a:lnTo>
                <a:lnTo>
                  <a:pt x="324136" y="3503390"/>
                </a:lnTo>
                <a:lnTo>
                  <a:pt x="352425" y="3523964"/>
                </a:lnTo>
                <a:lnTo>
                  <a:pt x="382143" y="3543586"/>
                </a:lnTo>
                <a:lnTo>
                  <a:pt x="408718" y="3559397"/>
                </a:lnTo>
                <a:lnTo>
                  <a:pt x="436531" y="3574256"/>
                </a:lnTo>
                <a:lnTo>
                  <a:pt x="465677" y="3588258"/>
                </a:lnTo>
                <a:lnTo>
                  <a:pt x="496062" y="3601403"/>
                </a:lnTo>
                <a:lnTo>
                  <a:pt x="527685" y="3613595"/>
                </a:lnTo>
                <a:lnTo>
                  <a:pt x="560642" y="3625024"/>
                </a:lnTo>
                <a:lnTo>
                  <a:pt x="594836" y="3635597"/>
                </a:lnTo>
                <a:lnTo>
                  <a:pt x="630365" y="3645313"/>
                </a:lnTo>
                <a:lnTo>
                  <a:pt x="667131" y="3654266"/>
                </a:lnTo>
                <a:lnTo>
                  <a:pt x="705231" y="3662458"/>
                </a:lnTo>
                <a:lnTo>
                  <a:pt x="744665" y="3669887"/>
                </a:lnTo>
                <a:lnTo>
                  <a:pt x="785336" y="3676555"/>
                </a:lnTo>
                <a:lnTo>
                  <a:pt x="827342" y="3682556"/>
                </a:lnTo>
                <a:lnTo>
                  <a:pt x="870680" y="3687795"/>
                </a:lnTo>
                <a:lnTo>
                  <a:pt x="897827" y="3690557"/>
                </a:lnTo>
                <a:cubicBezTo>
                  <a:pt x="914495" y="3692271"/>
                  <a:pt x="931259" y="3693414"/>
                  <a:pt x="948119" y="3694081"/>
                </a:cubicBezTo>
                <a:lnTo>
                  <a:pt x="4525042" y="3838004"/>
                </a:lnTo>
                <a:lnTo>
                  <a:pt x="4525042" y="0"/>
                </a:lnTo>
                <a:lnTo>
                  <a:pt x="0" y="0"/>
                </a:lnTo>
                <a:lnTo>
                  <a:pt x="0" y="2579561"/>
                </a:lnTo>
                <a:close/>
              </a:path>
            </a:pathLst>
          </a:custGeom>
          <a:gradFill flip="none" rotWithShape="1">
            <a:gsLst>
              <a:gs pos="70000">
                <a:srgbClr val="F0F2FB">
                  <a:alpha val="0"/>
                </a:srgbClr>
              </a:gs>
              <a:gs pos="20000">
                <a:srgbClr val="E9EAEF"/>
              </a:gs>
            </a:gsLst>
            <a:path path="circle">
              <a:fillToRect t="100000" r="100000"/>
            </a:path>
            <a:tileRect l="-100000" b="-100000"/>
          </a:gradFill>
          <a:ln w="6350" cap="flat">
            <a:gradFill flip="none" rotWithShape="1">
              <a:gsLst>
                <a:gs pos="25000">
                  <a:srgbClr val="00A9EB"/>
                </a:gs>
                <a:gs pos="50000">
                  <a:schemeClr val="bg1">
                    <a:alpha val="0"/>
                  </a:schemeClr>
                </a:gs>
                <a:gs pos="0">
                  <a:schemeClr val="accent1"/>
                </a:gs>
              </a:gsLst>
              <a:lin ang="18900000" scaled="1"/>
              <a:tileRect/>
            </a:gradFill>
            <a:prstDash val="solid"/>
            <a:miter/>
          </a:ln>
          <a:effectLst>
            <a:outerShdw blurRad="457200" dist="127000" dir="7140000" algn="tr" rotWithShape="0">
              <a:schemeClr val="tx1">
                <a:alpha val="21000"/>
              </a:schemeClr>
            </a:outerShdw>
          </a:effectLst>
        </p:spPr>
        <p:txBody>
          <a:bodyPr rtlCol="0" anchor="ctr"/>
          <a:lstStyle/>
          <a:p>
            <a:endParaRPr lang="en-US">
              <a:solidFill>
                <a:srgbClr val="171616"/>
              </a:solidFill>
              <a:latin typeface="Arial"/>
            </a:endParaRPr>
          </a:p>
        </p:txBody>
      </p:sp>
      <p:sp>
        <p:nvSpPr>
          <p:cNvPr id="11" name="Graphic 24">
            <a:extLst>
              <a:ext uri="{FF2B5EF4-FFF2-40B4-BE49-F238E27FC236}">
                <a16:creationId xmlns:a16="http://schemas.microsoft.com/office/drawing/2014/main" id="{2CECA121-82E3-B0C0-6ED8-F6FFF722350C}"/>
              </a:ext>
            </a:extLst>
          </p:cNvPr>
          <p:cNvSpPr/>
          <p:nvPr userDrawn="1"/>
        </p:nvSpPr>
        <p:spPr>
          <a:xfrm>
            <a:off x="378691" y="3368958"/>
            <a:ext cx="3122333" cy="2699334"/>
          </a:xfrm>
          <a:custGeom>
            <a:avLst/>
            <a:gdLst>
              <a:gd name="connsiteX0" fmla="*/ 0 w 4525041"/>
              <a:gd name="connsiteY0" fmla="*/ 2579561 h 3838003"/>
              <a:gd name="connsiteX1" fmla="*/ 286 w 4525041"/>
              <a:gd name="connsiteY1" fmla="*/ 2622423 h 3838003"/>
              <a:gd name="connsiteX2" fmla="*/ 1143 w 4525041"/>
              <a:gd name="connsiteY2" fmla="*/ 2664619 h 3838003"/>
              <a:gd name="connsiteX3" fmla="*/ 2572 w 4525041"/>
              <a:gd name="connsiteY3" fmla="*/ 2706243 h 3838003"/>
              <a:gd name="connsiteX4" fmla="*/ 4572 w 4525041"/>
              <a:gd name="connsiteY4" fmla="*/ 2747201 h 3838003"/>
              <a:gd name="connsiteX5" fmla="*/ 7239 w 4525041"/>
              <a:gd name="connsiteY5" fmla="*/ 2787491 h 3838003"/>
              <a:gd name="connsiteX6" fmla="*/ 10573 w 4525041"/>
              <a:gd name="connsiteY6" fmla="*/ 2827115 h 3838003"/>
              <a:gd name="connsiteX7" fmla="*/ 14573 w 4525041"/>
              <a:gd name="connsiteY7" fmla="*/ 2866073 h 3838003"/>
              <a:gd name="connsiteX8" fmla="*/ 19336 w 4525041"/>
              <a:gd name="connsiteY8" fmla="*/ 2904363 h 3838003"/>
              <a:gd name="connsiteX9" fmla="*/ 24955 w 4525041"/>
              <a:gd name="connsiteY9" fmla="*/ 2941891 h 3838003"/>
              <a:gd name="connsiteX10" fmla="*/ 31337 w 4525041"/>
              <a:gd name="connsiteY10" fmla="*/ 2978753 h 3838003"/>
              <a:gd name="connsiteX11" fmla="*/ 38576 w 4525041"/>
              <a:gd name="connsiteY11" fmla="*/ 3014853 h 3838003"/>
              <a:gd name="connsiteX12" fmla="*/ 46673 w 4525041"/>
              <a:gd name="connsiteY12" fmla="*/ 3050191 h 3838003"/>
              <a:gd name="connsiteX13" fmla="*/ 55721 w 4525041"/>
              <a:gd name="connsiteY13" fmla="*/ 3084766 h 3838003"/>
              <a:gd name="connsiteX14" fmla="*/ 65723 w 4525041"/>
              <a:gd name="connsiteY14" fmla="*/ 3118580 h 3838003"/>
              <a:gd name="connsiteX15" fmla="*/ 76676 w 4525041"/>
              <a:gd name="connsiteY15" fmla="*/ 3151632 h 3838003"/>
              <a:gd name="connsiteX16" fmla="*/ 88678 w 4525041"/>
              <a:gd name="connsiteY16" fmla="*/ 3183827 h 3838003"/>
              <a:gd name="connsiteX17" fmla="*/ 101727 w 4525041"/>
              <a:gd name="connsiteY17" fmla="*/ 3215259 h 3838003"/>
              <a:gd name="connsiteX18" fmla="*/ 115824 w 4525041"/>
              <a:gd name="connsiteY18" fmla="*/ 3245834 h 3838003"/>
              <a:gd name="connsiteX19" fmla="*/ 131064 w 4525041"/>
              <a:gd name="connsiteY19" fmla="*/ 3275553 h 3838003"/>
              <a:gd name="connsiteX20" fmla="*/ 147447 w 4525041"/>
              <a:gd name="connsiteY20" fmla="*/ 3304413 h 3838003"/>
              <a:gd name="connsiteX21" fmla="*/ 165068 w 4525041"/>
              <a:gd name="connsiteY21" fmla="*/ 3332416 h 3838003"/>
              <a:gd name="connsiteX22" fmla="*/ 183833 w 4525041"/>
              <a:gd name="connsiteY22" fmla="*/ 3359563 h 3838003"/>
              <a:gd name="connsiteX23" fmla="*/ 203835 w 4525041"/>
              <a:gd name="connsiteY23" fmla="*/ 3385852 h 3838003"/>
              <a:gd name="connsiteX24" fmla="*/ 225171 w 4525041"/>
              <a:gd name="connsiteY24" fmla="*/ 3411188 h 3838003"/>
              <a:gd name="connsiteX25" fmla="*/ 247841 w 4525041"/>
              <a:gd name="connsiteY25" fmla="*/ 3435668 h 3838003"/>
              <a:gd name="connsiteX26" fmla="*/ 271844 w 4525041"/>
              <a:gd name="connsiteY26" fmla="*/ 3459195 h 3838003"/>
              <a:gd name="connsiteX27" fmla="*/ 297275 w 4525041"/>
              <a:gd name="connsiteY27" fmla="*/ 3481769 h 3838003"/>
              <a:gd name="connsiteX28" fmla="*/ 324136 w 4525041"/>
              <a:gd name="connsiteY28" fmla="*/ 3503390 h 3838003"/>
              <a:gd name="connsiteX29" fmla="*/ 352425 w 4525041"/>
              <a:gd name="connsiteY29" fmla="*/ 3523964 h 3838003"/>
              <a:gd name="connsiteX30" fmla="*/ 382143 w 4525041"/>
              <a:gd name="connsiteY30" fmla="*/ 3543586 h 3838003"/>
              <a:gd name="connsiteX31" fmla="*/ 408718 w 4525041"/>
              <a:gd name="connsiteY31" fmla="*/ 3559397 h 3838003"/>
              <a:gd name="connsiteX32" fmla="*/ 436531 w 4525041"/>
              <a:gd name="connsiteY32" fmla="*/ 3574256 h 3838003"/>
              <a:gd name="connsiteX33" fmla="*/ 465677 w 4525041"/>
              <a:gd name="connsiteY33" fmla="*/ 3588258 h 3838003"/>
              <a:gd name="connsiteX34" fmla="*/ 496062 w 4525041"/>
              <a:gd name="connsiteY34" fmla="*/ 3601403 h 3838003"/>
              <a:gd name="connsiteX35" fmla="*/ 527685 w 4525041"/>
              <a:gd name="connsiteY35" fmla="*/ 3613595 h 3838003"/>
              <a:gd name="connsiteX36" fmla="*/ 560642 w 4525041"/>
              <a:gd name="connsiteY36" fmla="*/ 3625024 h 3838003"/>
              <a:gd name="connsiteX37" fmla="*/ 594836 w 4525041"/>
              <a:gd name="connsiteY37" fmla="*/ 3635597 h 3838003"/>
              <a:gd name="connsiteX38" fmla="*/ 630365 w 4525041"/>
              <a:gd name="connsiteY38" fmla="*/ 3645313 h 3838003"/>
              <a:gd name="connsiteX39" fmla="*/ 667131 w 4525041"/>
              <a:gd name="connsiteY39" fmla="*/ 3654266 h 3838003"/>
              <a:gd name="connsiteX40" fmla="*/ 705231 w 4525041"/>
              <a:gd name="connsiteY40" fmla="*/ 3662458 h 3838003"/>
              <a:gd name="connsiteX41" fmla="*/ 744665 w 4525041"/>
              <a:gd name="connsiteY41" fmla="*/ 3669887 h 3838003"/>
              <a:gd name="connsiteX42" fmla="*/ 785336 w 4525041"/>
              <a:gd name="connsiteY42" fmla="*/ 3676555 h 3838003"/>
              <a:gd name="connsiteX43" fmla="*/ 827342 w 4525041"/>
              <a:gd name="connsiteY43" fmla="*/ 3682556 h 3838003"/>
              <a:gd name="connsiteX44" fmla="*/ 870680 w 4525041"/>
              <a:gd name="connsiteY44" fmla="*/ 3687795 h 3838003"/>
              <a:gd name="connsiteX45" fmla="*/ 897827 w 4525041"/>
              <a:gd name="connsiteY45" fmla="*/ 3690557 h 3838003"/>
              <a:gd name="connsiteX46" fmla="*/ 948119 w 4525041"/>
              <a:gd name="connsiteY46" fmla="*/ 3694081 h 3838003"/>
              <a:gd name="connsiteX47" fmla="*/ 4525042 w 4525041"/>
              <a:gd name="connsiteY47" fmla="*/ 3838004 h 3838003"/>
              <a:gd name="connsiteX48" fmla="*/ 4525042 w 4525041"/>
              <a:gd name="connsiteY48" fmla="*/ 0 h 3838003"/>
              <a:gd name="connsiteX49" fmla="*/ 0 w 4525041"/>
              <a:gd name="connsiteY49" fmla="*/ 0 h 3838003"/>
              <a:gd name="connsiteX50" fmla="*/ 0 w 4525041"/>
              <a:gd name="connsiteY50" fmla="*/ 2579561 h 383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4525041" h="3838003">
                <a:moveTo>
                  <a:pt x="0" y="2579561"/>
                </a:moveTo>
                <a:lnTo>
                  <a:pt x="286" y="2622423"/>
                </a:lnTo>
                <a:lnTo>
                  <a:pt x="1143" y="2664619"/>
                </a:lnTo>
                <a:lnTo>
                  <a:pt x="2572" y="2706243"/>
                </a:lnTo>
                <a:lnTo>
                  <a:pt x="4572" y="2747201"/>
                </a:lnTo>
                <a:lnTo>
                  <a:pt x="7239" y="2787491"/>
                </a:lnTo>
                <a:lnTo>
                  <a:pt x="10573" y="2827115"/>
                </a:lnTo>
                <a:lnTo>
                  <a:pt x="14573" y="2866073"/>
                </a:lnTo>
                <a:lnTo>
                  <a:pt x="19336" y="2904363"/>
                </a:lnTo>
                <a:lnTo>
                  <a:pt x="24955" y="2941891"/>
                </a:lnTo>
                <a:lnTo>
                  <a:pt x="31337" y="2978753"/>
                </a:lnTo>
                <a:lnTo>
                  <a:pt x="38576" y="3014853"/>
                </a:lnTo>
                <a:lnTo>
                  <a:pt x="46673" y="3050191"/>
                </a:lnTo>
                <a:lnTo>
                  <a:pt x="55721" y="3084766"/>
                </a:lnTo>
                <a:lnTo>
                  <a:pt x="65723" y="3118580"/>
                </a:lnTo>
                <a:lnTo>
                  <a:pt x="76676" y="3151632"/>
                </a:lnTo>
                <a:lnTo>
                  <a:pt x="88678" y="3183827"/>
                </a:lnTo>
                <a:lnTo>
                  <a:pt x="101727" y="3215259"/>
                </a:lnTo>
                <a:lnTo>
                  <a:pt x="115824" y="3245834"/>
                </a:lnTo>
                <a:lnTo>
                  <a:pt x="131064" y="3275553"/>
                </a:lnTo>
                <a:lnTo>
                  <a:pt x="147447" y="3304413"/>
                </a:lnTo>
                <a:lnTo>
                  <a:pt x="165068" y="3332416"/>
                </a:lnTo>
                <a:lnTo>
                  <a:pt x="183833" y="3359563"/>
                </a:lnTo>
                <a:lnTo>
                  <a:pt x="203835" y="3385852"/>
                </a:lnTo>
                <a:lnTo>
                  <a:pt x="225171" y="3411188"/>
                </a:lnTo>
                <a:lnTo>
                  <a:pt x="247841" y="3435668"/>
                </a:lnTo>
                <a:lnTo>
                  <a:pt x="271844" y="3459195"/>
                </a:lnTo>
                <a:lnTo>
                  <a:pt x="297275" y="3481769"/>
                </a:lnTo>
                <a:lnTo>
                  <a:pt x="324136" y="3503390"/>
                </a:lnTo>
                <a:lnTo>
                  <a:pt x="352425" y="3523964"/>
                </a:lnTo>
                <a:lnTo>
                  <a:pt x="382143" y="3543586"/>
                </a:lnTo>
                <a:lnTo>
                  <a:pt x="408718" y="3559397"/>
                </a:lnTo>
                <a:lnTo>
                  <a:pt x="436531" y="3574256"/>
                </a:lnTo>
                <a:lnTo>
                  <a:pt x="465677" y="3588258"/>
                </a:lnTo>
                <a:lnTo>
                  <a:pt x="496062" y="3601403"/>
                </a:lnTo>
                <a:lnTo>
                  <a:pt x="527685" y="3613595"/>
                </a:lnTo>
                <a:lnTo>
                  <a:pt x="560642" y="3625024"/>
                </a:lnTo>
                <a:lnTo>
                  <a:pt x="594836" y="3635597"/>
                </a:lnTo>
                <a:lnTo>
                  <a:pt x="630365" y="3645313"/>
                </a:lnTo>
                <a:lnTo>
                  <a:pt x="667131" y="3654266"/>
                </a:lnTo>
                <a:lnTo>
                  <a:pt x="705231" y="3662458"/>
                </a:lnTo>
                <a:lnTo>
                  <a:pt x="744665" y="3669887"/>
                </a:lnTo>
                <a:lnTo>
                  <a:pt x="785336" y="3676555"/>
                </a:lnTo>
                <a:lnTo>
                  <a:pt x="827342" y="3682556"/>
                </a:lnTo>
                <a:lnTo>
                  <a:pt x="870680" y="3687795"/>
                </a:lnTo>
                <a:lnTo>
                  <a:pt x="897827" y="3690557"/>
                </a:lnTo>
                <a:cubicBezTo>
                  <a:pt x="914495" y="3692271"/>
                  <a:pt x="931259" y="3693414"/>
                  <a:pt x="948119" y="3694081"/>
                </a:cubicBezTo>
                <a:lnTo>
                  <a:pt x="4525042" y="3838004"/>
                </a:lnTo>
                <a:lnTo>
                  <a:pt x="4525042" y="0"/>
                </a:lnTo>
                <a:lnTo>
                  <a:pt x="0" y="0"/>
                </a:lnTo>
                <a:lnTo>
                  <a:pt x="0" y="2579561"/>
                </a:lnTo>
                <a:close/>
              </a:path>
            </a:pathLst>
          </a:custGeom>
          <a:gradFill flip="none" rotWithShape="1">
            <a:gsLst>
              <a:gs pos="70000">
                <a:srgbClr val="F0F2FB">
                  <a:alpha val="0"/>
                </a:srgbClr>
              </a:gs>
              <a:gs pos="20000">
                <a:srgbClr val="E9EAEF"/>
              </a:gs>
            </a:gsLst>
            <a:path path="circle">
              <a:fillToRect t="100000" r="100000"/>
            </a:path>
            <a:tileRect l="-100000" b="-100000"/>
          </a:gradFill>
          <a:ln w="6350" cap="flat">
            <a:gradFill flip="none" rotWithShape="1">
              <a:gsLst>
                <a:gs pos="25000">
                  <a:srgbClr val="00A9EB"/>
                </a:gs>
                <a:gs pos="50000">
                  <a:schemeClr val="bg1">
                    <a:alpha val="0"/>
                  </a:schemeClr>
                </a:gs>
                <a:gs pos="0">
                  <a:schemeClr val="accent1"/>
                </a:gs>
              </a:gsLst>
              <a:lin ang="18900000" scaled="1"/>
              <a:tileRect/>
            </a:gradFill>
            <a:prstDash val="solid"/>
            <a:miter/>
          </a:ln>
          <a:effectLst>
            <a:outerShdw blurRad="457200" dist="127000" dir="7140000" algn="tr" rotWithShape="0">
              <a:schemeClr val="tx1">
                <a:alpha val="21000"/>
              </a:schemeClr>
            </a:outerShdw>
          </a:effectLst>
        </p:spPr>
        <p:txBody>
          <a:bodyPr rtlCol="0" anchor="ctr"/>
          <a:lstStyle/>
          <a:p>
            <a:endParaRPr lang="en-US">
              <a:solidFill>
                <a:srgbClr val="171616"/>
              </a:solidFill>
              <a:latin typeface="Arial"/>
            </a:endParaRP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31FDD2CD-D48D-01B4-6DAD-ACF0677AB23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0176" y="129872"/>
            <a:ext cx="5582945" cy="747712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2800">
                <a:latin typeface="+mj-lt"/>
              </a:defRPr>
            </a:lvl1pPr>
            <a:lvl5pPr marL="540612" indent="0">
              <a:buNone/>
              <a:defRPr/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74F28705-8D12-DF9A-78C0-7961AE5378C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4291" y="1490663"/>
            <a:ext cx="5565482" cy="1741487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Description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E2C1867-8CE2-8F5D-683A-5C96249E00D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9180" y="3368957"/>
            <a:ext cx="2340000" cy="2560320"/>
          </a:xfr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Graphic 24">
            <a:extLst>
              <a:ext uri="{FF2B5EF4-FFF2-40B4-BE49-F238E27FC236}">
                <a16:creationId xmlns:a16="http://schemas.microsoft.com/office/drawing/2014/main" id="{300CC289-FFCC-A855-EF30-4103DBBF4B7C}"/>
              </a:ext>
            </a:extLst>
          </p:cNvPr>
          <p:cNvSpPr/>
          <p:nvPr userDrawn="1"/>
        </p:nvSpPr>
        <p:spPr>
          <a:xfrm>
            <a:off x="4264941" y="3368957"/>
            <a:ext cx="3288254" cy="2699334"/>
          </a:xfrm>
          <a:custGeom>
            <a:avLst/>
            <a:gdLst>
              <a:gd name="connsiteX0" fmla="*/ 0 w 4525041"/>
              <a:gd name="connsiteY0" fmla="*/ 2579561 h 3838003"/>
              <a:gd name="connsiteX1" fmla="*/ 286 w 4525041"/>
              <a:gd name="connsiteY1" fmla="*/ 2622423 h 3838003"/>
              <a:gd name="connsiteX2" fmla="*/ 1143 w 4525041"/>
              <a:gd name="connsiteY2" fmla="*/ 2664619 h 3838003"/>
              <a:gd name="connsiteX3" fmla="*/ 2572 w 4525041"/>
              <a:gd name="connsiteY3" fmla="*/ 2706243 h 3838003"/>
              <a:gd name="connsiteX4" fmla="*/ 4572 w 4525041"/>
              <a:gd name="connsiteY4" fmla="*/ 2747201 h 3838003"/>
              <a:gd name="connsiteX5" fmla="*/ 7239 w 4525041"/>
              <a:gd name="connsiteY5" fmla="*/ 2787491 h 3838003"/>
              <a:gd name="connsiteX6" fmla="*/ 10573 w 4525041"/>
              <a:gd name="connsiteY6" fmla="*/ 2827115 h 3838003"/>
              <a:gd name="connsiteX7" fmla="*/ 14573 w 4525041"/>
              <a:gd name="connsiteY7" fmla="*/ 2866073 h 3838003"/>
              <a:gd name="connsiteX8" fmla="*/ 19336 w 4525041"/>
              <a:gd name="connsiteY8" fmla="*/ 2904363 h 3838003"/>
              <a:gd name="connsiteX9" fmla="*/ 24955 w 4525041"/>
              <a:gd name="connsiteY9" fmla="*/ 2941891 h 3838003"/>
              <a:gd name="connsiteX10" fmla="*/ 31337 w 4525041"/>
              <a:gd name="connsiteY10" fmla="*/ 2978753 h 3838003"/>
              <a:gd name="connsiteX11" fmla="*/ 38576 w 4525041"/>
              <a:gd name="connsiteY11" fmla="*/ 3014853 h 3838003"/>
              <a:gd name="connsiteX12" fmla="*/ 46673 w 4525041"/>
              <a:gd name="connsiteY12" fmla="*/ 3050191 h 3838003"/>
              <a:gd name="connsiteX13" fmla="*/ 55721 w 4525041"/>
              <a:gd name="connsiteY13" fmla="*/ 3084766 h 3838003"/>
              <a:gd name="connsiteX14" fmla="*/ 65723 w 4525041"/>
              <a:gd name="connsiteY14" fmla="*/ 3118580 h 3838003"/>
              <a:gd name="connsiteX15" fmla="*/ 76676 w 4525041"/>
              <a:gd name="connsiteY15" fmla="*/ 3151632 h 3838003"/>
              <a:gd name="connsiteX16" fmla="*/ 88678 w 4525041"/>
              <a:gd name="connsiteY16" fmla="*/ 3183827 h 3838003"/>
              <a:gd name="connsiteX17" fmla="*/ 101727 w 4525041"/>
              <a:gd name="connsiteY17" fmla="*/ 3215259 h 3838003"/>
              <a:gd name="connsiteX18" fmla="*/ 115824 w 4525041"/>
              <a:gd name="connsiteY18" fmla="*/ 3245834 h 3838003"/>
              <a:gd name="connsiteX19" fmla="*/ 131064 w 4525041"/>
              <a:gd name="connsiteY19" fmla="*/ 3275553 h 3838003"/>
              <a:gd name="connsiteX20" fmla="*/ 147447 w 4525041"/>
              <a:gd name="connsiteY20" fmla="*/ 3304413 h 3838003"/>
              <a:gd name="connsiteX21" fmla="*/ 165068 w 4525041"/>
              <a:gd name="connsiteY21" fmla="*/ 3332416 h 3838003"/>
              <a:gd name="connsiteX22" fmla="*/ 183833 w 4525041"/>
              <a:gd name="connsiteY22" fmla="*/ 3359563 h 3838003"/>
              <a:gd name="connsiteX23" fmla="*/ 203835 w 4525041"/>
              <a:gd name="connsiteY23" fmla="*/ 3385852 h 3838003"/>
              <a:gd name="connsiteX24" fmla="*/ 225171 w 4525041"/>
              <a:gd name="connsiteY24" fmla="*/ 3411188 h 3838003"/>
              <a:gd name="connsiteX25" fmla="*/ 247841 w 4525041"/>
              <a:gd name="connsiteY25" fmla="*/ 3435668 h 3838003"/>
              <a:gd name="connsiteX26" fmla="*/ 271844 w 4525041"/>
              <a:gd name="connsiteY26" fmla="*/ 3459195 h 3838003"/>
              <a:gd name="connsiteX27" fmla="*/ 297275 w 4525041"/>
              <a:gd name="connsiteY27" fmla="*/ 3481769 h 3838003"/>
              <a:gd name="connsiteX28" fmla="*/ 324136 w 4525041"/>
              <a:gd name="connsiteY28" fmla="*/ 3503390 h 3838003"/>
              <a:gd name="connsiteX29" fmla="*/ 352425 w 4525041"/>
              <a:gd name="connsiteY29" fmla="*/ 3523964 h 3838003"/>
              <a:gd name="connsiteX30" fmla="*/ 382143 w 4525041"/>
              <a:gd name="connsiteY30" fmla="*/ 3543586 h 3838003"/>
              <a:gd name="connsiteX31" fmla="*/ 408718 w 4525041"/>
              <a:gd name="connsiteY31" fmla="*/ 3559397 h 3838003"/>
              <a:gd name="connsiteX32" fmla="*/ 436531 w 4525041"/>
              <a:gd name="connsiteY32" fmla="*/ 3574256 h 3838003"/>
              <a:gd name="connsiteX33" fmla="*/ 465677 w 4525041"/>
              <a:gd name="connsiteY33" fmla="*/ 3588258 h 3838003"/>
              <a:gd name="connsiteX34" fmla="*/ 496062 w 4525041"/>
              <a:gd name="connsiteY34" fmla="*/ 3601403 h 3838003"/>
              <a:gd name="connsiteX35" fmla="*/ 527685 w 4525041"/>
              <a:gd name="connsiteY35" fmla="*/ 3613595 h 3838003"/>
              <a:gd name="connsiteX36" fmla="*/ 560642 w 4525041"/>
              <a:gd name="connsiteY36" fmla="*/ 3625024 h 3838003"/>
              <a:gd name="connsiteX37" fmla="*/ 594836 w 4525041"/>
              <a:gd name="connsiteY37" fmla="*/ 3635597 h 3838003"/>
              <a:gd name="connsiteX38" fmla="*/ 630365 w 4525041"/>
              <a:gd name="connsiteY38" fmla="*/ 3645313 h 3838003"/>
              <a:gd name="connsiteX39" fmla="*/ 667131 w 4525041"/>
              <a:gd name="connsiteY39" fmla="*/ 3654266 h 3838003"/>
              <a:gd name="connsiteX40" fmla="*/ 705231 w 4525041"/>
              <a:gd name="connsiteY40" fmla="*/ 3662458 h 3838003"/>
              <a:gd name="connsiteX41" fmla="*/ 744665 w 4525041"/>
              <a:gd name="connsiteY41" fmla="*/ 3669887 h 3838003"/>
              <a:gd name="connsiteX42" fmla="*/ 785336 w 4525041"/>
              <a:gd name="connsiteY42" fmla="*/ 3676555 h 3838003"/>
              <a:gd name="connsiteX43" fmla="*/ 827342 w 4525041"/>
              <a:gd name="connsiteY43" fmla="*/ 3682556 h 3838003"/>
              <a:gd name="connsiteX44" fmla="*/ 870680 w 4525041"/>
              <a:gd name="connsiteY44" fmla="*/ 3687795 h 3838003"/>
              <a:gd name="connsiteX45" fmla="*/ 897827 w 4525041"/>
              <a:gd name="connsiteY45" fmla="*/ 3690557 h 3838003"/>
              <a:gd name="connsiteX46" fmla="*/ 948119 w 4525041"/>
              <a:gd name="connsiteY46" fmla="*/ 3694081 h 3838003"/>
              <a:gd name="connsiteX47" fmla="*/ 4525042 w 4525041"/>
              <a:gd name="connsiteY47" fmla="*/ 3838004 h 3838003"/>
              <a:gd name="connsiteX48" fmla="*/ 4525042 w 4525041"/>
              <a:gd name="connsiteY48" fmla="*/ 0 h 3838003"/>
              <a:gd name="connsiteX49" fmla="*/ 0 w 4525041"/>
              <a:gd name="connsiteY49" fmla="*/ 0 h 3838003"/>
              <a:gd name="connsiteX50" fmla="*/ 0 w 4525041"/>
              <a:gd name="connsiteY50" fmla="*/ 2579561 h 383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4525041" h="3838003">
                <a:moveTo>
                  <a:pt x="0" y="2579561"/>
                </a:moveTo>
                <a:lnTo>
                  <a:pt x="286" y="2622423"/>
                </a:lnTo>
                <a:lnTo>
                  <a:pt x="1143" y="2664619"/>
                </a:lnTo>
                <a:lnTo>
                  <a:pt x="2572" y="2706243"/>
                </a:lnTo>
                <a:lnTo>
                  <a:pt x="4572" y="2747201"/>
                </a:lnTo>
                <a:lnTo>
                  <a:pt x="7239" y="2787491"/>
                </a:lnTo>
                <a:lnTo>
                  <a:pt x="10573" y="2827115"/>
                </a:lnTo>
                <a:lnTo>
                  <a:pt x="14573" y="2866073"/>
                </a:lnTo>
                <a:lnTo>
                  <a:pt x="19336" y="2904363"/>
                </a:lnTo>
                <a:lnTo>
                  <a:pt x="24955" y="2941891"/>
                </a:lnTo>
                <a:lnTo>
                  <a:pt x="31337" y="2978753"/>
                </a:lnTo>
                <a:lnTo>
                  <a:pt x="38576" y="3014853"/>
                </a:lnTo>
                <a:lnTo>
                  <a:pt x="46673" y="3050191"/>
                </a:lnTo>
                <a:lnTo>
                  <a:pt x="55721" y="3084766"/>
                </a:lnTo>
                <a:lnTo>
                  <a:pt x="65723" y="3118580"/>
                </a:lnTo>
                <a:lnTo>
                  <a:pt x="76676" y="3151632"/>
                </a:lnTo>
                <a:lnTo>
                  <a:pt x="88678" y="3183827"/>
                </a:lnTo>
                <a:lnTo>
                  <a:pt x="101727" y="3215259"/>
                </a:lnTo>
                <a:lnTo>
                  <a:pt x="115824" y="3245834"/>
                </a:lnTo>
                <a:lnTo>
                  <a:pt x="131064" y="3275553"/>
                </a:lnTo>
                <a:lnTo>
                  <a:pt x="147447" y="3304413"/>
                </a:lnTo>
                <a:lnTo>
                  <a:pt x="165068" y="3332416"/>
                </a:lnTo>
                <a:lnTo>
                  <a:pt x="183833" y="3359563"/>
                </a:lnTo>
                <a:lnTo>
                  <a:pt x="203835" y="3385852"/>
                </a:lnTo>
                <a:lnTo>
                  <a:pt x="225171" y="3411188"/>
                </a:lnTo>
                <a:lnTo>
                  <a:pt x="247841" y="3435668"/>
                </a:lnTo>
                <a:lnTo>
                  <a:pt x="271844" y="3459195"/>
                </a:lnTo>
                <a:lnTo>
                  <a:pt x="297275" y="3481769"/>
                </a:lnTo>
                <a:lnTo>
                  <a:pt x="324136" y="3503390"/>
                </a:lnTo>
                <a:lnTo>
                  <a:pt x="352425" y="3523964"/>
                </a:lnTo>
                <a:lnTo>
                  <a:pt x="382143" y="3543586"/>
                </a:lnTo>
                <a:lnTo>
                  <a:pt x="408718" y="3559397"/>
                </a:lnTo>
                <a:lnTo>
                  <a:pt x="436531" y="3574256"/>
                </a:lnTo>
                <a:lnTo>
                  <a:pt x="465677" y="3588258"/>
                </a:lnTo>
                <a:lnTo>
                  <a:pt x="496062" y="3601403"/>
                </a:lnTo>
                <a:lnTo>
                  <a:pt x="527685" y="3613595"/>
                </a:lnTo>
                <a:lnTo>
                  <a:pt x="560642" y="3625024"/>
                </a:lnTo>
                <a:lnTo>
                  <a:pt x="594836" y="3635597"/>
                </a:lnTo>
                <a:lnTo>
                  <a:pt x="630365" y="3645313"/>
                </a:lnTo>
                <a:lnTo>
                  <a:pt x="667131" y="3654266"/>
                </a:lnTo>
                <a:lnTo>
                  <a:pt x="705231" y="3662458"/>
                </a:lnTo>
                <a:lnTo>
                  <a:pt x="744665" y="3669887"/>
                </a:lnTo>
                <a:lnTo>
                  <a:pt x="785336" y="3676555"/>
                </a:lnTo>
                <a:lnTo>
                  <a:pt x="827342" y="3682556"/>
                </a:lnTo>
                <a:lnTo>
                  <a:pt x="870680" y="3687795"/>
                </a:lnTo>
                <a:lnTo>
                  <a:pt x="897827" y="3690557"/>
                </a:lnTo>
                <a:cubicBezTo>
                  <a:pt x="914495" y="3692271"/>
                  <a:pt x="931259" y="3693414"/>
                  <a:pt x="948119" y="3694081"/>
                </a:cubicBezTo>
                <a:lnTo>
                  <a:pt x="4525042" y="3838004"/>
                </a:lnTo>
                <a:lnTo>
                  <a:pt x="4525042" y="0"/>
                </a:lnTo>
                <a:lnTo>
                  <a:pt x="0" y="0"/>
                </a:lnTo>
                <a:lnTo>
                  <a:pt x="0" y="2579561"/>
                </a:lnTo>
                <a:close/>
              </a:path>
            </a:pathLst>
          </a:custGeom>
          <a:gradFill flip="none" rotWithShape="1">
            <a:gsLst>
              <a:gs pos="70000">
                <a:srgbClr val="F0F2FB">
                  <a:alpha val="0"/>
                </a:srgbClr>
              </a:gs>
              <a:gs pos="20000">
                <a:srgbClr val="E9EAEF"/>
              </a:gs>
            </a:gsLst>
            <a:path path="circle">
              <a:fillToRect t="100000" r="100000"/>
            </a:path>
            <a:tileRect l="-100000" b="-100000"/>
          </a:gradFill>
          <a:ln w="6350" cap="flat">
            <a:gradFill flip="none" rotWithShape="1">
              <a:gsLst>
                <a:gs pos="25000">
                  <a:srgbClr val="00A9EB"/>
                </a:gs>
                <a:gs pos="50000">
                  <a:schemeClr val="bg1">
                    <a:alpha val="0"/>
                  </a:schemeClr>
                </a:gs>
                <a:gs pos="0">
                  <a:schemeClr val="accent1"/>
                </a:gs>
              </a:gsLst>
              <a:lin ang="18900000" scaled="1"/>
              <a:tileRect/>
            </a:gradFill>
            <a:prstDash val="solid"/>
            <a:miter/>
          </a:ln>
          <a:effectLst>
            <a:outerShdw blurRad="457200" dist="127000" dir="7140000" algn="tr" rotWithShape="0">
              <a:schemeClr val="tx1">
                <a:alpha val="21000"/>
              </a:schemeClr>
            </a:outerShdw>
          </a:effectLst>
        </p:spPr>
        <p:txBody>
          <a:bodyPr rtlCol="0" anchor="ctr"/>
          <a:lstStyle/>
          <a:p>
            <a:endParaRPr lang="en-US">
              <a:solidFill>
                <a:srgbClr val="171616"/>
              </a:solidFill>
              <a:latin typeface="Arial"/>
            </a:endParaRP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9DE3D1F-12FA-0ECE-6804-F27135A2A83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509329" y="3368957"/>
            <a:ext cx="2340000" cy="2560320"/>
          </a:xfr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643D4228-F32C-EC66-4FCC-F82443353AF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621318" y="3368957"/>
            <a:ext cx="2340000" cy="2560320"/>
          </a:xfr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63A06A-0DDF-8247-B5C8-3F5A7AF1686A}"/>
              </a:ext>
            </a:extLst>
          </p:cNvPr>
          <p:cNvCxnSpPr>
            <a:cxnSpLocks/>
          </p:cNvCxnSpPr>
          <p:nvPr userDrawn="1"/>
        </p:nvCxnSpPr>
        <p:spPr>
          <a:xfrm flipH="1">
            <a:off x="-200234" y="7054897"/>
            <a:ext cx="1262806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1820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2 with BG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9">
            <a:extLst>
              <a:ext uri="{FF2B5EF4-FFF2-40B4-BE49-F238E27FC236}">
                <a16:creationId xmlns:a16="http://schemas.microsoft.com/office/drawing/2014/main" id="{6E2588B5-7C99-CDBB-1809-237E8F9598FF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 bwMode="gray">
          <a:xfrm>
            <a:off x="900000" y="5630400"/>
            <a:ext cx="2272499" cy="1000800"/>
          </a:xfrm>
          <a:custGeom>
            <a:avLst/>
            <a:gdLst>
              <a:gd name="connsiteX0" fmla="*/ 1344416 w 1911601"/>
              <a:gd name="connsiteY0" fmla="*/ 690084 h 841862"/>
              <a:gd name="connsiteX1" fmla="*/ 1582539 w 1911601"/>
              <a:gd name="connsiteY1" fmla="*/ 704250 h 841862"/>
              <a:gd name="connsiteX2" fmla="*/ 1793679 w 1911601"/>
              <a:gd name="connsiteY2" fmla="*/ 706948 h 841862"/>
              <a:gd name="connsiteX3" fmla="*/ 1798400 w 1911601"/>
              <a:gd name="connsiteY3" fmla="*/ 710321 h 841862"/>
              <a:gd name="connsiteX4" fmla="*/ 1797051 w 1911601"/>
              <a:gd name="connsiteY4" fmla="*/ 715717 h 841862"/>
              <a:gd name="connsiteX5" fmla="*/ 1787608 w 1911601"/>
              <a:gd name="connsiteY5" fmla="*/ 722463 h 841862"/>
              <a:gd name="connsiteX6" fmla="*/ 1579165 w 1911601"/>
              <a:gd name="connsiteY6" fmla="*/ 780476 h 841862"/>
              <a:gd name="connsiteX7" fmla="*/ 1370724 w 1911601"/>
              <a:gd name="connsiteY7" fmla="*/ 722463 h 841862"/>
              <a:gd name="connsiteX8" fmla="*/ 1341043 w 1911601"/>
              <a:gd name="connsiteY8" fmla="*/ 698178 h 841862"/>
              <a:gd name="connsiteX9" fmla="*/ 1339694 w 1911601"/>
              <a:gd name="connsiteY9" fmla="*/ 692783 h 841862"/>
              <a:gd name="connsiteX10" fmla="*/ 1344416 w 1911601"/>
              <a:gd name="connsiteY10" fmla="*/ 690084 h 841862"/>
              <a:gd name="connsiteX11" fmla="*/ 1806495 w 1911601"/>
              <a:gd name="connsiteY11" fmla="*/ 557869 h 841862"/>
              <a:gd name="connsiteX12" fmla="*/ 1806495 w 1911601"/>
              <a:gd name="connsiteY12" fmla="*/ 558543 h 841862"/>
              <a:gd name="connsiteX13" fmla="*/ 1807170 w 1911601"/>
              <a:gd name="connsiteY13" fmla="*/ 568662 h 841862"/>
              <a:gd name="connsiteX14" fmla="*/ 1807844 w 1911601"/>
              <a:gd name="connsiteY14" fmla="*/ 578780 h 841862"/>
              <a:gd name="connsiteX15" fmla="*/ 1808519 w 1911601"/>
              <a:gd name="connsiteY15" fmla="*/ 588898 h 841862"/>
              <a:gd name="connsiteX16" fmla="*/ 1808519 w 1911601"/>
              <a:gd name="connsiteY16" fmla="*/ 599017 h 841862"/>
              <a:gd name="connsiteX17" fmla="*/ 1808519 w 1911601"/>
              <a:gd name="connsiteY17" fmla="*/ 599692 h 841862"/>
              <a:gd name="connsiteX18" fmla="*/ 1852367 w 1911601"/>
              <a:gd name="connsiteY18" fmla="*/ 599692 h 841862"/>
              <a:gd name="connsiteX19" fmla="*/ 1867206 w 1911601"/>
              <a:gd name="connsiteY19" fmla="*/ 599692 h 841862"/>
              <a:gd name="connsiteX20" fmla="*/ 1867881 w 1911601"/>
              <a:gd name="connsiteY20" fmla="*/ 599692 h 841862"/>
              <a:gd name="connsiteX21" fmla="*/ 1868556 w 1911601"/>
              <a:gd name="connsiteY21" fmla="*/ 599692 h 841862"/>
              <a:gd name="connsiteX22" fmla="*/ 1868556 w 1911601"/>
              <a:gd name="connsiteY22" fmla="*/ 590923 h 841862"/>
              <a:gd name="connsiteX23" fmla="*/ 1867881 w 1911601"/>
              <a:gd name="connsiteY23" fmla="*/ 580129 h 841862"/>
              <a:gd name="connsiteX24" fmla="*/ 1867206 w 1911601"/>
              <a:gd name="connsiteY24" fmla="*/ 569336 h 841862"/>
              <a:gd name="connsiteX25" fmla="*/ 1865857 w 1911601"/>
              <a:gd name="connsiteY25" fmla="*/ 558543 h 841862"/>
              <a:gd name="connsiteX26" fmla="*/ 1865857 w 1911601"/>
              <a:gd name="connsiteY26" fmla="*/ 557869 h 841862"/>
              <a:gd name="connsiteX27" fmla="*/ 1865183 w 1911601"/>
              <a:gd name="connsiteY27" fmla="*/ 557869 h 841862"/>
              <a:gd name="connsiteX28" fmla="*/ 1850342 w 1911601"/>
              <a:gd name="connsiteY28" fmla="*/ 557869 h 841862"/>
              <a:gd name="connsiteX29" fmla="*/ 1843597 w 1911601"/>
              <a:gd name="connsiteY29" fmla="*/ 557869 h 841862"/>
              <a:gd name="connsiteX30" fmla="*/ 1836177 w 1911601"/>
              <a:gd name="connsiteY30" fmla="*/ 557869 h 841862"/>
              <a:gd name="connsiteX31" fmla="*/ 1835502 w 1911601"/>
              <a:gd name="connsiteY31" fmla="*/ 557869 h 841862"/>
              <a:gd name="connsiteX32" fmla="*/ 1821336 w 1911601"/>
              <a:gd name="connsiteY32" fmla="*/ 557869 h 841862"/>
              <a:gd name="connsiteX33" fmla="*/ 1814590 w 1911601"/>
              <a:gd name="connsiteY33" fmla="*/ 557869 h 841862"/>
              <a:gd name="connsiteX34" fmla="*/ 1807170 w 1911601"/>
              <a:gd name="connsiteY34" fmla="*/ 557869 h 841862"/>
              <a:gd name="connsiteX35" fmla="*/ 1518454 w 1911601"/>
              <a:gd name="connsiteY35" fmla="*/ 536957 h 841862"/>
              <a:gd name="connsiteX36" fmla="*/ 1519803 w 1911601"/>
              <a:gd name="connsiteY36" fmla="*/ 537631 h 841862"/>
              <a:gd name="connsiteX37" fmla="*/ 1520478 w 1911601"/>
              <a:gd name="connsiteY37" fmla="*/ 538981 h 841862"/>
              <a:gd name="connsiteX38" fmla="*/ 1520478 w 1911601"/>
              <a:gd name="connsiteY38" fmla="*/ 543028 h 841862"/>
              <a:gd name="connsiteX39" fmla="*/ 1520478 w 1911601"/>
              <a:gd name="connsiteY39" fmla="*/ 547750 h 841862"/>
              <a:gd name="connsiteX40" fmla="*/ 1520478 w 1911601"/>
              <a:gd name="connsiteY40" fmla="*/ 549774 h 841862"/>
              <a:gd name="connsiteX41" fmla="*/ 1520478 w 1911601"/>
              <a:gd name="connsiteY41" fmla="*/ 556520 h 841862"/>
              <a:gd name="connsiteX42" fmla="*/ 1520478 w 1911601"/>
              <a:gd name="connsiteY42" fmla="*/ 561241 h 841862"/>
              <a:gd name="connsiteX43" fmla="*/ 1518454 w 1911601"/>
              <a:gd name="connsiteY43" fmla="*/ 563265 h 841862"/>
              <a:gd name="connsiteX44" fmla="*/ 1503614 w 1911601"/>
              <a:gd name="connsiteY44" fmla="*/ 563265 h 841862"/>
              <a:gd name="connsiteX45" fmla="*/ 1486750 w 1911601"/>
              <a:gd name="connsiteY45" fmla="*/ 563265 h 841862"/>
              <a:gd name="connsiteX46" fmla="*/ 1477306 w 1911601"/>
              <a:gd name="connsiteY46" fmla="*/ 563265 h 841862"/>
              <a:gd name="connsiteX47" fmla="*/ 1469886 w 1911601"/>
              <a:gd name="connsiteY47" fmla="*/ 563265 h 841862"/>
              <a:gd name="connsiteX48" fmla="*/ 1453022 w 1911601"/>
              <a:gd name="connsiteY48" fmla="*/ 563265 h 841862"/>
              <a:gd name="connsiteX49" fmla="*/ 1452347 w 1911601"/>
              <a:gd name="connsiteY49" fmla="*/ 563265 h 841862"/>
              <a:gd name="connsiteX50" fmla="*/ 1452347 w 1911601"/>
              <a:gd name="connsiteY50" fmla="*/ 563939 h 841862"/>
              <a:gd name="connsiteX51" fmla="*/ 1452347 w 1911601"/>
              <a:gd name="connsiteY51" fmla="*/ 569336 h 841862"/>
              <a:gd name="connsiteX52" fmla="*/ 1452347 w 1911601"/>
              <a:gd name="connsiteY52" fmla="*/ 574733 h 841862"/>
              <a:gd name="connsiteX53" fmla="*/ 1452347 w 1911601"/>
              <a:gd name="connsiteY53" fmla="*/ 580129 h 841862"/>
              <a:gd name="connsiteX54" fmla="*/ 1452347 w 1911601"/>
              <a:gd name="connsiteY54" fmla="*/ 590248 h 841862"/>
              <a:gd name="connsiteX55" fmla="*/ 1452347 w 1911601"/>
              <a:gd name="connsiteY55" fmla="*/ 590923 h 841862"/>
              <a:gd name="connsiteX56" fmla="*/ 1453022 w 1911601"/>
              <a:gd name="connsiteY56" fmla="*/ 590923 h 841862"/>
              <a:gd name="connsiteX57" fmla="*/ 1461116 w 1911601"/>
              <a:gd name="connsiteY57" fmla="*/ 590923 h 841862"/>
              <a:gd name="connsiteX58" fmla="*/ 1468536 w 1911601"/>
              <a:gd name="connsiteY58" fmla="*/ 590923 h 841862"/>
              <a:gd name="connsiteX59" fmla="*/ 1484051 w 1911601"/>
              <a:gd name="connsiteY59" fmla="*/ 590923 h 841862"/>
              <a:gd name="connsiteX60" fmla="*/ 1499567 w 1911601"/>
              <a:gd name="connsiteY60" fmla="*/ 590923 h 841862"/>
              <a:gd name="connsiteX61" fmla="*/ 1513058 w 1911601"/>
              <a:gd name="connsiteY61" fmla="*/ 590923 h 841862"/>
              <a:gd name="connsiteX62" fmla="*/ 1514407 w 1911601"/>
              <a:gd name="connsiteY62" fmla="*/ 591597 h 841862"/>
              <a:gd name="connsiteX63" fmla="*/ 1515082 w 1911601"/>
              <a:gd name="connsiteY63" fmla="*/ 592946 h 841862"/>
              <a:gd name="connsiteX64" fmla="*/ 1515082 w 1911601"/>
              <a:gd name="connsiteY64" fmla="*/ 596993 h 841862"/>
              <a:gd name="connsiteX65" fmla="*/ 1515082 w 1911601"/>
              <a:gd name="connsiteY65" fmla="*/ 603739 h 841862"/>
              <a:gd name="connsiteX66" fmla="*/ 1515082 w 1911601"/>
              <a:gd name="connsiteY66" fmla="*/ 610485 h 841862"/>
              <a:gd name="connsiteX67" fmla="*/ 1515082 w 1911601"/>
              <a:gd name="connsiteY67" fmla="*/ 614532 h 841862"/>
              <a:gd name="connsiteX68" fmla="*/ 1514407 w 1911601"/>
              <a:gd name="connsiteY68" fmla="*/ 615882 h 841862"/>
              <a:gd name="connsiteX69" fmla="*/ 1513058 w 1911601"/>
              <a:gd name="connsiteY69" fmla="*/ 616556 h 841862"/>
              <a:gd name="connsiteX70" fmla="*/ 1499567 w 1911601"/>
              <a:gd name="connsiteY70" fmla="*/ 616556 h 841862"/>
              <a:gd name="connsiteX71" fmla="*/ 1484051 w 1911601"/>
              <a:gd name="connsiteY71" fmla="*/ 616556 h 841862"/>
              <a:gd name="connsiteX72" fmla="*/ 1468536 w 1911601"/>
              <a:gd name="connsiteY72" fmla="*/ 616556 h 841862"/>
              <a:gd name="connsiteX73" fmla="*/ 1453022 w 1911601"/>
              <a:gd name="connsiteY73" fmla="*/ 616556 h 841862"/>
              <a:gd name="connsiteX74" fmla="*/ 1452347 w 1911601"/>
              <a:gd name="connsiteY74" fmla="*/ 616556 h 841862"/>
              <a:gd name="connsiteX75" fmla="*/ 1452347 w 1911601"/>
              <a:gd name="connsiteY75" fmla="*/ 617231 h 841862"/>
              <a:gd name="connsiteX76" fmla="*/ 1452347 w 1911601"/>
              <a:gd name="connsiteY76" fmla="*/ 623301 h 841862"/>
              <a:gd name="connsiteX77" fmla="*/ 1452347 w 1911601"/>
              <a:gd name="connsiteY77" fmla="*/ 629373 h 841862"/>
              <a:gd name="connsiteX78" fmla="*/ 1452347 w 1911601"/>
              <a:gd name="connsiteY78" fmla="*/ 635444 h 841862"/>
              <a:gd name="connsiteX79" fmla="*/ 1452347 w 1911601"/>
              <a:gd name="connsiteY79" fmla="*/ 641515 h 841862"/>
              <a:gd name="connsiteX80" fmla="*/ 1452347 w 1911601"/>
              <a:gd name="connsiteY80" fmla="*/ 642190 h 841862"/>
              <a:gd name="connsiteX81" fmla="*/ 1453022 w 1911601"/>
              <a:gd name="connsiteY81" fmla="*/ 642190 h 841862"/>
              <a:gd name="connsiteX82" fmla="*/ 1465164 w 1911601"/>
              <a:gd name="connsiteY82" fmla="*/ 642190 h 841862"/>
              <a:gd name="connsiteX83" fmla="*/ 1470561 w 1911601"/>
              <a:gd name="connsiteY83" fmla="*/ 642190 h 841862"/>
              <a:gd name="connsiteX84" fmla="*/ 1480004 w 1911601"/>
              <a:gd name="connsiteY84" fmla="*/ 642190 h 841862"/>
              <a:gd name="connsiteX85" fmla="*/ 1488099 w 1911601"/>
              <a:gd name="connsiteY85" fmla="*/ 642190 h 841862"/>
              <a:gd name="connsiteX86" fmla="*/ 1505638 w 1911601"/>
              <a:gd name="connsiteY86" fmla="*/ 642190 h 841862"/>
              <a:gd name="connsiteX87" fmla="*/ 1521153 w 1911601"/>
              <a:gd name="connsiteY87" fmla="*/ 642190 h 841862"/>
              <a:gd name="connsiteX88" fmla="*/ 1523177 w 1911601"/>
              <a:gd name="connsiteY88" fmla="*/ 644213 h 841862"/>
              <a:gd name="connsiteX89" fmla="*/ 1523177 w 1911601"/>
              <a:gd name="connsiteY89" fmla="*/ 648935 h 841862"/>
              <a:gd name="connsiteX90" fmla="*/ 1523177 w 1911601"/>
              <a:gd name="connsiteY90" fmla="*/ 656355 h 841862"/>
              <a:gd name="connsiteX91" fmla="*/ 1523177 w 1911601"/>
              <a:gd name="connsiteY91" fmla="*/ 663775 h 841862"/>
              <a:gd name="connsiteX92" fmla="*/ 1523177 w 1911601"/>
              <a:gd name="connsiteY92" fmla="*/ 668498 h 841862"/>
              <a:gd name="connsiteX93" fmla="*/ 1522502 w 1911601"/>
              <a:gd name="connsiteY93" fmla="*/ 669847 h 841862"/>
              <a:gd name="connsiteX94" fmla="*/ 1521153 w 1911601"/>
              <a:gd name="connsiteY94" fmla="*/ 670521 h 841862"/>
              <a:gd name="connsiteX95" fmla="*/ 1498218 w 1911601"/>
              <a:gd name="connsiteY95" fmla="*/ 669847 h 841862"/>
              <a:gd name="connsiteX96" fmla="*/ 1472584 w 1911601"/>
              <a:gd name="connsiteY96" fmla="*/ 669173 h 841862"/>
              <a:gd name="connsiteX97" fmla="*/ 1467187 w 1911601"/>
              <a:gd name="connsiteY97" fmla="*/ 669173 h 841862"/>
              <a:gd name="connsiteX98" fmla="*/ 1447625 w 1911601"/>
              <a:gd name="connsiteY98" fmla="*/ 668498 h 841862"/>
              <a:gd name="connsiteX99" fmla="*/ 1425364 w 1911601"/>
              <a:gd name="connsiteY99" fmla="*/ 667823 h 841862"/>
              <a:gd name="connsiteX100" fmla="*/ 1423340 w 1911601"/>
              <a:gd name="connsiteY100" fmla="*/ 665799 h 841862"/>
              <a:gd name="connsiteX101" fmla="*/ 1421317 w 1911601"/>
              <a:gd name="connsiteY101" fmla="*/ 636119 h 841862"/>
              <a:gd name="connsiteX102" fmla="*/ 1420642 w 1911601"/>
              <a:gd name="connsiteY102" fmla="*/ 603739 h 841862"/>
              <a:gd name="connsiteX103" fmla="*/ 1421317 w 1911601"/>
              <a:gd name="connsiteY103" fmla="*/ 571360 h 841862"/>
              <a:gd name="connsiteX104" fmla="*/ 1423340 w 1911601"/>
              <a:gd name="connsiteY104" fmla="*/ 541679 h 841862"/>
              <a:gd name="connsiteX105" fmla="*/ 1425364 w 1911601"/>
              <a:gd name="connsiteY105" fmla="*/ 539655 h 841862"/>
              <a:gd name="connsiteX106" fmla="*/ 1446950 w 1911601"/>
              <a:gd name="connsiteY106" fmla="*/ 538981 h 841862"/>
              <a:gd name="connsiteX107" fmla="*/ 1471235 w 1911601"/>
              <a:gd name="connsiteY107" fmla="*/ 538306 h 841862"/>
              <a:gd name="connsiteX108" fmla="*/ 1496194 w 1911601"/>
              <a:gd name="connsiteY108" fmla="*/ 537631 h 841862"/>
              <a:gd name="connsiteX109" fmla="*/ 1518454 w 1911601"/>
              <a:gd name="connsiteY109" fmla="*/ 536957 h 841862"/>
              <a:gd name="connsiteX110" fmla="*/ 1380843 w 1911601"/>
              <a:gd name="connsiteY110" fmla="*/ 536282 h 841862"/>
              <a:gd name="connsiteX111" fmla="*/ 1385565 w 1911601"/>
              <a:gd name="connsiteY111" fmla="*/ 536282 h 841862"/>
              <a:gd name="connsiteX112" fmla="*/ 1386239 w 1911601"/>
              <a:gd name="connsiteY112" fmla="*/ 536282 h 841862"/>
              <a:gd name="connsiteX113" fmla="*/ 1389612 w 1911601"/>
              <a:gd name="connsiteY113" fmla="*/ 536282 h 841862"/>
              <a:gd name="connsiteX114" fmla="*/ 1393660 w 1911601"/>
              <a:gd name="connsiteY114" fmla="*/ 536282 h 841862"/>
              <a:gd name="connsiteX115" fmla="*/ 1397707 w 1911601"/>
              <a:gd name="connsiteY115" fmla="*/ 536282 h 841862"/>
              <a:gd name="connsiteX116" fmla="*/ 1401079 w 1911601"/>
              <a:gd name="connsiteY116" fmla="*/ 536282 h 841862"/>
              <a:gd name="connsiteX117" fmla="*/ 1404453 w 1911601"/>
              <a:gd name="connsiteY117" fmla="*/ 536282 h 841862"/>
              <a:gd name="connsiteX118" fmla="*/ 1405127 w 1911601"/>
              <a:gd name="connsiteY118" fmla="*/ 536282 h 841862"/>
              <a:gd name="connsiteX119" fmla="*/ 1406476 w 1911601"/>
              <a:gd name="connsiteY119" fmla="*/ 536957 h 841862"/>
              <a:gd name="connsiteX120" fmla="*/ 1407151 w 1911601"/>
              <a:gd name="connsiteY120" fmla="*/ 538306 h 841862"/>
              <a:gd name="connsiteX121" fmla="*/ 1404453 w 1911601"/>
              <a:gd name="connsiteY121" fmla="*/ 567313 h 841862"/>
              <a:gd name="connsiteX122" fmla="*/ 1403778 w 1911601"/>
              <a:gd name="connsiteY122" fmla="*/ 599017 h 841862"/>
              <a:gd name="connsiteX123" fmla="*/ 1404453 w 1911601"/>
              <a:gd name="connsiteY123" fmla="*/ 630722 h 841862"/>
              <a:gd name="connsiteX124" fmla="*/ 1407151 w 1911601"/>
              <a:gd name="connsiteY124" fmla="*/ 659729 h 841862"/>
              <a:gd name="connsiteX125" fmla="*/ 1406476 w 1911601"/>
              <a:gd name="connsiteY125" fmla="*/ 661078 h 841862"/>
              <a:gd name="connsiteX126" fmla="*/ 1405127 w 1911601"/>
              <a:gd name="connsiteY126" fmla="*/ 661752 h 841862"/>
              <a:gd name="connsiteX127" fmla="*/ 1400405 w 1911601"/>
              <a:gd name="connsiteY127" fmla="*/ 661752 h 841862"/>
              <a:gd name="connsiteX128" fmla="*/ 1392985 w 1911601"/>
              <a:gd name="connsiteY128" fmla="*/ 661752 h 841862"/>
              <a:gd name="connsiteX129" fmla="*/ 1385565 w 1911601"/>
              <a:gd name="connsiteY129" fmla="*/ 661752 h 841862"/>
              <a:gd name="connsiteX130" fmla="*/ 1380168 w 1911601"/>
              <a:gd name="connsiteY130" fmla="*/ 661752 h 841862"/>
              <a:gd name="connsiteX131" fmla="*/ 1378144 w 1911601"/>
              <a:gd name="connsiteY131" fmla="*/ 660403 h 841862"/>
              <a:gd name="connsiteX132" fmla="*/ 1376795 w 1911601"/>
              <a:gd name="connsiteY132" fmla="*/ 649610 h 841862"/>
              <a:gd name="connsiteX133" fmla="*/ 1375446 w 1911601"/>
              <a:gd name="connsiteY133" fmla="*/ 636793 h 841862"/>
              <a:gd name="connsiteX134" fmla="*/ 1374771 w 1911601"/>
              <a:gd name="connsiteY134" fmla="*/ 623976 h 841862"/>
              <a:gd name="connsiteX135" fmla="*/ 1374097 w 1911601"/>
              <a:gd name="connsiteY135" fmla="*/ 611159 h 841862"/>
              <a:gd name="connsiteX136" fmla="*/ 1374097 w 1911601"/>
              <a:gd name="connsiteY136" fmla="*/ 610485 h 841862"/>
              <a:gd name="connsiteX137" fmla="*/ 1373422 w 1911601"/>
              <a:gd name="connsiteY137" fmla="*/ 610485 h 841862"/>
              <a:gd name="connsiteX138" fmla="*/ 1363304 w 1911601"/>
              <a:gd name="connsiteY138" fmla="*/ 610485 h 841862"/>
              <a:gd name="connsiteX139" fmla="*/ 1358581 w 1911601"/>
              <a:gd name="connsiteY139" fmla="*/ 610485 h 841862"/>
              <a:gd name="connsiteX140" fmla="*/ 1353860 w 1911601"/>
              <a:gd name="connsiteY140" fmla="*/ 610485 h 841862"/>
              <a:gd name="connsiteX141" fmla="*/ 1344416 w 1911601"/>
              <a:gd name="connsiteY141" fmla="*/ 610485 h 841862"/>
              <a:gd name="connsiteX142" fmla="*/ 1334972 w 1911601"/>
              <a:gd name="connsiteY142" fmla="*/ 610485 h 841862"/>
              <a:gd name="connsiteX143" fmla="*/ 1334972 w 1911601"/>
              <a:gd name="connsiteY143" fmla="*/ 605763 h 841862"/>
              <a:gd name="connsiteX144" fmla="*/ 1334297 w 1911601"/>
              <a:gd name="connsiteY144" fmla="*/ 605763 h 841862"/>
              <a:gd name="connsiteX145" fmla="*/ 1334297 w 1911601"/>
              <a:gd name="connsiteY145" fmla="*/ 606437 h 841862"/>
              <a:gd name="connsiteX146" fmla="*/ 1334972 w 1911601"/>
              <a:gd name="connsiteY146" fmla="*/ 619254 h 841862"/>
              <a:gd name="connsiteX147" fmla="*/ 1336321 w 1911601"/>
              <a:gd name="connsiteY147" fmla="*/ 632071 h 841862"/>
              <a:gd name="connsiteX148" fmla="*/ 1337670 w 1911601"/>
              <a:gd name="connsiteY148" fmla="*/ 644888 h 841862"/>
              <a:gd name="connsiteX149" fmla="*/ 1339019 w 1911601"/>
              <a:gd name="connsiteY149" fmla="*/ 654332 h 841862"/>
              <a:gd name="connsiteX150" fmla="*/ 1338345 w 1911601"/>
              <a:gd name="connsiteY150" fmla="*/ 655681 h 841862"/>
              <a:gd name="connsiteX151" fmla="*/ 1336996 w 1911601"/>
              <a:gd name="connsiteY151" fmla="*/ 656355 h 841862"/>
              <a:gd name="connsiteX152" fmla="*/ 1333623 w 1911601"/>
              <a:gd name="connsiteY152" fmla="*/ 656355 h 841862"/>
              <a:gd name="connsiteX153" fmla="*/ 1332948 w 1911601"/>
              <a:gd name="connsiteY153" fmla="*/ 656355 h 841862"/>
              <a:gd name="connsiteX154" fmla="*/ 1325528 w 1911601"/>
              <a:gd name="connsiteY154" fmla="*/ 656355 h 841862"/>
              <a:gd name="connsiteX155" fmla="*/ 1318783 w 1911601"/>
              <a:gd name="connsiteY155" fmla="*/ 656355 h 841862"/>
              <a:gd name="connsiteX156" fmla="*/ 1314060 w 1911601"/>
              <a:gd name="connsiteY156" fmla="*/ 656355 h 841862"/>
              <a:gd name="connsiteX157" fmla="*/ 1312037 w 1911601"/>
              <a:gd name="connsiteY157" fmla="*/ 655006 h 841862"/>
              <a:gd name="connsiteX158" fmla="*/ 1307989 w 1911601"/>
              <a:gd name="connsiteY158" fmla="*/ 627349 h 841862"/>
              <a:gd name="connsiteX159" fmla="*/ 1306640 w 1911601"/>
              <a:gd name="connsiteY159" fmla="*/ 597668 h 841862"/>
              <a:gd name="connsiteX160" fmla="*/ 1307989 w 1911601"/>
              <a:gd name="connsiteY160" fmla="*/ 567987 h 841862"/>
              <a:gd name="connsiteX161" fmla="*/ 1312037 w 1911601"/>
              <a:gd name="connsiteY161" fmla="*/ 540330 h 841862"/>
              <a:gd name="connsiteX162" fmla="*/ 1314060 w 1911601"/>
              <a:gd name="connsiteY162" fmla="*/ 538981 h 841862"/>
              <a:gd name="connsiteX163" fmla="*/ 1315409 w 1911601"/>
              <a:gd name="connsiteY163" fmla="*/ 538981 h 841862"/>
              <a:gd name="connsiteX164" fmla="*/ 1318783 w 1911601"/>
              <a:gd name="connsiteY164" fmla="*/ 538981 h 841862"/>
              <a:gd name="connsiteX165" fmla="*/ 1325528 w 1911601"/>
              <a:gd name="connsiteY165" fmla="*/ 538981 h 841862"/>
              <a:gd name="connsiteX166" fmla="*/ 1332948 w 1911601"/>
              <a:gd name="connsiteY166" fmla="*/ 538981 h 841862"/>
              <a:gd name="connsiteX167" fmla="*/ 1336996 w 1911601"/>
              <a:gd name="connsiteY167" fmla="*/ 538981 h 841862"/>
              <a:gd name="connsiteX168" fmla="*/ 1338345 w 1911601"/>
              <a:gd name="connsiteY168" fmla="*/ 539655 h 841862"/>
              <a:gd name="connsiteX169" fmla="*/ 1339019 w 1911601"/>
              <a:gd name="connsiteY169" fmla="*/ 541005 h 841862"/>
              <a:gd name="connsiteX170" fmla="*/ 1337670 w 1911601"/>
              <a:gd name="connsiteY170" fmla="*/ 549774 h 841862"/>
              <a:gd name="connsiteX171" fmla="*/ 1336321 w 1911601"/>
              <a:gd name="connsiteY171" fmla="*/ 561241 h 841862"/>
              <a:gd name="connsiteX172" fmla="*/ 1334972 w 1911601"/>
              <a:gd name="connsiteY172" fmla="*/ 572709 h 841862"/>
              <a:gd name="connsiteX173" fmla="*/ 1334297 w 1911601"/>
              <a:gd name="connsiteY173" fmla="*/ 584177 h 841862"/>
              <a:gd name="connsiteX174" fmla="*/ 1334297 w 1911601"/>
              <a:gd name="connsiteY174" fmla="*/ 584851 h 841862"/>
              <a:gd name="connsiteX175" fmla="*/ 1334972 w 1911601"/>
              <a:gd name="connsiteY175" fmla="*/ 584851 h 841862"/>
              <a:gd name="connsiteX176" fmla="*/ 1344416 w 1911601"/>
              <a:gd name="connsiteY176" fmla="*/ 584851 h 841862"/>
              <a:gd name="connsiteX177" fmla="*/ 1353860 w 1911601"/>
              <a:gd name="connsiteY177" fmla="*/ 584851 h 841862"/>
              <a:gd name="connsiteX178" fmla="*/ 1357233 w 1911601"/>
              <a:gd name="connsiteY178" fmla="*/ 584851 h 841862"/>
              <a:gd name="connsiteX179" fmla="*/ 1363978 w 1911601"/>
              <a:gd name="connsiteY179" fmla="*/ 584851 h 841862"/>
              <a:gd name="connsiteX180" fmla="*/ 1374097 w 1911601"/>
              <a:gd name="connsiteY180" fmla="*/ 584851 h 841862"/>
              <a:gd name="connsiteX181" fmla="*/ 1374771 w 1911601"/>
              <a:gd name="connsiteY181" fmla="*/ 584851 h 841862"/>
              <a:gd name="connsiteX182" fmla="*/ 1374771 w 1911601"/>
              <a:gd name="connsiteY182" fmla="*/ 584177 h 841862"/>
              <a:gd name="connsiteX183" fmla="*/ 1375446 w 1911601"/>
              <a:gd name="connsiteY183" fmla="*/ 572034 h 841862"/>
              <a:gd name="connsiteX184" fmla="*/ 1376120 w 1911601"/>
              <a:gd name="connsiteY184" fmla="*/ 559892 h 841862"/>
              <a:gd name="connsiteX185" fmla="*/ 1377470 w 1911601"/>
              <a:gd name="connsiteY185" fmla="*/ 547750 h 841862"/>
              <a:gd name="connsiteX186" fmla="*/ 1378819 w 1911601"/>
              <a:gd name="connsiteY186" fmla="*/ 537631 h 841862"/>
              <a:gd name="connsiteX187" fmla="*/ 1380843 w 1911601"/>
              <a:gd name="connsiteY187" fmla="*/ 536282 h 841862"/>
              <a:gd name="connsiteX188" fmla="*/ 1544762 w 1911601"/>
              <a:gd name="connsiteY188" fmla="*/ 532235 h 841862"/>
              <a:gd name="connsiteX189" fmla="*/ 1546112 w 1911601"/>
              <a:gd name="connsiteY189" fmla="*/ 532235 h 841862"/>
              <a:gd name="connsiteX190" fmla="*/ 1550834 w 1911601"/>
              <a:gd name="connsiteY190" fmla="*/ 532235 h 841862"/>
              <a:gd name="connsiteX191" fmla="*/ 1559603 w 1911601"/>
              <a:gd name="connsiteY191" fmla="*/ 532235 h 841862"/>
              <a:gd name="connsiteX192" fmla="*/ 1568373 w 1911601"/>
              <a:gd name="connsiteY192" fmla="*/ 532235 h 841862"/>
              <a:gd name="connsiteX193" fmla="*/ 1574444 w 1911601"/>
              <a:gd name="connsiteY193" fmla="*/ 532235 h 841862"/>
              <a:gd name="connsiteX194" fmla="*/ 1575793 w 1911601"/>
              <a:gd name="connsiteY194" fmla="*/ 532910 h 841862"/>
              <a:gd name="connsiteX195" fmla="*/ 1576468 w 1911601"/>
              <a:gd name="connsiteY195" fmla="*/ 534259 h 841862"/>
              <a:gd name="connsiteX196" fmla="*/ 1576468 w 1911601"/>
              <a:gd name="connsiteY196" fmla="*/ 558543 h 841862"/>
              <a:gd name="connsiteX197" fmla="*/ 1576468 w 1911601"/>
              <a:gd name="connsiteY197" fmla="*/ 585526 h 841862"/>
              <a:gd name="connsiteX198" fmla="*/ 1576468 w 1911601"/>
              <a:gd name="connsiteY198" fmla="*/ 612508 h 841862"/>
              <a:gd name="connsiteX199" fmla="*/ 1575118 w 1911601"/>
              <a:gd name="connsiteY199" fmla="*/ 636793 h 841862"/>
              <a:gd name="connsiteX200" fmla="*/ 1575118 w 1911601"/>
              <a:gd name="connsiteY200" fmla="*/ 637467 h 841862"/>
              <a:gd name="connsiteX201" fmla="*/ 1575793 w 1911601"/>
              <a:gd name="connsiteY201" fmla="*/ 637467 h 841862"/>
              <a:gd name="connsiteX202" fmla="*/ 1583213 w 1911601"/>
              <a:gd name="connsiteY202" fmla="*/ 637467 h 841862"/>
              <a:gd name="connsiteX203" fmla="*/ 1589959 w 1911601"/>
              <a:gd name="connsiteY203" fmla="*/ 637467 h 841862"/>
              <a:gd name="connsiteX204" fmla="*/ 1597379 w 1911601"/>
              <a:gd name="connsiteY204" fmla="*/ 637467 h 841862"/>
              <a:gd name="connsiteX205" fmla="*/ 1604124 w 1911601"/>
              <a:gd name="connsiteY205" fmla="*/ 637467 h 841862"/>
              <a:gd name="connsiteX206" fmla="*/ 1618291 w 1911601"/>
              <a:gd name="connsiteY206" fmla="*/ 637467 h 841862"/>
              <a:gd name="connsiteX207" fmla="*/ 1625711 w 1911601"/>
              <a:gd name="connsiteY207" fmla="*/ 637467 h 841862"/>
              <a:gd name="connsiteX208" fmla="*/ 1629758 w 1911601"/>
              <a:gd name="connsiteY208" fmla="*/ 637467 h 841862"/>
              <a:gd name="connsiteX209" fmla="*/ 1631108 w 1911601"/>
              <a:gd name="connsiteY209" fmla="*/ 638142 h 841862"/>
              <a:gd name="connsiteX210" fmla="*/ 1631782 w 1911601"/>
              <a:gd name="connsiteY210" fmla="*/ 639491 h 841862"/>
              <a:gd name="connsiteX211" fmla="*/ 1631782 w 1911601"/>
              <a:gd name="connsiteY211" fmla="*/ 644888 h 841862"/>
              <a:gd name="connsiteX212" fmla="*/ 1631782 w 1911601"/>
              <a:gd name="connsiteY212" fmla="*/ 652983 h 841862"/>
              <a:gd name="connsiteX213" fmla="*/ 1631782 w 1911601"/>
              <a:gd name="connsiteY213" fmla="*/ 661078 h 841862"/>
              <a:gd name="connsiteX214" fmla="*/ 1631782 w 1911601"/>
              <a:gd name="connsiteY214" fmla="*/ 666474 h 841862"/>
              <a:gd name="connsiteX215" fmla="*/ 1629758 w 1911601"/>
              <a:gd name="connsiteY215" fmla="*/ 668498 h 841862"/>
              <a:gd name="connsiteX216" fmla="*/ 1616942 w 1911601"/>
              <a:gd name="connsiteY216" fmla="*/ 668498 h 841862"/>
              <a:gd name="connsiteX217" fmla="*/ 1601426 w 1911601"/>
              <a:gd name="connsiteY217" fmla="*/ 667823 h 841862"/>
              <a:gd name="connsiteX218" fmla="*/ 1586586 w 1911601"/>
              <a:gd name="connsiteY218" fmla="*/ 667149 h 841862"/>
              <a:gd name="connsiteX219" fmla="*/ 1578491 w 1911601"/>
              <a:gd name="connsiteY219" fmla="*/ 667149 h 841862"/>
              <a:gd name="connsiteX220" fmla="*/ 1571746 w 1911601"/>
              <a:gd name="connsiteY220" fmla="*/ 667149 h 841862"/>
              <a:gd name="connsiteX221" fmla="*/ 1564326 w 1911601"/>
              <a:gd name="connsiteY221" fmla="*/ 667149 h 841862"/>
              <a:gd name="connsiteX222" fmla="*/ 1556905 w 1911601"/>
              <a:gd name="connsiteY222" fmla="*/ 667149 h 841862"/>
              <a:gd name="connsiteX223" fmla="*/ 1549485 w 1911601"/>
              <a:gd name="connsiteY223" fmla="*/ 667149 h 841862"/>
              <a:gd name="connsiteX224" fmla="*/ 1544762 w 1911601"/>
              <a:gd name="connsiteY224" fmla="*/ 667149 h 841862"/>
              <a:gd name="connsiteX225" fmla="*/ 1542739 w 1911601"/>
              <a:gd name="connsiteY225" fmla="*/ 665125 h 841862"/>
              <a:gd name="connsiteX226" fmla="*/ 1542065 w 1911601"/>
              <a:gd name="connsiteY226" fmla="*/ 633420 h 841862"/>
              <a:gd name="connsiteX227" fmla="*/ 1542065 w 1911601"/>
              <a:gd name="connsiteY227" fmla="*/ 599692 h 841862"/>
              <a:gd name="connsiteX228" fmla="*/ 1542065 w 1911601"/>
              <a:gd name="connsiteY228" fmla="*/ 565964 h 841862"/>
              <a:gd name="connsiteX229" fmla="*/ 1542739 w 1911601"/>
              <a:gd name="connsiteY229" fmla="*/ 534259 h 841862"/>
              <a:gd name="connsiteX230" fmla="*/ 1544762 w 1911601"/>
              <a:gd name="connsiteY230" fmla="*/ 532235 h 841862"/>
              <a:gd name="connsiteX231" fmla="*/ 1652019 w 1911601"/>
              <a:gd name="connsiteY231" fmla="*/ 530211 h 841862"/>
              <a:gd name="connsiteX232" fmla="*/ 1658765 w 1911601"/>
              <a:gd name="connsiteY232" fmla="*/ 530211 h 841862"/>
              <a:gd name="connsiteX233" fmla="*/ 1668209 w 1911601"/>
              <a:gd name="connsiteY233" fmla="*/ 530211 h 841862"/>
              <a:gd name="connsiteX234" fmla="*/ 1676978 w 1911601"/>
              <a:gd name="connsiteY234" fmla="*/ 530211 h 841862"/>
              <a:gd name="connsiteX235" fmla="*/ 1677653 w 1911601"/>
              <a:gd name="connsiteY235" fmla="*/ 530211 h 841862"/>
              <a:gd name="connsiteX236" fmla="*/ 1684399 w 1911601"/>
              <a:gd name="connsiteY236" fmla="*/ 530211 h 841862"/>
              <a:gd name="connsiteX237" fmla="*/ 1686422 w 1911601"/>
              <a:gd name="connsiteY237" fmla="*/ 532235 h 841862"/>
              <a:gd name="connsiteX238" fmla="*/ 1688446 w 1911601"/>
              <a:gd name="connsiteY238" fmla="*/ 557869 h 841862"/>
              <a:gd name="connsiteX239" fmla="*/ 1689120 w 1911601"/>
              <a:gd name="connsiteY239" fmla="*/ 585526 h 841862"/>
              <a:gd name="connsiteX240" fmla="*/ 1689120 w 1911601"/>
              <a:gd name="connsiteY240" fmla="*/ 601716 h 841862"/>
              <a:gd name="connsiteX241" fmla="*/ 1689120 w 1911601"/>
              <a:gd name="connsiteY241" fmla="*/ 613857 h 841862"/>
              <a:gd name="connsiteX242" fmla="*/ 1688446 w 1911601"/>
              <a:gd name="connsiteY242" fmla="*/ 641515 h 841862"/>
              <a:gd name="connsiteX243" fmla="*/ 1688446 w 1911601"/>
              <a:gd name="connsiteY243" fmla="*/ 642190 h 841862"/>
              <a:gd name="connsiteX244" fmla="*/ 1689120 w 1911601"/>
              <a:gd name="connsiteY244" fmla="*/ 642190 h 841862"/>
              <a:gd name="connsiteX245" fmla="*/ 1704635 w 1911601"/>
              <a:gd name="connsiteY245" fmla="*/ 642190 h 841862"/>
              <a:gd name="connsiteX246" fmla="*/ 1712730 w 1911601"/>
              <a:gd name="connsiteY246" fmla="*/ 642190 h 841862"/>
              <a:gd name="connsiteX247" fmla="*/ 1720151 w 1911601"/>
              <a:gd name="connsiteY247" fmla="*/ 642190 h 841862"/>
              <a:gd name="connsiteX248" fmla="*/ 1735666 w 1911601"/>
              <a:gd name="connsiteY248" fmla="*/ 642190 h 841862"/>
              <a:gd name="connsiteX249" fmla="*/ 1748482 w 1911601"/>
              <a:gd name="connsiteY249" fmla="*/ 642190 h 841862"/>
              <a:gd name="connsiteX250" fmla="*/ 1749832 w 1911601"/>
              <a:gd name="connsiteY250" fmla="*/ 643539 h 841862"/>
              <a:gd name="connsiteX251" fmla="*/ 1750507 w 1911601"/>
              <a:gd name="connsiteY251" fmla="*/ 644888 h 841862"/>
              <a:gd name="connsiteX252" fmla="*/ 1749832 w 1911601"/>
              <a:gd name="connsiteY252" fmla="*/ 650285 h 841862"/>
              <a:gd name="connsiteX253" fmla="*/ 1749157 w 1911601"/>
              <a:gd name="connsiteY253" fmla="*/ 658379 h 841862"/>
              <a:gd name="connsiteX254" fmla="*/ 1748482 w 1911601"/>
              <a:gd name="connsiteY254" fmla="*/ 666474 h 841862"/>
              <a:gd name="connsiteX255" fmla="*/ 1747808 w 1911601"/>
              <a:gd name="connsiteY255" fmla="*/ 672545 h 841862"/>
              <a:gd name="connsiteX256" fmla="*/ 1745784 w 1911601"/>
              <a:gd name="connsiteY256" fmla="*/ 673894 h 841862"/>
              <a:gd name="connsiteX257" fmla="*/ 1722849 w 1911601"/>
              <a:gd name="connsiteY257" fmla="*/ 673220 h 841862"/>
              <a:gd name="connsiteX258" fmla="*/ 1697890 w 1911601"/>
              <a:gd name="connsiteY258" fmla="*/ 672545 h 841862"/>
              <a:gd name="connsiteX259" fmla="*/ 1673606 w 1911601"/>
              <a:gd name="connsiteY259" fmla="*/ 671870 h 841862"/>
              <a:gd name="connsiteX260" fmla="*/ 1664161 w 1911601"/>
              <a:gd name="connsiteY260" fmla="*/ 671870 h 841862"/>
              <a:gd name="connsiteX261" fmla="*/ 1652019 w 1911601"/>
              <a:gd name="connsiteY261" fmla="*/ 671870 h 841862"/>
              <a:gd name="connsiteX262" fmla="*/ 1650670 w 1911601"/>
              <a:gd name="connsiteY262" fmla="*/ 671196 h 841862"/>
              <a:gd name="connsiteX263" fmla="*/ 1649996 w 1911601"/>
              <a:gd name="connsiteY263" fmla="*/ 669847 h 841862"/>
              <a:gd name="connsiteX264" fmla="*/ 1651345 w 1911601"/>
              <a:gd name="connsiteY264" fmla="*/ 636793 h 841862"/>
              <a:gd name="connsiteX265" fmla="*/ 1652019 w 1911601"/>
              <a:gd name="connsiteY265" fmla="*/ 601041 h 841862"/>
              <a:gd name="connsiteX266" fmla="*/ 1651345 w 1911601"/>
              <a:gd name="connsiteY266" fmla="*/ 565289 h 841862"/>
              <a:gd name="connsiteX267" fmla="*/ 1649996 w 1911601"/>
              <a:gd name="connsiteY267" fmla="*/ 532235 h 841862"/>
              <a:gd name="connsiteX268" fmla="*/ 1650670 w 1911601"/>
              <a:gd name="connsiteY268" fmla="*/ 530886 h 841862"/>
              <a:gd name="connsiteX269" fmla="*/ 1652019 w 1911601"/>
              <a:gd name="connsiteY269" fmla="*/ 530211 h 841862"/>
              <a:gd name="connsiteX270" fmla="*/ 1900935 w 1911601"/>
              <a:gd name="connsiteY270" fmla="*/ 525489 h 841862"/>
              <a:gd name="connsiteX271" fmla="*/ 1902959 w 1911601"/>
              <a:gd name="connsiteY271" fmla="*/ 526838 h 841862"/>
              <a:gd name="connsiteX272" fmla="*/ 1909704 w 1911601"/>
              <a:gd name="connsiteY272" fmla="*/ 562590 h 841862"/>
              <a:gd name="connsiteX273" fmla="*/ 1910379 w 1911601"/>
              <a:gd name="connsiteY273" fmla="*/ 599017 h 841862"/>
              <a:gd name="connsiteX274" fmla="*/ 1907681 w 1911601"/>
              <a:gd name="connsiteY274" fmla="*/ 637467 h 841862"/>
              <a:gd name="connsiteX275" fmla="*/ 1900935 w 1911601"/>
              <a:gd name="connsiteY275" fmla="*/ 673220 h 841862"/>
              <a:gd name="connsiteX276" fmla="*/ 1898911 w 1911601"/>
              <a:gd name="connsiteY276" fmla="*/ 674569 h 841862"/>
              <a:gd name="connsiteX277" fmla="*/ 1890142 w 1911601"/>
              <a:gd name="connsiteY277" fmla="*/ 674569 h 841862"/>
              <a:gd name="connsiteX278" fmla="*/ 1878675 w 1911601"/>
              <a:gd name="connsiteY278" fmla="*/ 674569 h 841862"/>
              <a:gd name="connsiteX279" fmla="*/ 1873278 w 1911601"/>
              <a:gd name="connsiteY279" fmla="*/ 674569 h 841862"/>
              <a:gd name="connsiteX280" fmla="*/ 1867881 w 1911601"/>
              <a:gd name="connsiteY280" fmla="*/ 674569 h 841862"/>
              <a:gd name="connsiteX281" fmla="*/ 1860461 w 1911601"/>
              <a:gd name="connsiteY281" fmla="*/ 674569 h 841862"/>
              <a:gd name="connsiteX282" fmla="*/ 1859112 w 1911601"/>
              <a:gd name="connsiteY282" fmla="*/ 673894 h 841862"/>
              <a:gd name="connsiteX283" fmla="*/ 1858437 w 1911601"/>
              <a:gd name="connsiteY283" fmla="*/ 672545 h 841862"/>
              <a:gd name="connsiteX284" fmla="*/ 1860461 w 1911601"/>
              <a:gd name="connsiteY284" fmla="*/ 663775 h 841862"/>
              <a:gd name="connsiteX285" fmla="*/ 1862485 w 1911601"/>
              <a:gd name="connsiteY285" fmla="*/ 651634 h 841862"/>
              <a:gd name="connsiteX286" fmla="*/ 1863834 w 1911601"/>
              <a:gd name="connsiteY286" fmla="*/ 639491 h 841862"/>
              <a:gd name="connsiteX287" fmla="*/ 1865183 w 1911601"/>
              <a:gd name="connsiteY287" fmla="*/ 627349 h 841862"/>
              <a:gd name="connsiteX288" fmla="*/ 1865183 w 1911601"/>
              <a:gd name="connsiteY288" fmla="*/ 626675 h 841862"/>
              <a:gd name="connsiteX289" fmla="*/ 1864508 w 1911601"/>
              <a:gd name="connsiteY289" fmla="*/ 626675 h 841862"/>
              <a:gd name="connsiteX290" fmla="*/ 1857088 w 1911601"/>
              <a:gd name="connsiteY290" fmla="*/ 626675 h 841862"/>
              <a:gd name="connsiteX291" fmla="*/ 1849668 w 1911601"/>
              <a:gd name="connsiteY291" fmla="*/ 626675 h 841862"/>
              <a:gd name="connsiteX292" fmla="*/ 1834828 w 1911601"/>
              <a:gd name="connsiteY292" fmla="*/ 626675 h 841862"/>
              <a:gd name="connsiteX293" fmla="*/ 1820662 w 1911601"/>
              <a:gd name="connsiteY293" fmla="*/ 626675 h 841862"/>
              <a:gd name="connsiteX294" fmla="*/ 1813241 w 1911601"/>
              <a:gd name="connsiteY294" fmla="*/ 626675 h 841862"/>
              <a:gd name="connsiteX295" fmla="*/ 1806495 w 1911601"/>
              <a:gd name="connsiteY295" fmla="*/ 626675 h 841862"/>
              <a:gd name="connsiteX296" fmla="*/ 1805821 w 1911601"/>
              <a:gd name="connsiteY296" fmla="*/ 626675 h 841862"/>
              <a:gd name="connsiteX297" fmla="*/ 1805821 w 1911601"/>
              <a:gd name="connsiteY297" fmla="*/ 627349 h 841862"/>
              <a:gd name="connsiteX298" fmla="*/ 1805146 w 1911601"/>
              <a:gd name="connsiteY298" fmla="*/ 639491 h 841862"/>
              <a:gd name="connsiteX299" fmla="*/ 1803797 w 1911601"/>
              <a:gd name="connsiteY299" fmla="*/ 651634 h 841862"/>
              <a:gd name="connsiteX300" fmla="*/ 1802448 w 1911601"/>
              <a:gd name="connsiteY300" fmla="*/ 663101 h 841862"/>
              <a:gd name="connsiteX301" fmla="*/ 1801099 w 1911601"/>
              <a:gd name="connsiteY301" fmla="*/ 672545 h 841862"/>
              <a:gd name="connsiteX302" fmla="*/ 1799075 w 1911601"/>
              <a:gd name="connsiteY302" fmla="*/ 673894 h 841862"/>
              <a:gd name="connsiteX303" fmla="*/ 1790980 w 1911601"/>
              <a:gd name="connsiteY303" fmla="*/ 673894 h 841862"/>
              <a:gd name="connsiteX304" fmla="*/ 1787608 w 1911601"/>
              <a:gd name="connsiteY304" fmla="*/ 673894 h 841862"/>
              <a:gd name="connsiteX305" fmla="*/ 1780862 w 1911601"/>
              <a:gd name="connsiteY305" fmla="*/ 673894 h 841862"/>
              <a:gd name="connsiteX306" fmla="*/ 1770743 w 1911601"/>
              <a:gd name="connsiteY306" fmla="*/ 673894 h 841862"/>
              <a:gd name="connsiteX307" fmla="*/ 1766021 w 1911601"/>
              <a:gd name="connsiteY307" fmla="*/ 673894 h 841862"/>
              <a:gd name="connsiteX308" fmla="*/ 1763997 w 1911601"/>
              <a:gd name="connsiteY308" fmla="*/ 673894 h 841862"/>
              <a:gd name="connsiteX309" fmla="*/ 1762648 w 1911601"/>
              <a:gd name="connsiteY309" fmla="*/ 673220 h 841862"/>
              <a:gd name="connsiteX310" fmla="*/ 1761974 w 1911601"/>
              <a:gd name="connsiteY310" fmla="*/ 671870 h 841862"/>
              <a:gd name="connsiteX311" fmla="*/ 1765347 w 1911601"/>
              <a:gd name="connsiteY311" fmla="*/ 638142 h 841862"/>
              <a:gd name="connsiteX312" fmla="*/ 1766696 w 1911601"/>
              <a:gd name="connsiteY312" fmla="*/ 601041 h 841862"/>
              <a:gd name="connsiteX313" fmla="*/ 1765347 w 1911601"/>
              <a:gd name="connsiteY313" fmla="*/ 563939 h 841862"/>
              <a:gd name="connsiteX314" fmla="*/ 1761974 w 1911601"/>
              <a:gd name="connsiteY314" fmla="*/ 530211 h 841862"/>
              <a:gd name="connsiteX315" fmla="*/ 1762648 w 1911601"/>
              <a:gd name="connsiteY315" fmla="*/ 528862 h 841862"/>
              <a:gd name="connsiteX316" fmla="*/ 1763997 w 1911601"/>
              <a:gd name="connsiteY316" fmla="*/ 528187 h 841862"/>
              <a:gd name="connsiteX317" fmla="*/ 1795028 w 1911601"/>
              <a:gd name="connsiteY317" fmla="*/ 527513 h 841862"/>
              <a:gd name="connsiteX318" fmla="*/ 1830105 w 1911601"/>
              <a:gd name="connsiteY318" fmla="*/ 526838 h 841862"/>
              <a:gd name="connsiteX319" fmla="*/ 1865857 w 1911601"/>
              <a:gd name="connsiteY319" fmla="*/ 526164 h 841862"/>
              <a:gd name="connsiteX320" fmla="*/ 1900935 w 1911601"/>
              <a:gd name="connsiteY320" fmla="*/ 525489 h 841862"/>
              <a:gd name="connsiteX321" fmla="*/ 1578491 w 1911601"/>
              <a:gd name="connsiteY321" fmla="*/ 427002 h 841862"/>
              <a:gd name="connsiteX322" fmla="*/ 1786933 w 1911601"/>
              <a:gd name="connsiteY322" fmla="*/ 485015 h 841862"/>
              <a:gd name="connsiteX323" fmla="*/ 1790306 w 1911601"/>
              <a:gd name="connsiteY323" fmla="*/ 487713 h 841862"/>
              <a:gd name="connsiteX324" fmla="*/ 1792330 w 1911601"/>
              <a:gd name="connsiteY324" fmla="*/ 493110 h 841862"/>
              <a:gd name="connsiteX325" fmla="*/ 1786933 w 1911601"/>
              <a:gd name="connsiteY325" fmla="*/ 495808 h 841862"/>
              <a:gd name="connsiteX326" fmla="*/ 1606149 w 1911601"/>
              <a:gd name="connsiteY326" fmla="*/ 498507 h 841862"/>
              <a:gd name="connsiteX327" fmla="*/ 1352511 w 1911601"/>
              <a:gd name="connsiteY327" fmla="*/ 509299 h 841862"/>
              <a:gd name="connsiteX328" fmla="*/ 1347788 w 1911601"/>
              <a:gd name="connsiteY328" fmla="*/ 506602 h 841862"/>
              <a:gd name="connsiteX329" fmla="*/ 1349138 w 1911601"/>
              <a:gd name="connsiteY329" fmla="*/ 501205 h 841862"/>
              <a:gd name="connsiteX330" fmla="*/ 1370050 w 1911601"/>
              <a:gd name="connsiteY330" fmla="*/ 485015 h 841862"/>
              <a:gd name="connsiteX331" fmla="*/ 1578491 w 1911601"/>
              <a:gd name="connsiteY331" fmla="*/ 427002 h 841862"/>
              <a:gd name="connsiteX332" fmla="*/ 1579840 w 1911601"/>
              <a:gd name="connsiteY332" fmla="*/ 365616 h 841862"/>
              <a:gd name="connsiteX333" fmla="*/ 1769394 w 1911601"/>
              <a:gd name="connsiteY333" fmla="*/ 405416 h 841862"/>
              <a:gd name="connsiteX334" fmla="*/ 1879349 w 1911601"/>
              <a:gd name="connsiteY334" fmla="*/ 487713 h 841862"/>
              <a:gd name="connsiteX335" fmla="*/ 1880024 w 1911601"/>
              <a:gd name="connsiteY335" fmla="*/ 492435 h 841862"/>
              <a:gd name="connsiteX336" fmla="*/ 1875976 w 1911601"/>
              <a:gd name="connsiteY336" fmla="*/ 495133 h 841862"/>
              <a:gd name="connsiteX337" fmla="*/ 1861810 w 1911601"/>
              <a:gd name="connsiteY337" fmla="*/ 495133 h 841862"/>
              <a:gd name="connsiteX338" fmla="*/ 1851017 w 1911601"/>
              <a:gd name="connsiteY338" fmla="*/ 495133 h 841862"/>
              <a:gd name="connsiteX339" fmla="*/ 1847644 w 1911601"/>
              <a:gd name="connsiteY339" fmla="*/ 493784 h 841862"/>
              <a:gd name="connsiteX340" fmla="*/ 1804472 w 1911601"/>
              <a:gd name="connsiteY340" fmla="*/ 456683 h 841862"/>
              <a:gd name="connsiteX341" fmla="*/ 1579840 w 1911601"/>
              <a:gd name="connsiteY341" fmla="*/ 393273 h 841862"/>
              <a:gd name="connsiteX342" fmla="*/ 1401754 w 1911601"/>
              <a:gd name="connsiteY342" fmla="*/ 430375 h 841862"/>
              <a:gd name="connsiteX343" fmla="*/ 1288427 w 1911601"/>
              <a:gd name="connsiteY343" fmla="*/ 523466 h 841862"/>
              <a:gd name="connsiteX344" fmla="*/ 1264816 w 1911601"/>
              <a:gd name="connsiteY344" fmla="*/ 603064 h 841862"/>
              <a:gd name="connsiteX345" fmla="*/ 1288427 w 1911601"/>
              <a:gd name="connsiteY345" fmla="*/ 682663 h 841862"/>
              <a:gd name="connsiteX346" fmla="*/ 1354534 w 1911601"/>
              <a:gd name="connsiteY346" fmla="*/ 750120 h 841862"/>
              <a:gd name="connsiteX347" fmla="*/ 1579165 w 1911601"/>
              <a:gd name="connsiteY347" fmla="*/ 813530 h 841862"/>
              <a:gd name="connsiteX348" fmla="*/ 1757252 w 1911601"/>
              <a:gd name="connsiteY348" fmla="*/ 776428 h 841862"/>
              <a:gd name="connsiteX349" fmla="*/ 1851017 w 1911601"/>
              <a:gd name="connsiteY349" fmla="*/ 708972 h 841862"/>
              <a:gd name="connsiteX350" fmla="*/ 1854390 w 1911601"/>
              <a:gd name="connsiteY350" fmla="*/ 707622 h 841862"/>
              <a:gd name="connsiteX351" fmla="*/ 1878675 w 1911601"/>
              <a:gd name="connsiteY351" fmla="*/ 708297 h 841862"/>
              <a:gd name="connsiteX352" fmla="*/ 1883396 w 1911601"/>
              <a:gd name="connsiteY352" fmla="*/ 710996 h 841862"/>
              <a:gd name="connsiteX353" fmla="*/ 1882722 w 1911601"/>
              <a:gd name="connsiteY353" fmla="*/ 715717 h 841862"/>
              <a:gd name="connsiteX354" fmla="*/ 1820662 w 1911601"/>
              <a:gd name="connsiteY354" fmla="*/ 773730 h 841862"/>
              <a:gd name="connsiteX355" fmla="*/ 1710032 w 1911601"/>
              <a:gd name="connsiteY355" fmla="*/ 824323 h 841862"/>
              <a:gd name="connsiteX356" fmla="*/ 1579840 w 1911601"/>
              <a:gd name="connsiteY356" fmla="*/ 841862 h 841862"/>
              <a:gd name="connsiteX357" fmla="*/ 1390286 w 1911601"/>
              <a:gd name="connsiteY357" fmla="*/ 802062 h 841862"/>
              <a:gd name="connsiteX358" fmla="*/ 1264816 w 1911601"/>
              <a:gd name="connsiteY358" fmla="*/ 698178 h 841862"/>
              <a:gd name="connsiteX359" fmla="*/ 1236485 w 1911601"/>
              <a:gd name="connsiteY359" fmla="*/ 603739 h 841862"/>
              <a:gd name="connsiteX360" fmla="*/ 1264816 w 1911601"/>
              <a:gd name="connsiteY360" fmla="*/ 509299 h 841862"/>
              <a:gd name="connsiteX361" fmla="*/ 1339019 w 1911601"/>
              <a:gd name="connsiteY361" fmla="*/ 433748 h 841862"/>
              <a:gd name="connsiteX362" fmla="*/ 1579840 w 1911601"/>
              <a:gd name="connsiteY362" fmla="*/ 365616 h 841862"/>
              <a:gd name="connsiteX363" fmla="*/ 1724873 w 1911601"/>
              <a:gd name="connsiteY363" fmla="*/ 68806 h 841862"/>
              <a:gd name="connsiteX364" fmla="*/ 1671581 w 1911601"/>
              <a:gd name="connsiteY364" fmla="*/ 176063 h 841862"/>
              <a:gd name="connsiteX365" fmla="*/ 1778164 w 1911601"/>
              <a:gd name="connsiteY365" fmla="*/ 176063 h 841862"/>
              <a:gd name="connsiteX366" fmla="*/ 804086 w 1911601"/>
              <a:gd name="connsiteY366" fmla="*/ 67457 h 841862"/>
              <a:gd name="connsiteX367" fmla="*/ 804086 w 1911601"/>
              <a:gd name="connsiteY367" fmla="*/ 130192 h 841862"/>
              <a:gd name="connsiteX368" fmla="*/ 926857 w 1911601"/>
              <a:gd name="connsiteY368" fmla="*/ 130192 h 841862"/>
              <a:gd name="connsiteX369" fmla="*/ 974077 w 1911601"/>
              <a:gd name="connsiteY369" fmla="*/ 98487 h 841862"/>
              <a:gd name="connsiteX370" fmla="*/ 926857 w 1911601"/>
              <a:gd name="connsiteY370" fmla="*/ 67457 h 841862"/>
              <a:gd name="connsiteX371" fmla="*/ 503228 w 1911601"/>
              <a:gd name="connsiteY371" fmla="*/ 55315 h 841862"/>
              <a:gd name="connsiteX372" fmla="*/ 388552 w 1911601"/>
              <a:gd name="connsiteY372" fmla="*/ 143009 h 841862"/>
              <a:gd name="connsiteX373" fmla="*/ 503228 w 1911601"/>
              <a:gd name="connsiteY373" fmla="*/ 230702 h 841862"/>
              <a:gd name="connsiteX374" fmla="*/ 616556 w 1911601"/>
              <a:gd name="connsiteY374" fmla="*/ 143009 h 841862"/>
              <a:gd name="connsiteX375" fmla="*/ 503228 w 1911601"/>
              <a:gd name="connsiteY375" fmla="*/ 55315 h 841862"/>
              <a:gd name="connsiteX376" fmla="*/ 755517 w 1911601"/>
              <a:gd name="connsiteY376" fmla="*/ 7420 h 841862"/>
              <a:gd name="connsiteX377" fmla="*/ 937651 w 1911601"/>
              <a:gd name="connsiteY377" fmla="*/ 7420 h 841862"/>
              <a:gd name="connsiteX378" fmla="*/ 1045581 w 1911601"/>
              <a:gd name="connsiteY378" fmla="*/ 96464 h 841862"/>
              <a:gd name="connsiteX379" fmla="*/ 983521 w 1911601"/>
              <a:gd name="connsiteY379" fmla="*/ 178086 h 841862"/>
              <a:gd name="connsiteX380" fmla="*/ 1061771 w 1911601"/>
              <a:gd name="connsiteY380" fmla="*/ 275899 h 841862"/>
              <a:gd name="connsiteX381" fmla="*/ 1059748 w 1911601"/>
              <a:gd name="connsiteY381" fmla="*/ 279272 h 841862"/>
              <a:gd name="connsiteX382" fmla="*/ 988244 w 1911601"/>
              <a:gd name="connsiteY382" fmla="*/ 279272 h 841862"/>
              <a:gd name="connsiteX383" fmla="*/ 980823 w 1911601"/>
              <a:gd name="connsiteY383" fmla="*/ 275899 h 841862"/>
              <a:gd name="connsiteX384" fmla="*/ 920112 w 1911601"/>
              <a:gd name="connsiteY384" fmla="*/ 207093 h 841862"/>
              <a:gd name="connsiteX385" fmla="*/ 866821 w 1911601"/>
              <a:gd name="connsiteY385" fmla="*/ 185507 h 841862"/>
              <a:gd name="connsiteX386" fmla="*/ 804761 w 1911601"/>
              <a:gd name="connsiteY386" fmla="*/ 185507 h 841862"/>
              <a:gd name="connsiteX387" fmla="*/ 804761 w 1911601"/>
              <a:gd name="connsiteY387" fmla="*/ 269153 h 841862"/>
              <a:gd name="connsiteX388" fmla="*/ 794642 w 1911601"/>
              <a:gd name="connsiteY388" fmla="*/ 279272 h 841862"/>
              <a:gd name="connsiteX389" fmla="*/ 744050 w 1911601"/>
              <a:gd name="connsiteY389" fmla="*/ 279272 h 841862"/>
              <a:gd name="connsiteX390" fmla="*/ 733931 w 1911601"/>
              <a:gd name="connsiteY390" fmla="*/ 269153 h 841862"/>
              <a:gd name="connsiteX391" fmla="*/ 733931 w 1911601"/>
              <a:gd name="connsiteY391" fmla="*/ 29007 h 841862"/>
              <a:gd name="connsiteX392" fmla="*/ 755517 w 1911601"/>
              <a:gd name="connsiteY392" fmla="*/ 7420 h 841862"/>
              <a:gd name="connsiteX393" fmla="*/ 21586 w 1911601"/>
              <a:gd name="connsiteY393" fmla="*/ 7420 h 841862"/>
              <a:gd name="connsiteX394" fmla="*/ 294787 w 1911601"/>
              <a:gd name="connsiteY394" fmla="*/ 7420 h 841862"/>
              <a:gd name="connsiteX395" fmla="*/ 306254 w 1911601"/>
              <a:gd name="connsiteY395" fmla="*/ 16864 h 841862"/>
              <a:gd name="connsiteX396" fmla="*/ 306254 w 1911601"/>
              <a:gd name="connsiteY396" fmla="*/ 64084 h 841862"/>
              <a:gd name="connsiteX397" fmla="*/ 302207 w 1911601"/>
              <a:gd name="connsiteY397" fmla="*/ 68131 h 841862"/>
              <a:gd name="connsiteX398" fmla="*/ 72179 w 1911601"/>
              <a:gd name="connsiteY398" fmla="*/ 68131 h 841862"/>
              <a:gd name="connsiteX399" fmla="*/ 89718 w 1911601"/>
              <a:gd name="connsiteY399" fmla="*/ 84996 h 841862"/>
              <a:gd name="connsiteX400" fmla="*/ 228004 w 1911601"/>
              <a:gd name="connsiteY400" fmla="*/ 97138 h 841862"/>
              <a:gd name="connsiteX401" fmla="*/ 228004 w 1911601"/>
              <a:gd name="connsiteY401" fmla="*/ 190229 h 841862"/>
              <a:gd name="connsiteX402" fmla="*/ 95788 w 1911601"/>
              <a:gd name="connsiteY402" fmla="*/ 201696 h 841862"/>
              <a:gd name="connsiteX403" fmla="*/ 71504 w 1911601"/>
              <a:gd name="connsiteY403" fmla="*/ 219235 h 841862"/>
              <a:gd name="connsiteX404" fmla="*/ 71504 w 1911601"/>
              <a:gd name="connsiteY404" fmla="*/ 268479 h 841862"/>
              <a:gd name="connsiteX405" fmla="*/ 61386 w 1911601"/>
              <a:gd name="connsiteY405" fmla="*/ 278597 h 841862"/>
              <a:gd name="connsiteX406" fmla="*/ 10118 w 1911601"/>
              <a:gd name="connsiteY406" fmla="*/ 278597 h 841862"/>
              <a:gd name="connsiteX407" fmla="*/ 674 w 1911601"/>
              <a:gd name="connsiteY407" fmla="*/ 268479 h 841862"/>
              <a:gd name="connsiteX408" fmla="*/ 674 w 1911601"/>
              <a:gd name="connsiteY408" fmla="*/ 201022 h 841862"/>
              <a:gd name="connsiteX409" fmla="*/ 27657 w 1911601"/>
              <a:gd name="connsiteY409" fmla="*/ 159873 h 841862"/>
              <a:gd name="connsiteX410" fmla="*/ 191578 w 1911601"/>
              <a:gd name="connsiteY410" fmla="*/ 149755 h 841862"/>
              <a:gd name="connsiteX411" fmla="*/ 191578 w 1911601"/>
              <a:gd name="connsiteY411" fmla="*/ 140311 h 841862"/>
              <a:gd name="connsiteX412" fmla="*/ 28332 w 1911601"/>
              <a:gd name="connsiteY412" fmla="*/ 131541 h 841862"/>
              <a:gd name="connsiteX413" fmla="*/ 0 w 1911601"/>
              <a:gd name="connsiteY413" fmla="*/ 89718 h 841862"/>
              <a:gd name="connsiteX414" fmla="*/ 0 w 1911601"/>
              <a:gd name="connsiteY414" fmla="*/ 29007 h 841862"/>
              <a:gd name="connsiteX415" fmla="*/ 21586 w 1911601"/>
              <a:gd name="connsiteY415" fmla="*/ 7420 h 841862"/>
              <a:gd name="connsiteX416" fmla="*/ 1697215 w 1911601"/>
              <a:gd name="connsiteY416" fmla="*/ 6746 h 841862"/>
              <a:gd name="connsiteX417" fmla="*/ 1758601 w 1911601"/>
              <a:gd name="connsiteY417" fmla="*/ 6746 h 841862"/>
              <a:gd name="connsiteX418" fmla="*/ 1767371 w 1911601"/>
              <a:gd name="connsiteY418" fmla="*/ 12142 h 841862"/>
              <a:gd name="connsiteX419" fmla="*/ 1904983 w 1911601"/>
              <a:gd name="connsiteY419" fmla="*/ 275225 h 841862"/>
              <a:gd name="connsiteX420" fmla="*/ 1902959 w 1911601"/>
              <a:gd name="connsiteY420" fmla="*/ 278597 h 841862"/>
              <a:gd name="connsiteX421" fmla="*/ 1863160 w 1911601"/>
              <a:gd name="connsiteY421" fmla="*/ 278597 h 841862"/>
              <a:gd name="connsiteX422" fmla="*/ 1811892 w 1911601"/>
              <a:gd name="connsiteY422" fmla="*/ 246892 h 841862"/>
              <a:gd name="connsiteX423" fmla="*/ 1801774 w 1911601"/>
              <a:gd name="connsiteY423" fmla="*/ 226655 h 841862"/>
              <a:gd name="connsiteX424" fmla="*/ 1645948 w 1911601"/>
              <a:gd name="connsiteY424" fmla="*/ 226655 h 841862"/>
              <a:gd name="connsiteX425" fmla="*/ 1623013 w 1911601"/>
              <a:gd name="connsiteY425" fmla="*/ 273200 h 841862"/>
              <a:gd name="connsiteX426" fmla="*/ 1614244 w 1911601"/>
              <a:gd name="connsiteY426" fmla="*/ 278597 h 841862"/>
              <a:gd name="connsiteX427" fmla="*/ 1545437 w 1911601"/>
              <a:gd name="connsiteY427" fmla="*/ 278597 h 841862"/>
              <a:gd name="connsiteX428" fmla="*/ 1544088 w 1911601"/>
              <a:gd name="connsiteY428" fmla="*/ 275225 h 841862"/>
              <a:gd name="connsiteX429" fmla="*/ 1678327 w 1911601"/>
              <a:gd name="connsiteY429" fmla="*/ 18213 h 841862"/>
              <a:gd name="connsiteX430" fmla="*/ 1697215 w 1911601"/>
              <a:gd name="connsiteY430" fmla="*/ 6746 h 841862"/>
              <a:gd name="connsiteX431" fmla="*/ 1464489 w 1911601"/>
              <a:gd name="connsiteY431" fmla="*/ 6746 h 841862"/>
              <a:gd name="connsiteX432" fmla="*/ 1503614 w 1911601"/>
              <a:gd name="connsiteY432" fmla="*/ 6746 h 841862"/>
              <a:gd name="connsiteX433" fmla="*/ 1513733 w 1911601"/>
              <a:gd name="connsiteY433" fmla="*/ 16864 h 841862"/>
              <a:gd name="connsiteX434" fmla="*/ 1513733 w 1911601"/>
              <a:gd name="connsiteY434" fmla="*/ 268479 h 841862"/>
              <a:gd name="connsiteX435" fmla="*/ 1503614 w 1911601"/>
              <a:gd name="connsiteY435" fmla="*/ 278597 h 841862"/>
              <a:gd name="connsiteX436" fmla="*/ 1453022 w 1911601"/>
              <a:gd name="connsiteY436" fmla="*/ 278597 h 841862"/>
              <a:gd name="connsiteX437" fmla="*/ 1442903 w 1911601"/>
              <a:gd name="connsiteY437" fmla="*/ 268479 h 841862"/>
              <a:gd name="connsiteX438" fmla="*/ 1442903 w 1911601"/>
              <a:gd name="connsiteY438" fmla="*/ 28332 h 841862"/>
              <a:gd name="connsiteX439" fmla="*/ 1464489 w 1911601"/>
              <a:gd name="connsiteY439" fmla="*/ 6746 h 841862"/>
              <a:gd name="connsiteX440" fmla="*/ 1345765 w 1911601"/>
              <a:gd name="connsiteY440" fmla="*/ 6746 h 841862"/>
              <a:gd name="connsiteX441" fmla="*/ 1414571 w 1911601"/>
              <a:gd name="connsiteY441" fmla="*/ 6746 h 841862"/>
              <a:gd name="connsiteX442" fmla="*/ 1416594 w 1911601"/>
              <a:gd name="connsiteY442" fmla="*/ 10118 h 841862"/>
              <a:gd name="connsiteX443" fmla="*/ 1278983 w 1911601"/>
              <a:gd name="connsiteY443" fmla="*/ 273200 h 841862"/>
              <a:gd name="connsiteX444" fmla="*/ 1270213 w 1911601"/>
              <a:gd name="connsiteY444" fmla="*/ 279272 h 841862"/>
              <a:gd name="connsiteX445" fmla="*/ 1208828 w 1911601"/>
              <a:gd name="connsiteY445" fmla="*/ 279272 h 841862"/>
              <a:gd name="connsiteX446" fmla="*/ 1189939 w 1911601"/>
              <a:gd name="connsiteY446" fmla="*/ 267804 h 841862"/>
              <a:gd name="connsiteX447" fmla="*/ 1055701 w 1911601"/>
              <a:gd name="connsiteY447" fmla="*/ 10793 h 841862"/>
              <a:gd name="connsiteX448" fmla="*/ 1057724 w 1911601"/>
              <a:gd name="connsiteY448" fmla="*/ 7420 h 841862"/>
              <a:gd name="connsiteX449" fmla="*/ 1126530 w 1911601"/>
              <a:gd name="connsiteY449" fmla="*/ 7420 h 841862"/>
              <a:gd name="connsiteX450" fmla="*/ 1135299 w 1911601"/>
              <a:gd name="connsiteY450" fmla="*/ 12816 h 841862"/>
              <a:gd name="connsiteX451" fmla="*/ 1236485 w 1911601"/>
              <a:gd name="connsiteY451" fmla="*/ 216537 h 841862"/>
              <a:gd name="connsiteX452" fmla="*/ 1336996 w 1911601"/>
              <a:gd name="connsiteY452" fmla="*/ 12142 h 841862"/>
              <a:gd name="connsiteX453" fmla="*/ 1345765 w 1911601"/>
              <a:gd name="connsiteY453" fmla="*/ 6746 h 841862"/>
              <a:gd name="connsiteX454" fmla="*/ 503228 w 1911601"/>
              <a:gd name="connsiteY454" fmla="*/ 0 h 841862"/>
              <a:gd name="connsiteX455" fmla="*/ 688060 w 1911601"/>
              <a:gd name="connsiteY455" fmla="*/ 143009 h 841862"/>
              <a:gd name="connsiteX456" fmla="*/ 503228 w 1911601"/>
              <a:gd name="connsiteY456" fmla="*/ 286017 h 841862"/>
              <a:gd name="connsiteX457" fmla="*/ 317047 w 1911601"/>
              <a:gd name="connsiteY457" fmla="*/ 143009 h 841862"/>
              <a:gd name="connsiteX458" fmla="*/ 503228 w 1911601"/>
              <a:gd name="connsiteY458" fmla="*/ 0 h 84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</a:cxnLst>
            <a:rect l="l" t="t" r="r" b="b"/>
            <a:pathLst>
              <a:path w="1911601" h="841862">
                <a:moveTo>
                  <a:pt x="1344416" y="690084"/>
                </a:moveTo>
                <a:cubicBezTo>
                  <a:pt x="1417269" y="694806"/>
                  <a:pt x="1484051" y="700877"/>
                  <a:pt x="1582539" y="704250"/>
                </a:cubicBezTo>
                <a:cubicBezTo>
                  <a:pt x="1623688" y="705599"/>
                  <a:pt x="1711381" y="705599"/>
                  <a:pt x="1793679" y="706948"/>
                </a:cubicBezTo>
                <a:cubicBezTo>
                  <a:pt x="1795703" y="706948"/>
                  <a:pt x="1797726" y="708297"/>
                  <a:pt x="1798400" y="710321"/>
                </a:cubicBezTo>
                <a:cubicBezTo>
                  <a:pt x="1799075" y="712345"/>
                  <a:pt x="1798400" y="714368"/>
                  <a:pt x="1797051" y="715717"/>
                </a:cubicBezTo>
                <a:cubicBezTo>
                  <a:pt x="1793679" y="718416"/>
                  <a:pt x="1790980" y="720440"/>
                  <a:pt x="1787608" y="722463"/>
                </a:cubicBezTo>
                <a:cubicBezTo>
                  <a:pt x="1732293" y="760239"/>
                  <a:pt x="1658765" y="780476"/>
                  <a:pt x="1579165" y="780476"/>
                </a:cubicBezTo>
                <a:cubicBezTo>
                  <a:pt x="1499567" y="780476"/>
                  <a:pt x="1426038" y="760239"/>
                  <a:pt x="1370724" y="722463"/>
                </a:cubicBezTo>
                <a:cubicBezTo>
                  <a:pt x="1359931" y="714368"/>
                  <a:pt x="1349812" y="706948"/>
                  <a:pt x="1341043" y="698178"/>
                </a:cubicBezTo>
                <a:cubicBezTo>
                  <a:pt x="1339019" y="696830"/>
                  <a:pt x="1339019" y="694806"/>
                  <a:pt x="1339694" y="692783"/>
                </a:cubicBezTo>
                <a:cubicBezTo>
                  <a:pt x="1340368" y="691433"/>
                  <a:pt x="1342392" y="690084"/>
                  <a:pt x="1344416" y="690084"/>
                </a:cubicBezTo>
                <a:close/>
                <a:moveTo>
                  <a:pt x="1806495" y="557869"/>
                </a:moveTo>
                <a:lnTo>
                  <a:pt x="1806495" y="558543"/>
                </a:lnTo>
                <a:cubicBezTo>
                  <a:pt x="1806495" y="561916"/>
                  <a:pt x="1807170" y="565289"/>
                  <a:pt x="1807170" y="568662"/>
                </a:cubicBezTo>
                <a:cubicBezTo>
                  <a:pt x="1807170" y="572034"/>
                  <a:pt x="1807844" y="575408"/>
                  <a:pt x="1807844" y="578780"/>
                </a:cubicBezTo>
                <a:cubicBezTo>
                  <a:pt x="1808519" y="582153"/>
                  <a:pt x="1808519" y="585526"/>
                  <a:pt x="1808519" y="588898"/>
                </a:cubicBezTo>
                <a:cubicBezTo>
                  <a:pt x="1808519" y="592272"/>
                  <a:pt x="1808519" y="595644"/>
                  <a:pt x="1808519" y="599017"/>
                </a:cubicBezTo>
                <a:lnTo>
                  <a:pt x="1808519" y="599692"/>
                </a:lnTo>
                <a:lnTo>
                  <a:pt x="1852367" y="599692"/>
                </a:lnTo>
                <a:lnTo>
                  <a:pt x="1867206" y="599692"/>
                </a:lnTo>
                <a:lnTo>
                  <a:pt x="1867881" y="599692"/>
                </a:lnTo>
                <a:lnTo>
                  <a:pt x="1868556" y="599692"/>
                </a:lnTo>
                <a:lnTo>
                  <a:pt x="1868556" y="590923"/>
                </a:lnTo>
                <a:cubicBezTo>
                  <a:pt x="1868556" y="587549"/>
                  <a:pt x="1867881" y="583502"/>
                  <a:pt x="1867881" y="580129"/>
                </a:cubicBezTo>
                <a:cubicBezTo>
                  <a:pt x="1867881" y="576082"/>
                  <a:pt x="1867881" y="572709"/>
                  <a:pt x="1867206" y="569336"/>
                </a:cubicBezTo>
                <a:cubicBezTo>
                  <a:pt x="1866532" y="565289"/>
                  <a:pt x="1866532" y="561916"/>
                  <a:pt x="1865857" y="558543"/>
                </a:cubicBezTo>
                <a:lnTo>
                  <a:pt x="1865857" y="557869"/>
                </a:lnTo>
                <a:lnTo>
                  <a:pt x="1865183" y="557869"/>
                </a:lnTo>
                <a:lnTo>
                  <a:pt x="1850342" y="557869"/>
                </a:lnTo>
                <a:lnTo>
                  <a:pt x="1843597" y="557869"/>
                </a:lnTo>
                <a:lnTo>
                  <a:pt x="1836177" y="557869"/>
                </a:lnTo>
                <a:lnTo>
                  <a:pt x="1835502" y="557869"/>
                </a:lnTo>
                <a:lnTo>
                  <a:pt x="1821336" y="557869"/>
                </a:lnTo>
                <a:lnTo>
                  <a:pt x="1814590" y="557869"/>
                </a:lnTo>
                <a:lnTo>
                  <a:pt x="1807170" y="557869"/>
                </a:lnTo>
                <a:close/>
                <a:moveTo>
                  <a:pt x="1518454" y="536957"/>
                </a:moveTo>
                <a:cubicBezTo>
                  <a:pt x="1519129" y="536957"/>
                  <a:pt x="1519129" y="536957"/>
                  <a:pt x="1519803" y="537631"/>
                </a:cubicBezTo>
                <a:cubicBezTo>
                  <a:pt x="1520478" y="537631"/>
                  <a:pt x="1520478" y="538306"/>
                  <a:pt x="1520478" y="538981"/>
                </a:cubicBezTo>
                <a:cubicBezTo>
                  <a:pt x="1520478" y="540330"/>
                  <a:pt x="1520478" y="541679"/>
                  <a:pt x="1520478" y="543028"/>
                </a:cubicBezTo>
                <a:lnTo>
                  <a:pt x="1520478" y="547750"/>
                </a:lnTo>
                <a:lnTo>
                  <a:pt x="1520478" y="549774"/>
                </a:lnTo>
                <a:cubicBezTo>
                  <a:pt x="1520478" y="551797"/>
                  <a:pt x="1520478" y="554495"/>
                  <a:pt x="1520478" y="556520"/>
                </a:cubicBezTo>
                <a:lnTo>
                  <a:pt x="1520478" y="561241"/>
                </a:lnTo>
                <a:cubicBezTo>
                  <a:pt x="1520478" y="562590"/>
                  <a:pt x="1519803" y="563265"/>
                  <a:pt x="1518454" y="563265"/>
                </a:cubicBezTo>
                <a:cubicBezTo>
                  <a:pt x="1513733" y="563265"/>
                  <a:pt x="1508336" y="563265"/>
                  <a:pt x="1503614" y="563265"/>
                </a:cubicBezTo>
                <a:cubicBezTo>
                  <a:pt x="1498218" y="563265"/>
                  <a:pt x="1492146" y="563265"/>
                  <a:pt x="1486750" y="563265"/>
                </a:cubicBezTo>
                <a:lnTo>
                  <a:pt x="1477306" y="563265"/>
                </a:lnTo>
                <a:lnTo>
                  <a:pt x="1469886" y="563265"/>
                </a:lnTo>
                <a:cubicBezTo>
                  <a:pt x="1463815" y="563265"/>
                  <a:pt x="1458418" y="563265"/>
                  <a:pt x="1453022" y="563265"/>
                </a:cubicBezTo>
                <a:lnTo>
                  <a:pt x="1452347" y="563265"/>
                </a:lnTo>
                <a:lnTo>
                  <a:pt x="1452347" y="563939"/>
                </a:lnTo>
                <a:cubicBezTo>
                  <a:pt x="1452347" y="565289"/>
                  <a:pt x="1452347" y="567313"/>
                  <a:pt x="1452347" y="569336"/>
                </a:cubicBezTo>
                <a:lnTo>
                  <a:pt x="1452347" y="574733"/>
                </a:lnTo>
                <a:cubicBezTo>
                  <a:pt x="1452347" y="576082"/>
                  <a:pt x="1452347" y="578105"/>
                  <a:pt x="1452347" y="580129"/>
                </a:cubicBezTo>
                <a:cubicBezTo>
                  <a:pt x="1452347" y="582153"/>
                  <a:pt x="1452347" y="584177"/>
                  <a:pt x="1452347" y="590248"/>
                </a:cubicBezTo>
                <a:lnTo>
                  <a:pt x="1452347" y="590923"/>
                </a:lnTo>
                <a:lnTo>
                  <a:pt x="1453022" y="590923"/>
                </a:lnTo>
                <a:lnTo>
                  <a:pt x="1461116" y="590923"/>
                </a:lnTo>
                <a:lnTo>
                  <a:pt x="1468536" y="590923"/>
                </a:lnTo>
                <a:lnTo>
                  <a:pt x="1484051" y="590923"/>
                </a:lnTo>
                <a:lnTo>
                  <a:pt x="1499567" y="590923"/>
                </a:lnTo>
                <a:lnTo>
                  <a:pt x="1513058" y="590923"/>
                </a:lnTo>
                <a:cubicBezTo>
                  <a:pt x="1513733" y="590923"/>
                  <a:pt x="1513733" y="590923"/>
                  <a:pt x="1514407" y="591597"/>
                </a:cubicBezTo>
                <a:cubicBezTo>
                  <a:pt x="1515082" y="592272"/>
                  <a:pt x="1515082" y="592272"/>
                  <a:pt x="1515082" y="592946"/>
                </a:cubicBezTo>
                <a:cubicBezTo>
                  <a:pt x="1515082" y="594295"/>
                  <a:pt x="1515082" y="595644"/>
                  <a:pt x="1515082" y="596993"/>
                </a:cubicBezTo>
                <a:lnTo>
                  <a:pt x="1515082" y="603739"/>
                </a:lnTo>
                <a:lnTo>
                  <a:pt x="1515082" y="610485"/>
                </a:lnTo>
                <a:lnTo>
                  <a:pt x="1515082" y="614532"/>
                </a:lnTo>
                <a:cubicBezTo>
                  <a:pt x="1515082" y="615207"/>
                  <a:pt x="1515082" y="615207"/>
                  <a:pt x="1514407" y="615882"/>
                </a:cubicBezTo>
                <a:cubicBezTo>
                  <a:pt x="1513733" y="616556"/>
                  <a:pt x="1513733" y="616556"/>
                  <a:pt x="1513058" y="616556"/>
                </a:cubicBezTo>
                <a:lnTo>
                  <a:pt x="1499567" y="616556"/>
                </a:lnTo>
                <a:lnTo>
                  <a:pt x="1484051" y="616556"/>
                </a:lnTo>
                <a:lnTo>
                  <a:pt x="1468536" y="616556"/>
                </a:lnTo>
                <a:lnTo>
                  <a:pt x="1453022" y="616556"/>
                </a:lnTo>
                <a:lnTo>
                  <a:pt x="1452347" y="616556"/>
                </a:lnTo>
                <a:lnTo>
                  <a:pt x="1452347" y="617231"/>
                </a:lnTo>
                <a:cubicBezTo>
                  <a:pt x="1452347" y="619254"/>
                  <a:pt x="1452347" y="621278"/>
                  <a:pt x="1452347" y="623301"/>
                </a:cubicBezTo>
                <a:cubicBezTo>
                  <a:pt x="1452347" y="625326"/>
                  <a:pt x="1452347" y="627349"/>
                  <a:pt x="1452347" y="629373"/>
                </a:cubicBezTo>
                <a:cubicBezTo>
                  <a:pt x="1452347" y="631396"/>
                  <a:pt x="1452347" y="633420"/>
                  <a:pt x="1452347" y="635444"/>
                </a:cubicBezTo>
                <a:cubicBezTo>
                  <a:pt x="1452347" y="637467"/>
                  <a:pt x="1452347" y="639491"/>
                  <a:pt x="1452347" y="641515"/>
                </a:cubicBezTo>
                <a:lnTo>
                  <a:pt x="1452347" y="642190"/>
                </a:lnTo>
                <a:lnTo>
                  <a:pt x="1453022" y="642190"/>
                </a:lnTo>
                <a:lnTo>
                  <a:pt x="1465164" y="642190"/>
                </a:lnTo>
                <a:lnTo>
                  <a:pt x="1470561" y="642190"/>
                </a:lnTo>
                <a:lnTo>
                  <a:pt x="1480004" y="642190"/>
                </a:lnTo>
                <a:lnTo>
                  <a:pt x="1488099" y="642190"/>
                </a:lnTo>
                <a:cubicBezTo>
                  <a:pt x="1493495" y="642190"/>
                  <a:pt x="1499567" y="642190"/>
                  <a:pt x="1505638" y="642190"/>
                </a:cubicBezTo>
                <a:cubicBezTo>
                  <a:pt x="1511034" y="642190"/>
                  <a:pt x="1515756" y="642190"/>
                  <a:pt x="1521153" y="642190"/>
                </a:cubicBezTo>
                <a:cubicBezTo>
                  <a:pt x="1522502" y="642190"/>
                  <a:pt x="1523177" y="642864"/>
                  <a:pt x="1523177" y="644213"/>
                </a:cubicBezTo>
                <a:lnTo>
                  <a:pt x="1523177" y="648935"/>
                </a:lnTo>
                <a:lnTo>
                  <a:pt x="1523177" y="656355"/>
                </a:lnTo>
                <a:cubicBezTo>
                  <a:pt x="1523177" y="658379"/>
                  <a:pt x="1523177" y="661078"/>
                  <a:pt x="1523177" y="663775"/>
                </a:cubicBezTo>
                <a:cubicBezTo>
                  <a:pt x="1523177" y="665125"/>
                  <a:pt x="1523177" y="667149"/>
                  <a:pt x="1523177" y="668498"/>
                </a:cubicBezTo>
                <a:cubicBezTo>
                  <a:pt x="1523177" y="669173"/>
                  <a:pt x="1523177" y="669173"/>
                  <a:pt x="1522502" y="669847"/>
                </a:cubicBezTo>
                <a:cubicBezTo>
                  <a:pt x="1521828" y="670521"/>
                  <a:pt x="1521828" y="670521"/>
                  <a:pt x="1521153" y="670521"/>
                </a:cubicBezTo>
                <a:cubicBezTo>
                  <a:pt x="1513733" y="670521"/>
                  <a:pt x="1505638" y="669847"/>
                  <a:pt x="1498218" y="669847"/>
                </a:cubicBezTo>
                <a:lnTo>
                  <a:pt x="1472584" y="669173"/>
                </a:lnTo>
                <a:lnTo>
                  <a:pt x="1467187" y="669173"/>
                </a:lnTo>
                <a:cubicBezTo>
                  <a:pt x="1460441" y="669173"/>
                  <a:pt x="1453696" y="668498"/>
                  <a:pt x="1447625" y="668498"/>
                </a:cubicBezTo>
                <a:cubicBezTo>
                  <a:pt x="1440205" y="668498"/>
                  <a:pt x="1432784" y="667823"/>
                  <a:pt x="1425364" y="667823"/>
                </a:cubicBezTo>
                <a:cubicBezTo>
                  <a:pt x="1424015" y="667149"/>
                  <a:pt x="1423340" y="666474"/>
                  <a:pt x="1423340" y="665799"/>
                </a:cubicBezTo>
                <a:cubicBezTo>
                  <a:pt x="1422666" y="655681"/>
                  <a:pt x="1421991" y="646237"/>
                  <a:pt x="1421317" y="636119"/>
                </a:cubicBezTo>
                <a:cubicBezTo>
                  <a:pt x="1420642" y="625326"/>
                  <a:pt x="1420642" y="614532"/>
                  <a:pt x="1420642" y="603739"/>
                </a:cubicBezTo>
                <a:cubicBezTo>
                  <a:pt x="1420642" y="592946"/>
                  <a:pt x="1420642" y="582153"/>
                  <a:pt x="1421317" y="571360"/>
                </a:cubicBezTo>
                <a:cubicBezTo>
                  <a:pt x="1421317" y="561916"/>
                  <a:pt x="1421991" y="551797"/>
                  <a:pt x="1423340" y="541679"/>
                </a:cubicBezTo>
                <a:cubicBezTo>
                  <a:pt x="1423340" y="540330"/>
                  <a:pt x="1424689" y="539655"/>
                  <a:pt x="1425364" y="539655"/>
                </a:cubicBezTo>
                <a:cubicBezTo>
                  <a:pt x="1432784" y="539655"/>
                  <a:pt x="1439530" y="538981"/>
                  <a:pt x="1446950" y="538981"/>
                </a:cubicBezTo>
                <a:cubicBezTo>
                  <a:pt x="1455045" y="538981"/>
                  <a:pt x="1463140" y="538306"/>
                  <a:pt x="1471235" y="538306"/>
                </a:cubicBezTo>
                <a:cubicBezTo>
                  <a:pt x="1479330" y="538306"/>
                  <a:pt x="1488099" y="537631"/>
                  <a:pt x="1496194" y="537631"/>
                </a:cubicBezTo>
                <a:cubicBezTo>
                  <a:pt x="1503614" y="537631"/>
                  <a:pt x="1511034" y="536957"/>
                  <a:pt x="1518454" y="536957"/>
                </a:cubicBezTo>
                <a:close/>
                <a:moveTo>
                  <a:pt x="1380843" y="536282"/>
                </a:moveTo>
                <a:lnTo>
                  <a:pt x="1385565" y="536282"/>
                </a:lnTo>
                <a:lnTo>
                  <a:pt x="1386239" y="536282"/>
                </a:lnTo>
                <a:lnTo>
                  <a:pt x="1389612" y="536282"/>
                </a:lnTo>
                <a:lnTo>
                  <a:pt x="1393660" y="536282"/>
                </a:lnTo>
                <a:lnTo>
                  <a:pt x="1397707" y="536282"/>
                </a:lnTo>
                <a:lnTo>
                  <a:pt x="1401079" y="536282"/>
                </a:lnTo>
                <a:lnTo>
                  <a:pt x="1404453" y="536282"/>
                </a:lnTo>
                <a:lnTo>
                  <a:pt x="1405127" y="536282"/>
                </a:lnTo>
                <a:cubicBezTo>
                  <a:pt x="1405802" y="536282"/>
                  <a:pt x="1405802" y="536282"/>
                  <a:pt x="1406476" y="536957"/>
                </a:cubicBezTo>
                <a:cubicBezTo>
                  <a:pt x="1407151" y="536957"/>
                  <a:pt x="1407151" y="537631"/>
                  <a:pt x="1407151" y="538306"/>
                </a:cubicBezTo>
                <a:cubicBezTo>
                  <a:pt x="1405802" y="547750"/>
                  <a:pt x="1405127" y="557869"/>
                  <a:pt x="1404453" y="567313"/>
                </a:cubicBezTo>
                <a:cubicBezTo>
                  <a:pt x="1403778" y="577431"/>
                  <a:pt x="1403778" y="588224"/>
                  <a:pt x="1403778" y="599017"/>
                </a:cubicBezTo>
                <a:cubicBezTo>
                  <a:pt x="1403778" y="609136"/>
                  <a:pt x="1403778" y="619929"/>
                  <a:pt x="1404453" y="630722"/>
                </a:cubicBezTo>
                <a:cubicBezTo>
                  <a:pt x="1405127" y="640840"/>
                  <a:pt x="1405802" y="650285"/>
                  <a:pt x="1407151" y="659729"/>
                </a:cubicBezTo>
                <a:cubicBezTo>
                  <a:pt x="1407151" y="660403"/>
                  <a:pt x="1407151" y="660403"/>
                  <a:pt x="1406476" y="661078"/>
                </a:cubicBezTo>
                <a:cubicBezTo>
                  <a:pt x="1406476" y="661752"/>
                  <a:pt x="1405802" y="661752"/>
                  <a:pt x="1405127" y="661752"/>
                </a:cubicBezTo>
                <a:lnTo>
                  <a:pt x="1400405" y="661752"/>
                </a:lnTo>
                <a:lnTo>
                  <a:pt x="1392985" y="661752"/>
                </a:lnTo>
                <a:cubicBezTo>
                  <a:pt x="1390286" y="661752"/>
                  <a:pt x="1388263" y="661752"/>
                  <a:pt x="1385565" y="661752"/>
                </a:cubicBezTo>
                <a:lnTo>
                  <a:pt x="1380168" y="661752"/>
                </a:lnTo>
                <a:cubicBezTo>
                  <a:pt x="1378819" y="661752"/>
                  <a:pt x="1378144" y="661078"/>
                  <a:pt x="1378144" y="660403"/>
                </a:cubicBezTo>
                <a:cubicBezTo>
                  <a:pt x="1377470" y="657030"/>
                  <a:pt x="1377470" y="652983"/>
                  <a:pt x="1376795" y="649610"/>
                </a:cubicBezTo>
                <a:cubicBezTo>
                  <a:pt x="1376120" y="645562"/>
                  <a:pt x="1376120" y="641515"/>
                  <a:pt x="1375446" y="636793"/>
                </a:cubicBezTo>
                <a:cubicBezTo>
                  <a:pt x="1375446" y="632746"/>
                  <a:pt x="1374771" y="628024"/>
                  <a:pt x="1374771" y="623976"/>
                </a:cubicBezTo>
                <a:cubicBezTo>
                  <a:pt x="1374097" y="619929"/>
                  <a:pt x="1374097" y="615207"/>
                  <a:pt x="1374097" y="611159"/>
                </a:cubicBezTo>
                <a:lnTo>
                  <a:pt x="1374097" y="610485"/>
                </a:lnTo>
                <a:lnTo>
                  <a:pt x="1373422" y="610485"/>
                </a:lnTo>
                <a:lnTo>
                  <a:pt x="1363304" y="610485"/>
                </a:lnTo>
                <a:lnTo>
                  <a:pt x="1358581" y="610485"/>
                </a:lnTo>
                <a:lnTo>
                  <a:pt x="1353860" y="610485"/>
                </a:lnTo>
                <a:lnTo>
                  <a:pt x="1344416" y="610485"/>
                </a:lnTo>
                <a:lnTo>
                  <a:pt x="1334972" y="610485"/>
                </a:lnTo>
                <a:lnTo>
                  <a:pt x="1334972" y="605763"/>
                </a:lnTo>
                <a:lnTo>
                  <a:pt x="1334297" y="605763"/>
                </a:lnTo>
                <a:lnTo>
                  <a:pt x="1334297" y="606437"/>
                </a:lnTo>
                <a:cubicBezTo>
                  <a:pt x="1334297" y="610485"/>
                  <a:pt x="1334972" y="615207"/>
                  <a:pt x="1334972" y="619254"/>
                </a:cubicBezTo>
                <a:cubicBezTo>
                  <a:pt x="1335647" y="623301"/>
                  <a:pt x="1335647" y="628024"/>
                  <a:pt x="1336321" y="632071"/>
                </a:cubicBezTo>
                <a:cubicBezTo>
                  <a:pt x="1336321" y="636119"/>
                  <a:pt x="1336996" y="640840"/>
                  <a:pt x="1337670" y="644888"/>
                </a:cubicBezTo>
                <a:cubicBezTo>
                  <a:pt x="1338345" y="648260"/>
                  <a:pt x="1338345" y="650959"/>
                  <a:pt x="1339019" y="654332"/>
                </a:cubicBezTo>
                <a:cubicBezTo>
                  <a:pt x="1339019" y="654332"/>
                  <a:pt x="1339019" y="655006"/>
                  <a:pt x="1338345" y="655681"/>
                </a:cubicBezTo>
                <a:cubicBezTo>
                  <a:pt x="1338345" y="656355"/>
                  <a:pt x="1337670" y="656355"/>
                  <a:pt x="1336996" y="656355"/>
                </a:cubicBezTo>
                <a:lnTo>
                  <a:pt x="1333623" y="656355"/>
                </a:lnTo>
                <a:lnTo>
                  <a:pt x="1332948" y="656355"/>
                </a:lnTo>
                <a:lnTo>
                  <a:pt x="1325528" y="656355"/>
                </a:lnTo>
                <a:lnTo>
                  <a:pt x="1318783" y="656355"/>
                </a:lnTo>
                <a:lnTo>
                  <a:pt x="1314060" y="656355"/>
                </a:lnTo>
                <a:cubicBezTo>
                  <a:pt x="1312711" y="656355"/>
                  <a:pt x="1312037" y="655681"/>
                  <a:pt x="1312037" y="655006"/>
                </a:cubicBezTo>
                <a:cubicBezTo>
                  <a:pt x="1310013" y="646237"/>
                  <a:pt x="1308664" y="636793"/>
                  <a:pt x="1307989" y="627349"/>
                </a:cubicBezTo>
                <a:cubicBezTo>
                  <a:pt x="1307314" y="617905"/>
                  <a:pt x="1306640" y="607112"/>
                  <a:pt x="1306640" y="597668"/>
                </a:cubicBezTo>
                <a:cubicBezTo>
                  <a:pt x="1306640" y="588224"/>
                  <a:pt x="1307314" y="578105"/>
                  <a:pt x="1307989" y="567987"/>
                </a:cubicBezTo>
                <a:cubicBezTo>
                  <a:pt x="1308664" y="559218"/>
                  <a:pt x="1310013" y="549774"/>
                  <a:pt x="1312037" y="540330"/>
                </a:cubicBezTo>
                <a:cubicBezTo>
                  <a:pt x="1312711" y="539655"/>
                  <a:pt x="1313386" y="538981"/>
                  <a:pt x="1314060" y="538981"/>
                </a:cubicBezTo>
                <a:lnTo>
                  <a:pt x="1315409" y="538981"/>
                </a:lnTo>
                <a:lnTo>
                  <a:pt x="1318783" y="538981"/>
                </a:lnTo>
                <a:lnTo>
                  <a:pt x="1325528" y="538981"/>
                </a:lnTo>
                <a:lnTo>
                  <a:pt x="1332948" y="538981"/>
                </a:lnTo>
                <a:lnTo>
                  <a:pt x="1336996" y="538981"/>
                </a:lnTo>
                <a:cubicBezTo>
                  <a:pt x="1337670" y="538981"/>
                  <a:pt x="1337670" y="538981"/>
                  <a:pt x="1338345" y="539655"/>
                </a:cubicBezTo>
                <a:cubicBezTo>
                  <a:pt x="1339019" y="539655"/>
                  <a:pt x="1339019" y="540330"/>
                  <a:pt x="1339019" y="541005"/>
                </a:cubicBezTo>
                <a:cubicBezTo>
                  <a:pt x="1338345" y="544377"/>
                  <a:pt x="1338345" y="547075"/>
                  <a:pt x="1337670" y="549774"/>
                </a:cubicBezTo>
                <a:cubicBezTo>
                  <a:pt x="1336996" y="553146"/>
                  <a:pt x="1336996" y="557194"/>
                  <a:pt x="1336321" y="561241"/>
                </a:cubicBezTo>
                <a:cubicBezTo>
                  <a:pt x="1335647" y="564614"/>
                  <a:pt x="1334972" y="568662"/>
                  <a:pt x="1334972" y="572709"/>
                </a:cubicBezTo>
                <a:cubicBezTo>
                  <a:pt x="1334972" y="576082"/>
                  <a:pt x="1334297" y="580129"/>
                  <a:pt x="1334297" y="584177"/>
                </a:cubicBezTo>
                <a:lnTo>
                  <a:pt x="1334297" y="584851"/>
                </a:lnTo>
                <a:lnTo>
                  <a:pt x="1334972" y="584851"/>
                </a:lnTo>
                <a:lnTo>
                  <a:pt x="1344416" y="584851"/>
                </a:lnTo>
                <a:lnTo>
                  <a:pt x="1353860" y="584851"/>
                </a:lnTo>
                <a:lnTo>
                  <a:pt x="1357233" y="584851"/>
                </a:lnTo>
                <a:lnTo>
                  <a:pt x="1363978" y="584851"/>
                </a:lnTo>
                <a:lnTo>
                  <a:pt x="1374097" y="584851"/>
                </a:lnTo>
                <a:lnTo>
                  <a:pt x="1374771" y="584851"/>
                </a:lnTo>
                <a:lnTo>
                  <a:pt x="1374771" y="584177"/>
                </a:lnTo>
                <a:cubicBezTo>
                  <a:pt x="1374771" y="580129"/>
                  <a:pt x="1375446" y="576082"/>
                  <a:pt x="1375446" y="572034"/>
                </a:cubicBezTo>
                <a:cubicBezTo>
                  <a:pt x="1375446" y="567987"/>
                  <a:pt x="1375446" y="563939"/>
                  <a:pt x="1376120" y="559892"/>
                </a:cubicBezTo>
                <a:cubicBezTo>
                  <a:pt x="1376795" y="555845"/>
                  <a:pt x="1376795" y="551797"/>
                  <a:pt x="1377470" y="547750"/>
                </a:cubicBezTo>
                <a:cubicBezTo>
                  <a:pt x="1378144" y="544377"/>
                  <a:pt x="1378144" y="541005"/>
                  <a:pt x="1378819" y="537631"/>
                </a:cubicBezTo>
                <a:cubicBezTo>
                  <a:pt x="1378819" y="536957"/>
                  <a:pt x="1380168" y="536282"/>
                  <a:pt x="1380843" y="536282"/>
                </a:cubicBezTo>
                <a:close/>
                <a:moveTo>
                  <a:pt x="1544762" y="532235"/>
                </a:moveTo>
                <a:lnTo>
                  <a:pt x="1546112" y="532235"/>
                </a:lnTo>
                <a:lnTo>
                  <a:pt x="1550834" y="532235"/>
                </a:lnTo>
                <a:lnTo>
                  <a:pt x="1559603" y="532235"/>
                </a:lnTo>
                <a:lnTo>
                  <a:pt x="1568373" y="532235"/>
                </a:lnTo>
                <a:lnTo>
                  <a:pt x="1574444" y="532235"/>
                </a:lnTo>
                <a:cubicBezTo>
                  <a:pt x="1575118" y="532235"/>
                  <a:pt x="1575118" y="532235"/>
                  <a:pt x="1575793" y="532910"/>
                </a:cubicBezTo>
                <a:cubicBezTo>
                  <a:pt x="1576468" y="533584"/>
                  <a:pt x="1576468" y="533584"/>
                  <a:pt x="1576468" y="534259"/>
                </a:cubicBezTo>
                <a:cubicBezTo>
                  <a:pt x="1576468" y="542353"/>
                  <a:pt x="1576468" y="550448"/>
                  <a:pt x="1576468" y="558543"/>
                </a:cubicBezTo>
                <a:cubicBezTo>
                  <a:pt x="1576468" y="567987"/>
                  <a:pt x="1576468" y="576756"/>
                  <a:pt x="1576468" y="585526"/>
                </a:cubicBezTo>
                <a:lnTo>
                  <a:pt x="1576468" y="612508"/>
                </a:lnTo>
                <a:cubicBezTo>
                  <a:pt x="1576468" y="621278"/>
                  <a:pt x="1576468" y="630047"/>
                  <a:pt x="1575118" y="636793"/>
                </a:cubicBezTo>
                <a:lnTo>
                  <a:pt x="1575118" y="637467"/>
                </a:lnTo>
                <a:lnTo>
                  <a:pt x="1575793" y="637467"/>
                </a:lnTo>
                <a:lnTo>
                  <a:pt x="1583213" y="637467"/>
                </a:lnTo>
                <a:lnTo>
                  <a:pt x="1589959" y="637467"/>
                </a:lnTo>
                <a:lnTo>
                  <a:pt x="1597379" y="637467"/>
                </a:lnTo>
                <a:lnTo>
                  <a:pt x="1604124" y="637467"/>
                </a:lnTo>
                <a:lnTo>
                  <a:pt x="1618291" y="637467"/>
                </a:lnTo>
                <a:lnTo>
                  <a:pt x="1625711" y="637467"/>
                </a:lnTo>
                <a:lnTo>
                  <a:pt x="1629758" y="637467"/>
                </a:lnTo>
                <a:cubicBezTo>
                  <a:pt x="1630433" y="637467"/>
                  <a:pt x="1630433" y="637467"/>
                  <a:pt x="1631108" y="638142"/>
                </a:cubicBezTo>
                <a:cubicBezTo>
                  <a:pt x="1631782" y="638142"/>
                  <a:pt x="1631782" y="638817"/>
                  <a:pt x="1631782" y="639491"/>
                </a:cubicBezTo>
                <a:cubicBezTo>
                  <a:pt x="1631782" y="641515"/>
                  <a:pt x="1631782" y="642864"/>
                  <a:pt x="1631782" y="644888"/>
                </a:cubicBezTo>
                <a:cubicBezTo>
                  <a:pt x="1631782" y="647586"/>
                  <a:pt x="1631782" y="650285"/>
                  <a:pt x="1631782" y="652983"/>
                </a:cubicBezTo>
                <a:lnTo>
                  <a:pt x="1631782" y="661078"/>
                </a:lnTo>
                <a:cubicBezTo>
                  <a:pt x="1631782" y="663101"/>
                  <a:pt x="1631782" y="664450"/>
                  <a:pt x="1631782" y="666474"/>
                </a:cubicBezTo>
                <a:cubicBezTo>
                  <a:pt x="1631782" y="667823"/>
                  <a:pt x="1631108" y="668498"/>
                  <a:pt x="1629758" y="668498"/>
                </a:cubicBezTo>
                <a:cubicBezTo>
                  <a:pt x="1625711" y="668498"/>
                  <a:pt x="1620989" y="668498"/>
                  <a:pt x="1616942" y="668498"/>
                </a:cubicBezTo>
                <a:lnTo>
                  <a:pt x="1601426" y="667823"/>
                </a:lnTo>
                <a:lnTo>
                  <a:pt x="1586586" y="667149"/>
                </a:lnTo>
                <a:lnTo>
                  <a:pt x="1578491" y="667149"/>
                </a:lnTo>
                <a:lnTo>
                  <a:pt x="1571746" y="667149"/>
                </a:lnTo>
                <a:lnTo>
                  <a:pt x="1564326" y="667149"/>
                </a:lnTo>
                <a:lnTo>
                  <a:pt x="1556905" y="667149"/>
                </a:lnTo>
                <a:lnTo>
                  <a:pt x="1549485" y="667149"/>
                </a:lnTo>
                <a:lnTo>
                  <a:pt x="1544762" y="667149"/>
                </a:lnTo>
                <a:cubicBezTo>
                  <a:pt x="1543413" y="667149"/>
                  <a:pt x="1542739" y="665799"/>
                  <a:pt x="1542739" y="665125"/>
                </a:cubicBezTo>
                <a:cubicBezTo>
                  <a:pt x="1542065" y="655006"/>
                  <a:pt x="1542065" y="644213"/>
                  <a:pt x="1542065" y="633420"/>
                </a:cubicBezTo>
                <a:cubicBezTo>
                  <a:pt x="1542065" y="622627"/>
                  <a:pt x="1542065" y="611159"/>
                  <a:pt x="1542065" y="599692"/>
                </a:cubicBezTo>
                <a:cubicBezTo>
                  <a:pt x="1542065" y="588224"/>
                  <a:pt x="1542065" y="577431"/>
                  <a:pt x="1542065" y="565964"/>
                </a:cubicBezTo>
                <a:cubicBezTo>
                  <a:pt x="1542065" y="555170"/>
                  <a:pt x="1542739" y="544377"/>
                  <a:pt x="1542739" y="534259"/>
                </a:cubicBezTo>
                <a:cubicBezTo>
                  <a:pt x="1542739" y="532910"/>
                  <a:pt x="1543413" y="532235"/>
                  <a:pt x="1544762" y="532235"/>
                </a:cubicBezTo>
                <a:close/>
                <a:moveTo>
                  <a:pt x="1652019" y="530211"/>
                </a:moveTo>
                <a:lnTo>
                  <a:pt x="1658765" y="530211"/>
                </a:lnTo>
                <a:lnTo>
                  <a:pt x="1668209" y="530211"/>
                </a:lnTo>
                <a:lnTo>
                  <a:pt x="1676978" y="530211"/>
                </a:lnTo>
                <a:lnTo>
                  <a:pt x="1677653" y="530211"/>
                </a:lnTo>
                <a:lnTo>
                  <a:pt x="1684399" y="530211"/>
                </a:lnTo>
                <a:cubicBezTo>
                  <a:pt x="1685748" y="530211"/>
                  <a:pt x="1686422" y="531561"/>
                  <a:pt x="1686422" y="532235"/>
                </a:cubicBezTo>
                <a:cubicBezTo>
                  <a:pt x="1687097" y="541005"/>
                  <a:pt x="1687771" y="549774"/>
                  <a:pt x="1688446" y="557869"/>
                </a:cubicBezTo>
                <a:cubicBezTo>
                  <a:pt x="1688446" y="566638"/>
                  <a:pt x="1689120" y="576082"/>
                  <a:pt x="1689120" y="585526"/>
                </a:cubicBezTo>
                <a:cubicBezTo>
                  <a:pt x="1689120" y="590923"/>
                  <a:pt x="1689120" y="596319"/>
                  <a:pt x="1689120" y="601716"/>
                </a:cubicBezTo>
                <a:cubicBezTo>
                  <a:pt x="1689120" y="605763"/>
                  <a:pt x="1689120" y="609810"/>
                  <a:pt x="1689120" y="613857"/>
                </a:cubicBezTo>
                <a:cubicBezTo>
                  <a:pt x="1689120" y="622627"/>
                  <a:pt x="1689120" y="632071"/>
                  <a:pt x="1688446" y="641515"/>
                </a:cubicBezTo>
                <a:lnTo>
                  <a:pt x="1688446" y="642190"/>
                </a:lnTo>
                <a:lnTo>
                  <a:pt x="1689120" y="642190"/>
                </a:lnTo>
                <a:lnTo>
                  <a:pt x="1704635" y="642190"/>
                </a:lnTo>
                <a:lnTo>
                  <a:pt x="1712730" y="642190"/>
                </a:lnTo>
                <a:lnTo>
                  <a:pt x="1720151" y="642190"/>
                </a:lnTo>
                <a:lnTo>
                  <a:pt x="1735666" y="642190"/>
                </a:lnTo>
                <a:lnTo>
                  <a:pt x="1748482" y="642190"/>
                </a:lnTo>
                <a:cubicBezTo>
                  <a:pt x="1749157" y="642190"/>
                  <a:pt x="1749832" y="642864"/>
                  <a:pt x="1749832" y="643539"/>
                </a:cubicBezTo>
                <a:cubicBezTo>
                  <a:pt x="1750507" y="643539"/>
                  <a:pt x="1750507" y="644213"/>
                  <a:pt x="1750507" y="644888"/>
                </a:cubicBezTo>
                <a:cubicBezTo>
                  <a:pt x="1749832" y="646911"/>
                  <a:pt x="1749832" y="648260"/>
                  <a:pt x="1749832" y="650285"/>
                </a:cubicBezTo>
                <a:cubicBezTo>
                  <a:pt x="1749832" y="652983"/>
                  <a:pt x="1749157" y="655681"/>
                  <a:pt x="1749157" y="658379"/>
                </a:cubicBezTo>
                <a:cubicBezTo>
                  <a:pt x="1749157" y="661078"/>
                  <a:pt x="1748482" y="663775"/>
                  <a:pt x="1748482" y="666474"/>
                </a:cubicBezTo>
                <a:cubicBezTo>
                  <a:pt x="1748482" y="668498"/>
                  <a:pt x="1747808" y="670521"/>
                  <a:pt x="1747808" y="672545"/>
                </a:cubicBezTo>
                <a:cubicBezTo>
                  <a:pt x="1747808" y="673220"/>
                  <a:pt x="1746459" y="673894"/>
                  <a:pt x="1745784" y="673894"/>
                </a:cubicBezTo>
                <a:cubicBezTo>
                  <a:pt x="1738364" y="673894"/>
                  <a:pt x="1730269" y="673220"/>
                  <a:pt x="1722849" y="673220"/>
                </a:cubicBezTo>
                <a:lnTo>
                  <a:pt x="1697890" y="672545"/>
                </a:lnTo>
                <a:lnTo>
                  <a:pt x="1673606" y="671870"/>
                </a:lnTo>
                <a:lnTo>
                  <a:pt x="1664161" y="671870"/>
                </a:lnTo>
                <a:lnTo>
                  <a:pt x="1652019" y="671870"/>
                </a:lnTo>
                <a:cubicBezTo>
                  <a:pt x="1651345" y="671870"/>
                  <a:pt x="1651345" y="671870"/>
                  <a:pt x="1650670" y="671196"/>
                </a:cubicBezTo>
                <a:cubicBezTo>
                  <a:pt x="1649996" y="670521"/>
                  <a:pt x="1649996" y="670521"/>
                  <a:pt x="1649996" y="669847"/>
                </a:cubicBezTo>
                <a:cubicBezTo>
                  <a:pt x="1650670" y="658379"/>
                  <a:pt x="1651345" y="647586"/>
                  <a:pt x="1651345" y="636793"/>
                </a:cubicBezTo>
                <a:cubicBezTo>
                  <a:pt x="1652019" y="624651"/>
                  <a:pt x="1652019" y="612508"/>
                  <a:pt x="1652019" y="601041"/>
                </a:cubicBezTo>
                <a:cubicBezTo>
                  <a:pt x="1652019" y="588898"/>
                  <a:pt x="1651345" y="576756"/>
                  <a:pt x="1651345" y="565289"/>
                </a:cubicBezTo>
                <a:cubicBezTo>
                  <a:pt x="1651345" y="553821"/>
                  <a:pt x="1650670" y="543028"/>
                  <a:pt x="1649996" y="532235"/>
                </a:cubicBezTo>
                <a:cubicBezTo>
                  <a:pt x="1649996" y="531561"/>
                  <a:pt x="1649996" y="531561"/>
                  <a:pt x="1650670" y="530886"/>
                </a:cubicBezTo>
                <a:cubicBezTo>
                  <a:pt x="1651345" y="530211"/>
                  <a:pt x="1651345" y="530211"/>
                  <a:pt x="1652019" y="530211"/>
                </a:cubicBezTo>
                <a:close/>
                <a:moveTo>
                  <a:pt x="1900935" y="525489"/>
                </a:moveTo>
                <a:cubicBezTo>
                  <a:pt x="1902284" y="525489"/>
                  <a:pt x="1902959" y="526164"/>
                  <a:pt x="1902959" y="526838"/>
                </a:cubicBezTo>
                <a:cubicBezTo>
                  <a:pt x="1906332" y="538306"/>
                  <a:pt x="1908355" y="550448"/>
                  <a:pt x="1909704" y="562590"/>
                </a:cubicBezTo>
                <a:cubicBezTo>
                  <a:pt x="1911729" y="575408"/>
                  <a:pt x="1912403" y="588224"/>
                  <a:pt x="1910379" y="599017"/>
                </a:cubicBezTo>
                <a:cubicBezTo>
                  <a:pt x="1910379" y="611834"/>
                  <a:pt x="1909030" y="624651"/>
                  <a:pt x="1907681" y="637467"/>
                </a:cubicBezTo>
                <a:cubicBezTo>
                  <a:pt x="1906332" y="649610"/>
                  <a:pt x="1903634" y="661078"/>
                  <a:pt x="1900935" y="673220"/>
                </a:cubicBezTo>
                <a:cubicBezTo>
                  <a:pt x="1900260" y="673894"/>
                  <a:pt x="1899586" y="674569"/>
                  <a:pt x="1898911" y="674569"/>
                </a:cubicBezTo>
                <a:lnTo>
                  <a:pt x="1890142" y="674569"/>
                </a:lnTo>
                <a:lnTo>
                  <a:pt x="1878675" y="674569"/>
                </a:lnTo>
                <a:lnTo>
                  <a:pt x="1873278" y="674569"/>
                </a:lnTo>
                <a:lnTo>
                  <a:pt x="1867881" y="674569"/>
                </a:lnTo>
                <a:lnTo>
                  <a:pt x="1860461" y="674569"/>
                </a:lnTo>
                <a:cubicBezTo>
                  <a:pt x="1859786" y="674569"/>
                  <a:pt x="1859786" y="674569"/>
                  <a:pt x="1859112" y="673894"/>
                </a:cubicBezTo>
                <a:cubicBezTo>
                  <a:pt x="1858437" y="673894"/>
                  <a:pt x="1858437" y="673220"/>
                  <a:pt x="1858437" y="672545"/>
                </a:cubicBezTo>
                <a:cubicBezTo>
                  <a:pt x="1859112" y="669847"/>
                  <a:pt x="1859786" y="666474"/>
                  <a:pt x="1860461" y="663775"/>
                </a:cubicBezTo>
                <a:cubicBezTo>
                  <a:pt x="1861136" y="659729"/>
                  <a:pt x="1861810" y="655681"/>
                  <a:pt x="1862485" y="651634"/>
                </a:cubicBezTo>
                <a:cubicBezTo>
                  <a:pt x="1863160" y="647586"/>
                  <a:pt x="1863160" y="643539"/>
                  <a:pt x="1863834" y="639491"/>
                </a:cubicBezTo>
                <a:cubicBezTo>
                  <a:pt x="1864508" y="635444"/>
                  <a:pt x="1865183" y="631396"/>
                  <a:pt x="1865183" y="627349"/>
                </a:cubicBezTo>
                <a:lnTo>
                  <a:pt x="1865183" y="626675"/>
                </a:lnTo>
                <a:lnTo>
                  <a:pt x="1864508" y="626675"/>
                </a:lnTo>
                <a:lnTo>
                  <a:pt x="1857088" y="626675"/>
                </a:lnTo>
                <a:lnTo>
                  <a:pt x="1849668" y="626675"/>
                </a:lnTo>
                <a:lnTo>
                  <a:pt x="1834828" y="626675"/>
                </a:lnTo>
                <a:lnTo>
                  <a:pt x="1820662" y="626675"/>
                </a:lnTo>
                <a:lnTo>
                  <a:pt x="1813241" y="626675"/>
                </a:lnTo>
                <a:lnTo>
                  <a:pt x="1806495" y="626675"/>
                </a:lnTo>
                <a:lnTo>
                  <a:pt x="1805821" y="626675"/>
                </a:lnTo>
                <a:lnTo>
                  <a:pt x="1805821" y="627349"/>
                </a:lnTo>
                <a:cubicBezTo>
                  <a:pt x="1805821" y="632071"/>
                  <a:pt x="1805821" y="635444"/>
                  <a:pt x="1805146" y="639491"/>
                </a:cubicBezTo>
                <a:cubicBezTo>
                  <a:pt x="1804472" y="643539"/>
                  <a:pt x="1803797" y="647586"/>
                  <a:pt x="1803797" y="651634"/>
                </a:cubicBezTo>
                <a:cubicBezTo>
                  <a:pt x="1803797" y="655681"/>
                  <a:pt x="1803123" y="659054"/>
                  <a:pt x="1802448" y="663101"/>
                </a:cubicBezTo>
                <a:cubicBezTo>
                  <a:pt x="1801774" y="666474"/>
                  <a:pt x="1801774" y="669173"/>
                  <a:pt x="1801099" y="672545"/>
                </a:cubicBezTo>
                <a:cubicBezTo>
                  <a:pt x="1801099" y="673220"/>
                  <a:pt x="1799749" y="673894"/>
                  <a:pt x="1799075" y="673894"/>
                </a:cubicBezTo>
                <a:lnTo>
                  <a:pt x="1790980" y="673894"/>
                </a:lnTo>
                <a:lnTo>
                  <a:pt x="1787608" y="673894"/>
                </a:lnTo>
                <a:lnTo>
                  <a:pt x="1780862" y="673894"/>
                </a:lnTo>
                <a:lnTo>
                  <a:pt x="1770743" y="673894"/>
                </a:lnTo>
                <a:lnTo>
                  <a:pt x="1766021" y="673894"/>
                </a:lnTo>
                <a:lnTo>
                  <a:pt x="1763997" y="673894"/>
                </a:lnTo>
                <a:cubicBezTo>
                  <a:pt x="1763323" y="673894"/>
                  <a:pt x="1763323" y="673894"/>
                  <a:pt x="1762648" y="673220"/>
                </a:cubicBezTo>
                <a:cubicBezTo>
                  <a:pt x="1761974" y="673220"/>
                  <a:pt x="1761974" y="672545"/>
                  <a:pt x="1761974" y="671870"/>
                </a:cubicBezTo>
                <a:cubicBezTo>
                  <a:pt x="1763323" y="661078"/>
                  <a:pt x="1764672" y="649610"/>
                  <a:pt x="1765347" y="638142"/>
                </a:cubicBezTo>
                <a:cubicBezTo>
                  <a:pt x="1766021" y="626000"/>
                  <a:pt x="1766696" y="613183"/>
                  <a:pt x="1766696" y="601041"/>
                </a:cubicBezTo>
                <a:cubicBezTo>
                  <a:pt x="1766696" y="588898"/>
                  <a:pt x="1766021" y="576082"/>
                  <a:pt x="1765347" y="563939"/>
                </a:cubicBezTo>
                <a:cubicBezTo>
                  <a:pt x="1764672" y="552472"/>
                  <a:pt x="1763323" y="541679"/>
                  <a:pt x="1761974" y="530211"/>
                </a:cubicBezTo>
                <a:cubicBezTo>
                  <a:pt x="1761974" y="529536"/>
                  <a:pt x="1761974" y="529536"/>
                  <a:pt x="1762648" y="528862"/>
                </a:cubicBezTo>
                <a:cubicBezTo>
                  <a:pt x="1762648" y="528187"/>
                  <a:pt x="1763323" y="528187"/>
                  <a:pt x="1763997" y="528187"/>
                </a:cubicBezTo>
                <a:cubicBezTo>
                  <a:pt x="1774116" y="528187"/>
                  <a:pt x="1784235" y="527513"/>
                  <a:pt x="1795028" y="527513"/>
                </a:cubicBezTo>
                <a:cubicBezTo>
                  <a:pt x="1806495" y="527513"/>
                  <a:pt x="1818638" y="526838"/>
                  <a:pt x="1830105" y="526838"/>
                </a:cubicBezTo>
                <a:cubicBezTo>
                  <a:pt x="1841573" y="526838"/>
                  <a:pt x="1853715" y="526164"/>
                  <a:pt x="1865857" y="526164"/>
                </a:cubicBezTo>
                <a:cubicBezTo>
                  <a:pt x="1877326" y="526164"/>
                  <a:pt x="1889468" y="525489"/>
                  <a:pt x="1900935" y="525489"/>
                </a:cubicBezTo>
                <a:close/>
                <a:moveTo>
                  <a:pt x="1578491" y="427002"/>
                </a:moveTo>
                <a:cubicBezTo>
                  <a:pt x="1658091" y="427002"/>
                  <a:pt x="1732293" y="447240"/>
                  <a:pt x="1786933" y="485015"/>
                </a:cubicBezTo>
                <a:cubicBezTo>
                  <a:pt x="1788282" y="486364"/>
                  <a:pt x="1788957" y="487038"/>
                  <a:pt x="1790306" y="487713"/>
                </a:cubicBezTo>
                <a:cubicBezTo>
                  <a:pt x="1792330" y="489063"/>
                  <a:pt x="1793004" y="491086"/>
                  <a:pt x="1792330" y="493110"/>
                </a:cubicBezTo>
                <a:cubicBezTo>
                  <a:pt x="1792330" y="494459"/>
                  <a:pt x="1790306" y="495808"/>
                  <a:pt x="1786933" y="495808"/>
                </a:cubicBezTo>
                <a:cubicBezTo>
                  <a:pt x="1718127" y="497158"/>
                  <a:pt x="1651345" y="497832"/>
                  <a:pt x="1606149" y="498507"/>
                </a:cubicBezTo>
                <a:cubicBezTo>
                  <a:pt x="1506312" y="500530"/>
                  <a:pt x="1406476" y="506602"/>
                  <a:pt x="1352511" y="509299"/>
                </a:cubicBezTo>
                <a:cubicBezTo>
                  <a:pt x="1350487" y="509299"/>
                  <a:pt x="1348463" y="508625"/>
                  <a:pt x="1347788" y="506602"/>
                </a:cubicBezTo>
                <a:cubicBezTo>
                  <a:pt x="1347114" y="504578"/>
                  <a:pt x="1347788" y="502554"/>
                  <a:pt x="1349138" y="501205"/>
                </a:cubicBezTo>
                <a:cubicBezTo>
                  <a:pt x="1355883" y="495133"/>
                  <a:pt x="1362629" y="490412"/>
                  <a:pt x="1370050" y="485015"/>
                </a:cubicBezTo>
                <a:cubicBezTo>
                  <a:pt x="1425364" y="447240"/>
                  <a:pt x="1498892" y="427002"/>
                  <a:pt x="1578491" y="427002"/>
                </a:cubicBezTo>
                <a:close/>
                <a:moveTo>
                  <a:pt x="1579840" y="365616"/>
                </a:moveTo>
                <a:cubicBezTo>
                  <a:pt x="1647297" y="365616"/>
                  <a:pt x="1713405" y="379108"/>
                  <a:pt x="1769394" y="405416"/>
                </a:cubicBezTo>
                <a:cubicBezTo>
                  <a:pt x="1815265" y="426327"/>
                  <a:pt x="1852367" y="454660"/>
                  <a:pt x="1879349" y="487713"/>
                </a:cubicBezTo>
                <a:cubicBezTo>
                  <a:pt x="1880698" y="489063"/>
                  <a:pt x="1880698" y="491086"/>
                  <a:pt x="1880024" y="492435"/>
                </a:cubicBezTo>
                <a:cubicBezTo>
                  <a:pt x="1879349" y="493784"/>
                  <a:pt x="1878000" y="495133"/>
                  <a:pt x="1875976" y="495133"/>
                </a:cubicBezTo>
                <a:lnTo>
                  <a:pt x="1861810" y="495133"/>
                </a:lnTo>
                <a:lnTo>
                  <a:pt x="1851017" y="495133"/>
                </a:lnTo>
                <a:cubicBezTo>
                  <a:pt x="1849668" y="495133"/>
                  <a:pt x="1848319" y="494459"/>
                  <a:pt x="1847644" y="493784"/>
                </a:cubicBezTo>
                <a:cubicBezTo>
                  <a:pt x="1835502" y="480294"/>
                  <a:pt x="1820662" y="468151"/>
                  <a:pt x="1804472" y="456683"/>
                </a:cubicBezTo>
                <a:cubicBezTo>
                  <a:pt x="1744435" y="415534"/>
                  <a:pt x="1664836" y="393273"/>
                  <a:pt x="1579840" y="393273"/>
                </a:cubicBezTo>
                <a:cubicBezTo>
                  <a:pt x="1515756" y="393273"/>
                  <a:pt x="1454371" y="406091"/>
                  <a:pt x="1401754" y="430375"/>
                </a:cubicBezTo>
                <a:cubicBezTo>
                  <a:pt x="1350487" y="453310"/>
                  <a:pt x="1311362" y="485689"/>
                  <a:pt x="1288427" y="523466"/>
                </a:cubicBezTo>
                <a:cubicBezTo>
                  <a:pt x="1272911" y="548425"/>
                  <a:pt x="1264816" y="575408"/>
                  <a:pt x="1264816" y="603064"/>
                </a:cubicBezTo>
                <a:cubicBezTo>
                  <a:pt x="1264816" y="630047"/>
                  <a:pt x="1272911" y="657030"/>
                  <a:pt x="1288427" y="682663"/>
                </a:cubicBezTo>
                <a:cubicBezTo>
                  <a:pt x="1303267" y="707622"/>
                  <a:pt x="1326203" y="730558"/>
                  <a:pt x="1354534" y="750120"/>
                </a:cubicBezTo>
                <a:cubicBezTo>
                  <a:pt x="1414571" y="791269"/>
                  <a:pt x="1494170" y="813530"/>
                  <a:pt x="1579165" y="813530"/>
                </a:cubicBezTo>
                <a:cubicBezTo>
                  <a:pt x="1643250" y="813530"/>
                  <a:pt x="1704635" y="800713"/>
                  <a:pt x="1757252" y="776428"/>
                </a:cubicBezTo>
                <a:cubicBezTo>
                  <a:pt x="1795703" y="758890"/>
                  <a:pt x="1827407" y="735280"/>
                  <a:pt x="1851017" y="708972"/>
                </a:cubicBezTo>
                <a:cubicBezTo>
                  <a:pt x="1851692" y="708297"/>
                  <a:pt x="1853041" y="707622"/>
                  <a:pt x="1854390" y="707622"/>
                </a:cubicBezTo>
                <a:cubicBezTo>
                  <a:pt x="1863160" y="708297"/>
                  <a:pt x="1871254" y="708297"/>
                  <a:pt x="1878675" y="708297"/>
                </a:cubicBezTo>
                <a:cubicBezTo>
                  <a:pt x="1880024" y="708297"/>
                  <a:pt x="1882047" y="709647"/>
                  <a:pt x="1883396" y="710996"/>
                </a:cubicBezTo>
                <a:cubicBezTo>
                  <a:pt x="1884070" y="712345"/>
                  <a:pt x="1884070" y="714368"/>
                  <a:pt x="1882722" y="715717"/>
                </a:cubicBezTo>
                <a:cubicBezTo>
                  <a:pt x="1866532" y="737304"/>
                  <a:pt x="1845621" y="756866"/>
                  <a:pt x="1820662" y="773730"/>
                </a:cubicBezTo>
                <a:cubicBezTo>
                  <a:pt x="1788282" y="795991"/>
                  <a:pt x="1750507" y="812856"/>
                  <a:pt x="1710032" y="824323"/>
                </a:cubicBezTo>
                <a:cubicBezTo>
                  <a:pt x="1668883" y="835790"/>
                  <a:pt x="1625037" y="841862"/>
                  <a:pt x="1579840" y="841862"/>
                </a:cubicBezTo>
                <a:cubicBezTo>
                  <a:pt x="1512384" y="841862"/>
                  <a:pt x="1446276" y="827696"/>
                  <a:pt x="1390286" y="802062"/>
                </a:cubicBezTo>
                <a:cubicBezTo>
                  <a:pt x="1334972" y="777103"/>
                  <a:pt x="1291125" y="740676"/>
                  <a:pt x="1264816" y="698178"/>
                </a:cubicBezTo>
                <a:cubicBezTo>
                  <a:pt x="1245929" y="668498"/>
                  <a:pt x="1236485" y="636793"/>
                  <a:pt x="1236485" y="603739"/>
                </a:cubicBezTo>
                <a:cubicBezTo>
                  <a:pt x="1236485" y="571360"/>
                  <a:pt x="1246603" y="538981"/>
                  <a:pt x="1264816" y="509299"/>
                </a:cubicBezTo>
                <a:cubicBezTo>
                  <a:pt x="1282355" y="480968"/>
                  <a:pt x="1307314" y="455334"/>
                  <a:pt x="1339019" y="433748"/>
                </a:cubicBezTo>
                <a:cubicBezTo>
                  <a:pt x="1403778" y="389901"/>
                  <a:pt x="1489448" y="365616"/>
                  <a:pt x="1579840" y="365616"/>
                </a:cubicBezTo>
                <a:close/>
                <a:moveTo>
                  <a:pt x="1724873" y="68806"/>
                </a:moveTo>
                <a:lnTo>
                  <a:pt x="1671581" y="176063"/>
                </a:lnTo>
                <a:lnTo>
                  <a:pt x="1778164" y="176063"/>
                </a:lnTo>
                <a:close/>
                <a:moveTo>
                  <a:pt x="804086" y="67457"/>
                </a:moveTo>
                <a:lnTo>
                  <a:pt x="804086" y="130192"/>
                </a:lnTo>
                <a:lnTo>
                  <a:pt x="926857" y="130192"/>
                </a:lnTo>
                <a:cubicBezTo>
                  <a:pt x="965308" y="130192"/>
                  <a:pt x="974077" y="112653"/>
                  <a:pt x="974077" y="98487"/>
                </a:cubicBezTo>
                <a:cubicBezTo>
                  <a:pt x="974077" y="84321"/>
                  <a:pt x="965983" y="67457"/>
                  <a:pt x="926857" y="67457"/>
                </a:cubicBezTo>
                <a:close/>
                <a:moveTo>
                  <a:pt x="503228" y="55315"/>
                </a:moveTo>
                <a:cubicBezTo>
                  <a:pt x="425653" y="55315"/>
                  <a:pt x="388552" y="89718"/>
                  <a:pt x="388552" y="143009"/>
                </a:cubicBezTo>
                <a:cubicBezTo>
                  <a:pt x="388552" y="194950"/>
                  <a:pt x="423629" y="230702"/>
                  <a:pt x="503228" y="230702"/>
                </a:cubicBezTo>
                <a:cubicBezTo>
                  <a:pt x="586875" y="230702"/>
                  <a:pt x="617231" y="191578"/>
                  <a:pt x="616556" y="143009"/>
                </a:cubicBezTo>
                <a:cubicBezTo>
                  <a:pt x="616556" y="89044"/>
                  <a:pt x="579454" y="55315"/>
                  <a:pt x="503228" y="55315"/>
                </a:cubicBezTo>
                <a:close/>
                <a:moveTo>
                  <a:pt x="755517" y="7420"/>
                </a:moveTo>
                <a:lnTo>
                  <a:pt x="937651" y="7420"/>
                </a:lnTo>
                <a:cubicBezTo>
                  <a:pt x="1007131" y="8095"/>
                  <a:pt x="1045581" y="39126"/>
                  <a:pt x="1045581" y="96464"/>
                </a:cubicBezTo>
                <a:cubicBezTo>
                  <a:pt x="1045581" y="154476"/>
                  <a:pt x="996339" y="174039"/>
                  <a:pt x="983521" y="178086"/>
                </a:cubicBezTo>
                <a:lnTo>
                  <a:pt x="1061771" y="275899"/>
                </a:lnTo>
                <a:cubicBezTo>
                  <a:pt x="1062446" y="277248"/>
                  <a:pt x="1061771" y="279272"/>
                  <a:pt x="1059748" y="279272"/>
                </a:cubicBezTo>
                <a:lnTo>
                  <a:pt x="988244" y="279272"/>
                </a:lnTo>
                <a:cubicBezTo>
                  <a:pt x="985545" y="279272"/>
                  <a:pt x="982847" y="277923"/>
                  <a:pt x="980823" y="275899"/>
                </a:cubicBezTo>
                <a:lnTo>
                  <a:pt x="920112" y="207093"/>
                </a:lnTo>
                <a:cubicBezTo>
                  <a:pt x="902573" y="188879"/>
                  <a:pt x="899200" y="185507"/>
                  <a:pt x="866821" y="185507"/>
                </a:cubicBezTo>
                <a:lnTo>
                  <a:pt x="804761" y="185507"/>
                </a:lnTo>
                <a:lnTo>
                  <a:pt x="804761" y="269153"/>
                </a:lnTo>
                <a:cubicBezTo>
                  <a:pt x="804761" y="274550"/>
                  <a:pt x="800038" y="279272"/>
                  <a:pt x="794642" y="279272"/>
                </a:cubicBezTo>
                <a:lnTo>
                  <a:pt x="744050" y="279272"/>
                </a:lnTo>
                <a:cubicBezTo>
                  <a:pt x="738653" y="279272"/>
                  <a:pt x="733931" y="274550"/>
                  <a:pt x="733931" y="269153"/>
                </a:cubicBezTo>
                <a:lnTo>
                  <a:pt x="733931" y="29007"/>
                </a:lnTo>
                <a:cubicBezTo>
                  <a:pt x="733931" y="16864"/>
                  <a:pt x="743375" y="7420"/>
                  <a:pt x="755517" y="7420"/>
                </a:cubicBezTo>
                <a:close/>
                <a:moveTo>
                  <a:pt x="21586" y="7420"/>
                </a:moveTo>
                <a:lnTo>
                  <a:pt x="294787" y="7420"/>
                </a:lnTo>
                <a:cubicBezTo>
                  <a:pt x="300183" y="7420"/>
                  <a:pt x="304905" y="11467"/>
                  <a:pt x="306254" y="16864"/>
                </a:cubicBezTo>
                <a:lnTo>
                  <a:pt x="306254" y="64084"/>
                </a:lnTo>
                <a:cubicBezTo>
                  <a:pt x="306254" y="66108"/>
                  <a:pt x="304231" y="68131"/>
                  <a:pt x="302207" y="68131"/>
                </a:cubicBezTo>
                <a:lnTo>
                  <a:pt x="72179" y="68131"/>
                </a:lnTo>
                <a:cubicBezTo>
                  <a:pt x="72179" y="78925"/>
                  <a:pt x="72179" y="83647"/>
                  <a:pt x="89718" y="84996"/>
                </a:cubicBezTo>
                <a:lnTo>
                  <a:pt x="228004" y="97138"/>
                </a:lnTo>
                <a:cubicBezTo>
                  <a:pt x="280621" y="101860"/>
                  <a:pt x="280621" y="185507"/>
                  <a:pt x="228004" y="190229"/>
                </a:cubicBezTo>
                <a:cubicBezTo>
                  <a:pt x="185507" y="194276"/>
                  <a:pt x="117375" y="199673"/>
                  <a:pt x="95788" y="201696"/>
                </a:cubicBezTo>
                <a:cubicBezTo>
                  <a:pt x="80273" y="203045"/>
                  <a:pt x="71504" y="207768"/>
                  <a:pt x="71504" y="219235"/>
                </a:cubicBezTo>
                <a:lnTo>
                  <a:pt x="71504" y="268479"/>
                </a:lnTo>
                <a:cubicBezTo>
                  <a:pt x="71504" y="273875"/>
                  <a:pt x="66782" y="278597"/>
                  <a:pt x="61386" y="278597"/>
                </a:cubicBezTo>
                <a:lnTo>
                  <a:pt x="10118" y="278597"/>
                </a:lnTo>
                <a:cubicBezTo>
                  <a:pt x="4722" y="278597"/>
                  <a:pt x="674" y="273875"/>
                  <a:pt x="674" y="268479"/>
                </a:cubicBezTo>
                <a:lnTo>
                  <a:pt x="674" y="201022"/>
                </a:lnTo>
                <a:cubicBezTo>
                  <a:pt x="674" y="176737"/>
                  <a:pt x="8769" y="161896"/>
                  <a:pt x="27657" y="159873"/>
                </a:cubicBezTo>
                <a:cubicBezTo>
                  <a:pt x="50593" y="157849"/>
                  <a:pt x="191578" y="149755"/>
                  <a:pt x="191578" y="149755"/>
                </a:cubicBezTo>
                <a:cubicBezTo>
                  <a:pt x="195625" y="147731"/>
                  <a:pt x="195625" y="142334"/>
                  <a:pt x="191578" y="140311"/>
                </a:cubicBezTo>
                <a:cubicBezTo>
                  <a:pt x="191578" y="140311"/>
                  <a:pt x="53965" y="133565"/>
                  <a:pt x="28332" y="131541"/>
                </a:cubicBezTo>
                <a:cubicBezTo>
                  <a:pt x="6071" y="129517"/>
                  <a:pt x="0" y="112653"/>
                  <a:pt x="0" y="89718"/>
                </a:cubicBezTo>
                <a:lnTo>
                  <a:pt x="0" y="29007"/>
                </a:lnTo>
                <a:cubicBezTo>
                  <a:pt x="0" y="16864"/>
                  <a:pt x="9444" y="7420"/>
                  <a:pt x="21586" y="7420"/>
                </a:cubicBezTo>
                <a:close/>
                <a:moveTo>
                  <a:pt x="1697215" y="6746"/>
                </a:moveTo>
                <a:lnTo>
                  <a:pt x="1758601" y="6746"/>
                </a:lnTo>
                <a:cubicBezTo>
                  <a:pt x="1762648" y="6746"/>
                  <a:pt x="1766021" y="8770"/>
                  <a:pt x="1767371" y="12142"/>
                </a:cubicBezTo>
                <a:lnTo>
                  <a:pt x="1904983" y="275225"/>
                </a:lnTo>
                <a:cubicBezTo>
                  <a:pt x="1905657" y="276574"/>
                  <a:pt x="1904308" y="278597"/>
                  <a:pt x="1902959" y="278597"/>
                </a:cubicBezTo>
                <a:lnTo>
                  <a:pt x="1863160" y="278597"/>
                </a:lnTo>
                <a:cubicBezTo>
                  <a:pt x="1841573" y="278597"/>
                  <a:pt x="1821336" y="266455"/>
                  <a:pt x="1811892" y="246892"/>
                </a:cubicBezTo>
                <a:lnTo>
                  <a:pt x="1801774" y="226655"/>
                </a:lnTo>
                <a:lnTo>
                  <a:pt x="1645948" y="226655"/>
                </a:lnTo>
                <a:lnTo>
                  <a:pt x="1623013" y="273200"/>
                </a:lnTo>
                <a:cubicBezTo>
                  <a:pt x="1621663" y="276574"/>
                  <a:pt x="1618291" y="278597"/>
                  <a:pt x="1614244" y="278597"/>
                </a:cubicBezTo>
                <a:lnTo>
                  <a:pt x="1545437" y="278597"/>
                </a:lnTo>
                <a:cubicBezTo>
                  <a:pt x="1544088" y="278597"/>
                  <a:pt x="1542739" y="276574"/>
                  <a:pt x="1544088" y="275225"/>
                </a:cubicBezTo>
                <a:lnTo>
                  <a:pt x="1678327" y="18213"/>
                </a:lnTo>
                <a:cubicBezTo>
                  <a:pt x="1681700" y="11467"/>
                  <a:pt x="1689120" y="6746"/>
                  <a:pt x="1697215" y="6746"/>
                </a:cubicBezTo>
                <a:close/>
                <a:moveTo>
                  <a:pt x="1464489" y="6746"/>
                </a:moveTo>
                <a:lnTo>
                  <a:pt x="1503614" y="6746"/>
                </a:lnTo>
                <a:cubicBezTo>
                  <a:pt x="1509011" y="6746"/>
                  <a:pt x="1513733" y="11467"/>
                  <a:pt x="1513733" y="16864"/>
                </a:cubicBezTo>
                <a:lnTo>
                  <a:pt x="1513733" y="268479"/>
                </a:lnTo>
                <a:cubicBezTo>
                  <a:pt x="1513733" y="273875"/>
                  <a:pt x="1509011" y="278597"/>
                  <a:pt x="1503614" y="278597"/>
                </a:cubicBezTo>
                <a:lnTo>
                  <a:pt x="1453022" y="278597"/>
                </a:lnTo>
                <a:cubicBezTo>
                  <a:pt x="1447625" y="278597"/>
                  <a:pt x="1443577" y="273875"/>
                  <a:pt x="1442903" y="268479"/>
                </a:cubicBezTo>
                <a:lnTo>
                  <a:pt x="1442903" y="28332"/>
                </a:lnTo>
                <a:cubicBezTo>
                  <a:pt x="1442903" y="16190"/>
                  <a:pt x="1452347" y="6746"/>
                  <a:pt x="1464489" y="6746"/>
                </a:cubicBezTo>
                <a:close/>
                <a:moveTo>
                  <a:pt x="1345765" y="6746"/>
                </a:moveTo>
                <a:lnTo>
                  <a:pt x="1414571" y="6746"/>
                </a:lnTo>
                <a:cubicBezTo>
                  <a:pt x="1416594" y="6746"/>
                  <a:pt x="1417269" y="8770"/>
                  <a:pt x="1416594" y="10118"/>
                </a:cubicBezTo>
                <a:lnTo>
                  <a:pt x="1278983" y="273200"/>
                </a:lnTo>
                <a:cubicBezTo>
                  <a:pt x="1277634" y="276574"/>
                  <a:pt x="1274260" y="278597"/>
                  <a:pt x="1270213" y="279272"/>
                </a:cubicBezTo>
                <a:lnTo>
                  <a:pt x="1208828" y="279272"/>
                </a:lnTo>
                <a:cubicBezTo>
                  <a:pt x="1200733" y="279272"/>
                  <a:pt x="1193312" y="274550"/>
                  <a:pt x="1189939" y="267804"/>
                </a:cubicBezTo>
                <a:lnTo>
                  <a:pt x="1055701" y="10793"/>
                </a:lnTo>
                <a:cubicBezTo>
                  <a:pt x="1055026" y="9444"/>
                  <a:pt x="1056375" y="7420"/>
                  <a:pt x="1057724" y="7420"/>
                </a:cubicBezTo>
                <a:lnTo>
                  <a:pt x="1126530" y="7420"/>
                </a:lnTo>
                <a:cubicBezTo>
                  <a:pt x="1130577" y="7420"/>
                  <a:pt x="1133951" y="9444"/>
                  <a:pt x="1135299" y="12816"/>
                </a:cubicBezTo>
                <a:lnTo>
                  <a:pt x="1236485" y="216537"/>
                </a:lnTo>
                <a:lnTo>
                  <a:pt x="1336996" y="12142"/>
                </a:lnTo>
                <a:cubicBezTo>
                  <a:pt x="1338345" y="8770"/>
                  <a:pt x="1341717" y="6746"/>
                  <a:pt x="1345765" y="6746"/>
                </a:cubicBezTo>
                <a:close/>
                <a:moveTo>
                  <a:pt x="503228" y="0"/>
                </a:moveTo>
                <a:cubicBezTo>
                  <a:pt x="603064" y="0"/>
                  <a:pt x="688735" y="38451"/>
                  <a:pt x="688060" y="143009"/>
                </a:cubicBezTo>
                <a:cubicBezTo>
                  <a:pt x="688060" y="250266"/>
                  <a:pt x="597668" y="286017"/>
                  <a:pt x="503228" y="286017"/>
                </a:cubicBezTo>
                <a:cubicBezTo>
                  <a:pt x="404067" y="286017"/>
                  <a:pt x="317047" y="247567"/>
                  <a:pt x="317047" y="143009"/>
                </a:cubicBezTo>
                <a:cubicBezTo>
                  <a:pt x="317047" y="37776"/>
                  <a:pt x="406091" y="0"/>
                  <a:pt x="503228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 anchor="ctr" anchorCtr="0">
            <a:noAutofit/>
          </a:bodyPr>
          <a:lstStyle>
            <a:lvl1pPr algn="ctr"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48BBE0DB-CE4B-01A3-F729-24B49EBABCE9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 bwMode="gray">
          <a:xfrm>
            <a:off x="880800" y="0"/>
            <a:ext cx="11311200" cy="5815044"/>
          </a:xfrm>
          <a:custGeom>
            <a:avLst/>
            <a:gdLst>
              <a:gd name="connsiteX0" fmla="*/ 13972 w 11309173"/>
              <a:gd name="connsiteY0" fmla="*/ 0 h 5814002"/>
              <a:gd name="connsiteX1" fmla="*/ 35568 w 11309173"/>
              <a:gd name="connsiteY1" fmla="*/ 0 h 5814002"/>
              <a:gd name="connsiteX2" fmla="*/ 31610 w 11309173"/>
              <a:gd name="connsiteY2" fmla="*/ 1132224 h 5814002"/>
              <a:gd name="connsiteX3" fmla="*/ 31610 w 11309173"/>
              <a:gd name="connsiteY3" fmla="*/ 1166462 h 5814002"/>
              <a:gd name="connsiteX4" fmla="*/ 31491 w 11309173"/>
              <a:gd name="connsiteY4" fmla="*/ 1166462 h 5814002"/>
              <a:gd name="connsiteX5" fmla="*/ 21595 w 11309173"/>
              <a:gd name="connsiteY5" fmla="*/ 3997523 h 5814002"/>
              <a:gd name="connsiteX6" fmla="*/ 144810 w 11309173"/>
              <a:gd name="connsiteY6" fmla="*/ 4760952 h 5814002"/>
              <a:gd name="connsiteX7" fmla="*/ 767241 w 11309173"/>
              <a:gd name="connsiteY7" fmla="*/ 5270328 h 5814002"/>
              <a:gd name="connsiteX8" fmla="*/ 811700 w 11309173"/>
              <a:gd name="connsiteY8" fmla="*/ 5283031 h 5814002"/>
              <a:gd name="connsiteX9" fmla="*/ 1895236 w 11309173"/>
              <a:gd name="connsiteY9" fmla="*/ 5385922 h 5814002"/>
              <a:gd name="connsiteX10" fmla="*/ 3242989 w 11309173"/>
              <a:gd name="connsiteY10" fmla="*/ 5467219 h 5814002"/>
              <a:gd name="connsiteX11" fmla="*/ 11309173 w 11309173"/>
              <a:gd name="connsiteY11" fmla="*/ 5792406 h 5814002"/>
              <a:gd name="connsiteX12" fmla="*/ 11307903 w 11309173"/>
              <a:gd name="connsiteY12" fmla="*/ 5814002 h 5814002"/>
              <a:gd name="connsiteX13" fmla="*/ 3242989 w 11309173"/>
              <a:gd name="connsiteY13" fmla="*/ 5488814 h 5814002"/>
              <a:gd name="connsiteX14" fmla="*/ 1893967 w 11309173"/>
              <a:gd name="connsiteY14" fmla="*/ 5407517 h 5814002"/>
              <a:gd name="connsiteX15" fmla="*/ 805348 w 11309173"/>
              <a:gd name="connsiteY15" fmla="*/ 5303355 h 5814002"/>
              <a:gd name="connsiteX16" fmla="*/ 760890 w 11309173"/>
              <a:gd name="connsiteY16" fmla="*/ 5290653 h 5814002"/>
              <a:gd name="connsiteX17" fmla="*/ 124486 w 11309173"/>
              <a:gd name="connsiteY17" fmla="*/ 4771114 h 5814002"/>
              <a:gd name="connsiteX18" fmla="*/ 0 w 11309173"/>
              <a:gd name="connsiteY18" fmla="*/ 3997523 h 5814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09173" h="5814002">
                <a:moveTo>
                  <a:pt x="13972" y="0"/>
                </a:moveTo>
                <a:lnTo>
                  <a:pt x="35568" y="0"/>
                </a:lnTo>
                <a:lnTo>
                  <a:pt x="31610" y="1132224"/>
                </a:lnTo>
                <a:lnTo>
                  <a:pt x="31610" y="1166462"/>
                </a:lnTo>
                <a:lnTo>
                  <a:pt x="31491" y="1166462"/>
                </a:lnTo>
                <a:lnTo>
                  <a:pt x="21595" y="3997523"/>
                </a:lnTo>
                <a:cubicBezTo>
                  <a:pt x="21595" y="4536115"/>
                  <a:pt x="143540" y="4758411"/>
                  <a:pt x="144810" y="4760952"/>
                </a:cubicBezTo>
                <a:cubicBezTo>
                  <a:pt x="326459" y="5147112"/>
                  <a:pt x="591944" y="5220787"/>
                  <a:pt x="767241" y="5270328"/>
                </a:cubicBezTo>
                <a:cubicBezTo>
                  <a:pt x="782484" y="5275409"/>
                  <a:pt x="797727" y="5279220"/>
                  <a:pt x="811700" y="5283031"/>
                </a:cubicBezTo>
                <a:cubicBezTo>
                  <a:pt x="978105" y="5331301"/>
                  <a:pt x="1886345" y="5385922"/>
                  <a:pt x="1895236" y="5385922"/>
                </a:cubicBezTo>
                <a:lnTo>
                  <a:pt x="3242989" y="5467219"/>
                </a:lnTo>
                <a:lnTo>
                  <a:pt x="11309173" y="5792406"/>
                </a:lnTo>
                <a:lnTo>
                  <a:pt x="11307903" y="5814002"/>
                </a:lnTo>
                <a:lnTo>
                  <a:pt x="3242989" y="5488814"/>
                </a:lnTo>
                <a:lnTo>
                  <a:pt x="1893967" y="5407517"/>
                </a:lnTo>
                <a:cubicBezTo>
                  <a:pt x="1855859" y="5404976"/>
                  <a:pt x="973024" y="5352895"/>
                  <a:pt x="805348" y="5303355"/>
                </a:cubicBezTo>
                <a:cubicBezTo>
                  <a:pt x="791376" y="5299544"/>
                  <a:pt x="776133" y="5294463"/>
                  <a:pt x="760890" y="5290653"/>
                </a:cubicBezTo>
                <a:cubicBezTo>
                  <a:pt x="580511" y="5241112"/>
                  <a:pt x="309945" y="5164896"/>
                  <a:pt x="124486" y="4771114"/>
                </a:cubicBezTo>
                <a:cubicBezTo>
                  <a:pt x="120676" y="4762223"/>
                  <a:pt x="0" y="4542466"/>
                  <a:pt x="0" y="3997523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 anchor="ctr" anchorCtr="0">
            <a:noAutofit/>
          </a:bodyPr>
          <a:lstStyle>
            <a:lvl1pPr algn="ctr"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 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1648800" y="2629292"/>
            <a:ext cx="9000000" cy="1785600"/>
          </a:xfrm>
        </p:spPr>
        <p:txBody>
          <a:bodyPr/>
          <a:lstStyle>
            <a:lvl1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</a:defRPr>
            </a:lvl1pPr>
            <a:lvl2pPr marL="0" indent="0" algn="l">
              <a:buFont typeface="Arial" panose="020B0604020202020204" pitchFamily="34" charset="0"/>
              <a:buNone/>
              <a:defRPr sz="2000" b="0" cap="none" baseline="0">
                <a:solidFill>
                  <a:schemeClr val="tx2"/>
                </a:solidFill>
                <a:latin typeface="+mj-lt"/>
              </a:defRPr>
            </a:lvl2pPr>
            <a:lvl3pPr marL="0" indent="0" algn="l">
              <a:buFont typeface="Arial" panose="020B0604020202020204" pitchFamily="34" charset="0"/>
              <a:buNone/>
              <a:defRPr sz="2000" b="0" cap="none" baseline="0">
                <a:solidFill>
                  <a:schemeClr val="tx2"/>
                </a:solidFill>
                <a:latin typeface="+mj-lt"/>
              </a:defRPr>
            </a:lvl3pPr>
            <a:lvl4pPr marL="0" indent="0" algn="l">
              <a:buFont typeface="Arial" panose="020B0604020202020204" pitchFamily="34" charset="0"/>
              <a:buNone/>
              <a:defRPr sz="2000" b="0" cap="none" baseline="0">
                <a:solidFill>
                  <a:schemeClr val="tx2"/>
                </a:solidFill>
                <a:latin typeface="+mj-lt"/>
              </a:defRPr>
            </a:lvl4pPr>
            <a:lvl5pPr marL="0" indent="0" algn="l">
              <a:buFont typeface="Arial" panose="020B0604020202020204" pitchFamily="34" charset="0"/>
              <a:buNone/>
              <a:defRPr sz="2000" b="0" cap="none" baseline="0">
                <a:solidFill>
                  <a:schemeClr val="tx2"/>
                </a:solidFill>
                <a:latin typeface="+mj-lt"/>
              </a:defRPr>
            </a:lvl5pPr>
            <a:lvl6pPr marL="0" indent="0" algn="l">
              <a:buFont typeface="Arial" panose="020B0604020202020204" pitchFamily="34" charset="0"/>
              <a:buNone/>
              <a:defRPr sz="2000" b="0" cap="none" baseline="0">
                <a:solidFill>
                  <a:schemeClr val="tx2"/>
                </a:solidFill>
                <a:latin typeface="+mj-lt"/>
              </a:defRPr>
            </a:lvl6pPr>
            <a:lvl7pPr marL="0" indent="0" algn="l">
              <a:buFont typeface="Arial" panose="020B0604020202020204" pitchFamily="34" charset="0"/>
              <a:buNone/>
              <a:defRPr sz="2000" b="0" cap="none" baseline="0">
                <a:solidFill>
                  <a:schemeClr val="tx2"/>
                </a:solidFill>
                <a:latin typeface="+mj-lt"/>
              </a:defRPr>
            </a:lvl7pPr>
            <a:lvl8pPr marL="0" indent="0" algn="l">
              <a:buFont typeface="Arial" panose="020B0604020202020204" pitchFamily="34" charset="0"/>
              <a:buNone/>
              <a:defRPr sz="2000" b="0" cap="none" baseline="0">
                <a:solidFill>
                  <a:schemeClr val="tx2"/>
                </a:solidFill>
                <a:latin typeface="+mj-lt"/>
              </a:defRPr>
            </a:lvl8pPr>
            <a:lvl9pPr marL="0" indent="0" algn="l">
              <a:buFont typeface="Arial" panose="020B0604020202020204" pitchFamily="34" charset="0"/>
              <a:buNone/>
              <a:defRPr sz="2000" b="0" cap="none" baseline="0">
                <a:solidFill>
                  <a:schemeClr val="tx2"/>
                </a:solidFill>
                <a:latin typeface="+mj-lt"/>
              </a:defRPr>
            </a:lvl9pPr>
          </a:lstStyle>
          <a:p>
            <a:pPr lvl="0"/>
            <a:r>
              <a:rPr lang="en-US" noProof="0"/>
              <a:t>Subtitle</a:t>
            </a:r>
          </a:p>
          <a:p>
            <a:pPr lvl="1"/>
            <a:r>
              <a:rPr lang="en-US" noProof="0"/>
              <a:t>Subtitle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6678000"/>
            <a:ext cx="180000" cy="180000"/>
          </a:xfrm>
          <a:ln>
            <a:solidFill>
              <a:schemeClr val="accent1">
                <a:alpha val="0"/>
              </a:schemeClr>
            </a:solidFill>
          </a:ln>
        </p:spPr>
        <p:txBody>
          <a:bodyPr/>
          <a:lstStyle/>
          <a:p>
            <a:r>
              <a:rPr lang="en-US" noProof="0"/>
              <a:t>Date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0" y="6678000"/>
            <a:ext cx="180000" cy="180000"/>
          </a:xfrm>
          <a:ln>
            <a:solidFill>
              <a:schemeClr val="accent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/>
              <a:t>Title presentation - Month 00, 2024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6678000"/>
            <a:ext cx="180000" cy="180000"/>
          </a:xfrm>
          <a:ln>
            <a:solidFill>
              <a:schemeClr val="accent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1648800" y="360419"/>
            <a:ext cx="9000000" cy="2083329"/>
          </a:xfrm>
        </p:spPr>
        <p:txBody>
          <a:bodyPr anchor="b" anchorCtr="0"/>
          <a:lstStyle>
            <a:lvl1pPr algn="l">
              <a:lnSpc>
                <a:spcPct val="74000"/>
              </a:lnSpc>
              <a:defRPr sz="4400" b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noProof="0" err="1"/>
              <a:t>TItle</a:t>
            </a:r>
            <a:endParaRPr lang="en-US" noProof="0"/>
          </a:p>
        </p:txBody>
      </p:sp>
      <p:sp>
        <p:nvSpPr>
          <p:cNvPr id="2" name="Espace réservé du texte 10">
            <a:extLst>
              <a:ext uri="{FF2B5EF4-FFF2-40B4-BE49-F238E27FC236}">
                <a16:creationId xmlns:a16="http://schemas.microsoft.com/office/drawing/2014/main" id="{A1A46557-4418-39FE-2564-56ACEB3B5F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1648800" y="4581128"/>
            <a:ext cx="9000000" cy="553515"/>
          </a:xfrm>
        </p:spPr>
        <p:txBody>
          <a:bodyPr/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1800" b="0">
                <a:solidFill>
                  <a:schemeClr val="tx2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800">
                <a:solidFill>
                  <a:schemeClr val="tx2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800">
                <a:solidFill>
                  <a:schemeClr val="tx2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800">
                <a:solidFill>
                  <a:schemeClr val="tx2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800">
                <a:solidFill>
                  <a:schemeClr val="tx2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800">
                <a:solidFill>
                  <a:schemeClr val="tx2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800">
                <a:solidFill>
                  <a:schemeClr val="tx2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800">
                <a:solidFill>
                  <a:schemeClr val="tx2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8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noProof="0"/>
              <a:t>Date</a:t>
            </a:r>
          </a:p>
        </p:txBody>
      </p:sp>
      <p:sp>
        <p:nvSpPr>
          <p:cNvPr id="8" name="Espace réservé pour une image  10">
            <a:extLst>
              <a:ext uri="{FF2B5EF4-FFF2-40B4-BE49-F238E27FC236}">
                <a16:creationId xmlns:a16="http://schemas.microsoft.com/office/drawing/2014/main" id="{91F52BF1-5ECF-46AD-189A-3282658F501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-600" y="0"/>
            <a:ext cx="12193200" cy="6858000"/>
          </a:xfrm>
          <a:solidFill>
            <a:schemeClr val="bg1">
              <a:lumMod val="95000"/>
            </a:schemeClr>
          </a:solidFill>
        </p:spPr>
        <p:txBody>
          <a:bodyPr tIns="1260000"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0">
                <a:solidFill>
                  <a:schemeClr val="tx1"/>
                </a:solidFill>
                <a:latin typeface="Apax-Bold" panose="020B0004020202020204" pitchFamily="34" charset="0"/>
              </a:defRPr>
            </a:lvl1pPr>
          </a:lstStyle>
          <a:p>
            <a:r>
              <a:rPr lang="en-US" noProof="0"/>
              <a:t>Select the icon to insert a picture then place the visual into background position (Right click with the mouse / Send to back)</a:t>
            </a:r>
          </a:p>
        </p:txBody>
      </p:sp>
    </p:spTree>
    <p:extLst>
      <p:ext uri="{BB962C8B-B14F-4D97-AF65-F5344CB8AC3E}">
        <p14:creationId xmlns:p14="http://schemas.microsoft.com/office/powerpoint/2010/main" val="2781460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3FB5ABEC-34AC-D438-C8E7-32CB194D951B}"/>
              </a:ext>
            </a:extLst>
          </p:cNvPr>
          <p:cNvSpPr/>
          <p:nvPr userDrawn="1"/>
        </p:nvSpPr>
        <p:spPr bwMode="gray">
          <a:xfrm>
            <a:off x="6312023" y="0"/>
            <a:ext cx="5879977" cy="5617992"/>
          </a:xfrm>
          <a:custGeom>
            <a:avLst/>
            <a:gdLst>
              <a:gd name="connsiteX0" fmla="*/ 1060 w 5879977"/>
              <a:gd name="connsiteY0" fmla="*/ 0 h 5617992"/>
              <a:gd name="connsiteX1" fmla="*/ 29381 w 5879977"/>
              <a:gd name="connsiteY1" fmla="*/ 0 h 5617992"/>
              <a:gd name="connsiteX2" fmla="*/ 28321 w 5879977"/>
              <a:gd name="connsiteY2" fmla="*/ 4073558 h 5617992"/>
              <a:gd name="connsiteX3" fmla="*/ 116332 w 5879977"/>
              <a:gd name="connsiteY3" fmla="*/ 4787933 h 5617992"/>
              <a:gd name="connsiteX4" fmla="*/ 756031 w 5879977"/>
              <a:gd name="connsiteY4" fmla="*/ 5301902 h 5617992"/>
              <a:gd name="connsiteX5" fmla="*/ 781558 w 5879977"/>
              <a:gd name="connsiteY5" fmla="*/ 5308379 h 5617992"/>
              <a:gd name="connsiteX6" fmla="*/ 1848612 w 5879977"/>
              <a:gd name="connsiteY6" fmla="*/ 5413154 h 5617992"/>
              <a:gd name="connsiteX7" fmla="*/ 1848231 w 5879977"/>
              <a:gd name="connsiteY7" fmla="*/ 5410995 h 5617992"/>
              <a:gd name="connsiteX8" fmla="*/ 3216529 w 5879977"/>
              <a:gd name="connsiteY8" fmla="*/ 5493799 h 5617992"/>
              <a:gd name="connsiteX9" fmla="*/ 5879977 w 5879977"/>
              <a:gd name="connsiteY9" fmla="*/ 5589652 h 5617992"/>
              <a:gd name="connsiteX10" fmla="*/ 5879977 w 5879977"/>
              <a:gd name="connsiteY10" fmla="*/ 5617992 h 5617992"/>
              <a:gd name="connsiteX11" fmla="*/ 3215259 w 5879977"/>
              <a:gd name="connsiteY11" fmla="*/ 5521866 h 5617992"/>
              <a:gd name="connsiteX12" fmla="*/ 1867154 w 5879977"/>
              <a:gd name="connsiteY12" fmla="*/ 5440332 h 5617992"/>
              <a:gd name="connsiteX13" fmla="*/ 1710944 w 5879977"/>
              <a:gd name="connsiteY13" fmla="*/ 5433474 h 5617992"/>
              <a:gd name="connsiteX14" fmla="*/ 1371473 w 5879977"/>
              <a:gd name="connsiteY14" fmla="*/ 5406042 h 5617992"/>
              <a:gd name="connsiteX15" fmla="*/ 774573 w 5879977"/>
              <a:gd name="connsiteY15" fmla="*/ 5335811 h 5617992"/>
              <a:gd name="connsiteX16" fmla="*/ 749173 w 5879977"/>
              <a:gd name="connsiteY16" fmla="*/ 5329334 h 5617992"/>
              <a:gd name="connsiteX17" fmla="*/ 91059 w 5879977"/>
              <a:gd name="connsiteY17" fmla="*/ 4800506 h 5617992"/>
              <a:gd name="connsiteX18" fmla="*/ 0 w 5879977"/>
              <a:gd name="connsiteY18" fmla="*/ 4073558 h 5617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879977" h="5617992">
                <a:moveTo>
                  <a:pt x="1060" y="0"/>
                </a:moveTo>
                <a:lnTo>
                  <a:pt x="29381" y="0"/>
                </a:lnTo>
                <a:lnTo>
                  <a:pt x="28321" y="4073558"/>
                </a:lnTo>
                <a:cubicBezTo>
                  <a:pt x="28321" y="4611403"/>
                  <a:pt x="115443" y="4786282"/>
                  <a:pt x="116332" y="4787933"/>
                </a:cubicBezTo>
                <a:cubicBezTo>
                  <a:pt x="303911" y="5187094"/>
                  <a:pt x="586994" y="5258976"/>
                  <a:pt x="756031" y="5301902"/>
                </a:cubicBezTo>
                <a:cubicBezTo>
                  <a:pt x="764794" y="5304061"/>
                  <a:pt x="773303" y="5306220"/>
                  <a:pt x="781558" y="5308379"/>
                </a:cubicBezTo>
                <a:cubicBezTo>
                  <a:pt x="909066" y="5341526"/>
                  <a:pt x="1727708" y="5411503"/>
                  <a:pt x="1848612" y="5413154"/>
                </a:cubicBezTo>
                <a:lnTo>
                  <a:pt x="1848231" y="5410995"/>
                </a:lnTo>
                <a:lnTo>
                  <a:pt x="3216529" y="5493799"/>
                </a:lnTo>
                <a:lnTo>
                  <a:pt x="5879977" y="5589652"/>
                </a:lnTo>
                <a:lnTo>
                  <a:pt x="5879977" y="5617992"/>
                </a:lnTo>
                <a:lnTo>
                  <a:pt x="3215259" y="5521866"/>
                </a:lnTo>
                <a:lnTo>
                  <a:pt x="1867154" y="5440332"/>
                </a:lnTo>
                <a:cubicBezTo>
                  <a:pt x="1854962" y="5442364"/>
                  <a:pt x="1821561" y="5441221"/>
                  <a:pt x="1710944" y="5433474"/>
                </a:cubicBezTo>
                <a:cubicBezTo>
                  <a:pt x="1616710" y="5426870"/>
                  <a:pt x="1492885" y="5416837"/>
                  <a:pt x="1371473" y="5406042"/>
                </a:cubicBezTo>
                <a:cubicBezTo>
                  <a:pt x="1254887" y="5395628"/>
                  <a:pt x="867283" y="5359814"/>
                  <a:pt x="774573" y="5335811"/>
                </a:cubicBezTo>
                <a:cubicBezTo>
                  <a:pt x="766445" y="5333652"/>
                  <a:pt x="757936" y="5331493"/>
                  <a:pt x="749173" y="5329334"/>
                </a:cubicBezTo>
                <a:cubicBezTo>
                  <a:pt x="575183" y="5285138"/>
                  <a:pt x="284099" y="5211224"/>
                  <a:pt x="91059" y="4800506"/>
                </a:cubicBezTo>
                <a:cubicBezTo>
                  <a:pt x="87503" y="4793902"/>
                  <a:pt x="0" y="4620547"/>
                  <a:pt x="0" y="4073558"/>
                </a:cubicBezTo>
                <a:close/>
              </a:path>
            </a:pathLst>
          </a:custGeom>
          <a:solidFill>
            <a:schemeClr val="tx2"/>
          </a:solidFill>
          <a:ln w="12700" cap="flat">
            <a:noFill/>
            <a:prstDash val="solid"/>
            <a:miter/>
          </a:ln>
          <a:effectLst/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8F484F89-6F03-949A-199C-FB4086EE8E0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7157085" y="800708"/>
            <a:ext cx="942976" cy="801687"/>
          </a:xfrm>
        </p:spPr>
        <p:txBody>
          <a:bodyPr/>
          <a:lstStyle>
            <a:lvl1pPr marL="0" indent="0" algn="r">
              <a:spcAft>
                <a:spcPts val="0"/>
              </a:spcAft>
              <a:buFont typeface="Arial" panose="020B0604020202020204" pitchFamily="34" charset="0"/>
              <a:buNone/>
              <a:defRPr sz="2600" b="0">
                <a:solidFill>
                  <a:schemeClr val="tx2"/>
                </a:solidFill>
                <a:latin typeface="+mn-lt"/>
              </a:defRPr>
            </a:lvl1pPr>
            <a:lvl2pPr marL="0" indent="0" algn="r">
              <a:buNone/>
              <a:defRPr sz="2600">
                <a:solidFill>
                  <a:schemeClr val="tx2"/>
                </a:solidFill>
                <a:latin typeface="+mn-lt"/>
              </a:defRPr>
            </a:lvl2pPr>
            <a:lvl3pPr marL="179387" indent="0" algn="r">
              <a:buNone/>
              <a:defRPr sz="2600">
                <a:solidFill>
                  <a:schemeClr val="tx2"/>
                </a:solidFill>
                <a:latin typeface="+mn-lt"/>
              </a:defRPr>
            </a:lvl3pPr>
            <a:lvl4pPr marL="360612" indent="0" algn="r">
              <a:buNone/>
              <a:defRPr sz="2600">
                <a:solidFill>
                  <a:schemeClr val="tx2"/>
                </a:solidFill>
                <a:latin typeface="+mn-lt"/>
              </a:defRPr>
            </a:lvl4pPr>
            <a:lvl5pPr marL="360612" indent="0" algn="r">
              <a:buNone/>
              <a:defRPr sz="2600">
                <a:solidFill>
                  <a:schemeClr val="tx2"/>
                </a:solidFill>
                <a:latin typeface="+mn-lt"/>
              </a:defRPr>
            </a:lvl5pPr>
            <a:lvl6pPr marL="360612" indent="0" algn="r">
              <a:buNone/>
              <a:defRPr sz="2600">
                <a:solidFill>
                  <a:schemeClr val="tx2"/>
                </a:solidFill>
                <a:latin typeface="+mn-lt"/>
              </a:defRPr>
            </a:lvl6pPr>
            <a:lvl7pPr marL="360612" indent="0" algn="r">
              <a:buNone/>
              <a:defRPr sz="2600">
                <a:solidFill>
                  <a:schemeClr val="tx2"/>
                </a:solidFill>
                <a:latin typeface="+mn-lt"/>
              </a:defRPr>
            </a:lvl7pPr>
            <a:lvl8pPr marL="360612" indent="0" algn="r">
              <a:buNone/>
              <a:defRPr sz="2600">
                <a:solidFill>
                  <a:schemeClr val="tx2"/>
                </a:solidFill>
                <a:latin typeface="+mn-lt"/>
              </a:defRPr>
            </a:lvl8pPr>
            <a:lvl9pPr marL="360612" indent="0" algn="r">
              <a:buNone/>
              <a:defRPr sz="2600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01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3CF59CBE-0BDA-3EEF-A6EC-4CE0BDEB834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8580275" y="800708"/>
            <a:ext cx="2912649" cy="801687"/>
          </a:xfrm>
        </p:spPr>
        <p:txBody>
          <a:bodyPr tIns="0" anchor="t" anchorCtr="0"/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2600" b="0" cap="none" baseline="0">
                <a:solidFill>
                  <a:schemeClr val="tx2"/>
                </a:solidFill>
                <a:latin typeface="+mn-lt"/>
              </a:defRPr>
            </a:lvl1pPr>
            <a:lvl2pPr marL="0" indent="0">
              <a:buNone/>
              <a:defRPr sz="2600" cap="none" baseline="0">
                <a:solidFill>
                  <a:schemeClr val="tx2"/>
                </a:solidFill>
                <a:latin typeface="+mj-lt"/>
              </a:defRPr>
            </a:lvl2pPr>
            <a:lvl3pPr marL="0" indent="0">
              <a:buNone/>
              <a:defRPr sz="2600" cap="none" baseline="0">
                <a:solidFill>
                  <a:schemeClr val="tx2"/>
                </a:solidFill>
                <a:latin typeface="+mj-lt"/>
              </a:defRPr>
            </a:lvl3pPr>
            <a:lvl4pPr marL="0" indent="0">
              <a:buNone/>
              <a:defRPr sz="2600" cap="none" baseline="0">
                <a:solidFill>
                  <a:schemeClr val="tx2"/>
                </a:solidFill>
                <a:latin typeface="+mj-lt"/>
              </a:defRPr>
            </a:lvl4pPr>
            <a:lvl5pPr marL="0" indent="0">
              <a:buNone/>
              <a:defRPr sz="2600" cap="none" baseline="0">
                <a:solidFill>
                  <a:schemeClr val="tx2"/>
                </a:solidFill>
                <a:latin typeface="+mj-lt"/>
              </a:defRPr>
            </a:lvl5pPr>
            <a:lvl6pPr marL="0" indent="0">
              <a:buNone/>
              <a:defRPr sz="2600" cap="none" baseline="0">
                <a:solidFill>
                  <a:schemeClr val="tx2"/>
                </a:solidFill>
                <a:latin typeface="+mj-lt"/>
              </a:defRPr>
            </a:lvl6pPr>
            <a:lvl7pPr marL="0" indent="0">
              <a:buNone/>
              <a:defRPr sz="2600" cap="none" baseline="0">
                <a:solidFill>
                  <a:schemeClr val="tx2"/>
                </a:solidFill>
                <a:latin typeface="+mj-lt"/>
              </a:defRPr>
            </a:lvl7pPr>
            <a:lvl8pPr marL="0" indent="0">
              <a:buNone/>
              <a:defRPr sz="2600" cap="none" baseline="0">
                <a:solidFill>
                  <a:schemeClr val="tx2"/>
                </a:solidFill>
                <a:latin typeface="+mj-lt"/>
              </a:defRPr>
            </a:lvl8pPr>
            <a:lvl9pPr marL="0" indent="0">
              <a:buNone/>
              <a:defRPr sz="2600" cap="none" baseline="0">
                <a:solidFill>
                  <a:schemeClr val="tx2"/>
                </a:solidFill>
                <a:latin typeface="+mj-lt"/>
              </a:defRPr>
            </a:lvl9pPr>
          </a:lstStyle>
          <a:p>
            <a:pPr lvl="0"/>
            <a:r>
              <a:rPr lang="en-GB" noProof="0"/>
              <a:t>Title </a:t>
            </a:r>
            <a:br>
              <a:rPr lang="en-GB" noProof="0"/>
            </a:br>
            <a:r>
              <a:rPr lang="en-GB" noProof="0"/>
              <a:t>first chapter</a:t>
            </a:r>
          </a:p>
        </p:txBody>
      </p:sp>
      <p:sp>
        <p:nvSpPr>
          <p:cNvPr id="9" name="Espace réservé de la date 8">
            <a:extLst>
              <a:ext uri="{FF2B5EF4-FFF2-40B4-BE49-F238E27FC236}">
                <a16:creationId xmlns:a16="http://schemas.microsoft.com/office/drawing/2014/main" id="{6B8FC770-F299-EEB7-0C67-376F36AC6B86}"/>
              </a:ext>
            </a:extLst>
          </p:cNvPr>
          <p:cNvSpPr>
            <a:spLocks noGrp="1"/>
          </p:cNvSpPr>
          <p:nvPr>
            <p:ph type="dt" sz="half" idx="30"/>
          </p:nvPr>
        </p:nvSpPr>
        <p:spPr bwMode="gray"/>
        <p:txBody>
          <a:bodyPr/>
          <a:lstStyle/>
          <a:p>
            <a:r>
              <a:rPr lang="en-GB"/>
              <a:t>Date</a:t>
            </a:r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16BBF352-B5E3-FFB0-752F-ED23000E3361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 bwMode="gray"/>
        <p:txBody>
          <a:bodyPr/>
          <a:lstStyle/>
          <a:p>
            <a:pPr algn="l"/>
            <a:r>
              <a:rPr lang="en-GB"/>
              <a:t>Title presentation - Month 00, 2024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FC644813-99DD-96DD-4F43-F49D039D0C43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 bwMode="gray"/>
        <p:txBody>
          <a:bodyPr/>
          <a:lstStyle/>
          <a:p>
            <a:pPr algn="l"/>
            <a:r>
              <a:rPr lang="en-GB"/>
              <a:t>P.</a:t>
            </a:r>
            <a:fld id="{733122C9-A0B9-462F-8757-0847AD287B63}" type="slidenum">
              <a:rPr lang="en-GB" smtClean="0"/>
              <a:pPr algn="l"/>
              <a:t>‹#›</a:t>
            </a:fld>
            <a:endParaRPr lang="en-GB"/>
          </a:p>
        </p:txBody>
      </p:sp>
      <p:sp>
        <p:nvSpPr>
          <p:cNvPr id="13" name="Titre 12">
            <a:extLst>
              <a:ext uri="{FF2B5EF4-FFF2-40B4-BE49-F238E27FC236}">
                <a16:creationId xmlns:a16="http://schemas.microsoft.com/office/drawing/2014/main" id="{4102DC7B-7561-8967-7E89-AB129FF47B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918000" y="2151052"/>
            <a:ext cx="4961977" cy="1886568"/>
          </a:xfrm>
        </p:spPr>
        <p:txBody>
          <a:bodyPr anchor="ctr" anchorCtr="0"/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GB"/>
              <a:t>Agenda</a:t>
            </a:r>
          </a:p>
        </p:txBody>
      </p:sp>
      <p:sp>
        <p:nvSpPr>
          <p:cNvPr id="17" name="Espace réservé du texte 13">
            <a:extLst>
              <a:ext uri="{FF2B5EF4-FFF2-40B4-BE49-F238E27FC236}">
                <a16:creationId xmlns:a16="http://schemas.microsoft.com/office/drawing/2014/main" id="{94EBEAC3-4C9A-BD3D-F045-98DA8E3517A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 bwMode="gray">
          <a:xfrm>
            <a:off x="8580275" y="1789238"/>
            <a:ext cx="2912649" cy="801687"/>
          </a:xfrm>
        </p:spPr>
        <p:txBody>
          <a:bodyPr tIns="0" anchor="t" anchorCtr="0"/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2600" b="0" cap="none" baseline="0">
                <a:solidFill>
                  <a:schemeClr val="tx2"/>
                </a:solidFill>
                <a:latin typeface="+mn-lt"/>
              </a:defRPr>
            </a:lvl1pPr>
            <a:lvl2pPr marL="0" indent="0">
              <a:buNone/>
              <a:defRPr sz="2600" cap="none" baseline="0">
                <a:solidFill>
                  <a:schemeClr val="tx2"/>
                </a:solidFill>
                <a:latin typeface="+mj-lt"/>
              </a:defRPr>
            </a:lvl2pPr>
            <a:lvl3pPr marL="0" indent="0">
              <a:buNone/>
              <a:defRPr sz="2600" cap="none" baseline="0">
                <a:solidFill>
                  <a:schemeClr val="tx2"/>
                </a:solidFill>
                <a:latin typeface="+mj-lt"/>
              </a:defRPr>
            </a:lvl3pPr>
            <a:lvl4pPr marL="0" indent="0">
              <a:buNone/>
              <a:defRPr sz="2600" cap="none" baseline="0">
                <a:solidFill>
                  <a:schemeClr val="tx2"/>
                </a:solidFill>
                <a:latin typeface="+mj-lt"/>
              </a:defRPr>
            </a:lvl4pPr>
            <a:lvl5pPr marL="0" indent="0">
              <a:buNone/>
              <a:defRPr sz="2600" cap="none" baseline="0">
                <a:solidFill>
                  <a:schemeClr val="tx2"/>
                </a:solidFill>
                <a:latin typeface="+mj-lt"/>
              </a:defRPr>
            </a:lvl5pPr>
            <a:lvl6pPr marL="0" indent="0">
              <a:buNone/>
              <a:defRPr sz="2600" cap="none" baseline="0">
                <a:solidFill>
                  <a:schemeClr val="tx2"/>
                </a:solidFill>
                <a:latin typeface="+mj-lt"/>
              </a:defRPr>
            </a:lvl6pPr>
            <a:lvl7pPr marL="0" indent="0">
              <a:buNone/>
              <a:defRPr sz="2600" cap="none" baseline="0">
                <a:solidFill>
                  <a:schemeClr val="tx2"/>
                </a:solidFill>
                <a:latin typeface="+mj-lt"/>
              </a:defRPr>
            </a:lvl7pPr>
            <a:lvl8pPr marL="0" indent="0">
              <a:buNone/>
              <a:defRPr sz="2600" cap="none" baseline="0">
                <a:solidFill>
                  <a:schemeClr val="tx2"/>
                </a:solidFill>
                <a:latin typeface="+mj-lt"/>
              </a:defRPr>
            </a:lvl8pPr>
            <a:lvl9pPr marL="0" indent="0">
              <a:buNone/>
              <a:defRPr sz="2600" cap="none" baseline="0">
                <a:solidFill>
                  <a:schemeClr val="tx2"/>
                </a:solidFill>
                <a:latin typeface="+mj-lt"/>
              </a:defRPr>
            </a:lvl9pPr>
          </a:lstStyle>
          <a:p>
            <a:pPr lvl="0"/>
            <a:r>
              <a:rPr lang="en-GB" noProof="0"/>
              <a:t>Title </a:t>
            </a:r>
            <a:br>
              <a:rPr lang="en-GB" noProof="0"/>
            </a:br>
            <a:r>
              <a:rPr lang="en-GB" noProof="0"/>
              <a:t>second chapter</a:t>
            </a:r>
          </a:p>
        </p:txBody>
      </p:sp>
      <p:sp>
        <p:nvSpPr>
          <p:cNvPr id="19" name="Espace réservé du texte 13">
            <a:extLst>
              <a:ext uri="{FF2B5EF4-FFF2-40B4-BE49-F238E27FC236}">
                <a16:creationId xmlns:a16="http://schemas.microsoft.com/office/drawing/2014/main" id="{B6F28463-67CC-8694-5AD4-FD7E879C7F7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 bwMode="gray">
          <a:xfrm>
            <a:off x="8580275" y="2777768"/>
            <a:ext cx="2912649" cy="801687"/>
          </a:xfrm>
        </p:spPr>
        <p:txBody>
          <a:bodyPr tIns="0" anchor="t" anchorCtr="0"/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2600" b="0" cap="none" baseline="0">
                <a:solidFill>
                  <a:schemeClr val="tx2"/>
                </a:solidFill>
                <a:latin typeface="+mn-lt"/>
              </a:defRPr>
            </a:lvl1pPr>
            <a:lvl2pPr marL="0" indent="0">
              <a:buNone/>
              <a:defRPr sz="2600" cap="none" baseline="0">
                <a:solidFill>
                  <a:schemeClr val="tx2"/>
                </a:solidFill>
                <a:latin typeface="+mj-lt"/>
              </a:defRPr>
            </a:lvl2pPr>
            <a:lvl3pPr marL="0" indent="0">
              <a:buNone/>
              <a:defRPr sz="2600" cap="none" baseline="0">
                <a:solidFill>
                  <a:schemeClr val="tx2"/>
                </a:solidFill>
                <a:latin typeface="+mj-lt"/>
              </a:defRPr>
            </a:lvl3pPr>
            <a:lvl4pPr marL="0" indent="0">
              <a:buNone/>
              <a:defRPr sz="2600" cap="none" baseline="0">
                <a:solidFill>
                  <a:schemeClr val="tx2"/>
                </a:solidFill>
                <a:latin typeface="+mj-lt"/>
              </a:defRPr>
            </a:lvl4pPr>
            <a:lvl5pPr marL="0" indent="0">
              <a:buNone/>
              <a:defRPr sz="2600" cap="none" baseline="0">
                <a:solidFill>
                  <a:schemeClr val="tx2"/>
                </a:solidFill>
                <a:latin typeface="+mj-lt"/>
              </a:defRPr>
            </a:lvl5pPr>
            <a:lvl6pPr marL="0" indent="0">
              <a:buNone/>
              <a:defRPr sz="2600" cap="none" baseline="0">
                <a:solidFill>
                  <a:schemeClr val="tx2"/>
                </a:solidFill>
                <a:latin typeface="+mj-lt"/>
              </a:defRPr>
            </a:lvl6pPr>
            <a:lvl7pPr marL="0" indent="0">
              <a:buNone/>
              <a:defRPr sz="2600" cap="none" baseline="0">
                <a:solidFill>
                  <a:schemeClr val="tx2"/>
                </a:solidFill>
                <a:latin typeface="+mj-lt"/>
              </a:defRPr>
            </a:lvl7pPr>
            <a:lvl8pPr marL="0" indent="0">
              <a:buNone/>
              <a:defRPr sz="2600" cap="none" baseline="0">
                <a:solidFill>
                  <a:schemeClr val="tx2"/>
                </a:solidFill>
                <a:latin typeface="+mj-lt"/>
              </a:defRPr>
            </a:lvl8pPr>
            <a:lvl9pPr marL="0" indent="0">
              <a:buNone/>
              <a:defRPr sz="2600" cap="none" baseline="0">
                <a:solidFill>
                  <a:schemeClr val="tx2"/>
                </a:solidFill>
                <a:latin typeface="+mj-lt"/>
              </a:defRPr>
            </a:lvl9pPr>
          </a:lstStyle>
          <a:p>
            <a:pPr lvl="0"/>
            <a:r>
              <a:rPr lang="en-GB" noProof="0"/>
              <a:t>Title </a:t>
            </a:r>
            <a:br>
              <a:rPr lang="en-GB" noProof="0"/>
            </a:br>
            <a:r>
              <a:rPr lang="en-GB" noProof="0"/>
              <a:t>third chapter</a:t>
            </a:r>
          </a:p>
        </p:txBody>
      </p:sp>
      <p:sp>
        <p:nvSpPr>
          <p:cNvPr id="21" name="Espace réservé du texte 13">
            <a:extLst>
              <a:ext uri="{FF2B5EF4-FFF2-40B4-BE49-F238E27FC236}">
                <a16:creationId xmlns:a16="http://schemas.microsoft.com/office/drawing/2014/main" id="{1C9DB195-C39A-B4A5-89F5-6D45C81FB6F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 bwMode="gray">
          <a:xfrm>
            <a:off x="8580275" y="3766297"/>
            <a:ext cx="2912649" cy="801687"/>
          </a:xfrm>
        </p:spPr>
        <p:txBody>
          <a:bodyPr tIns="0" anchor="t" anchorCtr="0"/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2600" b="0" cap="none" baseline="0">
                <a:solidFill>
                  <a:schemeClr val="tx2"/>
                </a:solidFill>
                <a:latin typeface="+mn-lt"/>
              </a:defRPr>
            </a:lvl1pPr>
            <a:lvl2pPr marL="0" indent="0">
              <a:buNone/>
              <a:defRPr sz="2600" cap="none" baseline="0">
                <a:solidFill>
                  <a:schemeClr val="tx2"/>
                </a:solidFill>
                <a:latin typeface="+mj-lt"/>
              </a:defRPr>
            </a:lvl2pPr>
            <a:lvl3pPr marL="0" indent="0">
              <a:buNone/>
              <a:defRPr sz="2600" cap="none" baseline="0">
                <a:solidFill>
                  <a:schemeClr val="tx2"/>
                </a:solidFill>
                <a:latin typeface="+mj-lt"/>
              </a:defRPr>
            </a:lvl3pPr>
            <a:lvl4pPr marL="0" indent="0">
              <a:buNone/>
              <a:defRPr sz="2600" cap="none" baseline="0">
                <a:solidFill>
                  <a:schemeClr val="tx2"/>
                </a:solidFill>
                <a:latin typeface="+mj-lt"/>
              </a:defRPr>
            </a:lvl4pPr>
            <a:lvl5pPr marL="0" indent="0">
              <a:buNone/>
              <a:defRPr sz="2600" cap="none" baseline="0">
                <a:solidFill>
                  <a:schemeClr val="tx2"/>
                </a:solidFill>
                <a:latin typeface="+mj-lt"/>
              </a:defRPr>
            </a:lvl5pPr>
            <a:lvl6pPr marL="0" indent="0">
              <a:buNone/>
              <a:defRPr sz="2600" cap="none" baseline="0">
                <a:solidFill>
                  <a:schemeClr val="tx2"/>
                </a:solidFill>
                <a:latin typeface="+mj-lt"/>
              </a:defRPr>
            </a:lvl6pPr>
            <a:lvl7pPr marL="0" indent="0">
              <a:buNone/>
              <a:defRPr sz="2600" cap="none" baseline="0">
                <a:solidFill>
                  <a:schemeClr val="tx2"/>
                </a:solidFill>
                <a:latin typeface="+mj-lt"/>
              </a:defRPr>
            </a:lvl7pPr>
            <a:lvl8pPr marL="0" indent="0">
              <a:buNone/>
              <a:defRPr sz="2600" cap="none" baseline="0">
                <a:solidFill>
                  <a:schemeClr val="tx2"/>
                </a:solidFill>
                <a:latin typeface="+mj-lt"/>
              </a:defRPr>
            </a:lvl8pPr>
            <a:lvl9pPr marL="0" indent="0">
              <a:buNone/>
              <a:defRPr sz="2600" cap="none" baseline="0">
                <a:solidFill>
                  <a:schemeClr val="tx2"/>
                </a:solidFill>
                <a:latin typeface="+mj-lt"/>
              </a:defRPr>
            </a:lvl9pPr>
          </a:lstStyle>
          <a:p>
            <a:pPr lvl="0"/>
            <a:r>
              <a:rPr lang="en-GB" noProof="0"/>
              <a:t>Title </a:t>
            </a:r>
            <a:br>
              <a:rPr lang="en-GB" noProof="0"/>
            </a:br>
            <a:r>
              <a:rPr lang="en-GB" noProof="0"/>
              <a:t>fourth chapter</a:t>
            </a:r>
          </a:p>
        </p:txBody>
      </p:sp>
      <p:sp>
        <p:nvSpPr>
          <p:cNvPr id="2" name="Espace réservé du texte 11">
            <a:extLst>
              <a:ext uri="{FF2B5EF4-FFF2-40B4-BE49-F238E27FC236}">
                <a16:creationId xmlns:a16="http://schemas.microsoft.com/office/drawing/2014/main" id="{1D65D0E4-9F8F-2C27-5D2E-D2FD1D1556D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7157085" y="1789238"/>
            <a:ext cx="942976" cy="801687"/>
          </a:xfrm>
        </p:spPr>
        <p:txBody>
          <a:bodyPr/>
          <a:lstStyle>
            <a:lvl1pPr marL="0" indent="0" algn="r">
              <a:spcAft>
                <a:spcPts val="0"/>
              </a:spcAft>
              <a:buFont typeface="Arial" panose="020B0604020202020204" pitchFamily="34" charset="0"/>
              <a:buNone/>
              <a:defRPr sz="2600" b="0">
                <a:solidFill>
                  <a:schemeClr val="tx2"/>
                </a:solidFill>
                <a:latin typeface="+mn-lt"/>
              </a:defRPr>
            </a:lvl1pPr>
            <a:lvl2pPr marL="0" indent="0" algn="r">
              <a:buNone/>
              <a:defRPr sz="2600">
                <a:solidFill>
                  <a:schemeClr val="tx2"/>
                </a:solidFill>
                <a:latin typeface="+mn-lt"/>
              </a:defRPr>
            </a:lvl2pPr>
            <a:lvl3pPr marL="179387" indent="0" algn="r">
              <a:buNone/>
              <a:defRPr sz="2600">
                <a:solidFill>
                  <a:schemeClr val="tx2"/>
                </a:solidFill>
                <a:latin typeface="+mn-lt"/>
              </a:defRPr>
            </a:lvl3pPr>
            <a:lvl4pPr marL="360612" indent="0" algn="r">
              <a:buNone/>
              <a:defRPr sz="2600">
                <a:solidFill>
                  <a:schemeClr val="tx2"/>
                </a:solidFill>
                <a:latin typeface="+mn-lt"/>
              </a:defRPr>
            </a:lvl4pPr>
            <a:lvl5pPr marL="360612" indent="0" algn="r">
              <a:buNone/>
              <a:defRPr sz="2600">
                <a:solidFill>
                  <a:schemeClr val="tx2"/>
                </a:solidFill>
                <a:latin typeface="+mn-lt"/>
              </a:defRPr>
            </a:lvl5pPr>
            <a:lvl6pPr marL="360612" indent="0" algn="r">
              <a:buNone/>
              <a:defRPr sz="2600">
                <a:solidFill>
                  <a:schemeClr val="tx2"/>
                </a:solidFill>
                <a:latin typeface="+mn-lt"/>
              </a:defRPr>
            </a:lvl6pPr>
            <a:lvl7pPr marL="360612" indent="0" algn="r">
              <a:buNone/>
              <a:defRPr sz="2600">
                <a:solidFill>
                  <a:schemeClr val="tx2"/>
                </a:solidFill>
                <a:latin typeface="+mn-lt"/>
              </a:defRPr>
            </a:lvl7pPr>
            <a:lvl8pPr marL="360612" indent="0" algn="r">
              <a:buNone/>
              <a:defRPr sz="2600">
                <a:solidFill>
                  <a:schemeClr val="tx2"/>
                </a:solidFill>
                <a:latin typeface="+mn-lt"/>
              </a:defRPr>
            </a:lvl8pPr>
            <a:lvl9pPr marL="360612" indent="0" algn="r">
              <a:buNone/>
              <a:defRPr sz="2600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02</a:t>
            </a:r>
          </a:p>
        </p:txBody>
      </p:sp>
      <p:sp>
        <p:nvSpPr>
          <p:cNvPr id="3" name="Espace réservé du texte 11">
            <a:extLst>
              <a:ext uri="{FF2B5EF4-FFF2-40B4-BE49-F238E27FC236}">
                <a16:creationId xmlns:a16="http://schemas.microsoft.com/office/drawing/2014/main" id="{1E7835F4-B932-7252-AEF6-FC4599B7BC4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 bwMode="gray">
          <a:xfrm>
            <a:off x="7157085" y="2777768"/>
            <a:ext cx="942976" cy="801687"/>
          </a:xfrm>
        </p:spPr>
        <p:txBody>
          <a:bodyPr/>
          <a:lstStyle>
            <a:lvl1pPr marL="0" indent="0" algn="r">
              <a:spcAft>
                <a:spcPts val="0"/>
              </a:spcAft>
              <a:buFont typeface="Arial" panose="020B0604020202020204" pitchFamily="34" charset="0"/>
              <a:buNone/>
              <a:defRPr sz="2600" b="0">
                <a:solidFill>
                  <a:schemeClr val="tx2"/>
                </a:solidFill>
                <a:latin typeface="+mn-lt"/>
              </a:defRPr>
            </a:lvl1pPr>
            <a:lvl2pPr marL="0" indent="0" algn="r">
              <a:buNone/>
              <a:defRPr sz="2600">
                <a:solidFill>
                  <a:schemeClr val="tx2"/>
                </a:solidFill>
                <a:latin typeface="+mn-lt"/>
              </a:defRPr>
            </a:lvl2pPr>
            <a:lvl3pPr marL="179387" indent="0" algn="r">
              <a:buNone/>
              <a:defRPr sz="2600">
                <a:solidFill>
                  <a:schemeClr val="tx2"/>
                </a:solidFill>
                <a:latin typeface="+mn-lt"/>
              </a:defRPr>
            </a:lvl3pPr>
            <a:lvl4pPr marL="360612" indent="0" algn="r">
              <a:buNone/>
              <a:defRPr sz="2600">
                <a:solidFill>
                  <a:schemeClr val="tx2"/>
                </a:solidFill>
                <a:latin typeface="+mn-lt"/>
              </a:defRPr>
            </a:lvl4pPr>
            <a:lvl5pPr marL="360612" indent="0" algn="r">
              <a:buNone/>
              <a:defRPr sz="2600">
                <a:solidFill>
                  <a:schemeClr val="tx2"/>
                </a:solidFill>
                <a:latin typeface="+mn-lt"/>
              </a:defRPr>
            </a:lvl5pPr>
            <a:lvl6pPr marL="360612" indent="0" algn="r">
              <a:buNone/>
              <a:defRPr sz="2600">
                <a:solidFill>
                  <a:schemeClr val="tx2"/>
                </a:solidFill>
                <a:latin typeface="+mn-lt"/>
              </a:defRPr>
            </a:lvl6pPr>
            <a:lvl7pPr marL="360612" indent="0" algn="r">
              <a:buNone/>
              <a:defRPr sz="2600">
                <a:solidFill>
                  <a:schemeClr val="tx2"/>
                </a:solidFill>
                <a:latin typeface="+mn-lt"/>
              </a:defRPr>
            </a:lvl7pPr>
            <a:lvl8pPr marL="360612" indent="0" algn="r">
              <a:buNone/>
              <a:defRPr sz="2600">
                <a:solidFill>
                  <a:schemeClr val="tx2"/>
                </a:solidFill>
                <a:latin typeface="+mn-lt"/>
              </a:defRPr>
            </a:lvl8pPr>
            <a:lvl9pPr marL="360612" indent="0" algn="r">
              <a:buNone/>
              <a:defRPr sz="2600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03</a:t>
            </a:r>
          </a:p>
        </p:txBody>
      </p:sp>
      <p:sp>
        <p:nvSpPr>
          <p:cNvPr id="4" name="Espace réservé du texte 11">
            <a:extLst>
              <a:ext uri="{FF2B5EF4-FFF2-40B4-BE49-F238E27FC236}">
                <a16:creationId xmlns:a16="http://schemas.microsoft.com/office/drawing/2014/main" id="{B5B38070-28C3-C446-F34C-0CF132EAEAF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 bwMode="gray">
          <a:xfrm>
            <a:off x="7157085" y="3766297"/>
            <a:ext cx="942976" cy="801687"/>
          </a:xfrm>
        </p:spPr>
        <p:txBody>
          <a:bodyPr/>
          <a:lstStyle>
            <a:lvl1pPr marL="0" indent="0" algn="r">
              <a:spcAft>
                <a:spcPts val="0"/>
              </a:spcAft>
              <a:buFont typeface="Arial" panose="020B0604020202020204" pitchFamily="34" charset="0"/>
              <a:buNone/>
              <a:defRPr sz="2600" b="0">
                <a:solidFill>
                  <a:schemeClr val="tx2"/>
                </a:solidFill>
                <a:latin typeface="+mn-lt"/>
              </a:defRPr>
            </a:lvl1pPr>
            <a:lvl2pPr marL="0" indent="0" algn="r">
              <a:buNone/>
              <a:defRPr sz="2600">
                <a:solidFill>
                  <a:schemeClr val="tx2"/>
                </a:solidFill>
                <a:latin typeface="+mn-lt"/>
              </a:defRPr>
            </a:lvl2pPr>
            <a:lvl3pPr marL="179387" indent="0" algn="r">
              <a:buNone/>
              <a:defRPr sz="2600">
                <a:solidFill>
                  <a:schemeClr val="tx2"/>
                </a:solidFill>
                <a:latin typeface="+mn-lt"/>
              </a:defRPr>
            </a:lvl3pPr>
            <a:lvl4pPr marL="360612" indent="0" algn="r">
              <a:buNone/>
              <a:defRPr sz="2600">
                <a:solidFill>
                  <a:schemeClr val="tx2"/>
                </a:solidFill>
                <a:latin typeface="+mn-lt"/>
              </a:defRPr>
            </a:lvl4pPr>
            <a:lvl5pPr marL="360612" indent="0" algn="r">
              <a:buNone/>
              <a:defRPr sz="2600">
                <a:solidFill>
                  <a:schemeClr val="tx2"/>
                </a:solidFill>
                <a:latin typeface="+mn-lt"/>
              </a:defRPr>
            </a:lvl5pPr>
            <a:lvl6pPr marL="360612" indent="0" algn="r">
              <a:buNone/>
              <a:defRPr sz="2600">
                <a:solidFill>
                  <a:schemeClr val="tx2"/>
                </a:solidFill>
                <a:latin typeface="+mn-lt"/>
              </a:defRPr>
            </a:lvl6pPr>
            <a:lvl7pPr marL="360612" indent="0" algn="r">
              <a:buNone/>
              <a:defRPr sz="2600">
                <a:solidFill>
                  <a:schemeClr val="tx2"/>
                </a:solidFill>
                <a:latin typeface="+mn-lt"/>
              </a:defRPr>
            </a:lvl7pPr>
            <a:lvl8pPr marL="360612" indent="0" algn="r">
              <a:buNone/>
              <a:defRPr sz="2600">
                <a:solidFill>
                  <a:schemeClr val="tx2"/>
                </a:solidFill>
                <a:latin typeface="+mn-lt"/>
              </a:defRPr>
            </a:lvl8pPr>
            <a:lvl9pPr marL="360612" indent="0" algn="r">
              <a:buNone/>
              <a:defRPr sz="2600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212112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CB25F504-3FEB-F44C-8A34-448396BFF70C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 bwMode="gray">
          <a:xfrm>
            <a:off x="899360" y="1748102"/>
            <a:ext cx="1727977" cy="1620000"/>
          </a:xfrm>
          <a:custGeom>
            <a:avLst/>
            <a:gdLst>
              <a:gd name="connsiteX0" fmla="*/ 43 w 1727977"/>
              <a:gd name="connsiteY0" fmla="*/ 0 h 1620000"/>
              <a:gd name="connsiteX1" fmla="*/ 17362 w 1727977"/>
              <a:gd name="connsiteY1" fmla="*/ 0 h 1620000"/>
              <a:gd name="connsiteX2" fmla="*/ 17344 w 1727977"/>
              <a:gd name="connsiteY2" fmla="*/ 63256 h 1620000"/>
              <a:gd name="connsiteX3" fmla="*/ 18609 w 1727977"/>
              <a:gd name="connsiteY3" fmla="*/ 966915 h 1620000"/>
              <a:gd name="connsiteX4" fmla="*/ 56594 w 1727977"/>
              <a:gd name="connsiteY4" fmla="*/ 1292856 h 1620000"/>
              <a:gd name="connsiteX5" fmla="*/ 330525 w 1727977"/>
              <a:gd name="connsiteY5" fmla="*/ 1512600 h 1620000"/>
              <a:gd name="connsiteX6" fmla="*/ 341554 w 1727977"/>
              <a:gd name="connsiteY6" fmla="*/ 1515459 h 1620000"/>
              <a:gd name="connsiteX7" fmla="*/ 806502 w 1727977"/>
              <a:gd name="connsiteY7" fmla="*/ 1560116 h 1620000"/>
              <a:gd name="connsiteX8" fmla="*/ 810041 w 1727977"/>
              <a:gd name="connsiteY8" fmla="*/ 1560116 h 1620000"/>
              <a:gd name="connsiteX9" fmla="*/ 1727977 w 1727977"/>
              <a:gd name="connsiteY9" fmla="*/ 1602613 h 1620000"/>
              <a:gd name="connsiteX10" fmla="*/ 1727977 w 1727977"/>
              <a:gd name="connsiteY10" fmla="*/ 1610746 h 1620000"/>
              <a:gd name="connsiteX11" fmla="*/ 1727977 w 1727977"/>
              <a:gd name="connsiteY11" fmla="*/ 1620000 h 1620000"/>
              <a:gd name="connsiteX12" fmla="*/ 1709977 w 1727977"/>
              <a:gd name="connsiteY12" fmla="*/ 1620000 h 1620000"/>
              <a:gd name="connsiteX13" fmla="*/ 1709977 w 1727977"/>
              <a:gd name="connsiteY13" fmla="*/ 1619168 h 1620000"/>
              <a:gd name="connsiteX14" fmla="*/ 809224 w 1727977"/>
              <a:gd name="connsiteY14" fmla="*/ 1577542 h 1620000"/>
              <a:gd name="connsiteX15" fmla="*/ 337195 w 1727977"/>
              <a:gd name="connsiteY15" fmla="*/ 1532341 h 1620000"/>
              <a:gd name="connsiteX16" fmla="*/ 326305 w 1727977"/>
              <a:gd name="connsiteY16" fmla="*/ 1529482 h 1620000"/>
              <a:gd name="connsiteX17" fmla="*/ 40801 w 1727977"/>
              <a:gd name="connsiteY17" fmla="*/ 1299935 h 1620000"/>
              <a:gd name="connsiteX18" fmla="*/ 1318 w 1727977"/>
              <a:gd name="connsiteY18" fmla="*/ 966915 h 1620000"/>
              <a:gd name="connsiteX19" fmla="*/ 0 w 1727977"/>
              <a:gd name="connsiteY19" fmla="*/ 87764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727977" h="1620000">
                <a:moveTo>
                  <a:pt x="43" y="0"/>
                </a:moveTo>
                <a:lnTo>
                  <a:pt x="17362" y="0"/>
                </a:lnTo>
                <a:lnTo>
                  <a:pt x="17344" y="63256"/>
                </a:lnTo>
                <a:cubicBezTo>
                  <a:pt x="17340" y="346464"/>
                  <a:pt x="17996" y="719627"/>
                  <a:pt x="18609" y="966915"/>
                </a:cubicBezTo>
                <a:cubicBezTo>
                  <a:pt x="18609" y="1198776"/>
                  <a:pt x="56186" y="1291902"/>
                  <a:pt x="56594" y="1292856"/>
                </a:cubicBezTo>
                <a:cubicBezTo>
                  <a:pt x="136649" y="1463313"/>
                  <a:pt x="258093" y="1494219"/>
                  <a:pt x="330525" y="1512600"/>
                </a:cubicBezTo>
                <a:lnTo>
                  <a:pt x="341554" y="1515459"/>
                </a:lnTo>
                <a:cubicBezTo>
                  <a:pt x="400369" y="1530708"/>
                  <a:pt x="782675" y="1562430"/>
                  <a:pt x="806502" y="1560116"/>
                </a:cubicBezTo>
                <a:cubicBezTo>
                  <a:pt x="807726" y="1559980"/>
                  <a:pt x="808816" y="1560116"/>
                  <a:pt x="810041" y="1560116"/>
                </a:cubicBezTo>
                <a:lnTo>
                  <a:pt x="1727977" y="1602613"/>
                </a:lnTo>
                <a:lnTo>
                  <a:pt x="1727977" y="1610746"/>
                </a:lnTo>
                <a:lnTo>
                  <a:pt x="1727977" y="1620000"/>
                </a:lnTo>
                <a:lnTo>
                  <a:pt x="1709977" y="1620000"/>
                </a:lnTo>
                <a:lnTo>
                  <a:pt x="1709977" y="1619168"/>
                </a:lnTo>
                <a:lnTo>
                  <a:pt x="809224" y="1577542"/>
                </a:lnTo>
                <a:cubicBezTo>
                  <a:pt x="779679" y="1580401"/>
                  <a:pt x="397101" y="1547862"/>
                  <a:pt x="337195" y="1532341"/>
                </a:cubicBezTo>
                <a:lnTo>
                  <a:pt x="326305" y="1529482"/>
                </a:lnTo>
                <a:cubicBezTo>
                  <a:pt x="250878" y="1510285"/>
                  <a:pt x="124668" y="1478154"/>
                  <a:pt x="40801" y="1299935"/>
                </a:cubicBezTo>
                <a:cubicBezTo>
                  <a:pt x="39031" y="1295715"/>
                  <a:pt x="1318" y="1203133"/>
                  <a:pt x="1318" y="966915"/>
                </a:cubicBezTo>
                <a:cubicBezTo>
                  <a:pt x="382" y="560256"/>
                  <a:pt x="-9" y="280425"/>
                  <a:pt x="0" y="87764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 anchor="ctr" anchorCtr="0">
            <a:noAutofit/>
          </a:bodyPr>
          <a:lstStyle>
            <a:lvl1pPr algn="ctr"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93C3C40C-EE86-A140-FEDA-AFC8938870E8}"/>
              </a:ext>
            </a:extLst>
          </p:cNvPr>
          <p:cNvSpPr>
            <a:spLocks noGrp="1" noChangeAspect="1"/>
          </p:cNvSpPr>
          <p:nvPr>
            <p:ph type="body" sz="quarter" idx="46" hasCustomPrompt="1"/>
          </p:nvPr>
        </p:nvSpPr>
        <p:spPr bwMode="gray">
          <a:xfrm>
            <a:off x="3766295" y="1748102"/>
            <a:ext cx="1727977" cy="1620000"/>
          </a:xfrm>
          <a:custGeom>
            <a:avLst/>
            <a:gdLst>
              <a:gd name="connsiteX0" fmla="*/ 43 w 1727977"/>
              <a:gd name="connsiteY0" fmla="*/ 0 h 1620000"/>
              <a:gd name="connsiteX1" fmla="*/ 17362 w 1727977"/>
              <a:gd name="connsiteY1" fmla="*/ 0 h 1620000"/>
              <a:gd name="connsiteX2" fmla="*/ 17344 w 1727977"/>
              <a:gd name="connsiteY2" fmla="*/ 63256 h 1620000"/>
              <a:gd name="connsiteX3" fmla="*/ 18609 w 1727977"/>
              <a:gd name="connsiteY3" fmla="*/ 966915 h 1620000"/>
              <a:gd name="connsiteX4" fmla="*/ 56594 w 1727977"/>
              <a:gd name="connsiteY4" fmla="*/ 1292856 h 1620000"/>
              <a:gd name="connsiteX5" fmla="*/ 330525 w 1727977"/>
              <a:gd name="connsiteY5" fmla="*/ 1512600 h 1620000"/>
              <a:gd name="connsiteX6" fmla="*/ 341554 w 1727977"/>
              <a:gd name="connsiteY6" fmla="*/ 1515459 h 1620000"/>
              <a:gd name="connsiteX7" fmla="*/ 806502 w 1727977"/>
              <a:gd name="connsiteY7" fmla="*/ 1560116 h 1620000"/>
              <a:gd name="connsiteX8" fmla="*/ 810041 w 1727977"/>
              <a:gd name="connsiteY8" fmla="*/ 1560116 h 1620000"/>
              <a:gd name="connsiteX9" fmla="*/ 1727977 w 1727977"/>
              <a:gd name="connsiteY9" fmla="*/ 1602613 h 1620000"/>
              <a:gd name="connsiteX10" fmla="*/ 1727977 w 1727977"/>
              <a:gd name="connsiteY10" fmla="*/ 1610746 h 1620000"/>
              <a:gd name="connsiteX11" fmla="*/ 1727977 w 1727977"/>
              <a:gd name="connsiteY11" fmla="*/ 1620000 h 1620000"/>
              <a:gd name="connsiteX12" fmla="*/ 1709977 w 1727977"/>
              <a:gd name="connsiteY12" fmla="*/ 1620000 h 1620000"/>
              <a:gd name="connsiteX13" fmla="*/ 1709977 w 1727977"/>
              <a:gd name="connsiteY13" fmla="*/ 1619168 h 1620000"/>
              <a:gd name="connsiteX14" fmla="*/ 809224 w 1727977"/>
              <a:gd name="connsiteY14" fmla="*/ 1577542 h 1620000"/>
              <a:gd name="connsiteX15" fmla="*/ 337195 w 1727977"/>
              <a:gd name="connsiteY15" fmla="*/ 1532341 h 1620000"/>
              <a:gd name="connsiteX16" fmla="*/ 326305 w 1727977"/>
              <a:gd name="connsiteY16" fmla="*/ 1529482 h 1620000"/>
              <a:gd name="connsiteX17" fmla="*/ 40801 w 1727977"/>
              <a:gd name="connsiteY17" fmla="*/ 1299935 h 1620000"/>
              <a:gd name="connsiteX18" fmla="*/ 1318 w 1727977"/>
              <a:gd name="connsiteY18" fmla="*/ 966915 h 1620000"/>
              <a:gd name="connsiteX19" fmla="*/ 0 w 1727977"/>
              <a:gd name="connsiteY19" fmla="*/ 87764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727977" h="1620000">
                <a:moveTo>
                  <a:pt x="43" y="0"/>
                </a:moveTo>
                <a:lnTo>
                  <a:pt x="17362" y="0"/>
                </a:lnTo>
                <a:lnTo>
                  <a:pt x="17344" y="63256"/>
                </a:lnTo>
                <a:cubicBezTo>
                  <a:pt x="17340" y="346464"/>
                  <a:pt x="17996" y="719627"/>
                  <a:pt x="18609" y="966915"/>
                </a:cubicBezTo>
                <a:cubicBezTo>
                  <a:pt x="18609" y="1198776"/>
                  <a:pt x="56186" y="1291902"/>
                  <a:pt x="56594" y="1292856"/>
                </a:cubicBezTo>
                <a:cubicBezTo>
                  <a:pt x="136649" y="1463313"/>
                  <a:pt x="258093" y="1494219"/>
                  <a:pt x="330525" y="1512600"/>
                </a:cubicBezTo>
                <a:lnTo>
                  <a:pt x="341554" y="1515459"/>
                </a:lnTo>
                <a:cubicBezTo>
                  <a:pt x="400369" y="1530708"/>
                  <a:pt x="782675" y="1562430"/>
                  <a:pt x="806502" y="1560116"/>
                </a:cubicBezTo>
                <a:cubicBezTo>
                  <a:pt x="807726" y="1559980"/>
                  <a:pt x="808816" y="1560116"/>
                  <a:pt x="810041" y="1560116"/>
                </a:cubicBezTo>
                <a:lnTo>
                  <a:pt x="1727977" y="1602613"/>
                </a:lnTo>
                <a:lnTo>
                  <a:pt x="1727977" y="1610746"/>
                </a:lnTo>
                <a:lnTo>
                  <a:pt x="1727977" y="1620000"/>
                </a:lnTo>
                <a:lnTo>
                  <a:pt x="1709977" y="1620000"/>
                </a:lnTo>
                <a:lnTo>
                  <a:pt x="1709977" y="1619168"/>
                </a:lnTo>
                <a:lnTo>
                  <a:pt x="809224" y="1577542"/>
                </a:lnTo>
                <a:cubicBezTo>
                  <a:pt x="779679" y="1580401"/>
                  <a:pt x="397101" y="1547862"/>
                  <a:pt x="337195" y="1532341"/>
                </a:cubicBezTo>
                <a:lnTo>
                  <a:pt x="326305" y="1529482"/>
                </a:lnTo>
                <a:cubicBezTo>
                  <a:pt x="250878" y="1510285"/>
                  <a:pt x="124668" y="1478154"/>
                  <a:pt x="40801" y="1299935"/>
                </a:cubicBezTo>
                <a:cubicBezTo>
                  <a:pt x="39031" y="1295715"/>
                  <a:pt x="1318" y="1203133"/>
                  <a:pt x="1318" y="966915"/>
                </a:cubicBezTo>
                <a:cubicBezTo>
                  <a:pt x="382" y="560256"/>
                  <a:pt x="-9" y="280425"/>
                  <a:pt x="0" y="87764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 anchor="ctr" anchorCtr="0">
            <a:noAutofit/>
          </a:bodyPr>
          <a:lstStyle>
            <a:lvl1pPr algn="ctr"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E90D4D8B-AF9E-28B2-A340-18D9F8B9E3C3}"/>
              </a:ext>
            </a:extLst>
          </p:cNvPr>
          <p:cNvSpPr>
            <a:spLocks noGrp="1" noChangeAspect="1"/>
          </p:cNvSpPr>
          <p:nvPr>
            <p:ph type="body" sz="quarter" idx="47" hasCustomPrompt="1"/>
          </p:nvPr>
        </p:nvSpPr>
        <p:spPr bwMode="gray">
          <a:xfrm>
            <a:off x="6633230" y="1748102"/>
            <a:ext cx="1727977" cy="1620000"/>
          </a:xfrm>
          <a:custGeom>
            <a:avLst/>
            <a:gdLst>
              <a:gd name="connsiteX0" fmla="*/ 43 w 1727977"/>
              <a:gd name="connsiteY0" fmla="*/ 0 h 1620000"/>
              <a:gd name="connsiteX1" fmla="*/ 17362 w 1727977"/>
              <a:gd name="connsiteY1" fmla="*/ 0 h 1620000"/>
              <a:gd name="connsiteX2" fmla="*/ 17344 w 1727977"/>
              <a:gd name="connsiteY2" fmla="*/ 63256 h 1620000"/>
              <a:gd name="connsiteX3" fmla="*/ 18609 w 1727977"/>
              <a:gd name="connsiteY3" fmla="*/ 966915 h 1620000"/>
              <a:gd name="connsiteX4" fmla="*/ 56594 w 1727977"/>
              <a:gd name="connsiteY4" fmla="*/ 1292856 h 1620000"/>
              <a:gd name="connsiteX5" fmla="*/ 330525 w 1727977"/>
              <a:gd name="connsiteY5" fmla="*/ 1512600 h 1620000"/>
              <a:gd name="connsiteX6" fmla="*/ 341554 w 1727977"/>
              <a:gd name="connsiteY6" fmla="*/ 1515459 h 1620000"/>
              <a:gd name="connsiteX7" fmla="*/ 806502 w 1727977"/>
              <a:gd name="connsiteY7" fmla="*/ 1560116 h 1620000"/>
              <a:gd name="connsiteX8" fmla="*/ 810041 w 1727977"/>
              <a:gd name="connsiteY8" fmla="*/ 1560116 h 1620000"/>
              <a:gd name="connsiteX9" fmla="*/ 1727977 w 1727977"/>
              <a:gd name="connsiteY9" fmla="*/ 1602613 h 1620000"/>
              <a:gd name="connsiteX10" fmla="*/ 1727977 w 1727977"/>
              <a:gd name="connsiteY10" fmla="*/ 1610746 h 1620000"/>
              <a:gd name="connsiteX11" fmla="*/ 1727977 w 1727977"/>
              <a:gd name="connsiteY11" fmla="*/ 1620000 h 1620000"/>
              <a:gd name="connsiteX12" fmla="*/ 1709977 w 1727977"/>
              <a:gd name="connsiteY12" fmla="*/ 1620000 h 1620000"/>
              <a:gd name="connsiteX13" fmla="*/ 1709977 w 1727977"/>
              <a:gd name="connsiteY13" fmla="*/ 1619168 h 1620000"/>
              <a:gd name="connsiteX14" fmla="*/ 809224 w 1727977"/>
              <a:gd name="connsiteY14" fmla="*/ 1577542 h 1620000"/>
              <a:gd name="connsiteX15" fmla="*/ 337195 w 1727977"/>
              <a:gd name="connsiteY15" fmla="*/ 1532341 h 1620000"/>
              <a:gd name="connsiteX16" fmla="*/ 326305 w 1727977"/>
              <a:gd name="connsiteY16" fmla="*/ 1529482 h 1620000"/>
              <a:gd name="connsiteX17" fmla="*/ 40801 w 1727977"/>
              <a:gd name="connsiteY17" fmla="*/ 1299935 h 1620000"/>
              <a:gd name="connsiteX18" fmla="*/ 1318 w 1727977"/>
              <a:gd name="connsiteY18" fmla="*/ 966915 h 1620000"/>
              <a:gd name="connsiteX19" fmla="*/ 0 w 1727977"/>
              <a:gd name="connsiteY19" fmla="*/ 87764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727977" h="1620000">
                <a:moveTo>
                  <a:pt x="43" y="0"/>
                </a:moveTo>
                <a:lnTo>
                  <a:pt x="17362" y="0"/>
                </a:lnTo>
                <a:lnTo>
                  <a:pt x="17344" y="63256"/>
                </a:lnTo>
                <a:cubicBezTo>
                  <a:pt x="17340" y="346464"/>
                  <a:pt x="17996" y="719627"/>
                  <a:pt x="18609" y="966915"/>
                </a:cubicBezTo>
                <a:cubicBezTo>
                  <a:pt x="18609" y="1198776"/>
                  <a:pt x="56186" y="1291902"/>
                  <a:pt x="56594" y="1292856"/>
                </a:cubicBezTo>
                <a:cubicBezTo>
                  <a:pt x="136649" y="1463313"/>
                  <a:pt x="258093" y="1494219"/>
                  <a:pt x="330525" y="1512600"/>
                </a:cubicBezTo>
                <a:lnTo>
                  <a:pt x="341554" y="1515459"/>
                </a:lnTo>
                <a:cubicBezTo>
                  <a:pt x="400369" y="1530708"/>
                  <a:pt x="782675" y="1562430"/>
                  <a:pt x="806502" y="1560116"/>
                </a:cubicBezTo>
                <a:cubicBezTo>
                  <a:pt x="807726" y="1559980"/>
                  <a:pt x="808816" y="1560116"/>
                  <a:pt x="810041" y="1560116"/>
                </a:cubicBezTo>
                <a:lnTo>
                  <a:pt x="1727977" y="1602613"/>
                </a:lnTo>
                <a:lnTo>
                  <a:pt x="1727977" y="1610746"/>
                </a:lnTo>
                <a:lnTo>
                  <a:pt x="1727977" y="1620000"/>
                </a:lnTo>
                <a:lnTo>
                  <a:pt x="1709977" y="1620000"/>
                </a:lnTo>
                <a:lnTo>
                  <a:pt x="1709977" y="1619168"/>
                </a:lnTo>
                <a:lnTo>
                  <a:pt x="809224" y="1577542"/>
                </a:lnTo>
                <a:cubicBezTo>
                  <a:pt x="779679" y="1580401"/>
                  <a:pt x="397101" y="1547862"/>
                  <a:pt x="337195" y="1532341"/>
                </a:cubicBezTo>
                <a:lnTo>
                  <a:pt x="326305" y="1529482"/>
                </a:lnTo>
                <a:cubicBezTo>
                  <a:pt x="250878" y="1510285"/>
                  <a:pt x="124668" y="1478154"/>
                  <a:pt x="40801" y="1299935"/>
                </a:cubicBezTo>
                <a:cubicBezTo>
                  <a:pt x="39031" y="1295715"/>
                  <a:pt x="1318" y="1203133"/>
                  <a:pt x="1318" y="966915"/>
                </a:cubicBezTo>
                <a:cubicBezTo>
                  <a:pt x="382" y="560256"/>
                  <a:pt x="-9" y="280425"/>
                  <a:pt x="0" y="87764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 anchor="ctr" anchorCtr="0">
            <a:noAutofit/>
          </a:bodyPr>
          <a:lstStyle>
            <a:lvl1pPr algn="ctr"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D0E8E869-7BAF-748D-EAA5-3C3D7EAF37C8}"/>
              </a:ext>
            </a:extLst>
          </p:cNvPr>
          <p:cNvSpPr>
            <a:spLocks noGrp="1" noChangeAspect="1"/>
          </p:cNvSpPr>
          <p:nvPr>
            <p:ph type="body" sz="quarter" idx="48" hasCustomPrompt="1"/>
          </p:nvPr>
        </p:nvSpPr>
        <p:spPr bwMode="gray">
          <a:xfrm>
            <a:off x="9500164" y="1748102"/>
            <a:ext cx="1727977" cy="1620000"/>
          </a:xfrm>
          <a:custGeom>
            <a:avLst/>
            <a:gdLst>
              <a:gd name="connsiteX0" fmla="*/ 43 w 1727977"/>
              <a:gd name="connsiteY0" fmla="*/ 0 h 1620000"/>
              <a:gd name="connsiteX1" fmla="*/ 17362 w 1727977"/>
              <a:gd name="connsiteY1" fmla="*/ 0 h 1620000"/>
              <a:gd name="connsiteX2" fmla="*/ 17344 w 1727977"/>
              <a:gd name="connsiteY2" fmla="*/ 63256 h 1620000"/>
              <a:gd name="connsiteX3" fmla="*/ 18609 w 1727977"/>
              <a:gd name="connsiteY3" fmla="*/ 966915 h 1620000"/>
              <a:gd name="connsiteX4" fmla="*/ 56594 w 1727977"/>
              <a:gd name="connsiteY4" fmla="*/ 1292856 h 1620000"/>
              <a:gd name="connsiteX5" fmla="*/ 330525 w 1727977"/>
              <a:gd name="connsiteY5" fmla="*/ 1512600 h 1620000"/>
              <a:gd name="connsiteX6" fmla="*/ 341554 w 1727977"/>
              <a:gd name="connsiteY6" fmla="*/ 1515459 h 1620000"/>
              <a:gd name="connsiteX7" fmla="*/ 806502 w 1727977"/>
              <a:gd name="connsiteY7" fmla="*/ 1560116 h 1620000"/>
              <a:gd name="connsiteX8" fmla="*/ 810041 w 1727977"/>
              <a:gd name="connsiteY8" fmla="*/ 1560116 h 1620000"/>
              <a:gd name="connsiteX9" fmla="*/ 1727977 w 1727977"/>
              <a:gd name="connsiteY9" fmla="*/ 1602613 h 1620000"/>
              <a:gd name="connsiteX10" fmla="*/ 1727977 w 1727977"/>
              <a:gd name="connsiteY10" fmla="*/ 1610746 h 1620000"/>
              <a:gd name="connsiteX11" fmla="*/ 1727977 w 1727977"/>
              <a:gd name="connsiteY11" fmla="*/ 1620000 h 1620000"/>
              <a:gd name="connsiteX12" fmla="*/ 1709977 w 1727977"/>
              <a:gd name="connsiteY12" fmla="*/ 1620000 h 1620000"/>
              <a:gd name="connsiteX13" fmla="*/ 1709977 w 1727977"/>
              <a:gd name="connsiteY13" fmla="*/ 1619168 h 1620000"/>
              <a:gd name="connsiteX14" fmla="*/ 809224 w 1727977"/>
              <a:gd name="connsiteY14" fmla="*/ 1577542 h 1620000"/>
              <a:gd name="connsiteX15" fmla="*/ 337195 w 1727977"/>
              <a:gd name="connsiteY15" fmla="*/ 1532341 h 1620000"/>
              <a:gd name="connsiteX16" fmla="*/ 326305 w 1727977"/>
              <a:gd name="connsiteY16" fmla="*/ 1529482 h 1620000"/>
              <a:gd name="connsiteX17" fmla="*/ 40801 w 1727977"/>
              <a:gd name="connsiteY17" fmla="*/ 1299935 h 1620000"/>
              <a:gd name="connsiteX18" fmla="*/ 1318 w 1727977"/>
              <a:gd name="connsiteY18" fmla="*/ 966915 h 1620000"/>
              <a:gd name="connsiteX19" fmla="*/ 0 w 1727977"/>
              <a:gd name="connsiteY19" fmla="*/ 87764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727977" h="1620000">
                <a:moveTo>
                  <a:pt x="43" y="0"/>
                </a:moveTo>
                <a:lnTo>
                  <a:pt x="17362" y="0"/>
                </a:lnTo>
                <a:lnTo>
                  <a:pt x="17344" y="63256"/>
                </a:lnTo>
                <a:cubicBezTo>
                  <a:pt x="17340" y="346464"/>
                  <a:pt x="17996" y="719627"/>
                  <a:pt x="18609" y="966915"/>
                </a:cubicBezTo>
                <a:cubicBezTo>
                  <a:pt x="18609" y="1198776"/>
                  <a:pt x="56186" y="1291902"/>
                  <a:pt x="56594" y="1292856"/>
                </a:cubicBezTo>
                <a:cubicBezTo>
                  <a:pt x="136649" y="1463313"/>
                  <a:pt x="258093" y="1494219"/>
                  <a:pt x="330525" y="1512600"/>
                </a:cubicBezTo>
                <a:lnTo>
                  <a:pt x="341554" y="1515459"/>
                </a:lnTo>
                <a:cubicBezTo>
                  <a:pt x="400369" y="1530708"/>
                  <a:pt x="782675" y="1562430"/>
                  <a:pt x="806502" y="1560116"/>
                </a:cubicBezTo>
                <a:cubicBezTo>
                  <a:pt x="807726" y="1559980"/>
                  <a:pt x="808816" y="1560116"/>
                  <a:pt x="810041" y="1560116"/>
                </a:cubicBezTo>
                <a:lnTo>
                  <a:pt x="1727977" y="1602613"/>
                </a:lnTo>
                <a:lnTo>
                  <a:pt x="1727977" y="1610746"/>
                </a:lnTo>
                <a:lnTo>
                  <a:pt x="1727977" y="1620000"/>
                </a:lnTo>
                <a:lnTo>
                  <a:pt x="1709977" y="1620000"/>
                </a:lnTo>
                <a:lnTo>
                  <a:pt x="1709977" y="1619168"/>
                </a:lnTo>
                <a:lnTo>
                  <a:pt x="809224" y="1577542"/>
                </a:lnTo>
                <a:cubicBezTo>
                  <a:pt x="779679" y="1580401"/>
                  <a:pt x="397101" y="1547862"/>
                  <a:pt x="337195" y="1532341"/>
                </a:cubicBezTo>
                <a:lnTo>
                  <a:pt x="326305" y="1529482"/>
                </a:lnTo>
                <a:cubicBezTo>
                  <a:pt x="250878" y="1510285"/>
                  <a:pt x="124668" y="1478154"/>
                  <a:pt x="40801" y="1299935"/>
                </a:cubicBezTo>
                <a:cubicBezTo>
                  <a:pt x="39031" y="1295715"/>
                  <a:pt x="1318" y="1203133"/>
                  <a:pt x="1318" y="966915"/>
                </a:cubicBezTo>
                <a:cubicBezTo>
                  <a:pt x="382" y="560256"/>
                  <a:pt x="-9" y="280425"/>
                  <a:pt x="0" y="87764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 anchor="ctr" anchorCtr="0">
            <a:noAutofit/>
          </a:bodyPr>
          <a:lstStyle>
            <a:lvl1pPr algn="ctr"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38" name="Espace réservé du texte 37">
            <a:extLst>
              <a:ext uri="{FF2B5EF4-FFF2-40B4-BE49-F238E27FC236}">
                <a16:creationId xmlns:a16="http://schemas.microsoft.com/office/drawing/2014/main" id="{2D1D7F65-993A-F3C1-540A-63C132CE72F2}"/>
              </a:ext>
            </a:extLst>
          </p:cNvPr>
          <p:cNvSpPr>
            <a:spLocks noGrp="1" noChangeAspect="1"/>
          </p:cNvSpPr>
          <p:nvPr>
            <p:ph type="body" sz="quarter" idx="49" hasCustomPrompt="1"/>
          </p:nvPr>
        </p:nvSpPr>
        <p:spPr bwMode="gray">
          <a:xfrm>
            <a:off x="899360" y="4042427"/>
            <a:ext cx="1727977" cy="1620000"/>
          </a:xfrm>
          <a:custGeom>
            <a:avLst/>
            <a:gdLst>
              <a:gd name="connsiteX0" fmla="*/ 43 w 1727977"/>
              <a:gd name="connsiteY0" fmla="*/ 0 h 1620000"/>
              <a:gd name="connsiteX1" fmla="*/ 17362 w 1727977"/>
              <a:gd name="connsiteY1" fmla="*/ 0 h 1620000"/>
              <a:gd name="connsiteX2" fmla="*/ 17344 w 1727977"/>
              <a:gd name="connsiteY2" fmla="*/ 63256 h 1620000"/>
              <a:gd name="connsiteX3" fmla="*/ 18609 w 1727977"/>
              <a:gd name="connsiteY3" fmla="*/ 966915 h 1620000"/>
              <a:gd name="connsiteX4" fmla="*/ 56594 w 1727977"/>
              <a:gd name="connsiteY4" fmla="*/ 1292856 h 1620000"/>
              <a:gd name="connsiteX5" fmla="*/ 330525 w 1727977"/>
              <a:gd name="connsiteY5" fmla="*/ 1512600 h 1620000"/>
              <a:gd name="connsiteX6" fmla="*/ 341554 w 1727977"/>
              <a:gd name="connsiteY6" fmla="*/ 1515459 h 1620000"/>
              <a:gd name="connsiteX7" fmla="*/ 806502 w 1727977"/>
              <a:gd name="connsiteY7" fmla="*/ 1560116 h 1620000"/>
              <a:gd name="connsiteX8" fmla="*/ 810041 w 1727977"/>
              <a:gd name="connsiteY8" fmla="*/ 1560116 h 1620000"/>
              <a:gd name="connsiteX9" fmla="*/ 1727977 w 1727977"/>
              <a:gd name="connsiteY9" fmla="*/ 1602613 h 1620000"/>
              <a:gd name="connsiteX10" fmla="*/ 1727977 w 1727977"/>
              <a:gd name="connsiteY10" fmla="*/ 1610746 h 1620000"/>
              <a:gd name="connsiteX11" fmla="*/ 1727977 w 1727977"/>
              <a:gd name="connsiteY11" fmla="*/ 1620000 h 1620000"/>
              <a:gd name="connsiteX12" fmla="*/ 1709977 w 1727977"/>
              <a:gd name="connsiteY12" fmla="*/ 1620000 h 1620000"/>
              <a:gd name="connsiteX13" fmla="*/ 1709977 w 1727977"/>
              <a:gd name="connsiteY13" fmla="*/ 1619168 h 1620000"/>
              <a:gd name="connsiteX14" fmla="*/ 809224 w 1727977"/>
              <a:gd name="connsiteY14" fmla="*/ 1577542 h 1620000"/>
              <a:gd name="connsiteX15" fmla="*/ 337195 w 1727977"/>
              <a:gd name="connsiteY15" fmla="*/ 1532341 h 1620000"/>
              <a:gd name="connsiteX16" fmla="*/ 326305 w 1727977"/>
              <a:gd name="connsiteY16" fmla="*/ 1529482 h 1620000"/>
              <a:gd name="connsiteX17" fmla="*/ 40801 w 1727977"/>
              <a:gd name="connsiteY17" fmla="*/ 1299935 h 1620000"/>
              <a:gd name="connsiteX18" fmla="*/ 1318 w 1727977"/>
              <a:gd name="connsiteY18" fmla="*/ 966915 h 1620000"/>
              <a:gd name="connsiteX19" fmla="*/ 0 w 1727977"/>
              <a:gd name="connsiteY19" fmla="*/ 87764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727977" h="1620000">
                <a:moveTo>
                  <a:pt x="43" y="0"/>
                </a:moveTo>
                <a:lnTo>
                  <a:pt x="17362" y="0"/>
                </a:lnTo>
                <a:lnTo>
                  <a:pt x="17344" y="63256"/>
                </a:lnTo>
                <a:cubicBezTo>
                  <a:pt x="17340" y="346464"/>
                  <a:pt x="17996" y="719627"/>
                  <a:pt x="18609" y="966915"/>
                </a:cubicBezTo>
                <a:cubicBezTo>
                  <a:pt x="18609" y="1198776"/>
                  <a:pt x="56186" y="1291902"/>
                  <a:pt x="56594" y="1292856"/>
                </a:cubicBezTo>
                <a:cubicBezTo>
                  <a:pt x="136649" y="1463313"/>
                  <a:pt x="258093" y="1494219"/>
                  <a:pt x="330525" y="1512600"/>
                </a:cubicBezTo>
                <a:lnTo>
                  <a:pt x="341554" y="1515459"/>
                </a:lnTo>
                <a:cubicBezTo>
                  <a:pt x="400369" y="1530708"/>
                  <a:pt x="782675" y="1562430"/>
                  <a:pt x="806502" y="1560116"/>
                </a:cubicBezTo>
                <a:cubicBezTo>
                  <a:pt x="807726" y="1559980"/>
                  <a:pt x="808816" y="1560116"/>
                  <a:pt x="810041" y="1560116"/>
                </a:cubicBezTo>
                <a:lnTo>
                  <a:pt x="1727977" y="1602613"/>
                </a:lnTo>
                <a:lnTo>
                  <a:pt x="1727977" y="1610746"/>
                </a:lnTo>
                <a:lnTo>
                  <a:pt x="1727977" y="1620000"/>
                </a:lnTo>
                <a:lnTo>
                  <a:pt x="1709977" y="1620000"/>
                </a:lnTo>
                <a:lnTo>
                  <a:pt x="1709977" y="1619168"/>
                </a:lnTo>
                <a:lnTo>
                  <a:pt x="809224" y="1577542"/>
                </a:lnTo>
                <a:cubicBezTo>
                  <a:pt x="779679" y="1580401"/>
                  <a:pt x="397101" y="1547862"/>
                  <a:pt x="337195" y="1532341"/>
                </a:cubicBezTo>
                <a:lnTo>
                  <a:pt x="326305" y="1529482"/>
                </a:lnTo>
                <a:cubicBezTo>
                  <a:pt x="250878" y="1510285"/>
                  <a:pt x="124668" y="1478154"/>
                  <a:pt x="40801" y="1299935"/>
                </a:cubicBezTo>
                <a:cubicBezTo>
                  <a:pt x="39031" y="1295715"/>
                  <a:pt x="1318" y="1203133"/>
                  <a:pt x="1318" y="966915"/>
                </a:cubicBezTo>
                <a:cubicBezTo>
                  <a:pt x="382" y="560256"/>
                  <a:pt x="-9" y="280425"/>
                  <a:pt x="0" y="87764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 anchor="ctr" anchorCtr="0">
            <a:noAutofit/>
          </a:bodyPr>
          <a:lstStyle>
            <a:lvl1pPr algn="ctr"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40" name="Espace réservé du texte 39">
            <a:extLst>
              <a:ext uri="{FF2B5EF4-FFF2-40B4-BE49-F238E27FC236}">
                <a16:creationId xmlns:a16="http://schemas.microsoft.com/office/drawing/2014/main" id="{201D30DD-422E-2496-6380-F771B0346CE7}"/>
              </a:ext>
            </a:extLst>
          </p:cNvPr>
          <p:cNvSpPr>
            <a:spLocks noGrp="1" noChangeAspect="1"/>
          </p:cNvSpPr>
          <p:nvPr>
            <p:ph type="body" sz="quarter" idx="50" hasCustomPrompt="1"/>
          </p:nvPr>
        </p:nvSpPr>
        <p:spPr bwMode="gray">
          <a:xfrm>
            <a:off x="3766295" y="4042427"/>
            <a:ext cx="1727977" cy="1620000"/>
          </a:xfrm>
          <a:custGeom>
            <a:avLst/>
            <a:gdLst>
              <a:gd name="connsiteX0" fmla="*/ 43 w 1727977"/>
              <a:gd name="connsiteY0" fmla="*/ 0 h 1620000"/>
              <a:gd name="connsiteX1" fmla="*/ 17362 w 1727977"/>
              <a:gd name="connsiteY1" fmla="*/ 0 h 1620000"/>
              <a:gd name="connsiteX2" fmla="*/ 17344 w 1727977"/>
              <a:gd name="connsiteY2" fmla="*/ 63256 h 1620000"/>
              <a:gd name="connsiteX3" fmla="*/ 18609 w 1727977"/>
              <a:gd name="connsiteY3" fmla="*/ 966915 h 1620000"/>
              <a:gd name="connsiteX4" fmla="*/ 56594 w 1727977"/>
              <a:gd name="connsiteY4" fmla="*/ 1292856 h 1620000"/>
              <a:gd name="connsiteX5" fmla="*/ 330525 w 1727977"/>
              <a:gd name="connsiteY5" fmla="*/ 1512600 h 1620000"/>
              <a:gd name="connsiteX6" fmla="*/ 341554 w 1727977"/>
              <a:gd name="connsiteY6" fmla="*/ 1515459 h 1620000"/>
              <a:gd name="connsiteX7" fmla="*/ 806502 w 1727977"/>
              <a:gd name="connsiteY7" fmla="*/ 1560116 h 1620000"/>
              <a:gd name="connsiteX8" fmla="*/ 810041 w 1727977"/>
              <a:gd name="connsiteY8" fmla="*/ 1560116 h 1620000"/>
              <a:gd name="connsiteX9" fmla="*/ 1727977 w 1727977"/>
              <a:gd name="connsiteY9" fmla="*/ 1602613 h 1620000"/>
              <a:gd name="connsiteX10" fmla="*/ 1727977 w 1727977"/>
              <a:gd name="connsiteY10" fmla="*/ 1610746 h 1620000"/>
              <a:gd name="connsiteX11" fmla="*/ 1727977 w 1727977"/>
              <a:gd name="connsiteY11" fmla="*/ 1620000 h 1620000"/>
              <a:gd name="connsiteX12" fmla="*/ 1709977 w 1727977"/>
              <a:gd name="connsiteY12" fmla="*/ 1620000 h 1620000"/>
              <a:gd name="connsiteX13" fmla="*/ 1709977 w 1727977"/>
              <a:gd name="connsiteY13" fmla="*/ 1619168 h 1620000"/>
              <a:gd name="connsiteX14" fmla="*/ 809224 w 1727977"/>
              <a:gd name="connsiteY14" fmla="*/ 1577542 h 1620000"/>
              <a:gd name="connsiteX15" fmla="*/ 337195 w 1727977"/>
              <a:gd name="connsiteY15" fmla="*/ 1532341 h 1620000"/>
              <a:gd name="connsiteX16" fmla="*/ 326305 w 1727977"/>
              <a:gd name="connsiteY16" fmla="*/ 1529482 h 1620000"/>
              <a:gd name="connsiteX17" fmla="*/ 40801 w 1727977"/>
              <a:gd name="connsiteY17" fmla="*/ 1299935 h 1620000"/>
              <a:gd name="connsiteX18" fmla="*/ 1318 w 1727977"/>
              <a:gd name="connsiteY18" fmla="*/ 966915 h 1620000"/>
              <a:gd name="connsiteX19" fmla="*/ 0 w 1727977"/>
              <a:gd name="connsiteY19" fmla="*/ 87764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727977" h="1620000">
                <a:moveTo>
                  <a:pt x="43" y="0"/>
                </a:moveTo>
                <a:lnTo>
                  <a:pt x="17362" y="0"/>
                </a:lnTo>
                <a:lnTo>
                  <a:pt x="17344" y="63256"/>
                </a:lnTo>
                <a:cubicBezTo>
                  <a:pt x="17340" y="346464"/>
                  <a:pt x="17996" y="719627"/>
                  <a:pt x="18609" y="966915"/>
                </a:cubicBezTo>
                <a:cubicBezTo>
                  <a:pt x="18609" y="1198776"/>
                  <a:pt x="56186" y="1291902"/>
                  <a:pt x="56594" y="1292856"/>
                </a:cubicBezTo>
                <a:cubicBezTo>
                  <a:pt x="136649" y="1463313"/>
                  <a:pt x="258093" y="1494219"/>
                  <a:pt x="330525" y="1512600"/>
                </a:cubicBezTo>
                <a:lnTo>
                  <a:pt x="341554" y="1515459"/>
                </a:lnTo>
                <a:cubicBezTo>
                  <a:pt x="400369" y="1530708"/>
                  <a:pt x="782675" y="1562430"/>
                  <a:pt x="806502" y="1560116"/>
                </a:cubicBezTo>
                <a:cubicBezTo>
                  <a:pt x="807726" y="1559980"/>
                  <a:pt x="808816" y="1560116"/>
                  <a:pt x="810041" y="1560116"/>
                </a:cubicBezTo>
                <a:lnTo>
                  <a:pt x="1727977" y="1602613"/>
                </a:lnTo>
                <a:lnTo>
                  <a:pt x="1727977" y="1610746"/>
                </a:lnTo>
                <a:lnTo>
                  <a:pt x="1727977" y="1620000"/>
                </a:lnTo>
                <a:lnTo>
                  <a:pt x="1709977" y="1620000"/>
                </a:lnTo>
                <a:lnTo>
                  <a:pt x="1709977" y="1619168"/>
                </a:lnTo>
                <a:lnTo>
                  <a:pt x="809224" y="1577542"/>
                </a:lnTo>
                <a:cubicBezTo>
                  <a:pt x="779679" y="1580401"/>
                  <a:pt x="397101" y="1547862"/>
                  <a:pt x="337195" y="1532341"/>
                </a:cubicBezTo>
                <a:lnTo>
                  <a:pt x="326305" y="1529482"/>
                </a:lnTo>
                <a:cubicBezTo>
                  <a:pt x="250878" y="1510285"/>
                  <a:pt x="124668" y="1478154"/>
                  <a:pt x="40801" y="1299935"/>
                </a:cubicBezTo>
                <a:cubicBezTo>
                  <a:pt x="39031" y="1295715"/>
                  <a:pt x="1318" y="1203133"/>
                  <a:pt x="1318" y="966915"/>
                </a:cubicBezTo>
                <a:cubicBezTo>
                  <a:pt x="382" y="560256"/>
                  <a:pt x="-9" y="280425"/>
                  <a:pt x="0" y="87764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 anchor="ctr" anchorCtr="0">
            <a:noAutofit/>
          </a:bodyPr>
          <a:lstStyle>
            <a:lvl1pPr algn="ctr"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13575B1B-7E14-B073-2303-11361992BB29}"/>
              </a:ext>
            </a:extLst>
          </p:cNvPr>
          <p:cNvSpPr>
            <a:spLocks noGrp="1" noChangeAspect="1"/>
          </p:cNvSpPr>
          <p:nvPr>
            <p:ph type="body" sz="quarter" idx="51" hasCustomPrompt="1"/>
          </p:nvPr>
        </p:nvSpPr>
        <p:spPr bwMode="gray">
          <a:xfrm>
            <a:off x="6633230" y="4042427"/>
            <a:ext cx="1727977" cy="1620000"/>
          </a:xfrm>
          <a:custGeom>
            <a:avLst/>
            <a:gdLst>
              <a:gd name="connsiteX0" fmla="*/ 43 w 1727977"/>
              <a:gd name="connsiteY0" fmla="*/ 0 h 1620000"/>
              <a:gd name="connsiteX1" fmla="*/ 17362 w 1727977"/>
              <a:gd name="connsiteY1" fmla="*/ 0 h 1620000"/>
              <a:gd name="connsiteX2" fmla="*/ 17344 w 1727977"/>
              <a:gd name="connsiteY2" fmla="*/ 63256 h 1620000"/>
              <a:gd name="connsiteX3" fmla="*/ 18609 w 1727977"/>
              <a:gd name="connsiteY3" fmla="*/ 966915 h 1620000"/>
              <a:gd name="connsiteX4" fmla="*/ 56594 w 1727977"/>
              <a:gd name="connsiteY4" fmla="*/ 1292856 h 1620000"/>
              <a:gd name="connsiteX5" fmla="*/ 330525 w 1727977"/>
              <a:gd name="connsiteY5" fmla="*/ 1512600 h 1620000"/>
              <a:gd name="connsiteX6" fmla="*/ 341554 w 1727977"/>
              <a:gd name="connsiteY6" fmla="*/ 1515459 h 1620000"/>
              <a:gd name="connsiteX7" fmla="*/ 806502 w 1727977"/>
              <a:gd name="connsiteY7" fmla="*/ 1560116 h 1620000"/>
              <a:gd name="connsiteX8" fmla="*/ 810041 w 1727977"/>
              <a:gd name="connsiteY8" fmla="*/ 1560116 h 1620000"/>
              <a:gd name="connsiteX9" fmla="*/ 1727977 w 1727977"/>
              <a:gd name="connsiteY9" fmla="*/ 1602613 h 1620000"/>
              <a:gd name="connsiteX10" fmla="*/ 1727977 w 1727977"/>
              <a:gd name="connsiteY10" fmla="*/ 1610746 h 1620000"/>
              <a:gd name="connsiteX11" fmla="*/ 1727977 w 1727977"/>
              <a:gd name="connsiteY11" fmla="*/ 1620000 h 1620000"/>
              <a:gd name="connsiteX12" fmla="*/ 1709977 w 1727977"/>
              <a:gd name="connsiteY12" fmla="*/ 1620000 h 1620000"/>
              <a:gd name="connsiteX13" fmla="*/ 1709977 w 1727977"/>
              <a:gd name="connsiteY13" fmla="*/ 1619168 h 1620000"/>
              <a:gd name="connsiteX14" fmla="*/ 809224 w 1727977"/>
              <a:gd name="connsiteY14" fmla="*/ 1577542 h 1620000"/>
              <a:gd name="connsiteX15" fmla="*/ 337195 w 1727977"/>
              <a:gd name="connsiteY15" fmla="*/ 1532341 h 1620000"/>
              <a:gd name="connsiteX16" fmla="*/ 326305 w 1727977"/>
              <a:gd name="connsiteY16" fmla="*/ 1529482 h 1620000"/>
              <a:gd name="connsiteX17" fmla="*/ 40801 w 1727977"/>
              <a:gd name="connsiteY17" fmla="*/ 1299935 h 1620000"/>
              <a:gd name="connsiteX18" fmla="*/ 1318 w 1727977"/>
              <a:gd name="connsiteY18" fmla="*/ 966915 h 1620000"/>
              <a:gd name="connsiteX19" fmla="*/ 0 w 1727977"/>
              <a:gd name="connsiteY19" fmla="*/ 87764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727977" h="1620000">
                <a:moveTo>
                  <a:pt x="43" y="0"/>
                </a:moveTo>
                <a:lnTo>
                  <a:pt x="17362" y="0"/>
                </a:lnTo>
                <a:lnTo>
                  <a:pt x="17344" y="63256"/>
                </a:lnTo>
                <a:cubicBezTo>
                  <a:pt x="17340" y="346464"/>
                  <a:pt x="17996" y="719627"/>
                  <a:pt x="18609" y="966915"/>
                </a:cubicBezTo>
                <a:cubicBezTo>
                  <a:pt x="18609" y="1198776"/>
                  <a:pt x="56186" y="1291902"/>
                  <a:pt x="56594" y="1292856"/>
                </a:cubicBezTo>
                <a:cubicBezTo>
                  <a:pt x="136649" y="1463313"/>
                  <a:pt x="258093" y="1494219"/>
                  <a:pt x="330525" y="1512600"/>
                </a:cubicBezTo>
                <a:lnTo>
                  <a:pt x="341554" y="1515459"/>
                </a:lnTo>
                <a:cubicBezTo>
                  <a:pt x="400369" y="1530708"/>
                  <a:pt x="782675" y="1562430"/>
                  <a:pt x="806502" y="1560116"/>
                </a:cubicBezTo>
                <a:cubicBezTo>
                  <a:pt x="807726" y="1559980"/>
                  <a:pt x="808816" y="1560116"/>
                  <a:pt x="810041" y="1560116"/>
                </a:cubicBezTo>
                <a:lnTo>
                  <a:pt x="1727977" y="1602613"/>
                </a:lnTo>
                <a:lnTo>
                  <a:pt x="1727977" y="1610746"/>
                </a:lnTo>
                <a:lnTo>
                  <a:pt x="1727977" y="1620000"/>
                </a:lnTo>
                <a:lnTo>
                  <a:pt x="1709977" y="1620000"/>
                </a:lnTo>
                <a:lnTo>
                  <a:pt x="1709977" y="1619168"/>
                </a:lnTo>
                <a:lnTo>
                  <a:pt x="809224" y="1577542"/>
                </a:lnTo>
                <a:cubicBezTo>
                  <a:pt x="779679" y="1580401"/>
                  <a:pt x="397101" y="1547862"/>
                  <a:pt x="337195" y="1532341"/>
                </a:cubicBezTo>
                <a:lnTo>
                  <a:pt x="326305" y="1529482"/>
                </a:lnTo>
                <a:cubicBezTo>
                  <a:pt x="250878" y="1510285"/>
                  <a:pt x="124668" y="1478154"/>
                  <a:pt x="40801" y="1299935"/>
                </a:cubicBezTo>
                <a:cubicBezTo>
                  <a:pt x="39031" y="1295715"/>
                  <a:pt x="1318" y="1203133"/>
                  <a:pt x="1318" y="966915"/>
                </a:cubicBezTo>
                <a:cubicBezTo>
                  <a:pt x="382" y="560256"/>
                  <a:pt x="-9" y="280425"/>
                  <a:pt x="0" y="87764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 anchor="ctr" anchorCtr="0">
            <a:noAutofit/>
          </a:bodyPr>
          <a:lstStyle>
            <a:lvl1pPr algn="ctr"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42" name="Espace réservé du texte 41">
            <a:extLst>
              <a:ext uri="{FF2B5EF4-FFF2-40B4-BE49-F238E27FC236}">
                <a16:creationId xmlns:a16="http://schemas.microsoft.com/office/drawing/2014/main" id="{B77EEED9-3954-1F6A-E89F-D9625443C296}"/>
              </a:ext>
            </a:extLst>
          </p:cNvPr>
          <p:cNvSpPr>
            <a:spLocks noGrp="1" noChangeAspect="1"/>
          </p:cNvSpPr>
          <p:nvPr>
            <p:ph type="body" sz="quarter" idx="52" hasCustomPrompt="1"/>
          </p:nvPr>
        </p:nvSpPr>
        <p:spPr bwMode="gray">
          <a:xfrm>
            <a:off x="9500164" y="4042427"/>
            <a:ext cx="1727977" cy="1620000"/>
          </a:xfrm>
          <a:custGeom>
            <a:avLst/>
            <a:gdLst>
              <a:gd name="connsiteX0" fmla="*/ 43 w 1727977"/>
              <a:gd name="connsiteY0" fmla="*/ 0 h 1620000"/>
              <a:gd name="connsiteX1" fmla="*/ 17362 w 1727977"/>
              <a:gd name="connsiteY1" fmla="*/ 0 h 1620000"/>
              <a:gd name="connsiteX2" fmla="*/ 17344 w 1727977"/>
              <a:gd name="connsiteY2" fmla="*/ 63256 h 1620000"/>
              <a:gd name="connsiteX3" fmla="*/ 18609 w 1727977"/>
              <a:gd name="connsiteY3" fmla="*/ 966915 h 1620000"/>
              <a:gd name="connsiteX4" fmla="*/ 56594 w 1727977"/>
              <a:gd name="connsiteY4" fmla="*/ 1292856 h 1620000"/>
              <a:gd name="connsiteX5" fmla="*/ 330525 w 1727977"/>
              <a:gd name="connsiteY5" fmla="*/ 1512600 h 1620000"/>
              <a:gd name="connsiteX6" fmla="*/ 341554 w 1727977"/>
              <a:gd name="connsiteY6" fmla="*/ 1515459 h 1620000"/>
              <a:gd name="connsiteX7" fmla="*/ 806502 w 1727977"/>
              <a:gd name="connsiteY7" fmla="*/ 1560116 h 1620000"/>
              <a:gd name="connsiteX8" fmla="*/ 810041 w 1727977"/>
              <a:gd name="connsiteY8" fmla="*/ 1560116 h 1620000"/>
              <a:gd name="connsiteX9" fmla="*/ 1727977 w 1727977"/>
              <a:gd name="connsiteY9" fmla="*/ 1602613 h 1620000"/>
              <a:gd name="connsiteX10" fmla="*/ 1727977 w 1727977"/>
              <a:gd name="connsiteY10" fmla="*/ 1610746 h 1620000"/>
              <a:gd name="connsiteX11" fmla="*/ 1727977 w 1727977"/>
              <a:gd name="connsiteY11" fmla="*/ 1620000 h 1620000"/>
              <a:gd name="connsiteX12" fmla="*/ 1709977 w 1727977"/>
              <a:gd name="connsiteY12" fmla="*/ 1620000 h 1620000"/>
              <a:gd name="connsiteX13" fmla="*/ 1709977 w 1727977"/>
              <a:gd name="connsiteY13" fmla="*/ 1619168 h 1620000"/>
              <a:gd name="connsiteX14" fmla="*/ 809224 w 1727977"/>
              <a:gd name="connsiteY14" fmla="*/ 1577542 h 1620000"/>
              <a:gd name="connsiteX15" fmla="*/ 337195 w 1727977"/>
              <a:gd name="connsiteY15" fmla="*/ 1532341 h 1620000"/>
              <a:gd name="connsiteX16" fmla="*/ 326305 w 1727977"/>
              <a:gd name="connsiteY16" fmla="*/ 1529482 h 1620000"/>
              <a:gd name="connsiteX17" fmla="*/ 40801 w 1727977"/>
              <a:gd name="connsiteY17" fmla="*/ 1299935 h 1620000"/>
              <a:gd name="connsiteX18" fmla="*/ 1318 w 1727977"/>
              <a:gd name="connsiteY18" fmla="*/ 966915 h 1620000"/>
              <a:gd name="connsiteX19" fmla="*/ 0 w 1727977"/>
              <a:gd name="connsiteY19" fmla="*/ 87764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727977" h="1620000">
                <a:moveTo>
                  <a:pt x="43" y="0"/>
                </a:moveTo>
                <a:lnTo>
                  <a:pt x="17362" y="0"/>
                </a:lnTo>
                <a:lnTo>
                  <a:pt x="17344" y="63256"/>
                </a:lnTo>
                <a:cubicBezTo>
                  <a:pt x="17340" y="346464"/>
                  <a:pt x="17996" y="719627"/>
                  <a:pt x="18609" y="966915"/>
                </a:cubicBezTo>
                <a:cubicBezTo>
                  <a:pt x="18609" y="1198776"/>
                  <a:pt x="56186" y="1291902"/>
                  <a:pt x="56594" y="1292856"/>
                </a:cubicBezTo>
                <a:cubicBezTo>
                  <a:pt x="136649" y="1463313"/>
                  <a:pt x="258093" y="1494219"/>
                  <a:pt x="330525" y="1512600"/>
                </a:cubicBezTo>
                <a:lnTo>
                  <a:pt x="341554" y="1515459"/>
                </a:lnTo>
                <a:cubicBezTo>
                  <a:pt x="400369" y="1530708"/>
                  <a:pt x="782675" y="1562430"/>
                  <a:pt x="806502" y="1560116"/>
                </a:cubicBezTo>
                <a:cubicBezTo>
                  <a:pt x="807726" y="1559980"/>
                  <a:pt x="808816" y="1560116"/>
                  <a:pt x="810041" y="1560116"/>
                </a:cubicBezTo>
                <a:lnTo>
                  <a:pt x="1727977" y="1602613"/>
                </a:lnTo>
                <a:lnTo>
                  <a:pt x="1727977" y="1610746"/>
                </a:lnTo>
                <a:lnTo>
                  <a:pt x="1727977" y="1620000"/>
                </a:lnTo>
                <a:lnTo>
                  <a:pt x="1709977" y="1620000"/>
                </a:lnTo>
                <a:lnTo>
                  <a:pt x="1709977" y="1619168"/>
                </a:lnTo>
                <a:lnTo>
                  <a:pt x="809224" y="1577542"/>
                </a:lnTo>
                <a:cubicBezTo>
                  <a:pt x="779679" y="1580401"/>
                  <a:pt x="397101" y="1547862"/>
                  <a:pt x="337195" y="1532341"/>
                </a:cubicBezTo>
                <a:lnTo>
                  <a:pt x="326305" y="1529482"/>
                </a:lnTo>
                <a:cubicBezTo>
                  <a:pt x="250878" y="1510285"/>
                  <a:pt x="124668" y="1478154"/>
                  <a:pt x="40801" y="1299935"/>
                </a:cubicBezTo>
                <a:cubicBezTo>
                  <a:pt x="39031" y="1295715"/>
                  <a:pt x="1318" y="1203133"/>
                  <a:pt x="1318" y="966915"/>
                </a:cubicBezTo>
                <a:cubicBezTo>
                  <a:pt x="382" y="560256"/>
                  <a:pt x="-9" y="280425"/>
                  <a:pt x="0" y="87764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 anchor="ctr" anchorCtr="0">
            <a:noAutofit/>
          </a:bodyPr>
          <a:lstStyle>
            <a:lvl1pPr algn="ctr">
              <a:defRPr sz="10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 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8F484F89-6F03-949A-199C-FB4086EE8E0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1255160" y="1656566"/>
            <a:ext cx="1892664" cy="418468"/>
          </a:xfrm>
        </p:spPr>
        <p:txBody>
          <a:bodyPr anchor="b" anchorCtr="0"/>
          <a:lstStyle>
            <a:lvl1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2600" b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2pPr>
            <a:lvl3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3pPr>
            <a:lvl4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4pPr>
            <a:lvl5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5pPr>
            <a:lvl6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6pPr>
            <a:lvl7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7pPr>
            <a:lvl8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8pPr>
            <a:lvl9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01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03ADA0E-FEB6-157D-0EC1-EB341A512152}"/>
              </a:ext>
            </a:extLst>
          </p:cNvPr>
          <p:cNvSpPr>
            <a:spLocks noGrp="1"/>
          </p:cNvSpPr>
          <p:nvPr>
            <p:ph type="dt" sz="half" idx="28"/>
          </p:nvPr>
        </p:nvSpPr>
        <p:spPr bwMode="gray"/>
        <p:txBody>
          <a:bodyPr/>
          <a:lstStyle/>
          <a:p>
            <a:r>
              <a:rPr lang="en-GB"/>
              <a:t>Date</a:t>
            </a:r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5B4BE138-8E21-51B8-34E2-A151EEB6D71D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 bwMode="gray"/>
        <p:txBody>
          <a:bodyPr/>
          <a:lstStyle/>
          <a:p>
            <a:pPr algn="l"/>
            <a:r>
              <a:rPr lang="en-GB"/>
              <a:t>Title presentation - Month 00, 2024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1EAC8E1C-0BD5-0D45-6E12-3E8B09DEF98C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 bwMode="gray"/>
        <p:txBody>
          <a:bodyPr/>
          <a:lstStyle/>
          <a:p>
            <a:pPr algn="l"/>
            <a:r>
              <a:rPr lang="en-GB"/>
              <a:t>P.</a:t>
            </a:r>
            <a:fld id="{733122C9-A0B9-462F-8757-0847AD287B63}" type="slidenum">
              <a:rPr lang="en-GB" smtClean="0"/>
              <a:pPr algn="l"/>
              <a:t>‹#›</a:t>
            </a:fld>
            <a:endParaRPr lang="en-GB"/>
          </a:p>
        </p:txBody>
      </p:sp>
      <p:sp>
        <p:nvSpPr>
          <p:cNvPr id="9" name="Titre 8">
            <a:extLst>
              <a:ext uri="{FF2B5EF4-FFF2-40B4-BE49-F238E27FC236}">
                <a16:creationId xmlns:a16="http://schemas.microsoft.com/office/drawing/2014/main" id="{1296F537-1D34-162A-3E6E-04711224FE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918000" y="0"/>
            <a:ext cx="10357200" cy="884850"/>
          </a:xfrm>
        </p:spPr>
        <p:txBody>
          <a:bodyPr/>
          <a:lstStyle>
            <a:lvl1pPr>
              <a:defRPr sz="3700"/>
            </a:lvl1pPr>
          </a:lstStyle>
          <a:p>
            <a:r>
              <a:rPr lang="en-GB"/>
              <a:t>Agenda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B2D21F08-1C5F-4579-464B-686EED76581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 bwMode="gray">
          <a:xfrm>
            <a:off x="1255160" y="2078009"/>
            <a:ext cx="1892664" cy="1612950"/>
          </a:xfrm>
        </p:spPr>
        <p:txBody>
          <a:bodyPr anchor="t" anchorCtr="0"/>
          <a:lstStyle>
            <a:lvl1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2pPr>
            <a:lvl3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3pPr>
            <a:lvl4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4pPr>
            <a:lvl5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5pPr>
            <a:lvl6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6pPr>
            <a:lvl7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7pPr>
            <a:lvl8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8pPr>
            <a:lvl9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Title </a:t>
            </a:r>
            <a:br>
              <a:rPr lang="en-GB" noProof="0"/>
            </a:br>
            <a:r>
              <a:rPr lang="en-GB" noProof="0"/>
              <a:t>first </a:t>
            </a:r>
            <a:br>
              <a:rPr lang="en-GB" noProof="0"/>
            </a:br>
            <a:r>
              <a:rPr lang="en-GB" noProof="0"/>
              <a:t>chapter</a:t>
            </a:r>
          </a:p>
        </p:txBody>
      </p:sp>
      <p:sp>
        <p:nvSpPr>
          <p:cNvPr id="3" name="Espace réservé du texte 11">
            <a:extLst>
              <a:ext uri="{FF2B5EF4-FFF2-40B4-BE49-F238E27FC236}">
                <a16:creationId xmlns:a16="http://schemas.microsoft.com/office/drawing/2014/main" id="{B80DC618-ACF4-97DD-6EFE-DF1035E6063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 bwMode="gray">
          <a:xfrm>
            <a:off x="4122095" y="1656566"/>
            <a:ext cx="1892664" cy="418468"/>
          </a:xfrm>
        </p:spPr>
        <p:txBody>
          <a:bodyPr anchor="b" anchorCtr="0"/>
          <a:lstStyle>
            <a:lvl1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2600" b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2pPr>
            <a:lvl3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3pPr>
            <a:lvl4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4pPr>
            <a:lvl5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5pPr>
            <a:lvl6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6pPr>
            <a:lvl7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7pPr>
            <a:lvl8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8pPr>
            <a:lvl9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02</a:t>
            </a:r>
          </a:p>
        </p:txBody>
      </p:sp>
      <p:sp>
        <p:nvSpPr>
          <p:cNvPr id="6" name="Espace réservé du texte 11">
            <a:extLst>
              <a:ext uri="{FF2B5EF4-FFF2-40B4-BE49-F238E27FC236}">
                <a16:creationId xmlns:a16="http://schemas.microsoft.com/office/drawing/2014/main" id="{4A11EBFE-C770-3986-9B1B-1D4A905F626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 bwMode="gray">
          <a:xfrm>
            <a:off x="4122095" y="2078009"/>
            <a:ext cx="1892664" cy="1612950"/>
          </a:xfrm>
        </p:spPr>
        <p:txBody>
          <a:bodyPr anchor="t" anchorCtr="0"/>
          <a:lstStyle>
            <a:lvl1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2pPr>
            <a:lvl3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3pPr>
            <a:lvl4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4pPr>
            <a:lvl5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5pPr>
            <a:lvl6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6pPr>
            <a:lvl7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7pPr>
            <a:lvl8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8pPr>
            <a:lvl9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Title </a:t>
            </a:r>
            <a:br>
              <a:rPr lang="en-GB" noProof="0"/>
            </a:br>
            <a:r>
              <a:rPr lang="en-GB" noProof="0"/>
              <a:t>second </a:t>
            </a:r>
            <a:br>
              <a:rPr lang="en-GB" noProof="0"/>
            </a:br>
            <a:r>
              <a:rPr lang="en-GB" noProof="0"/>
              <a:t>chapter</a:t>
            </a:r>
          </a:p>
        </p:txBody>
      </p:sp>
      <p:sp>
        <p:nvSpPr>
          <p:cNvPr id="10" name="Espace réservé du texte 11">
            <a:extLst>
              <a:ext uri="{FF2B5EF4-FFF2-40B4-BE49-F238E27FC236}">
                <a16:creationId xmlns:a16="http://schemas.microsoft.com/office/drawing/2014/main" id="{E054B2D1-F864-76AF-7A97-3CF261E484E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 bwMode="gray">
          <a:xfrm>
            <a:off x="6989030" y="1656566"/>
            <a:ext cx="1892664" cy="418468"/>
          </a:xfrm>
        </p:spPr>
        <p:txBody>
          <a:bodyPr anchor="b" anchorCtr="0"/>
          <a:lstStyle>
            <a:lvl1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2600" b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2pPr>
            <a:lvl3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3pPr>
            <a:lvl4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4pPr>
            <a:lvl5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5pPr>
            <a:lvl6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6pPr>
            <a:lvl7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7pPr>
            <a:lvl8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8pPr>
            <a:lvl9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03</a:t>
            </a:r>
          </a:p>
        </p:txBody>
      </p:sp>
      <p:sp>
        <p:nvSpPr>
          <p:cNvPr id="14" name="Espace réservé du texte 11">
            <a:extLst>
              <a:ext uri="{FF2B5EF4-FFF2-40B4-BE49-F238E27FC236}">
                <a16:creationId xmlns:a16="http://schemas.microsoft.com/office/drawing/2014/main" id="{5C8F7CDC-3C67-F368-ED85-4CB96FAF491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 bwMode="gray">
          <a:xfrm>
            <a:off x="6989030" y="2078009"/>
            <a:ext cx="1892664" cy="1612950"/>
          </a:xfrm>
        </p:spPr>
        <p:txBody>
          <a:bodyPr anchor="t" anchorCtr="0"/>
          <a:lstStyle>
            <a:lvl1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2pPr>
            <a:lvl3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3pPr>
            <a:lvl4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4pPr>
            <a:lvl5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5pPr>
            <a:lvl6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6pPr>
            <a:lvl7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7pPr>
            <a:lvl8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8pPr>
            <a:lvl9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Title </a:t>
            </a:r>
            <a:br>
              <a:rPr lang="en-GB" noProof="0"/>
            </a:br>
            <a:r>
              <a:rPr lang="en-GB" noProof="0"/>
              <a:t>third </a:t>
            </a:r>
            <a:br>
              <a:rPr lang="en-GB" noProof="0"/>
            </a:br>
            <a:r>
              <a:rPr lang="en-GB" noProof="0"/>
              <a:t>chapter</a:t>
            </a:r>
          </a:p>
        </p:txBody>
      </p:sp>
      <p:sp>
        <p:nvSpPr>
          <p:cNvPr id="21" name="Espace réservé du texte 11">
            <a:extLst>
              <a:ext uri="{FF2B5EF4-FFF2-40B4-BE49-F238E27FC236}">
                <a16:creationId xmlns:a16="http://schemas.microsoft.com/office/drawing/2014/main" id="{3B3DC1E3-68A6-6DC4-8950-29BC2810583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9855964" y="1656566"/>
            <a:ext cx="1892664" cy="418468"/>
          </a:xfrm>
        </p:spPr>
        <p:txBody>
          <a:bodyPr anchor="b" anchorCtr="0"/>
          <a:lstStyle>
            <a:lvl1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2600" b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2pPr>
            <a:lvl3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3pPr>
            <a:lvl4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4pPr>
            <a:lvl5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5pPr>
            <a:lvl6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6pPr>
            <a:lvl7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7pPr>
            <a:lvl8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8pPr>
            <a:lvl9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04</a:t>
            </a:r>
          </a:p>
        </p:txBody>
      </p:sp>
      <p:sp>
        <p:nvSpPr>
          <p:cNvPr id="24" name="Espace réservé du texte 11">
            <a:extLst>
              <a:ext uri="{FF2B5EF4-FFF2-40B4-BE49-F238E27FC236}">
                <a16:creationId xmlns:a16="http://schemas.microsoft.com/office/drawing/2014/main" id="{766F7A77-AE57-C951-952D-9009741CCFA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 bwMode="gray">
          <a:xfrm>
            <a:off x="9855964" y="2078009"/>
            <a:ext cx="1892664" cy="1612950"/>
          </a:xfrm>
        </p:spPr>
        <p:txBody>
          <a:bodyPr anchor="t" anchorCtr="0"/>
          <a:lstStyle>
            <a:lvl1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2pPr>
            <a:lvl3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3pPr>
            <a:lvl4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4pPr>
            <a:lvl5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5pPr>
            <a:lvl6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6pPr>
            <a:lvl7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7pPr>
            <a:lvl8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8pPr>
            <a:lvl9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Title </a:t>
            </a:r>
            <a:br>
              <a:rPr lang="en-GB" noProof="0"/>
            </a:br>
            <a:r>
              <a:rPr lang="en-GB" noProof="0"/>
              <a:t>fourth </a:t>
            </a:r>
            <a:br>
              <a:rPr lang="en-GB" noProof="0"/>
            </a:br>
            <a:r>
              <a:rPr lang="en-GB" noProof="0"/>
              <a:t>chapter</a:t>
            </a:r>
          </a:p>
        </p:txBody>
      </p:sp>
      <p:sp>
        <p:nvSpPr>
          <p:cNvPr id="25" name="Espace réservé du texte 11">
            <a:extLst>
              <a:ext uri="{FF2B5EF4-FFF2-40B4-BE49-F238E27FC236}">
                <a16:creationId xmlns:a16="http://schemas.microsoft.com/office/drawing/2014/main" id="{F451977E-7827-0FA1-C4CC-9424F05437EC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 bwMode="gray">
          <a:xfrm>
            <a:off x="1255160" y="3950891"/>
            <a:ext cx="1892664" cy="418468"/>
          </a:xfrm>
        </p:spPr>
        <p:txBody>
          <a:bodyPr anchor="b" anchorCtr="0"/>
          <a:lstStyle>
            <a:lvl1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2600" b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2pPr>
            <a:lvl3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3pPr>
            <a:lvl4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4pPr>
            <a:lvl5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5pPr>
            <a:lvl6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6pPr>
            <a:lvl7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7pPr>
            <a:lvl8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8pPr>
            <a:lvl9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05</a:t>
            </a:r>
          </a:p>
        </p:txBody>
      </p:sp>
      <p:sp>
        <p:nvSpPr>
          <p:cNvPr id="27" name="Espace réservé du texte 11">
            <a:extLst>
              <a:ext uri="{FF2B5EF4-FFF2-40B4-BE49-F238E27FC236}">
                <a16:creationId xmlns:a16="http://schemas.microsoft.com/office/drawing/2014/main" id="{78BE38C1-1B46-B940-1E30-06CEC09297E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 bwMode="gray">
          <a:xfrm>
            <a:off x="1255160" y="4372334"/>
            <a:ext cx="1892664" cy="1612950"/>
          </a:xfrm>
        </p:spPr>
        <p:txBody>
          <a:bodyPr anchor="t" anchorCtr="0"/>
          <a:lstStyle>
            <a:lvl1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2pPr>
            <a:lvl3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3pPr>
            <a:lvl4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4pPr>
            <a:lvl5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5pPr>
            <a:lvl6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6pPr>
            <a:lvl7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7pPr>
            <a:lvl8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8pPr>
            <a:lvl9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Title </a:t>
            </a:r>
            <a:br>
              <a:rPr lang="en-GB" noProof="0"/>
            </a:br>
            <a:r>
              <a:rPr lang="en-GB" noProof="0"/>
              <a:t>fifth </a:t>
            </a:r>
            <a:br>
              <a:rPr lang="en-GB" noProof="0"/>
            </a:br>
            <a:r>
              <a:rPr lang="en-GB" noProof="0"/>
              <a:t>chapter</a:t>
            </a:r>
          </a:p>
        </p:txBody>
      </p:sp>
      <p:sp>
        <p:nvSpPr>
          <p:cNvPr id="28" name="Espace réservé du texte 11">
            <a:extLst>
              <a:ext uri="{FF2B5EF4-FFF2-40B4-BE49-F238E27FC236}">
                <a16:creationId xmlns:a16="http://schemas.microsoft.com/office/drawing/2014/main" id="{D6B14791-C087-B8A8-2D26-08ADD97077D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 bwMode="gray">
          <a:xfrm>
            <a:off x="4122095" y="3950891"/>
            <a:ext cx="1892664" cy="418468"/>
          </a:xfrm>
        </p:spPr>
        <p:txBody>
          <a:bodyPr anchor="b" anchorCtr="0"/>
          <a:lstStyle>
            <a:lvl1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2600" b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2pPr>
            <a:lvl3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3pPr>
            <a:lvl4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4pPr>
            <a:lvl5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5pPr>
            <a:lvl6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6pPr>
            <a:lvl7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7pPr>
            <a:lvl8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8pPr>
            <a:lvl9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06</a:t>
            </a:r>
          </a:p>
        </p:txBody>
      </p:sp>
      <p:sp>
        <p:nvSpPr>
          <p:cNvPr id="30" name="Espace réservé du texte 11">
            <a:extLst>
              <a:ext uri="{FF2B5EF4-FFF2-40B4-BE49-F238E27FC236}">
                <a16:creationId xmlns:a16="http://schemas.microsoft.com/office/drawing/2014/main" id="{AB4D9EB2-8B35-9ED4-E529-C86C2D18B378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 bwMode="gray">
          <a:xfrm>
            <a:off x="4122095" y="4372334"/>
            <a:ext cx="1892664" cy="1612950"/>
          </a:xfrm>
        </p:spPr>
        <p:txBody>
          <a:bodyPr anchor="t" anchorCtr="0"/>
          <a:lstStyle>
            <a:lvl1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2pPr>
            <a:lvl3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3pPr>
            <a:lvl4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4pPr>
            <a:lvl5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5pPr>
            <a:lvl6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6pPr>
            <a:lvl7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7pPr>
            <a:lvl8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8pPr>
            <a:lvl9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Title </a:t>
            </a:r>
            <a:br>
              <a:rPr lang="en-GB" noProof="0"/>
            </a:br>
            <a:r>
              <a:rPr lang="en-GB" noProof="0"/>
              <a:t>sixth </a:t>
            </a:r>
            <a:br>
              <a:rPr lang="en-GB" noProof="0"/>
            </a:br>
            <a:r>
              <a:rPr lang="en-GB" noProof="0"/>
              <a:t>chapter</a:t>
            </a:r>
          </a:p>
        </p:txBody>
      </p:sp>
      <p:sp>
        <p:nvSpPr>
          <p:cNvPr id="31" name="Espace réservé du texte 11">
            <a:extLst>
              <a:ext uri="{FF2B5EF4-FFF2-40B4-BE49-F238E27FC236}">
                <a16:creationId xmlns:a16="http://schemas.microsoft.com/office/drawing/2014/main" id="{3EB179D8-61AA-5615-8788-8217DA1A185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 bwMode="gray">
          <a:xfrm>
            <a:off x="6989030" y="3950891"/>
            <a:ext cx="1892664" cy="418468"/>
          </a:xfrm>
        </p:spPr>
        <p:txBody>
          <a:bodyPr anchor="b" anchorCtr="0"/>
          <a:lstStyle>
            <a:lvl1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2600" b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2pPr>
            <a:lvl3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3pPr>
            <a:lvl4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4pPr>
            <a:lvl5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5pPr>
            <a:lvl6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6pPr>
            <a:lvl7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7pPr>
            <a:lvl8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8pPr>
            <a:lvl9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07</a:t>
            </a:r>
          </a:p>
        </p:txBody>
      </p:sp>
      <p:sp>
        <p:nvSpPr>
          <p:cNvPr id="35" name="Espace réservé du texte 11">
            <a:extLst>
              <a:ext uri="{FF2B5EF4-FFF2-40B4-BE49-F238E27FC236}">
                <a16:creationId xmlns:a16="http://schemas.microsoft.com/office/drawing/2014/main" id="{DA2D35E5-ADD6-B7CE-7465-D0F395152DF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 bwMode="gray">
          <a:xfrm>
            <a:off x="6989030" y="4372334"/>
            <a:ext cx="1892664" cy="1612950"/>
          </a:xfrm>
        </p:spPr>
        <p:txBody>
          <a:bodyPr anchor="t" anchorCtr="0"/>
          <a:lstStyle>
            <a:lvl1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2pPr>
            <a:lvl3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3pPr>
            <a:lvl4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4pPr>
            <a:lvl5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5pPr>
            <a:lvl6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6pPr>
            <a:lvl7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7pPr>
            <a:lvl8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8pPr>
            <a:lvl9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Title </a:t>
            </a:r>
            <a:br>
              <a:rPr lang="en-GB" noProof="0"/>
            </a:br>
            <a:r>
              <a:rPr lang="en-GB" noProof="0"/>
              <a:t>seventh </a:t>
            </a:r>
            <a:br>
              <a:rPr lang="en-GB" noProof="0"/>
            </a:br>
            <a:r>
              <a:rPr lang="en-GB" noProof="0"/>
              <a:t>chapter</a:t>
            </a:r>
          </a:p>
        </p:txBody>
      </p:sp>
      <p:sp>
        <p:nvSpPr>
          <p:cNvPr id="36" name="Espace réservé du texte 11">
            <a:extLst>
              <a:ext uri="{FF2B5EF4-FFF2-40B4-BE49-F238E27FC236}">
                <a16:creationId xmlns:a16="http://schemas.microsoft.com/office/drawing/2014/main" id="{F038DB9D-BBC2-1F72-3207-623B049A780F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 bwMode="gray">
          <a:xfrm>
            <a:off x="9855964" y="3950891"/>
            <a:ext cx="1892664" cy="418468"/>
          </a:xfrm>
        </p:spPr>
        <p:txBody>
          <a:bodyPr anchor="b" anchorCtr="0"/>
          <a:lstStyle>
            <a:lvl1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2600" b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2pPr>
            <a:lvl3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3pPr>
            <a:lvl4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4pPr>
            <a:lvl5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5pPr>
            <a:lvl6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6pPr>
            <a:lvl7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7pPr>
            <a:lvl8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8pPr>
            <a:lvl9pPr marL="0" indent="0" algn="l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08</a:t>
            </a:r>
          </a:p>
        </p:txBody>
      </p:sp>
      <p:sp>
        <p:nvSpPr>
          <p:cNvPr id="39" name="Espace réservé du texte 11">
            <a:extLst>
              <a:ext uri="{FF2B5EF4-FFF2-40B4-BE49-F238E27FC236}">
                <a16:creationId xmlns:a16="http://schemas.microsoft.com/office/drawing/2014/main" id="{EBBAD79D-583A-5792-6742-F6FA59756F2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 bwMode="gray">
          <a:xfrm>
            <a:off x="9855964" y="4372334"/>
            <a:ext cx="1892664" cy="1612950"/>
          </a:xfrm>
        </p:spPr>
        <p:txBody>
          <a:bodyPr anchor="t" anchorCtr="0"/>
          <a:lstStyle>
            <a:lvl1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2pPr>
            <a:lvl3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3pPr>
            <a:lvl4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4pPr>
            <a:lvl5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5pPr>
            <a:lvl6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6pPr>
            <a:lvl7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7pPr>
            <a:lvl8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8pPr>
            <a:lvl9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Title </a:t>
            </a:r>
            <a:br>
              <a:rPr lang="en-GB" noProof="0"/>
            </a:br>
            <a:r>
              <a:rPr lang="en-GB" noProof="0"/>
              <a:t>eighth </a:t>
            </a:r>
            <a:br>
              <a:rPr lang="en-GB" noProof="0"/>
            </a:br>
            <a:r>
              <a:rPr lang="en-GB" noProof="0"/>
              <a:t>chapter</a:t>
            </a:r>
          </a:p>
        </p:txBody>
      </p:sp>
    </p:spTree>
    <p:extLst>
      <p:ext uri="{BB962C8B-B14F-4D97-AF65-F5344CB8AC3E}">
        <p14:creationId xmlns:p14="http://schemas.microsoft.com/office/powerpoint/2010/main" val="1367772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13B823B6-E517-9431-5C82-70D923C8592D}"/>
              </a:ext>
            </a:extLst>
          </p:cNvPr>
          <p:cNvSpPr/>
          <p:nvPr userDrawn="1"/>
        </p:nvSpPr>
        <p:spPr bwMode="gray">
          <a:xfrm>
            <a:off x="6312023" y="0"/>
            <a:ext cx="5879977" cy="5617992"/>
          </a:xfrm>
          <a:custGeom>
            <a:avLst/>
            <a:gdLst>
              <a:gd name="connsiteX0" fmla="*/ 1060 w 5879977"/>
              <a:gd name="connsiteY0" fmla="*/ 0 h 5617992"/>
              <a:gd name="connsiteX1" fmla="*/ 29381 w 5879977"/>
              <a:gd name="connsiteY1" fmla="*/ 0 h 5617992"/>
              <a:gd name="connsiteX2" fmla="*/ 28321 w 5879977"/>
              <a:gd name="connsiteY2" fmla="*/ 4073558 h 5617992"/>
              <a:gd name="connsiteX3" fmla="*/ 116332 w 5879977"/>
              <a:gd name="connsiteY3" fmla="*/ 4787933 h 5617992"/>
              <a:gd name="connsiteX4" fmla="*/ 756031 w 5879977"/>
              <a:gd name="connsiteY4" fmla="*/ 5301902 h 5617992"/>
              <a:gd name="connsiteX5" fmla="*/ 781558 w 5879977"/>
              <a:gd name="connsiteY5" fmla="*/ 5308379 h 5617992"/>
              <a:gd name="connsiteX6" fmla="*/ 1848612 w 5879977"/>
              <a:gd name="connsiteY6" fmla="*/ 5413154 h 5617992"/>
              <a:gd name="connsiteX7" fmla="*/ 1848231 w 5879977"/>
              <a:gd name="connsiteY7" fmla="*/ 5410995 h 5617992"/>
              <a:gd name="connsiteX8" fmla="*/ 3216529 w 5879977"/>
              <a:gd name="connsiteY8" fmla="*/ 5493799 h 5617992"/>
              <a:gd name="connsiteX9" fmla="*/ 5879977 w 5879977"/>
              <a:gd name="connsiteY9" fmla="*/ 5589652 h 5617992"/>
              <a:gd name="connsiteX10" fmla="*/ 5879977 w 5879977"/>
              <a:gd name="connsiteY10" fmla="*/ 5617992 h 5617992"/>
              <a:gd name="connsiteX11" fmla="*/ 3215259 w 5879977"/>
              <a:gd name="connsiteY11" fmla="*/ 5521866 h 5617992"/>
              <a:gd name="connsiteX12" fmla="*/ 1867154 w 5879977"/>
              <a:gd name="connsiteY12" fmla="*/ 5440332 h 5617992"/>
              <a:gd name="connsiteX13" fmla="*/ 1710944 w 5879977"/>
              <a:gd name="connsiteY13" fmla="*/ 5433474 h 5617992"/>
              <a:gd name="connsiteX14" fmla="*/ 1371473 w 5879977"/>
              <a:gd name="connsiteY14" fmla="*/ 5406042 h 5617992"/>
              <a:gd name="connsiteX15" fmla="*/ 774573 w 5879977"/>
              <a:gd name="connsiteY15" fmla="*/ 5335811 h 5617992"/>
              <a:gd name="connsiteX16" fmla="*/ 749173 w 5879977"/>
              <a:gd name="connsiteY16" fmla="*/ 5329334 h 5617992"/>
              <a:gd name="connsiteX17" fmla="*/ 91059 w 5879977"/>
              <a:gd name="connsiteY17" fmla="*/ 4800506 h 5617992"/>
              <a:gd name="connsiteX18" fmla="*/ 0 w 5879977"/>
              <a:gd name="connsiteY18" fmla="*/ 4073558 h 5617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879977" h="5617992">
                <a:moveTo>
                  <a:pt x="1060" y="0"/>
                </a:moveTo>
                <a:lnTo>
                  <a:pt x="29381" y="0"/>
                </a:lnTo>
                <a:lnTo>
                  <a:pt x="28321" y="4073558"/>
                </a:lnTo>
                <a:cubicBezTo>
                  <a:pt x="28321" y="4611403"/>
                  <a:pt x="115443" y="4786282"/>
                  <a:pt x="116332" y="4787933"/>
                </a:cubicBezTo>
                <a:cubicBezTo>
                  <a:pt x="303911" y="5187094"/>
                  <a:pt x="586994" y="5258976"/>
                  <a:pt x="756031" y="5301902"/>
                </a:cubicBezTo>
                <a:cubicBezTo>
                  <a:pt x="764794" y="5304061"/>
                  <a:pt x="773303" y="5306220"/>
                  <a:pt x="781558" y="5308379"/>
                </a:cubicBezTo>
                <a:cubicBezTo>
                  <a:pt x="909066" y="5341526"/>
                  <a:pt x="1727708" y="5411503"/>
                  <a:pt x="1848612" y="5413154"/>
                </a:cubicBezTo>
                <a:lnTo>
                  <a:pt x="1848231" y="5410995"/>
                </a:lnTo>
                <a:lnTo>
                  <a:pt x="3216529" y="5493799"/>
                </a:lnTo>
                <a:lnTo>
                  <a:pt x="5879977" y="5589652"/>
                </a:lnTo>
                <a:lnTo>
                  <a:pt x="5879977" y="5617992"/>
                </a:lnTo>
                <a:lnTo>
                  <a:pt x="3215259" y="5521866"/>
                </a:lnTo>
                <a:lnTo>
                  <a:pt x="1867154" y="5440332"/>
                </a:lnTo>
                <a:cubicBezTo>
                  <a:pt x="1854962" y="5442364"/>
                  <a:pt x="1821561" y="5441221"/>
                  <a:pt x="1710944" y="5433474"/>
                </a:cubicBezTo>
                <a:cubicBezTo>
                  <a:pt x="1616710" y="5426870"/>
                  <a:pt x="1492885" y="5416837"/>
                  <a:pt x="1371473" y="5406042"/>
                </a:cubicBezTo>
                <a:cubicBezTo>
                  <a:pt x="1254887" y="5395628"/>
                  <a:pt x="867283" y="5359814"/>
                  <a:pt x="774573" y="5335811"/>
                </a:cubicBezTo>
                <a:cubicBezTo>
                  <a:pt x="766445" y="5333652"/>
                  <a:pt x="757936" y="5331493"/>
                  <a:pt x="749173" y="5329334"/>
                </a:cubicBezTo>
                <a:cubicBezTo>
                  <a:pt x="575183" y="5285138"/>
                  <a:pt x="284099" y="5211224"/>
                  <a:pt x="91059" y="4800506"/>
                </a:cubicBezTo>
                <a:cubicBezTo>
                  <a:pt x="87503" y="4793902"/>
                  <a:pt x="0" y="4620547"/>
                  <a:pt x="0" y="4073558"/>
                </a:cubicBezTo>
                <a:close/>
              </a:path>
            </a:pathLst>
          </a:custGeom>
          <a:solidFill>
            <a:schemeClr val="tx2"/>
          </a:solidFill>
          <a:ln w="12700" cap="flat">
            <a:noFill/>
            <a:prstDash val="solid"/>
            <a:miter/>
          </a:ln>
          <a:effectLst/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6672064" y="1376772"/>
            <a:ext cx="4657115" cy="857120"/>
          </a:xfrm>
        </p:spPr>
        <p:txBody>
          <a:bodyPr anchor="b" anchorCtr="0"/>
          <a:lstStyle>
            <a:lvl1pPr algn="r">
              <a:lnSpc>
                <a:spcPct val="105000"/>
              </a:lnSpc>
              <a:defRPr sz="4800" b="0" cap="none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 noProof="0"/>
              <a:t>00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EFF88FA-713A-3919-8F98-F687402B7FB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6672064" y="2204864"/>
            <a:ext cx="4657115" cy="1692188"/>
          </a:xfrm>
        </p:spPr>
        <p:txBody>
          <a:bodyPr/>
          <a:lstStyle>
            <a:lvl1pPr marL="0" indent="0" algn="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None/>
              <a:defRPr sz="3600" b="0" cap="all" baseline="0">
                <a:solidFill>
                  <a:schemeClr val="tx2"/>
                </a:solidFill>
                <a:latin typeface="+mj-lt"/>
              </a:defRPr>
            </a:lvl1pPr>
            <a:lvl2pPr marL="0" indent="0" algn="r">
              <a:lnSpc>
                <a:spcPct val="90000"/>
              </a:lnSpc>
              <a:buFont typeface="Arial" panose="020B0604020202020204" pitchFamily="34" charset="0"/>
              <a:buNone/>
              <a:defRPr sz="3600" cap="all" baseline="0">
                <a:solidFill>
                  <a:schemeClr val="tx2"/>
                </a:solidFill>
                <a:latin typeface="+mj-lt"/>
              </a:defRPr>
            </a:lvl2pPr>
            <a:lvl3pPr marL="0" indent="0" algn="r">
              <a:lnSpc>
                <a:spcPct val="90000"/>
              </a:lnSpc>
              <a:buNone/>
              <a:defRPr sz="3600" cap="all" baseline="0">
                <a:solidFill>
                  <a:schemeClr val="tx2"/>
                </a:solidFill>
                <a:latin typeface="+mj-lt"/>
              </a:defRPr>
            </a:lvl3pPr>
            <a:lvl4pPr marL="0" indent="0" algn="r">
              <a:lnSpc>
                <a:spcPct val="90000"/>
              </a:lnSpc>
              <a:buNone/>
              <a:defRPr sz="3600" cap="all" baseline="0">
                <a:solidFill>
                  <a:schemeClr val="tx2"/>
                </a:solidFill>
                <a:latin typeface="+mj-lt"/>
              </a:defRPr>
            </a:lvl4pPr>
            <a:lvl5pPr marL="0" indent="0" algn="r">
              <a:lnSpc>
                <a:spcPct val="90000"/>
              </a:lnSpc>
              <a:buNone/>
              <a:defRPr sz="3600" cap="all" baseline="0">
                <a:solidFill>
                  <a:schemeClr val="tx2"/>
                </a:solidFill>
                <a:latin typeface="+mj-lt"/>
              </a:defRPr>
            </a:lvl5pPr>
            <a:lvl6pPr marL="0" indent="0" algn="r">
              <a:lnSpc>
                <a:spcPct val="90000"/>
              </a:lnSpc>
              <a:buNone/>
              <a:defRPr sz="3600" cap="all" baseline="0">
                <a:solidFill>
                  <a:schemeClr val="tx2"/>
                </a:solidFill>
                <a:latin typeface="+mj-lt"/>
              </a:defRPr>
            </a:lvl6pPr>
            <a:lvl7pPr marL="0" indent="0" algn="r">
              <a:lnSpc>
                <a:spcPct val="90000"/>
              </a:lnSpc>
              <a:buNone/>
              <a:defRPr sz="3600" cap="all" baseline="0">
                <a:solidFill>
                  <a:schemeClr val="tx2"/>
                </a:solidFill>
                <a:latin typeface="+mj-lt"/>
              </a:defRPr>
            </a:lvl7pPr>
            <a:lvl8pPr marL="0" indent="0" algn="r">
              <a:lnSpc>
                <a:spcPct val="90000"/>
              </a:lnSpc>
              <a:buNone/>
              <a:defRPr sz="3600" cap="all" baseline="0">
                <a:solidFill>
                  <a:schemeClr val="tx2"/>
                </a:solidFill>
                <a:latin typeface="+mj-lt"/>
              </a:defRPr>
            </a:lvl8pPr>
            <a:lvl9pPr marL="0" indent="0" algn="r">
              <a:lnSpc>
                <a:spcPct val="90000"/>
              </a:lnSpc>
              <a:buNone/>
              <a:defRPr sz="3600" cap="all" baseline="0">
                <a:solidFill>
                  <a:schemeClr val="tx2"/>
                </a:solidFill>
                <a:latin typeface="+mj-lt"/>
              </a:defRPr>
            </a:lvl9pPr>
          </a:lstStyle>
          <a:p>
            <a:pPr lvl="0"/>
            <a:r>
              <a:rPr lang="en-GB" noProof="0"/>
              <a:t>Chapter title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DC2E348-0DD9-3C07-6A04-78E018FC5E8B}"/>
              </a:ext>
            </a:extLst>
          </p:cNvPr>
          <p:cNvSpPr>
            <a:spLocks noGrp="1"/>
          </p:cNvSpPr>
          <p:nvPr>
            <p:ph type="dt" sz="half" idx="16"/>
          </p:nvPr>
        </p:nvSpPr>
        <p:spPr bwMode="gray"/>
        <p:txBody>
          <a:bodyPr/>
          <a:lstStyle/>
          <a:p>
            <a:r>
              <a:rPr lang="en-GB"/>
              <a:t>Date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2F8A306-8B2A-E2F9-32BE-C9456B569622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 bwMode="gray"/>
        <p:txBody>
          <a:bodyPr/>
          <a:lstStyle/>
          <a:p>
            <a:pPr algn="l"/>
            <a:r>
              <a:rPr lang="en-GB"/>
              <a:t>Title presentation - Month 00, 2024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9777BAB-C9BF-6FDE-9776-6C15E63C335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 bwMode="gray"/>
        <p:txBody>
          <a:bodyPr/>
          <a:lstStyle/>
          <a:p>
            <a:pPr algn="l"/>
            <a:r>
              <a:rPr lang="en-GB"/>
              <a:t>P.</a:t>
            </a:r>
            <a:fld id="{733122C9-A0B9-462F-8757-0847AD287B63}" type="slidenum">
              <a:rPr lang="en-GB" smtClean="0"/>
              <a:pPr algn="l"/>
              <a:t>‹#›</a:t>
            </a:fld>
            <a:endParaRPr lang="en-GB"/>
          </a:p>
        </p:txBody>
      </p:sp>
      <p:sp>
        <p:nvSpPr>
          <p:cNvPr id="13" name="Espace réservé du texte 13">
            <a:extLst>
              <a:ext uri="{FF2B5EF4-FFF2-40B4-BE49-F238E27FC236}">
                <a16:creationId xmlns:a16="http://schemas.microsoft.com/office/drawing/2014/main" id="{F20A1861-17EE-559E-C53F-8AFCA293253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6672064" y="4113076"/>
            <a:ext cx="4657115" cy="396044"/>
          </a:xfrm>
        </p:spPr>
        <p:txBody>
          <a:bodyPr/>
          <a:lstStyle>
            <a:lvl1pPr marL="0" indent="0" algn="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None/>
              <a:defRPr sz="2200" b="0" cap="none" baseline="0">
                <a:solidFill>
                  <a:schemeClr val="tx2"/>
                </a:solidFill>
                <a:latin typeface="+mj-lt"/>
              </a:defRPr>
            </a:lvl1pPr>
            <a:lvl2pPr marL="0" indent="0" algn="r">
              <a:lnSpc>
                <a:spcPct val="90000"/>
              </a:lnSpc>
              <a:buFont typeface="Arial" panose="020B0604020202020204" pitchFamily="34" charset="0"/>
              <a:buNone/>
              <a:defRPr sz="2200" cap="none" baseline="0">
                <a:solidFill>
                  <a:schemeClr val="tx2"/>
                </a:solidFill>
                <a:latin typeface="+mj-lt"/>
              </a:defRPr>
            </a:lvl2pPr>
            <a:lvl3pPr marL="0" indent="0" algn="r">
              <a:lnSpc>
                <a:spcPct val="90000"/>
              </a:lnSpc>
              <a:buNone/>
              <a:defRPr sz="2200" cap="none" baseline="0">
                <a:solidFill>
                  <a:schemeClr val="tx2"/>
                </a:solidFill>
                <a:latin typeface="+mj-lt"/>
              </a:defRPr>
            </a:lvl3pPr>
            <a:lvl4pPr marL="0" indent="0" algn="r">
              <a:lnSpc>
                <a:spcPct val="90000"/>
              </a:lnSpc>
              <a:buNone/>
              <a:defRPr sz="2200" cap="none" baseline="0">
                <a:solidFill>
                  <a:schemeClr val="tx2"/>
                </a:solidFill>
                <a:latin typeface="+mj-lt"/>
              </a:defRPr>
            </a:lvl4pPr>
            <a:lvl5pPr marL="0" indent="0" algn="r">
              <a:lnSpc>
                <a:spcPct val="90000"/>
              </a:lnSpc>
              <a:buNone/>
              <a:defRPr sz="2200" cap="none" baseline="0">
                <a:solidFill>
                  <a:schemeClr val="tx2"/>
                </a:solidFill>
                <a:latin typeface="+mj-lt"/>
              </a:defRPr>
            </a:lvl5pPr>
            <a:lvl6pPr marL="0" indent="0" algn="r">
              <a:lnSpc>
                <a:spcPct val="90000"/>
              </a:lnSpc>
              <a:buNone/>
              <a:defRPr sz="2200" cap="none" baseline="0">
                <a:solidFill>
                  <a:schemeClr val="tx2"/>
                </a:solidFill>
                <a:latin typeface="+mj-lt"/>
              </a:defRPr>
            </a:lvl6pPr>
            <a:lvl7pPr marL="0" indent="0" algn="r">
              <a:lnSpc>
                <a:spcPct val="90000"/>
              </a:lnSpc>
              <a:buNone/>
              <a:defRPr sz="2200" cap="none" baseline="0">
                <a:solidFill>
                  <a:schemeClr val="tx2"/>
                </a:solidFill>
                <a:latin typeface="+mj-lt"/>
              </a:defRPr>
            </a:lvl7pPr>
            <a:lvl8pPr marL="0" indent="0" algn="r">
              <a:lnSpc>
                <a:spcPct val="90000"/>
              </a:lnSpc>
              <a:buNone/>
              <a:defRPr sz="2200" cap="none" baseline="0">
                <a:solidFill>
                  <a:schemeClr val="tx2"/>
                </a:solidFill>
                <a:latin typeface="+mj-lt"/>
              </a:defRPr>
            </a:lvl8pPr>
            <a:lvl9pPr marL="0" indent="0" algn="r">
              <a:lnSpc>
                <a:spcPct val="90000"/>
              </a:lnSpc>
              <a:buNone/>
              <a:defRPr sz="2200" cap="none" baseline="0">
                <a:solidFill>
                  <a:schemeClr val="tx2"/>
                </a:solidFill>
                <a:latin typeface="+mj-lt"/>
              </a:defRPr>
            </a:lvl9pPr>
          </a:lstStyle>
          <a:p>
            <a:pPr lvl="0"/>
            <a:r>
              <a:rPr lang="en-GB" noProof="0"/>
              <a:t>Subtitle L1</a:t>
            </a:r>
          </a:p>
        </p:txBody>
      </p:sp>
      <p:sp>
        <p:nvSpPr>
          <p:cNvPr id="17" name="Espace réservé du texte 13">
            <a:extLst>
              <a:ext uri="{FF2B5EF4-FFF2-40B4-BE49-F238E27FC236}">
                <a16:creationId xmlns:a16="http://schemas.microsoft.com/office/drawing/2014/main" id="{98C20D60-F712-7FF8-A034-2EAAFFFF1A0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6672064" y="4555359"/>
            <a:ext cx="4657115" cy="396044"/>
          </a:xfrm>
        </p:spPr>
        <p:txBody>
          <a:bodyPr/>
          <a:lstStyle>
            <a:lvl1pPr marL="0" indent="0" algn="r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None/>
              <a:defRPr sz="1800" b="0" cap="none" baseline="0">
                <a:solidFill>
                  <a:schemeClr val="tx2"/>
                </a:solidFill>
                <a:latin typeface="+mj-lt"/>
              </a:defRPr>
            </a:lvl1pPr>
            <a:lvl2pPr marL="0" indent="0" algn="r">
              <a:lnSpc>
                <a:spcPct val="90000"/>
              </a:lnSpc>
              <a:buFont typeface="Arial" panose="020B0604020202020204" pitchFamily="34" charset="0"/>
              <a:buNone/>
              <a:defRPr sz="1800" cap="none" baseline="0">
                <a:solidFill>
                  <a:schemeClr val="tx2"/>
                </a:solidFill>
                <a:latin typeface="+mj-lt"/>
              </a:defRPr>
            </a:lvl2pPr>
            <a:lvl3pPr marL="0" indent="0" algn="r">
              <a:lnSpc>
                <a:spcPct val="90000"/>
              </a:lnSpc>
              <a:buNone/>
              <a:defRPr sz="1800" cap="none" baseline="0">
                <a:solidFill>
                  <a:schemeClr val="tx2"/>
                </a:solidFill>
                <a:latin typeface="+mj-lt"/>
              </a:defRPr>
            </a:lvl3pPr>
            <a:lvl4pPr marL="0" indent="0" algn="r">
              <a:lnSpc>
                <a:spcPct val="90000"/>
              </a:lnSpc>
              <a:buNone/>
              <a:defRPr sz="1800" cap="none" baseline="0">
                <a:solidFill>
                  <a:schemeClr val="tx2"/>
                </a:solidFill>
                <a:latin typeface="+mj-lt"/>
              </a:defRPr>
            </a:lvl4pPr>
            <a:lvl5pPr marL="0" indent="0" algn="r">
              <a:lnSpc>
                <a:spcPct val="90000"/>
              </a:lnSpc>
              <a:buNone/>
              <a:defRPr sz="1800" cap="none" baseline="0">
                <a:solidFill>
                  <a:schemeClr val="tx2"/>
                </a:solidFill>
                <a:latin typeface="+mj-lt"/>
              </a:defRPr>
            </a:lvl5pPr>
            <a:lvl6pPr marL="0" indent="0" algn="r">
              <a:lnSpc>
                <a:spcPct val="90000"/>
              </a:lnSpc>
              <a:buNone/>
              <a:defRPr sz="1800" cap="none" baseline="0">
                <a:solidFill>
                  <a:schemeClr val="tx2"/>
                </a:solidFill>
                <a:latin typeface="+mj-lt"/>
              </a:defRPr>
            </a:lvl6pPr>
            <a:lvl7pPr marL="0" indent="0" algn="r">
              <a:lnSpc>
                <a:spcPct val="90000"/>
              </a:lnSpc>
              <a:buNone/>
              <a:defRPr sz="1800" cap="none" baseline="0">
                <a:solidFill>
                  <a:schemeClr val="tx2"/>
                </a:solidFill>
                <a:latin typeface="+mj-lt"/>
              </a:defRPr>
            </a:lvl7pPr>
            <a:lvl8pPr marL="0" indent="0" algn="r">
              <a:lnSpc>
                <a:spcPct val="90000"/>
              </a:lnSpc>
              <a:buNone/>
              <a:defRPr sz="1800" cap="none" baseline="0">
                <a:solidFill>
                  <a:schemeClr val="tx2"/>
                </a:solidFill>
                <a:latin typeface="+mj-lt"/>
              </a:defRPr>
            </a:lvl8pPr>
            <a:lvl9pPr marL="0" indent="0" algn="r">
              <a:lnSpc>
                <a:spcPct val="90000"/>
              </a:lnSpc>
              <a:buNone/>
              <a:defRPr sz="1800" cap="none" baseline="0">
                <a:solidFill>
                  <a:schemeClr val="tx2"/>
                </a:solidFill>
                <a:latin typeface="+mj-lt"/>
              </a:defRPr>
            </a:lvl9pPr>
          </a:lstStyle>
          <a:p>
            <a:pPr lvl="0"/>
            <a:r>
              <a:rPr lang="en-GB" noProof="0"/>
              <a:t>Subtitle L2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27FF88-C6DE-C865-341A-64A0461C04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GB"/>
              <a:t>Title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83257535-D70E-23DC-73FE-5FF241378D7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918000" y="1555200"/>
            <a:ext cx="10357200" cy="4266000"/>
          </a:xfr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r>
              <a:rPr lang="en-US"/>
              <a:t>Title one line</a:t>
            </a:r>
          </a:p>
          <a:p>
            <a:pPr lvl="1"/>
            <a:r>
              <a:rPr lang="en-GB" noProof="0"/>
              <a:t>Text level 2</a:t>
            </a:r>
          </a:p>
          <a:p>
            <a:pPr lvl="2"/>
            <a:r>
              <a:rPr lang="en-GB" noProof="0"/>
              <a:t>Text level 3</a:t>
            </a:r>
          </a:p>
          <a:p>
            <a:pPr lvl="3"/>
            <a:r>
              <a:rPr lang="en-GB" noProof="0"/>
              <a:t>Text level 4</a:t>
            </a:r>
          </a:p>
          <a:p>
            <a:pPr lvl="4"/>
            <a:r>
              <a:rPr lang="en-GB" noProof="0"/>
              <a:t>Text level 5</a:t>
            </a:r>
          </a:p>
        </p:txBody>
      </p:sp>
      <p:sp>
        <p:nvSpPr>
          <p:cNvPr id="10" name="Espace réservé de la date 9">
            <a:extLst>
              <a:ext uri="{FF2B5EF4-FFF2-40B4-BE49-F238E27FC236}">
                <a16:creationId xmlns:a16="http://schemas.microsoft.com/office/drawing/2014/main" id="{76ED9E76-78D7-7499-102E-845249655349}"/>
              </a:ext>
            </a:extLst>
          </p:cNvPr>
          <p:cNvSpPr>
            <a:spLocks noGrp="1"/>
          </p:cNvSpPr>
          <p:nvPr>
            <p:ph type="dt" sz="half" idx="19"/>
          </p:nvPr>
        </p:nvSpPr>
        <p:spPr bwMode="gray"/>
        <p:txBody>
          <a:bodyPr/>
          <a:lstStyle/>
          <a:p>
            <a:r>
              <a:rPr lang="en-GB"/>
              <a:t>Date</a:t>
            </a:r>
          </a:p>
        </p:txBody>
      </p:sp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E286F8A7-5427-3B9F-11D7-C696E69DA2D6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 bwMode="gray"/>
        <p:txBody>
          <a:bodyPr/>
          <a:lstStyle/>
          <a:p>
            <a:pPr algn="l"/>
            <a:r>
              <a:rPr lang="en-GB"/>
              <a:t>Title presentation - Month 00, 2024</a:t>
            </a:r>
          </a:p>
        </p:txBody>
      </p: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BC094994-70F3-DFF9-1FAD-B07265B5B590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 bwMode="gray"/>
        <p:txBody>
          <a:bodyPr/>
          <a:lstStyle/>
          <a:p>
            <a:pPr algn="l"/>
            <a:r>
              <a:rPr lang="en-GB"/>
              <a:t>P.</a:t>
            </a:r>
            <a:fld id="{733122C9-A0B9-462F-8757-0847AD287B63}" type="slidenum">
              <a:rPr lang="en-GB" smtClean="0"/>
              <a:pPr algn="l"/>
              <a:t>‹#›</a:t>
            </a:fld>
            <a:endParaRPr lang="en-GB"/>
          </a:p>
        </p:txBody>
      </p:sp>
      <p:sp>
        <p:nvSpPr>
          <p:cNvPr id="3" name="Espace réservé du texte 14">
            <a:extLst>
              <a:ext uri="{FF2B5EF4-FFF2-40B4-BE49-F238E27FC236}">
                <a16:creationId xmlns:a16="http://schemas.microsoft.com/office/drawing/2014/main" id="{74DA7398-79C4-A3CD-723C-2EAECBE9AD2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917400" y="721080"/>
            <a:ext cx="10357200" cy="407651"/>
          </a:xfrm>
        </p:spPr>
        <p:txBody>
          <a:bodyPr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2"/>
                </a:solidFill>
                <a:latin typeface="+mn-lt"/>
              </a:defRPr>
            </a:lvl1pPr>
            <a:lvl2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2pPr>
            <a:lvl3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3pPr>
            <a:lvl4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4pPr>
            <a:lvl5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5pPr>
            <a:lvl6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6pPr>
            <a:lvl7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7pPr>
            <a:lvl8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8pPr>
            <a:lvl9pPr marL="0" indent="0" algn="ctr">
              <a:buNone/>
              <a:defRPr sz="2000">
                <a:solidFill>
                  <a:schemeClr val="tx2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143380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27FF88-C6DE-C865-341A-64A0461C04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GB"/>
              <a:t>Title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83257535-D70E-23DC-73FE-5FF241378D7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918000" y="1555200"/>
            <a:ext cx="10357200" cy="4266000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  <a:lvl6pPr>
              <a:buClr>
                <a:schemeClr val="accent3"/>
              </a:buClr>
              <a:defRPr/>
            </a:lvl6pPr>
            <a:lvl7pPr>
              <a:buClr>
                <a:schemeClr val="accent3"/>
              </a:buClr>
              <a:defRPr/>
            </a:lvl7pPr>
            <a:lvl8pPr>
              <a:buClr>
                <a:schemeClr val="accent3"/>
              </a:buClr>
              <a:defRPr/>
            </a:lvl8pPr>
            <a:lvl9pPr>
              <a:buClr>
                <a:schemeClr val="accent3"/>
              </a:buClr>
              <a:defRPr/>
            </a:lvl9pPr>
          </a:lstStyle>
          <a:p>
            <a:r>
              <a:rPr lang="en-US"/>
              <a:t>Title one line</a:t>
            </a:r>
          </a:p>
          <a:p>
            <a:pPr lvl="1"/>
            <a:r>
              <a:rPr lang="en-GB" noProof="0"/>
              <a:t>Text level 2</a:t>
            </a:r>
          </a:p>
          <a:p>
            <a:pPr lvl="2"/>
            <a:r>
              <a:rPr lang="en-GB" noProof="0"/>
              <a:t>Text level 3</a:t>
            </a:r>
          </a:p>
          <a:p>
            <a:pPr lvl="3"/>
            <a:r>
              <a:rPr lang="en-GB" noProof="0"/>
              <a:t>Text level 4</a:t>
            </a:r>
          </a:p>
          <a:p>
            <a:pPr lvl="4"/>
            <a:r>
              <a:rPr lang="en-GB" noProof="0"/>
              <a:t>Text level 5</a:t>
            </a:r>
          </a:p>
        </p:txBody>
      </p:sp>
      <p:sp>
        <p:nvSpPr>
          <p:cNvPr id="10" name="Espace réservé de la date 9">
            <a:extLst>
              <a:ext uri="{FF2B5EF4-FFF2-40B4-BE49-F238E27FC236}">
                <a16:creationId xmlns:a16="http://schemas.microsoft.com/office/drawing/2014/main" id="{76ED9E76-78D7-7499-102E-845249655349}"/>
              </a:ext>
            </a:extLst>
          </p:cNvPr>
          <p:cNvSpPr>
            <a:spLocks noGrp="1"/>
          </p:cNvSpPr>
          <p:nvPr>
            <p:ph type="dt" sz="half" idx="19"/>
          </p:nvPr>
        </p:nvSpPr>
        <p:spPr bwMode="gray"/>
        <p:txBody>
          <a:bodyPr/>
          <a:lstStyle/>
          <a:p>
            <a:r>
              <a:rPr lang="en-GB"/>
              <a:t>Date</a:t>
            </a:r>
          </a:p>
        </p:txBody>
      </p:sp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E286F8A7-5427-3B9F-11D7-C696E69DA2D6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 bwMode="gray"/>
        <p:txBody>
          <a:bodyPr/>
          <a:lstStyle/>
          <a:p>
            <a:pPr algn="l"/>
            <a:r>
              <a:rPr lang="en-GB"/>
              <a:t>Title presentation - Month 00, 2024</a:t>
            </a:r>
          </a:p>
        </p:txBody>
      </p: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BC094994-70F3-DFF9-1FAD-B07265B5B590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 bwMode="gray"/>
        <p:txBody>
          <a:bodyPr/>
          <a:lstStyle/>
          <a:p>
            <a:pPr algn="l"/>
            <a:r>
              <a:rPr lang="en-GB"/>
              <a:t>P.</a:t>
            </a:r>
            <a:fld id="{733122C9-A0B9-462F-8757-0847AD287B63}" type="slidenum">
              <a:rPr lang="en-GB" smtClean="0"/>
              <a:pPr algn="l"/>
              <a:t>‹#›</a:t>
            </a:fld>
            <a:endParaRPr lang="en-GB"/>
          </a:p>
        </p:txBody>
      </p:sp>
      <p:sp>
        <p:nvSpPr>
          <p:cNvPr id="3" name="Espace réservé du texte 14">
            <a:extLst>
              <a:ext uri="{FF2B5EF4-FFF2-40B4-BE49-F238E27FC236}">
                <a16:creationId xmlns:a16="http://schemas.microsoft.com/office/drawing/2014/main" id="{74DA7398-79C4-A3CD-723C-2EAECBE9AD2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917400" y="721080"/>
            <a:ext cx="10357200" cy="407651"/>
          </a:xfrm>
        </p:spPr>
        <p:txBody>
          <a:bodyPr/>
          <a:lstStyle>
            <a:lvl1pPr marL="0" indent="0" algn="ctr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accent3"/>
                </a:solidFill>
                <a:latin typeface="+mn-lt"/>
              </a:defRPr>
            </a:lvl1pPr>
            <a:lvl2pPr marL="0" indent="0" algn="ctr">
              <a:buNone/>
              <a:defRPr sz="2000">
                <a:solidFill>
                  <a:schemeClr val="accent3"/>
                </a:solidFill>
                <a:latin typeface="+mn-lt"/>
              </a:defRPr>
            </a:lvl2pPr>
            <a:lvl3pPr marL="0" indent="0" algn="ctr">
              <a:buNone/>
              <a:defRPr sz="2000">
                <a:solidFill>
                  <a:schemeClr val="accent3"/>
                </a:solidFill>
                <a:latin typeface="+mn-lt"/>
              </a:defRPr>
            </a:lvl3pPr>
            <a:lvl4pPr marL="0" indent="0" algn="ctr">
              <a:buNone/>
              <a:defRPr sz="2000">
                <a:solidFill>
                  <a:schemeClr val="accent3"/>
                </a:solidFill>
                <a:latin typeface="+mn-lt"/>
              </a:defRPr>
            </a:lvl4pPr>
            <a:lvl5pPr marL="0" indent="0" algn="ctr">
              <a:buNone/>
              <a:defRPr sz="2000">
                <a:solidFill>
                  <a:schemeClr val="accent3"/>
                </a:solidFill>
                <a:latin typeface="+mn-lt"/>
              </a:defRPr>
            </a:lvl5pPr>
            <a:lvl6pPr marL="0" indent="0" algn="ctr">
              <a:buNone/>
              <a:defRPr sz="2000">
                <a:solidFill>
                  <a:schemeClr val="accent3"/>
                </a:solidFill>
                <a:latin typeface="+mn-lt"/>
              </a:defRPr>
            </a:lvl6pPr>
            <a:lvl7pPr marL="0" indent="0" algn="ctr">
              <a:buNone/>
              <a:defRPr sz="2000">
                <a:solidFill>
                  <a:schemeClr val="accent3"/>
                </a:solidFill>
                <a:latin typeface="+mn-lt"/>
              </a:defRPr>
            </a:lvl7pPr>
            <a:lvl8pPr marL="0" indent="0" algn="ctr">
              <a:buNone/>
              <a:defRPr sz="2000">
                <a:solidFill>
                  <a:schemeClr val="accent3"/>
                </a:solidFill>
                <a:latin typeface="+mn-lt"/>
              </a:defRPr>
            </a:lvl8pPr>
            <a:lvl9pPr marL="0" indent="0" algn="ctr">
              <a:buNone/>
              <a:defRPr sz="2000">
                <a:solidFill>
                  <a:schemeClr val="accent3"/>
                </a:solidFill>
                <a:latin typeface="+mn-lt"/>
              </a:defRPr>
            </a:lvl9pPr>
          </a:lstStyle>
          <a:p>
            <a:pPr lvl="0"/>
            <a:r>
              <a:rPr lang="en-GB" noProof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345536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image" Target="../media/image4.emf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oleObject" Target="../embeddings/oleObject1.bin"/><Relationship Id="rId5" Type="http://schemas.openxmlformats.org/officeDocument/2006/relationships/slideLayout" Target="../slideLayouts/slideLayout30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29.xml"/><Relationship Id="rId9" Type="http://schemas.openxmlformats.org/officeDocument/2006/relationships/tags" Target="../tags/tag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image" Target="../media/image4.emf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oleObject" Target="../embeddings/oleObject1.bin"/><Relationship Id="rId5" Type="http://schemas.openxmlformats.org/officeDocument/2006/relationships/slideLayout" Target="../slideLayouts/slideLayout37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36.xml"/><Relationship Id="rId9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Une image contenant blanc, conception&#10;&#10;Description générée automatiquement">
            <a:extLst>
              <a:ext uri="{FF2B5EF4-FFF2-40B4-BE49-F238E27FC236}">
                <a16:creationId xmlns:a16="http://schemas.microsoft.com/office/drawing/2014/main" id="{DA7015A3-DB44-51D8-6E88-2D3F88033A3B}"/>
              </a:ext>
            </a:extLst>
          </p:cNvPr>
          <p:cNvPicPr>
            <a:picLocks noChangeAspect="1"/>
          </p:cNvPicPr>
          <p:nvPr userDrawn="1"/>
        </p:nvPicPr>
        <p:blipFill>
          <a:blip r:embed="rId27"/>
          <a:stretch>
            <a:fillRect/>
          </a:stretch>
        </p:blipFill>
        <p:spPr bwMode="gray">
          <a:xfrm>
            <a:off x="41275" y="0"/>
            <a:ext cx="12192000" cy="6857143"/>
          </a:xfrm>
          <a:prstGeom prst="rect">
            <a:avLst/>
          </a:prstGeom>
        </p:spPr>
      </p:pic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803412" y="6153360"/>
            <a:ext cx="8244000" cy="40481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ctr">
              <a:defRPr sz="1050">
                <a:solidFill>
                  <a:schemeClr val="tx2"/>
                </a:solidFill>
                <a:latin typeface="+mj-lt"/>
              </a:defRPr>
            </a:lvl1pPr>
          </a:lstStyle>
          <a:p>
            <a:pPr algn="l"/>
            <a:r>
              <a:rPr lang="en-GB"/>
              <a:t>Title presentation - Month 00, 2024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414000" y="6153360"/>
            <a:ext cx="389412" cy="40481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sz="1050">
                <a:solidFill>
                  <a:schemeClr val="tx2"/>
                </a:solidFill>
                <a:latin typeface="+mj-lt"/>
              </a:defRPr>
            </a:lvl1pPr>
          </a:lstStyle>
          <a:p>
            <a:pPr algn="l"/>
            <a:r>
              <a:rPr lang="en-GB"/>
              <a:t>P.</a:t>
            </a:r>
            <a:fld id="{733122C9-A0B9-462F-8757-0847AD287B63}" type="slidenum">
              <a:rPr lang="en-GB" smtClean="0"/>
              <a:pPr algn="l"/>
              <a:t>‹#›</a:t>
            </a:fld>
            <a:endParaRPr lang="en-GB"/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918000" y="0"/>
            <a:ext cx="10357200" cy="74870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GB" noProof="0" err="1"/>
              <a:t>TItle</a:t>
            </a:r>
            <a:endParaRPr lang="en-GB" noProof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917999" y="1556791"/>
            <a:ext cx="10357200" cy="426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GB" noProof="0"/>
              <a:t>Text level 1</a:t>
            </a:r>
          </a:p>
          <a:p>
            <a:pPr lvl="1"/>
            <a:r>
              <a:rPr lang="en-GB" noProof="0"/>
              <a:t>Text level 2</a:t>
            </a:r>
          </a:p>
          <a:p>
            <a:pPr lvl="2"/>
            <a:r>
              <a:rPr lang="en-GB" noProof="0"/>
              <a:t>Text level 3</a:t>
            </a:r>
          </a:p>
          <a:p>
            <a:pPr lvl="3"/>
            <a:r>
              <a:rPr lang="en-GB" noProof="0"/>
              <a:t>Text level 4</a:t>
            </a:r>
          </a:p>
          <a:p>
            <a:pPr lvl="4"/>
            <a:r>
              <a:rPr lang="en-GB" noProof="0"/>
              <a:t>Text level 5</a:t>
            </a:r>
          </a:p>
          <a:p>
            <a:pPr lvl="5"/>
            <a:r>
              <a:rPr lang="en-GB" noProof="0"/>
              <a:t>Text level 6</a:t>
            </a:r>
          </a:p>
          <a:p>
            <a:pPr lvl="6"/>
            <a:r>
              <a:rPr lang="en-GB" noProof="0"/>
              <a:t>Text level 7</a:t>
            </a:r>
          </a:p>
          <a:p>
            <a:pPr lvl="7"/>
            <a:r>
              <a:rPr lang="en-GB" noProof="0"/>
              <a:t>Text level 8</a:t>
            </a:r>
          </a:p>
          <a:p>
            <a:pPr lvl="8"/>
            <a:r>
              <a:rPr lang="en-GB" noProof="0"/>
              <a:t>Text level 9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0" y="6678000"/>
            <a:ext cx="180000" cy="180000"/>
          </a:xfrm>
          <a:prstGeom prst="rect">
            <a:avLst/>
          </a:prstGeom>
          <a:ln>
            <a:solidFill>
              <a:schemeClr val="accent1">
                <a:alpha val="0"/>
              </a:schemeClr>
            </a:solidFill>
          </a:ln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GB"/>
              <a:t>Date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0602D41-E654-C021-8028-69FB075FFF0E}"/>
              </a:ext>
            </a:extLst>
          </p:cNvPr>
          <p:cNvSpPr txBox="1"/>
          <p:nvPr userDrawn="1"/>
        </p:nvSpPr>
        <p:spPr bwMode="gray">
          <a:xfrm>
            <a:off x="731404" y="6154972"/>
            <a:ext cx="35266" cy="4032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r>
              <a:rPr lang="en-GB" sz="1050">
                <a:solidFill>
                  <a:schemeClr val="tx2"/>
                </a:solidFill>
              </a:rPr>
              <a:t>|</a:t>
            </a:r>
          </a:p>
        </p:txBody>
      </p:sp>
      <p:sp>
        <p:nvSpPr>
          <p:cNvPr id="12" name="Graphique 15">
            <a:extLst>
              <a:ext uri="{FF2B5EF4-FFF2-40B4-BE49-F238E27FC236}">
                <a16:creationId xmlns:a16="http://schemas.microsoft.com/office/drawing/2014/main" id="{2EF9BF6E-4B41-34D1-0F23-0137A9C70483}"/>
              </a:ext>
            </a:extLst>
          </p:cNvPr>
          <p:cNvSpPr>
            <a:spLocks noChangeAspect="1"/>
          </p:cNvSpPr>
          <p:nvPr userDrawn="1"/>
        </p:nvSpPr>
        <p:spPr>
          <a:xfrm>
            <a:off x="10555638" y="6135783"/>
            <a:ext cx="1231200" cy="542217"/>
          </a:xfrm>
          <a:custGeom>
            <a:avLst/>
            <a:gdLst>
              <a:gd name="connsiteX0" fmla="*/ 607609 w 2308108"/>
              <a:gd name="connsiteY0" fmla="*/ 0 h 1016482"/>
              <a:gd name="connsiteX1" fmla="*/ 382810 w 2308108"/>
              <a:gd name="connsiteY1" fmla="*/ 172672 h 1016482"/>
              <a:gd name="connsiteX2" fmla="*/ 607609 w 2308108"/>
              <a:gd name="connsiteY2" fmla="*/ 345343 h 1016482"/>
              <a:gd name="connsiteX3" fmla="*/ 830779 w 2308108"/>
              <a:gd name="connsiteY3" fmla="*/ 172672 h 1016482"/>
              <a:gd name="connsiteX4" fmla="*/ 607609 w 2308108"/>
              <a:gd name="connsiteY4" fmla="*/ 0 h 1016482"/>
              <a:gd name="connsiteX5" fmla="*/ 607609 w 2308108"/>
              <a:gd name="connsiteY5" fmla="*/ 278555 h 1016482"/>
              <a:gd name="connsiteX6" fmla="*/ 469146 w 2308108"/>
              <a:gd name="connsiteY6" fmla="*/ 172672 h 1016482"/>
              <a:gd name="connsiteX7" fmla="*/ 607609 w 2308108"/>
              <a:gd name="connsiteY7" fmla="*/ 66788 h 1016482"/>
              <a:gd name="connsiteX8" fmla="*/ 744443 w 2308108"/>
              <a:gd name="connsiteY8" fmla="*/ 172672 h 1016482"/>
              <a:gd name="connsiteX9" fmla="*/ 607609 w 2308108"/>
              <a:gd name="connsiteY9" fmla="*/ 278555 h 1016482"/>
              <a:gd name="connsiteX10" fmla="*/ 1865995 w 2308108"/>
              <a:gd name="connsiteY10" fmla="*/ 336384 h 1016482"/>
              <a:gd name="connsiteX11" fmla="*/ 1949073 w 2308108"/>
              <a:gd name="connsiteY11" fmla="*/ 336384 h 1016482"/>
              <a:gd name="connsiteX12" fmla="*/ 1959661 w 2308108"/>
              <a:gd name="connsiteY12" fmla="*/ 329868 h 1016482"/>
              <a:gd name="connsiteX13" fmla="*/ 1987354 w 2308108"/>
              <a:gd name="connsiteY13" fmla="*/ 273668 h 1016482"/>
              <a:gd name="connsiteX14" fmla="*/ 2175501 w 2308108"/>
              <a:gd name="connsiteY14" fmla="*/ 273668 h 1016482"/>
              <a:gd name="connsiteX15" fmla="*/ 2187718 w 2308108"/>
              <a:gd name="connsiteY15" fmla="*/ 298103 h 1016482"/>
              <a:gd name="connsiteX16" fmla="*/ 2249620 w 2308108"/>
              <a:gd name="connsiteY16" fmla="*/ 336384 h 1016482"/>
              <a:gd name="connsiteX17" fmla="*/ 2297674 w 2308108"/>
              <a:gd name="connsiteY17" fmla="*/ 336384 h 1016482"/>
              <a:gd name="connsiteX18" fmla="*/ 2300118 w 2308108"/>
              <a:gd name="connsiteY18" fmla="*/ 332312 h 1016482"/>
              <a:gd name="connsiteX19" fmla="*/ 2133962 w 2308108"/>
              <a:gd name="connsiteY19" fmla="*/ 14661 h 1016482"/>
              <a:gd name="connsiteX20" fmla="*/ 2123374 w 2308108"/>
              <a:gd name="connsiteY20" fmla="*/ 8145 h 1016482"/>
              <a:gd name="connsiteX21" fmla="*/ 2049255 w 2308108"/>
              <a:gd name="connsiteY21" fmla="*/ 8145 h 1016482"/>
              <a:gd name="connsiteX22" fmla="*/ 2026449 w 2308108"/>
              <a:gd name="connsiteY22" fmla="*/ 21991 h 1016482"/>
              <a:gd name="connsiteX23" fmla="*/ 1864366 w 2308108"/>
              <a:gd name="connsiteY23" fmla="*/ 332312 h 1016482"/>
              <a:gd name="connsiteX24" fmla="*/ 1865995 w 2308108"/>
              <a:gd name="connsiteY24" fmla="*/ 336384 h 1016482"/>
              <a:gd name="connsiteX25" fmla="*/ 2082649 w 2308108"/>
              <a:gd name="connsiteY25" fmla="*/ 83078 h 1016482"/>
              <a:gd name="connsiteX26" fmla="*/ 2146994 w 2308108"/>
              <a:gd name="connsiteY26" fmla="*/ 212582 h 1016482"/>
              <a:gd name="connsiteX27" fmla="*/ 2018304 w 2308108"/>
              <a:gd name="connsiteY27" fmla="*/ 212582 h 1016482"/>
              <a:gd name="connsiteX28" fmla="*/ 2082649 w 2308108"/>
              <a:gd name="connsiteY28" fmla="*/ 83078 h 1016482"/>
              <a:gd name="connsiteX29" fmla="*/ 1754410 w 2308108"/>
              <a:gd name="connsiteY29" fmla="*/ 336384 h 1016482"/>
              <a:gd name="connsiteX30" fmla="*/ 1815497 w 2308108"/>
              <a:gd name="connsiteY30" fmla="*/ 336384 h 1016482"/>
              <a:gd name="connsiteX31" fmla="*/ 1827714 w 2308108"/>
              <a:gd name="connsiteY31" fmla="*/ 324167 h 1016482"/>
              <a:gd name="connsiteX32" fmla="*/ 1827714 w 2308108"/>
              <a:gd name="connsiteY32" fmla="*/ 20362 h 1016482"/>
              <a:gd name="connsiteX33" fmla="*/ 1815497 w 2308108"/>
              <a:gd name="connsiteY33" fmla="*/ 8145 h 1016482"/>
              <a:gd name="connsiteX34" fmla="*/ 1768256 w 2308108"/>
              <a:gd name="connsiteY34" fmla="*/ 8145 h 1016482"/>
              <a:gd name="connsiteX35" fmla="*/ 1742193 w 2308108"/>
              <a:gd name="connsiteY35" fmla="*/ 34209 h 1016482"/>
              <a:gd name="connsiteX36" fmla="*/ 1742193 w 2308108"/>
              <a:gd name="connsiteY36" fmla="*/ 324167 h 1016482"/>
              <a:gd name="connsiteX37" fmla="*/ 1754410 w 2308108"/>
              <a:gd name="connsiteY37" fmla="*/ 336384 h 1016482"/>
              <a:gd name="connsiteX38" fmla="*/ 355932 w 2308108"/>
              <a:gd name="connsiteY38" fmla="*/ 8959 h 1016482"/>
              <a:gd name="connsiteX39" fmla="*/ 26064 w 2308108"/>
              <a:gd name="connsiteY39" fmla="*/ 8959 h 1016482"/>
              <a:gd name="connsiteX40" fmla="*/ 0 w 2308108"/>
              <a:gd name="connsiteY40" fmla="*/ 35023 h 1016482"/>
              <a:gd name="connsiteX41" fmla="*/ 0 w 2308108"/>
              <a:gd name="connsiteY41" fmla="*/ 108327 h 1016482"/>
              <a:gd name="connsiteX42" fmla="*/ 34209 w 2308108"/>
              <a:gd name="connsiteY42" fmla="*/ 158825 h 1016482"/>
              <a:gd name="connsiteX43" fmla="*/ 231315 w 2308108"/>
              <a:gd name="connsiteY43" fmla="*/ 169414 h 1016482"/>
              <a:gd name="connsiteX44" fmla="*/ 231315 w 2308108"/>
              <a:gd name="connsiteY44" fmla="*/ 180817 h 1016482"/>
              <a:gd name="connsiteX45" fmla="*/ 33394 w 2308108"/>
              <a:gd name="connsiteY45" fmla="*/ 193034 h 1016482"/>
              <a:gd name="connsiteX46" fmla="*/ 814 w 2308108"/>
              <a:gd name="connsiteY46" fmla="*/ 242718 h 1016482"/>
              <a:gd name="connsiteX47" fmla="*/ 814 w 2308108"/>
              <a:gd name="connsiteY47" fmla="*/ 324167 h 1016482"/>
              <a:gd name="connsiteX48" fmla="*/ 12217 w 2308108"/>
              <a:gd name="connsiteY48" fmla="*/ 336384 h 1016482"/>
              <a:gd name="connsiteX49" fmla="*/ 74119 w 2308108"/>
              <a:gd name="connsiteY49" fmla="*/ 336384 h 1016482"/>
              <a:gd name="connsiteX50" fmla="*/ 86336 w 2308108"/>
              <a:gd name="connsiteY50" fmla="*/ 324167 h 1016482"/>
              <a:gd name="connsiteX51" fmla="*/ 86336 w 2308108"/>
              <a:gd name="connsiteY51" fmla="*/ 264709 h 1016482"/>
              <a:gd name="connsiteX52" fmla="*/ 115657 w 2308108"/>
              <a:gd name="connsiteY52" fmla="*/ 243532 h 1016482"/>
              <a:gd name="connsiteX53" fmla="*/ 275297 w 2308108"/>
              <a:gd name="connsiteY53" fmla="*/ 229686 h 1016482"/>
              <a:gd name="connsiteX54" fmla="*/ 275297 w 2308108"/>
              <a:gd name="connsiteY54" fmla="*/ 117286 h 1016482"/>
              <a:gd name="connsiteX55" fmla="*/ 108327 w 2308108"/>
              <a:gd name="connsiteY55" fmla="*/ 102626 h 1016482"/>
              <a:gd name="connsiteX56" fmla="*/ 87150 w 2308108"/>
              <a:gd name="connsiteY56" fmla="*/ 82263 h 1016482"/>
              <a:gd name="connsiteX57" fmla="*/ 364891 w 2308108"/>
              <a:gd name="connsiteY57" fmla="*/ 82263 h 1016482"/>
              <a:gd name="connsiteX58" fmla="*/ 369778 w 2308108"/>
              <a:gd name="connsiteY58" fmla="*/ 77376 h 1016482"/>
              <a:gd name="connsiteX59" fmla="*/ 369778 w 2308108"/>
              <a:gd name="connsiteY59" fmla="*/ 20362 h 1016482"/>
              <a:gd name="connsiteX60" fmla="*/ 355932 w 2308108"/>
              <a:gd name="connsiteY60" fmla="*/ 8959 h 1016482"/>
              <a:gd name="connsiteX61" fmla="*/ 1187525 w 2308108"/>
              <a:gd name="connsiteY61" fmla="*/ 215025 h 1016482"/>
              <a:gd name="connsiteX62" fmla="*/ 1262458 w 2308108"/>
              <a:gd name="connsiteY62" fmla="*/ 116472 h 1016482"/>
              <a:gd name="connsiteX63" fmla="*/ 1132140 w 2308108"/>
              <a:gd name="connsiteY63" fmla="*/ 8959 h 1016482"/>
              <a:gd name="connsiteX64" fmla="*/ 912228 w 2308108"/>
              <a:gd name="connsiteY64" fmla="*/ 8959 h 1016482"/>
              <a:gd name="connsiteX65" fmla="*/ 886164 w 2308108"/>
              <a:gd name="connsiteY65" fmla="*/ 35023 h 1016482"/>
              <a:gd name="connsiteX66" fmla="*/ 886164 w 2308108"/>
              <a:gd name="connsiteY66" fmla="*/ 324981 h 1016482"/>
              <a:gd name="connsiteX67" fmla="*/ 898382 w 2308108"/>
              <a:gd name="connsiteY67" fmla="*/ 337199 h 1016482"/>
              <a:gd name="connsiteX68" fmla="*/ 959468 w 2308108"/>
              <a:gd name="connsiteY68" fmla="*/ 337199 h 1016482"/>
              <a:gd name="connsiteX69" fmla="*/ 971686 w 2308108"/>
              <a:gd name="connsiteY69" fmla="*/ 324981 h 1016482"/>
              <a:gd name="connsiteX70" fmla="*/ 971686 w 2308108"/>
              <a:gd name="connsiteY70" fmla="*/ 223985 h 1016482"/>
              <a:gd name="connsiteX71" fmla="*/ 1046619 w 2308108"/>
              <a:gd name="connsiteY71" fmla="*/ 223985 h 1016482"/>
              <a:gd name="connsiteX72" fmla="*/ 1110963 w 2308108"/>
              <a:gd name="connsiteY72" fmla="*/ 250048 h 1016482"/>
              <a:gd name="connsiteX73" fmla="*/ 1184267 w 2308108"/>
              <a:gd name="connsiteY73" fmla="*/ 333126 h 1016482"/>
              <a:gd name="connsiteX74" fmla="*/ 1193227 w 2308108"/>
              <a:gd name="connsiteY74" fmla="*/ 337199 h 1016482"/>
              <a:gd name="connsiteX75" fmla="*/ 1279563 w 2308108"/>
              <a:gd name="connsiteY75" fmla="*/ 337199 h 1016482"/>
              <a:gd name="connsiteX76" fmla="*/ 1282006 w 2308108"/>
              <a:gd name="connsiteY76" fmla="*/ 333126 h 1016482"/>
              <a:gd name="connsiteX77" fmla="*/ 1187525 w 2308108"/>
              <a:gd name="connsiteY77" fmla="*/ 215025 h 1016482"/>
              <a:gd name="connsiteX78" fmla="*/ 1119108 w 2308108"/>
              <a:gd name="connsiteY78" fmla="*/ 157197 h 1016482"/>
              <a:gd name="connsiteX79" fmla="*/ 970871 w 2308108"/>
              <a:gd name="connsiteY79" fmla="*/ 157197 h 1016482"/>
              <a:gd name="connsiteX80" fmla="*/ 970871 w 2308108"/>
              <a:gd name="connsiteY80" fmla="*/ 81449 h 1016482"/>
              <a:gd name="connsiteX81" fmla="*/ 1119108 w 2308108"/>
              <a:gd name="connsiteY81" fmla="*/ 81449 h 1016482"/>
              <a:gd name="connsiteX82" fmla="*/ 1176122 w 2308108"/>
              <a:gd name="connsiteY82" fmla="*/ 118915 h 1016482"/>
              <a:gd name="connsiteX83" fmla="*/ 1119108 w 2308108"/>
              <a:gd name="connsiteY83" fmla="*/ 157197 h 1016482"/>
              <a:gd name="connsiteX84" fmla="*/ 1655042 w 2308108"/>
              <a:gd name="connsiteY84" fmla="*/ 872318 h 1016482"/>
              <a:gd name="connsiteX85" fmla="*/ 1906719 w 2308108"/>
              <a:gd name="connsiteY85" fmla="*/ 942364 h 1016482"/>
              <a:gd name="connsiteX86" fmla="*/ 2158397 w 2308108"/>
              <a:gd name="connsiteY86" fmla="*/ 872318 h 1016482"/>
              <a:gd name="connsiteX87" fmla="*/ 2169799 w 2308108"/>
              <a:gd name="connsiteY87" fmla="*/ 864173 h 1016482"/>
              <a:gd name="connsiteX88" fmla="*/ 2171428 w 2308108"/>
              <a:gd name="connsiteY88" fmla="*/ 857657 h 1016482"/>
              <a:gd name="connsiteX89" fmla="*/ 2165727 w 2308108"/>
              <a:gd name="connsiteY89" fmla="*/ 853585 h 1016482"/>
              <a:gd name="connsiteX90" fmla="*/ 1910792 w 2308108"/>
              <a:gd name="connsiteY90" fmla="*/ 850327 h 1016482"/>
              <a:gd name="connsiteX91" fmla="*/ 1623277 w 2308108"/>
              <a:gd name="connsiteY91" fmla="*/ 833223 h 1016482"/>
              <a:gd name="connsiteX92" fmla="*/ 1617576 w 2308108"/>
              <a:gd name="connsiteY92" fmla="*/ 836481 h 1016482"/>
              <a:gd name="connsiteX93" fmla="*/ 1619205 w 2308108"/>
              <a:gd name="connsiteY93" fmla="*/ 842996 h 1016482"/>
              <a:gd name="connsiteX94" fmla="*/ 1655042 w 2308108"/>
              <a:gd name="connsiteY94" fmla="*/ 872318 h 1016482"/>
              <a:gd name="connsiteX95" fmla="*/ 2164098 w 2308108"/>
              <a:gd name="connsiteY95" fmla="*/ 595392 h 1016482"/>
              <a:gd name="connsiteX96" fmla="*/ 2161655 w 2308108"/>
              <a:gd name="connsiteY96" fmla="*/ 588876 h 1016482"/>
              <a:gd name="connsiteX97" fmla="*/ 2157582 w 2308108"/>
              <a:gd name="connsiteY97" fmla="*/ 585618 h 1016482"/>
              <a:gd name="connsiteX98" fmla="*/ 1905905 w 2308108"/>
              <a:gd name="connsiteY98" fmla="*/ 515572 h 1016482"/>
              <a:gd name="connsiteX99" fmla="*/ 1654228 w 2308108"/>
              <a:gd name="connsiteY99" fmla="*/ 585618 h 1016482"/>
              <a:gd name="connsiteX100" fmla="*/ 1628979 w 2308108"/>
              <a:gd name="connsiteY100" fmla="*/ 605166 h 1016482"/>
              <a:gd name="connsiteX101" fmla="*/ 1627349 w 2308108"/>
              <a:gd name="connsiteY101" fmla="*/ 611682 h 1016482"/>
              <a:gd name="connsiteX102" fmla="*/ 1633051 w 2308108"/>
              <a:gd name="connsiteY102" fmla="*/ 614939 h 1016482"/>
              <a:gd name="connsiteX103" fmla="*/ 1633051 w 2308108"/>
              <a:gd name="connsiteY103" fmla="*/ 614939 h 1016482"/>
              <a:gd name="connsiteX104" fmla="*/ 1939299 w 2308108"/>
              <a:gd name="connsiteY104" fmla="*/ 601908 h 1016482"/>
              <a:gd name="connsiteX105" fmla="*/ 2157582 w 2308108"/>
              <a:gd name="connsiteY105" fmla="*/ 598650 h 1016482"/>
              <a:gd name="connsiteX106" fmla="*/ 2164098 w 2308108"/>
              <a:gd name="connsiteY106" fmla="*/ 595392 h 1016482"/>
              <a:gd name="connsiteX107" fmla="*/ 1903462 w 2308108"/>
              <a:gd name="connsiteY107" fmla="*/ 739556 h 1016482"/>
              <a:gd name="connsiteX108" fmla="*/ 1903462 w 2308108"/>
              <a:gd name="connsiteY108" fmla="*/ 706977 h 1016482"/>
              <a:gd name="connsiteX109" fmla="*/ 1903462 w 2308108"/>
              <a:gd name="connsiteY109" fmla="*/ 674397 h 1016482"/>
              <a:gd name="connsiteX110" fmla="*/ 1903462 w 2308108"/>
              <a:gd name="connsiteY110" fmla="*/ 645076 h 1016482"/>
              <a:gd name="connsiteX111" fmla="*/ 1902647 w 2308108"/>
              <a:gd name="connsiteY111" fmla="*/ 643447 h 1016482"/>
              <a:gd name="connsiteX112" fmla="*/ 1901018 w 2308108"/>
              <a:gd name="connsiteY112" fmla="*/ 642632 h 1016482"/>
              <a:gd name="connsiteX113" fmla="*/ 1893688 w 2308108"/>
              <a:gd name="connsiteY113" fmla="*/ 642632 h 1016482"/>
              <a:gd name="connsiteX114" fmla="*/ 1883099 w 2308108"/>
              <a:gd name="connsiteY114" fmla="*/ 642632 h 1016482"/>
              <a:gd name="connsiteX115" fmla="*/ 1872511 w 2308108"/>
              <a:gd name="connsiteY115" fmla="*/ 642632 h 1016482"/>
              <a:gd name="connsiteX116" fmla="*/ 1866810 w 2308108"/>
              <a:gd name="connsiteY116" fmla="*/ 642632 h 1016482"/>
              <a:gd name="connsiteX117" fmla="*/ 1865180 w 2308108"/>
              <a:gd name="connsiteY117" fmla="*/ 642632 h 1016482"/>
              <a:gd name="connsiteX118" fmla="*/ 1862737 w 2308108"/>
              <a:gd name="connsiteY118" fmla="*/ 645076 h 1016482"/>
              <a:gd name="connsiteX119" fmla="*/ 1861923 w 2308108"/>
              <a:gd name="connsiteY119" fmla="*/ 683357 h 1016482"/>
              <a:gd name="connsiteX120" fmla="*/ 1861923 w 2308108"/>
              <a:gd name="connsiteY120" fmla="*/ 724081 h 1016482"/>
              <a:gd name="connsiteX121" fmla="*/ 1861923 w 2308108"/>
              <a:gd name="connsiteY121" fmla="*/ 764805 h 1016482"/>
              <a:gd name="connsiteX122" fmla="*/ 1862737 w 2308108"/>
              <a:gd name="connsiteY122" fmla="*/ 803087 h 1016482"/>
              <a:gd name="connsiteX123" fmla="*/ 1865180 w 2308108"/>
              <a:gd name="connsiteY123" fmla="*/ 805530 h 1016482"/>
              <a:gd name="connsiteX124" fmla="*/ 1870882 w 2308108"/>
              <a:gd name="connsiteY124" fmla="*/ 805530 h 1016482"/>
              <a:gd name="connsiteX125" fmla="*/ 1879841 w 2308108"/>
              <a:gd name="connsiteY125" fmla="*/ 805530 h 1016482"/>
              <a:gd name="connsiteX126" fmla="*/ 1888801 w 2308108"/>
              <a:gd name="connsiteY126" fmla="*/ 805530 h 1016482"/>
              <a:gd name="connsiteX127" fmla="*/ 1897760 w 2308108"/>
              <a:gd name="connsiteY127" fmla="*/ 805530 h 1016482"/>
              <a:gd name="connsiteX128" fmla="*/ 1905905 w 2308108"/>
              <a:gd name="connsiteY128" fmla="*/ 805530 h 1016482"/>
              <a:gd name="connsiteX129" fmla="*/ 1915679 w 2308108"/>
              <a:gd name="connsiteY129" fmla="*/ 805530 h 1016482"/>
              <a:gd name="connsiteX130" fmla="*/ 1933597 w 2308108"/>
              <a:gd name="connsiteY130" fmla="*/ 806344 h 1016482"/>
              <a:gd name="connsiteX131" fmla="*/ 1952331 w 2308108"/>
              <a:gd name="connsiteY131" fmla="*/ 807159 h 1016482"/>
              <a:gd name="connsiteX132" fmla="*/ 1967806 w 2308108"/>
              <a:gd name="connsiteY132" fmla="*/ 807159 h 1016482"/>
              <a:gd name="connsiteX133" fmla="*/ 1967806 w 2308108"/>
              <a:gd name="connsiteY133" fmla="*/ 807159 h 1016482"/>
              <a:gd name="connsiteX134" fmla="*/ 1970249 w 2308108"/>
              <a:gd name="connsiteY134" fmla="*/ 804716 h 1016482"/>
              <a:gd name="connsiteX135" fmla="*/ 1970249 w 2308108"/>
              <a:gd name="connsiteY135" fmla="*/ 798200 h 1016482"/>
              <a:gd name="connsiteX136" fmla="*/ 1970249 w 2308108"/>
              <a:gd name="connsiteY136" fmla="*/ 788426 h 1016482"/>
              <a:gd name="connsiteX137" fmla="*/ 1970249 w 2308108"/>
              <a:gd name="connsiteY137" fmla="*/ 778652 h 1016482"/>
              <a:gd name="connsiteX138" fmla="*/ 1970249 w 2308108"/>
              <a:gd name="connsiteY138" fmla="*/ 772136 h 1016482"/>
              <a:gd name="connsiteX139" fmla="*/ 1969435 w 2308108"/>
              <a:gd name="connsiteY139" fmla="*/ 770507 h 1016482"/>
              <a:gd name="connsiteX140" fmla="*/ 1967806 w 2308108"/>
              <a:gd name="connsiteY140" fmla="*/ 769692 h 1016482"/>
              <a:gd name="connsiteX141" fmla="*/ 1962919 w 2308108"/>
              <a:gd name="connsiteY141" fmla="*/ 769692 h 1016482"/>
              <a:gd name="connsiteX142" fmla="*/ 1953960 w 2308108"/>
              <a:gd name="connsiteY142" fmla="*/ 769692 h 1016482"/>
              <a:gd name="connsiteX143" fmla="*/ 1936855 w 2308108"/>
              <a:gd name="connsiteY143" fmla="*/ 769692 h 1016482"/>
              <a:gd name="connsiteX144" fmla="*/ 1928710 w 2308108"/>
              <a:gd name="connsiteY144" fmla="*/ 769692 h 1016482"/>
              <a:gd name="connsiteX145" fmla="*/ 1919751 w 2308108"/>
              <a:gd name="connsiteY145" fmla="*/ 769692 h 1016482"/>
              <a:gd name="connsiteX146" fmla="*/ 1911606 w 2308108"/>
              <a:gd name="connsiteY146" fmla="*/ 769692 h 1016482"/>
              <a:gd name="connsiteX147" fmla="*/ 1902647 w 2308108"/>
              <a:gd name="connsiteY147" fmla="*/ 769692 h 1016482"/>
              <a:gd name="connsiteX148" fmla="*/ 1901832 w 2308108"/>
              <a:gd name="connsiteY148" fmla="*/ 769692 h 1016482"/>
              <a:gd name="connsiteX149" fmla="*/ 1901832 w 2308108"/>
              <a:gd name="connsiteY149" fmla="*/ 768878 h 1016482"/>
              <a:gd name="connsiteX150" fmla="*/ 1903462 w 2308108"/>
              <a:gd name="connsiteY150" fmla="*/ 739556 h 1016482"/>
              <a:gd name="connsiteX151" fmla="*/ 2111156 w 2308108"/>
              <a:gd name="connsiteY151" fmla="*/ 775394 h 1016482"/>
              <a:gd name="connsiteX152" fmla="*/ 2095681 w 2308108"/>
              <a:gd name="connsiteY152" fmla="*/ 775394 h 1016482"/>
              <a:gd name="connsiteX153" fmla="*/ 2076948 w 2308108"/>
              <a:gd name="connsiteY153" fmla="*/ 775394 h 1016482"/>
              <a:gd name="connsiteX154" fmla="*/ 2067988 w 2308108"/>
              <a:gd name="connsiteY154" fmla="*/ 775394 h 1016482"/>
              <a:gd name="connsiteX155" fmla="*/ 2058214 w 2308108"/>
              <a:gd name="connsiteY155" fmla="*/ 775394 h 1016482"/>
              <a:gd name="connsiteX156" fmla="*/ 2039481 w 2308108"/>
              <a:gd name="connsiteY156" fmla="*/ 775394 h 1016482"/>
              <a:gd name="connsiteX157" fmla="*/ 2038667 w 2308108"/>
              <a:gd name="connsiteY157" fmla="*/ 775394 h 1016482"/>
              <a:gd name="connsiteX158" fmla="*/ 2038667 w 2308108"/>
              <a:gd name="connsiteY158" fmla="*/ 774579 h 1016482"/>
              <a:gd name="connsiteX159" fmla="*/ 2039481 w 2308108"/>
              <a:gd name="connsiteY159" fmla="*/ 741185 h 1016482"/>
              <a:gd name="connsiteX160" fmla="*/ 2039481 w 2308108"/>
              <a:gd name="connsiteY160" fmla="*/ 726525 h 1016482"/>
              <a:gd name="connsiteX161" fmla="*/ 2039481 w 2308108"/>
              <a:gd name="connsiteY161" fmla="*/ 706977 h 1016482"/>
              <a:gd name="connsiteX162" fmla="*/ 2038667 w 2308108"/>
              <a:gd name="connsiteY162" fmla="*/ 673583 h 1016482"/>
              <a:gd name="connsiteX163" fmla="*/ 2036223 w 2308108"/>
              <a:gd name="connsiteY163" fmla="*/ 642632 h 1016482"/>
              <a:gd name="connsiteX164" fmla="*/ 2033780 w 2308108"/>
              <a:gd name="connsiteY164" fmla="*/ 640189 h 1016482"/>
              <a:gd name="connsiteX165" fmla="*/ 2025635 w 2308108"/>
              <a:gd name="connsiteY165" fmla="*/ 640189 h 1016482"/>
              <a:gd name="connsiteX166" fmla="*/ 2024820 w 2308108"/>
              <a:gd name="connsiteY166" fmla="*/ 640189 h 1016482"/>
              <a:gd name="connsiteX167" fmla="*/ 2014232 w 2308108"/>
              <a:gd name="connsiteY167" fmla="*/ 640189 h 1016482"/>
              <a:gd name="connsiteX168" fmla="*/ 2002829 w 2308108"/>
              <a:gd name="connsiteY168" fmla="*/ 640189 h 1016482"/>
              <a:gd name="connsiteX169" fmla="*/ 1994684 w 2308108"/>
              <a:gd name="connsiteY169" fmla="*/ 640189 h 1016482"/>
              <a:gd name="connsiteX170" fmla="*/ 1993055 w 2308108"/>
              <a:gd name="connsiteY170" fmla="*/ 641003 h 1016482"/>
              <a:gd name="connsiteX171" fmla="*/ 1992241 w 2308108"/>
              <a:gd name="connsiteY171" fmla="*/ 642632 h 1016482"/>
              <a:gd name="connsiteX172" fmla="*/ 1993870 w 2308108"/>
              <a:gd name="connsiteY172" fmla="*/ 682542 h 1016482"/>
              <a:gd name="connsiteX173" fmla="*/ 1994684 w 2308108"/>
              <a:gd name="connsiteY173" fmla="*/ 725710 h 1016482"/>
              <a:gd name="connsiteX174" fmla="*/ 1993870 w 2308108"/>
              <a:gd name="connsiteY174" fmla="*/ 768878 h 1016482"/>
              <a:gd name="connsiteX175" fmla="*/ 1992241 w 2308108"/>
              <a:gd name="connsiteY175" fmla="*/ 808788 h 1016482"/>
              <a:gd name="connsiteX176" fmla="*/ 1993055 w 2308108"/>
              <a:gd name="connsiteY176" fmla="*/ 810417 h 1016482"/>
              <a:gd name="connsiteX177" fmla="*/ 1994684 w 2308108"/>
              <a:gd name="connsiteY177" fmla="*/ 811231 h 1016482"/>
              <a:gd name="connsiteX178" fmla="*/ 2009345 w 2308108"/>
              <a:gd name="connsiteY178" fmla="*/ 811231 h 1016482"/>
              <a:gd name="connsiteX179" fmla="*/ 2020748 w 2308108"/>
              <a:gd name="connsiteY179" fmla="*/ 811231 h 1016482"/>
              <a:gd name="connsiteX180" fmla="*/ 2050070 w 2308108"/>
              <a:gd name="connsiteY180" fmla="*/ 812046 h 1016482"/>
              <a:gd name="connsiteX181" fmla="*/ 2080206 w 2308108"/>
              <a:gd name="connsiteY181" fmla="*/ 812861 h 1016482"/>
              <a:gd name="connsiteX182" fmla="*/ 2107898 w 2308108"/>
              <a:gd name="connsiteY182" fmla="*/ 813675 h 1016482"/>
              <a:gd name="connsiteX183" fmla="*/ 2107898 w 2308108"/>
              <a:gd name="connsiteY183" fmla="*/ 813675 h 1016482"/>
              <a:gd name="connsiteX184" fmla="*/ 2110342 w 2308108"/>
              <a:gd name="connsiteY184" fmla="*/ 812046 h 1016482"/>
              <a:gd name="connsiteX185" fmla="*/ 2111156 w 2308108"/>
              <a:gd name="connsiteY185" fmla="*/ 804716 h 1016482"/>
              <a:gd name="connsiteX186" fmla="*/ 2111971 w 2308108"/>
              <a:gd name="connsiteY186" fmla="*/ 794942 h 1016482"/>
              <a:gd name="connsiteX187" fmla="*/ 2112785 w 2308108"/>
              <a:gd name="connsiteY187" fmla="*/ 785168 h 1016482"/>
              <a:gd name="connsiteX188" fmla="*/ 2113600 w 2308108"/>
              <a:gd name="connsiteY188" fmla="*/ 778652 h 1016482"/>
              <a:gd name="connsiteX189" fmla="*/ 2112785 w 2308108"/>
              <a:gd name="connsiteY189" fmla="*/ 777023 h 1016482"/>
              <a:gd name="connsiteX190" fmla="*/ 2111156 w 2308108"/>
              <a:gd name="connsiteY190" fmla="*/ 775394 h 1016482"/>
              <a:gd name="connsiteX191" fmla="*/ 1544272 w 2308108"/>
              <a:gd name="connsiteY191" fmla="*/ 329868 h 1016482"/>
              <a:gd name="connsiteX192" fmla="*/ 1710427 w 2308108"/>
              <a:gd name="connsiteY192" fmla="*/ 12217 h 1016482"/>
              <a:gd name="connsiteX193" fmla="*/ 1707984 w 2308108"/>
              <a:gd name="connsiteY193" fmla="*/ 8145 h 1016482"/>
              <a:gd name="connsiteX194" fmla="*/ 1624906 w 2308108"/>
              <a:gd name="connsiteY194" fmla="*/ 8145 h 1016482"/>
              <a:gd name="connsiteX195" fmla="*/ 1614318 w 2308108"/>
              <a:gd name="connsiteY195" fmla="*/ 14661 h 1016482"/>
              <a:gd name="connsiteX196" fmla="*/ 1492959 w 2308108"/>
              <a:gd name="connsiteY196" fmla="*/ 261451 h 1016482"/>
              <a:gd name="connsiteX197" fmla="*/ 1370785 w 2308108"/>
              <a:gd name="connsiteY197" fmla="*/ 15475 h 1016482"/>
              <a:gd name="connsiteX198" fmla="*/ 1360197 w 2308108"/>
              <a:gd name="connsiteY198" fmla="*/ 8959 h 1016482"/>
              <a:gd name="connsiteX199" fmla="*/ 1277119 w 2308108"/>
              <a:gd name="connsiteY199" fmla="*/ 8959 h 1016482"/>
              <a:gd name="connsiteX200" fmla="*/ 1274676 w 2308108"/>
              <a:gd name="connsiteY200" fmla="*/ 13032 h 1016482"/>
              <a:gd name="connsiteX201" fmla="*/ 1436759 w 2308108"/>
              <a:gd name="connsiteY201" fmla="*/ 323352 h 1016482"/>
              <a:gd name="connsiteX202" fmla="*/ 1459565 w 2308108"/>
              <a:gd name="connsiteY202" fmla="*/ 337199 h 1016482"/>
              <a:gd name="connsiteX203" fmla="*/ 1533683 w 2308108"/>
              <a:gd name="connsiteY203" fmla="*/ 337199 h 1016482"/>
              <a:gd name="connsiteX204" fmla="*/ 1544272 w 2308108"/>
              <a:gd name="connsiteY204" fmla="*/ 329868 h 1016482"/>
              <a:gd name="connsiteX205" fmla="*/ 2305819 w 2308108"/>
              <a:gd name="connsiteY205" fmla="*/ 679284 h 1016482"/>
              <a:gd name="connsiteX206" fmla="*/ 2297674 w 2308108"/>
              <a:gd name="connsiteY206" fmla="*/ 636116 h 1016482"/>
              <a:gd name="connsiteX207" fmla="*/ 2295231 w 2308108"/>
              <a:gd name="connsiteY207" fmla="*/ 634487 h 1016482"/>
              <a:gd name="connsiteX208" fmla="*/ 2252877 w 2308108"/>
              <a:gd name="connsiteY208" fmla="*/ 635302 h 1016482"/>
              <a:gd name="connsiteX209" fmla="*/ 2209709 w 2308108"/>
              <a:gd name="connsiteY209" fmla="*/ 636116 h 1016482"/>
              <a:gd name="connsiteX210" fmla="*/ 2167356 w 2308108"/>
              <a:gd name="connsiteY210" fmla="*/ 636931 h 1016482"/>
              <a:gd name="connsiteX211" fmla="*/ 2129889 w 2308108"/>
              <a:gd name="connsiteY211" fmla="*/ 637745 h 1016482"/>
              <a:gd name="connsiteX212" fmla="*/ 2128260 w 2308108"/>
              <a:gd name="connsiteY212" fmla="*/ 638560 h 1016482"/>
              <a:gd name="connsiteX213" fmla="*/ 2127446 w 2308108"/>
              <a:gd name="connsiteY213" fmla="*/ 640189 h 1016482"/>
              <a:gd name="connsiteX214" fmla="*/ 2131519 w 2308108"/>
              <a:gd name="connsiteY214" fmla="*/ 680913 h 1016482"/>
              <a:gd name="connsiteX215" fmla="*/ 2133147 w 2308108"/>
              <a:gd name="connsiteY215" fmla="*/ 725710 h 1016482"/>
              <a:gd name="connsiteX216" fmla="*/ 2131519 w 2308108"/>
              <a:gd name="connsiteY216" fmla="*/ 770507 h 1016482"/>
              <a:gd name="connsiteX217" fmla="*/ 2127446 w 2308108"/>
              <a:gd name="connsiteY217" fmla="*/ 811231 h 1016482"/>
              <a:gd name="connsiteX218" fmla="*/ 2128260 w 2308108"/>
              <a:gd name="connsiteY218" fmla="*/ 812861 h 1016482"/>
              <a:gd name="connsiteX219" fmla="*/ 2129889 w 2308108"/>
              <a:gd name="connsiteY219" fmla="*/ 813675 h 1016482"/>
              <a:gd name="connsiteX220" fmla="*/ 2132333 w 2308108"/>
              <a:gd name="connsiteY220" fmla="*/ 813675 h 1016482"/>
              <a:gd name="connsiteX221" fmla="*/ 2138034 w 2308108"/>
              <a:gd name="connsiteY221" fmla="*/ 813675 h 1016482"/>
              <a:gd name="connsiteX222" fmla="*/ 2150252 w 2308108"/>
              <a:gd name="connsiteY222" fmla="*/ 813675 h 1016482"/>
              <a:gd name="connsiteX223" fmla="*/ 2158397 w 2308108"/>
              <a:gd name="connsiteY223" fmla="*/ 813675 h 1016482"/>
              <a:gd name="connsiteX224" fmla="*/ 2162469 w 2308108"/>
              <a:gd name="connsiteY224" fmla="*/ 813675 h 1016482"/>
              <a:gd name="connsiteX225" fmla="*/ 2172243 w 2308108"/>
              <a:gd name="connsiteY225" fmla="*/ 813675 h 1016482"/>
              <a:gd name="connsiteX226" fmla="*/ 2174686 w 2308108"/>
              <a:gd name="connsiteY226" fmla="*/ 812046 h 1016482"/>
              <a:gd name="connsiteX227" fmla="*/ 2176315 w 2308108"/>
              <a:gd name="connsiteY227" fmla="*/ 800643 h 1016482"/>
              <a:gd name="connsiteX228" fmla="*/ 2177944 w 2308108"/>
              <a:gd name="connsiteY228" fmla="*/ 786797 h 1016482"/>
              <a:gd name="connsiteX229" fmla="*/ 2179573 w 2308108"/>
              <a:gd name="connsiteY229" fmla="*/ 772136 h 1016482"/>
              <a:gd name="connsiteX230" fmla="*/ 2180388 w 2308108"/>
              <a:gd name="connsiteY230" fmla="*/ 757475 h 1016482"/>
              <a:gd name="connsiteX231" fmla="*/ 2180388 w 2308108"/>
              <a:gd name="connsiteY231" fmla="*/ 756661 h 1016482"/>
              <a:gd name="connsiteX232" fmla="*/ 2181202 w 2308108"/>
              <a:gd name="connsiteY232" fmla="*/ 756661 h 1016482"/>
              <a:gd name="connsiteX233" fmla="*/ 2189347 w 2308108"/>
              <a:gd name="connsiteY233" fmla="*/ 756661 h 1016482"/>
              <a:gd name="connsiteX234" fmla="*/ 2198307 w 2308108"/>
              <a:gd name="connsiteY234" fmla="*/ 756661 h 1016482"/>
              <a:gd name="connsiteX235" fmla="*/ 2198307 w 2308108"/>
              <a:gd name="connsiteY235" fmla="*/ 756661 h 1016482"/>
              <a:gd name="connsiteX236" fmla="*/ 2215411 w 2308108"/>
              <a:gd name="connsiteY236" fmla="*/ 756661 h 1016482"/>
              <a:gd name="connsiteX237" fmla="*/ 2233330 w 2308108"/>
              <a:gd name="connsiteY237" fmla="*/ 756661 h 1016482"/>
              <a:gd name="connsiteX238" fmla="*/ 2242289 w 2308108"/>
              <a:gd name="connsiteY238" fmla="*/ 756661 h 1016482"/>
              <a:gd name="connsiteX239" fmla="*/ 2251248 w 2308108"/>
              <a:gd name="connsiteY239" fmla="*/ 756661 h 1016482"/>
              <a:gd name="connsiteX240" fmla="*/ 2252063 w 2308108"/>
              <a:gd name="connsiteY240" fmla="*/ 756661 h 1016482"/>
              <a:gd name="connsiteX241" fmla="*/ 2252063 w 2308108"/>
              <a:gd name="connsiteY241" fmla="*/ 757475 h 1016482"/>
              <a:gd name="connsiteX242" fmla="*/ 2250434 w 2308108"/>
              <a:gd name="connsiteY242" fmla="*/ 772136 h 1016482"/>
              <a:gd name="connsiteX243" fmla="*/ 2248805 w 2308108"/>
              <a:gd name="connsiteY243" fmla="*/ 786797 h 1016482"/>
              <a:gd name="connsiteX244" fmla="*/ 2246361 w 2308108"/>
              <a:gd name="connsiteY244" fmla="*/ 801457 h 1016482"/>
              <a:gd name="connsiteX245" fmla="*/ 2243918 w 2308108"/>
              <a:gd name="connsiteY245" fmla="*/ 812046 h 1016482"/>
              <a:gd name="connsiteX246" fmla="*/ 2244733 w 2308108"/>
              <a:gd name="connsiteY246" fmla="*/ 813675 h 1016482"/>
              <a:gd name="connsiteX247" fmla="*/ 2246361 w 2308108"/>
              <a:gd name="connsiteY247" fmla="*/ 814489 h 1016482"/>
              <a:gd name="connsiteX248" fmla="*/ 2255321 w 2308108"/>
              <a:gd name="connsiteY248" fmla="*/ 814489 h 1016482"/>
              <a:gd name="connsiteX249" fmla="*/ 2261837 w 2308108"/>
              <a:gd name="connsiteY249" fmla="*/ 814489 h 1016482"/>
              <a:gd name="connsiteX250" fmla="*/ 2268353 w 2308108"/>
              <a:gd name="connsiteY250" fmla="*/ 814489 h 1016482"/>
              <a:gd name="connsiteX251" fmla="*/ 2282199 w 2308108"/>
              <a:gd name="connsiteY251" fmla="*/ 814489 h 1016482"/>
              <a:gd name="connsiteX252" fmla="*/ 2292787 w 2308108"/>
              <a:gd name="connsiteY252" fmla="*/ 814489 h 1016482"/>
              <a:gd name="connsiteX253" fmla="*/ 2292787 w 2308108"/>
              <a:gd name="connsiteY253" fmla="*/ 814489 h 1016482"/>
              <a:gd name="connsiteX254" fmla="*/ 2295231 w 2308108"/>
              <a:gd name="connsiteY254" fmla="*/ 812861 h 1016482"/>
              <a:gd name="connsiteX255" fmla="*/ 2303376 w 2308108"/>
              <a:gd name="connsiteY255" fmla="*/ 769692 h 1016482"/>
              <a:gd name="connsiteX256" fmla="*/ 2306634 w 2308108"/>
              <a:gd name="connsiteY256" fmla="*/ 723267 h 1016482"/>
              <a:gd name="connsiteX257" fmla="*/ 2305819 w 2308108"/>
              <a:gd name="connsiteY257" fmla="*/ 679284 h 1016482"/>
              <a:gd name="connsiteX258" fmla="*/ 2255321 w 2308108"/>
              <a:gd name="connsiteY258" fmla="*/ 724081 h 1016482"/>
              <a:gd name="connsiteX259" fmla="*/ 2254506 w 2308108"/>
              <a:gd name="connsiteY259" fmla="*/ 724081 h 1016482"/>
              <a:gd name="connsiteX260" fmla="*/ 2236588 w 2308108"/>
              <a:gd name="connsiteY260" fmla="*/ 724081 h 1016482"/>
              <a:gd name="connsiteX261" fmla="*/ 2183646 w 2308108"/>
              <a:gd name="connsiteY261" fmla="*/ 724081 h 1016482"/>
              <a:gd name="connsiteX262" fmla="*/ 2183646 w 2308108"/>
              <a:gd name="connsiteY262" fmla="*/ 723267 h 1016482"/>
              <a:gd name="connsiteX263" fmla="*/ 2183646 w 2308108"/>
              <a:gd name="connsiteY263" fmla="*/ 711049 h 1016482"/>
              <a:gd name="connsiteX264" fmla="*/ 2182831 w 2308108"/>
              <a:gd name="connsiteY264" fmla="*/ 698832 h 1016482"/>
              <a:gd name="connsiteX265" fmla="*/ 2182017 w 2308108"/>
              <a:gd name="connsiteY265" fmla="*/ 686615 h 1016482"/>
              <a:gd name="connsiteX266" fmla="*/ 2181202 w 2308108"/>
              <a:gd name="connsiteY266" fmla="*/ 674397 h 1016482"/>
              <a:gd name="connsiteX267" fmla="*/ 2181202 w 2308108"/>
              <a:gd name="connsiteY267" fmla="*/ 673583 h 1016482"/>
              <a:gd name="connsiteX268" fmla="*/ 2182017 w 2308108"/>
              <a:gd name="connsiteY268" fmla="*/ 673583 h 1016482"/>
              <a:gd name="connsiteX269" fmla="*/ 2190976 w 2308108"/>
              <a:gd name="connsiteY269" fmla="*/ 673583 h 1016482"/>
              <a:gd name="connsiteX270" fmla="*/ 2199121 w 2308108"/>
              <a:gd name="connsiteY270" fmla="*/ 673583 h 1016482"/>
              <a:gd name="connsiteX271" fmla="*/ 2216225 w 2308108"/>
              <a:gd name="connsiteY271" fmla="*/ 673583 h 1016482"/>
              <a:gd name="connsiteX272" fmla="*/ 2217040 w 2308108"/>
              <a:gd name="connsiteY272" fmla="*/ 673583 h 1016482"/>
              <a:gd name="connsiteX273" fmla="*/ 2225999 w 2308108"/>
              <a:gd name="connsiteY273" fmla="*/ 673583 h 1016482"/>
              <a:gd name="connsiteX274" fmla="*/ 2234144 w 2308108"/>
              <a:gd name="connsiteY274" fmla="*/ 673583 h 1016482"/>
              <a:gd name="connsiteX275" fmla="*/ 2252063 w 2308108"/>
              <a:gd name="connsiteY275" fmla="*/ 673583 h 1016482"/>
              <a:gd name="connsiteX276" fmla="*/ 2252877 w 2308108"/>
              <a:gd name="connsiteY276" fmla="*/ 673583 h 1016482"/>
              <a:gd name="connsiteX277" fmla="*/ 2252877 w 2308108"/>
              <a:gd name="connsiteY277" fmla="*/ 674397 h 1016482"/>
              <a:gd name="connsiteX278" fmla="*/ 2254506 w 2308108"/>
              <a:gd name="connsiteY278" fmla="*/ 687429 h 1016482"/>
              <a:gd name="connsiteX279" fmla="*/ 2255321 w 2308108"/>
              <a:gd name="connsiteY279" fmla="*/ 700461 h 1016482"/>
              <a:gd name="connsiteX280" fmla="*/ 2256135 w 2308108"/>
              <a:gd name="connsiteY280" fmla="*/ 713493 h 1016482"/>
              <a:gd name="connsiteX281" fmla="*/ 2256135 w 2308108"/>
              <a:gd name="connsiteY281" fmla="*/ 726525 h 1016482"/>
              <a:gd name="connsiteX282" fmla="*/ 2256135 w 2308108"/>
              <a:gd name="connsiteY282" fmla="*/ 724081 h 1016482"/>
              <a:gd name="connsiteX283" fmla="*/ 1753595 w 2308108"/>
              <a:gd name="connsiteY283" fmla="*/ 700461 h 1016482"/>
              <a:gd name="connsiteX284" fmla="*/ 1753595 w 2308108"/>
              <a:gd name="connsiteY284" fmla="*/ 693945 h 1016482"/>
              <a:gd name="connsiteX285" fmla="*/ 1753595 w 2308108"/>
              <a:gd name="connsiteY285" fmla="*/ 687429 h 1016482"/>
              <a:gd name="connsiteX286" fmla="*/ 1753595 w 2308108"/>
              <a:gd name="connsiteY286" fmla="*/ 680913 h 1016482"/>
              <a:gd name="connsiteX287" fmla="*/ 1753595 w 2308108"/>
              <a:gd name="connsiteY287" fmla="*/ 680099 h 1016482"/>
              <a:gd name="connsiteX288" fmla="*/ 1754410 w 2308108"/>
              <a:gd name="connsiteY288" fmla="*/ 680099 h 1016482"/>
              <a:gd name="connsiteX289" fmla="*/ 1774772 w 2308108"/>
              <a:gd name="connsiteY289" fmla="*/ 680099 h 1016482"/>
              <a:gd name="connsiteX290" fmla="*/ 1783732 w 2308108"/>
              <a:gd name="connsiteY290" fmla="*/ 680099 h 1016482"/>
              <a:gd name="connsiteX291" fmla="*/ 1795134 w 2308108"/>
              <a:gd name="connsiteY291" fmla="*/ 680099 h 1016482"/>
              <a:gd name="connsiteX292" fmla="*/ 1815497 w 2308108"/>
              <a:gd name="connsiteY292" fmla="*/ 680099 h 1016482"/>
              <a:gd name="connsiteX293" fmla="*/ 1833415 w 2308108"/>
              <a:gd name="connsiteY293" fmla="*/ 680099 h 1016482"/>
              <a:gd name="connsiteX294" fmla="*/ 1835859 w 2308108"/>
              <a:gd name="connsiteY294" fmla="*/ 677655 h 1016482"/>
              <a:gd name="connsiteX295" fmla="*/ 1835859 w 2308108"/>
              <a:gd name="connsiteY295" fmla="*/ 671954 h 1016482"/>
              <a:gd name="connsiteX296" fmla="*/ 1835859 w 2308108"/>
              <a:gd name="connsiteY296" fmla="*/ 663809 h 1016482"/>
              <a:gd name="connsiteX297" fmla="*/ 1835859 w 2308108"/>
              <a:gd name="connsiteY297" fmla="*/ 661365 h 1016482"/>
              <a:gd name="connsiteX298" fmla="*/ 1835859 w 2308108"/>
              <a:gd name="connsiteY298" fmla="*/ 655664 h 1016482"/>
              <a:gd name="connsiteX299" fmla="*/ 1835859 w 2308108"/>
              <a:gd name="connsiteY299" fmla="*/ 650777 h 1016482"/>
              <a:gd name="connsiteX300" fmla="*/ 1835044 w 2308108"/>
              <a:gd name="connsiteY300" fmla="*/ 649148 h 1016482"/>
              <a:gd name="connsiteX301" fmla="*/ 1833415 w 2308108"/>
              <a:gd name="connsiteY301" fmla="*/ 648334 h 1016482"/>
              <a:gd name="connsiteX302" fmla="*/ 1806537 w 2308108"/>
              <a:gd name="connsiteY302" fmla="*/ 649148 h 1016482"/>
              <a:gd name="connsiteX303" fmla="*/ 1776401 w 2308108"/>
              <a:gd name="connsiteY303" fmla="*/ 649963 h 1016482"/>
              <a:gd name="connsiteX304" fmla="*/ 1747079 w 2308108"/>
              <a:gd name="connsiteY304" fmla="*/ 650777 h 1016482"/>
              <a:gd name="connsiteX305" fmla="*/ 1721016 w 2308108"/>
              <a:gd name="connsiteY305" fmla="*/ 651591 h 1016482"/>
              <a:gd name="connsiteX306" fmla="*/ 1718572 w 2308108"/>
              <a:gd name="connsiteY306" fmla="*/ 654035 h 1016482"/>
              <a:gd name="connsiteX307" fmla="*/ 1716129 w 2308108"/>
              <a:gd name="connsiteY307" fmla="*/ 689873 h 1016482"/>
              <a:gd name="connsiteX308" fmla="*/ 1715314 w 2308108"/>
              <a:gd name="connsiteY308" fmla="*/ 728968 h 1016482"/>
              <a:gd name="connsiteX309" fmla="*/ 1716129 w 2308108"/>
              <a:gd name="connsiteY309" fmla="*/ 768064 h 1016482"/>
              <a:gd name="connsiteX310" fmla="*/ 1718572 w 2308108"/>
              <a:gd name="connsiteY310" fmla="*/ 803901 h 1016482"/>
              <a:gd name="connsiteX311" fmla="*/ 1721016 w 2308108"/>
              <a:gd name="connsiteY311" fmla="*/ 806344 h 1016482"/>
              <a:gd name="connsiteX312" fmla="*/ 1747894 w 2308108"/>
              <a:gd name="connsiteY312" fmla="*/ 807159 h 1016482"/>
              <a:gd name="connsiteX313" fmla="*/ 1771514 w 2308108"/>
              <a:gd name="connsiteY313" fmla="*/ 807974 h 1016482"/>
              <a:gd name="connsiteX314" fmla="*/ 1778030 w 2308108"/>
              <a:gd name="connsiteY314" fmla="*/ 807974 h 1016482"/>
              <a:gd name="connsiteX315" fmla="*/ 1808981 w 2308108"/>
              <a:gd name="connsiteY315" fmla="*/ 808788 h 1016482"/>
              <a:gd name="connsiteX316" fmla="*/ 1836673 w 2308108"/>
              <a:gd name="connsiteY316" fmla="*/ 809602 h 1016482"/>
              <a:gd name="connsiteX317" fmla="*/ 1836673 w 2308108"/>
              <a:gd name="connsiteY317" fmla="*/ 809602 h 1016482"/>
              <a:gd name="connsiteX318" fmla="*/ 1838302 w 2308108"/>
              <a:gd name="connsiteY318" fmla="*/ 808788 h 1016482"/>
              <a:gd name="connsiteX319" fmla="*/ 1839117 w 2308108"/>
              <a:gd name="connsiteY319" fmla="*/ 807159 h 1016482"/>
              <a:gd name="connsiteX320" fmla="*/ 1839117 w 2308108"/>
              <a:gd name="connsiteY320" fmla="*/ 801457 h 1016482"/>
              <a:gd name="connsiteX321" fmla="*/ 1839117 w 2308108"/>
              <a:gd name="connsiteY321" fmla="*/ 792498 h 1016482"/>
              <a:gd name="connsiteX322" fmla="*/ 1839117 w 2308108"/>
              <a:gd name="connsiteY322" fmla="*/ 783539 h 1016482"/>
              <a:gd name="connsiteX323" fmla="*/ 1839117 w 2308108"/>
              <a:gd name="connsiteY323" fmla="*/ 777837 h 1016482"/>
              <a:gd name="connsiteX324" fmla="*/ 1836673 w 2308108"/>
              <a:gd name="connsiteY324" fmla="*/ 775394 h 1016482"/>
              <a:gd name="connsiteX325" fmla="*/ 1817940 w 2308108"/>
              <a:gd name="connsiteY325" fmla="*/ 775394 h 1016482"/>
              <a:gd name="connsiteX326" fmla="*/ 1796763 w 2308108"/>
              <a:gd name="connsiteY326" fmla="*/ 775394 h 1016482"/>
              <a:gd name="connsiteX327" fmla="*/ 1786989 w 2308108"/>
              <a:gd name="connsiteY327" fmla="*/ 775394 h 1016482"/>
              <a:gd name="connsiteX328" fmla="*/ 1775587 w 2308108"/>
              <a:gd name="connsiteY328" fmla="*/ 775394 h 1016482"/>
              <a:gd name="connsiteX329" fmla="*/ 1769071 w 2308108"/>
              <a:gd name="connsiteY329" fmla="*/ 775394 h 1016482"/>
              <a:gd name="connsiteX330" fmla="*/ 1754410 w 2308108"/>
              <a:gd name="connsiteY330" fmla="*/ 775394 h 1016482"/>
              <a:gd name="connsiteX331" fmla="*/ 1753595 w 2308108"/>
              <a:gd name="connsiteY331" fmla="*/ 775394 h 1016482"/>
              <a:gd name="connsiteX332" fmla="*/ 1753595 w 2308108"/>
              <a:gd name="connsiteY332" fmla="*/ 774579 h 1016482"/>
              <a:gd name="connsiteX333" fmla="*/ 1753595 w 2308108"/>
              <a:gd name="connsiteY333" fmla="*/ 767249 h 1016482"/>
              <a:gd name="connsiteX334" fmla="*/ 1753595 w 2308108"/>
              <a:gd name="connsiteY334" fmla="*/ 759919 h 1016482"/>
              <a:gd name="connsiteX335" fmla="*/ 1753595 w 2308108"/>
              <a:gd name="connsiteY335" fmla="*/ 752588 h 1016482"/>
              <a:gd name="connsiteX336" fmla="*/ 1753595 w 2308108"/>
              <a:gd name="connsiteY336" fmla="*/ 745258 h 1016482"/>
              <a:gd name="connsiteX337" fmla="*/ 1753595 w 2308108"/>
              <a:gd name="connsiteY337" fmla="*/ 744443 h 1016482"/>
              <a:gd name="connsiteX338" fmla="*/ 1754410 w 2308108"/>
              <a:gd name="connsiteY338" fmla="*/ 744443 h 1016482"/>
              <a:gd name="connsiteX339" fmla="*/ 1773143 w 2308108"/>
              <a:gd name="connsiteY339" fmla="*/ 744443 h 1016482"/>
              <a:gd name="connsiteX340" fmla="*/ 1791876 w 2308108"/>
              <a:gd name="connsiteY340" fmla="*/ 744443 h 1016482"/>
              <a:gd name="connsiteX341" fmla="*/ 1810610 w 2308108"/>
              <a:gd name="connsiteY341" fmla="*/ 744443 h 1016482"/>
              <a:gd name="connsiteX342" fmla="*/ 1826899 w 2308108"/>
              <a:gd name="connsiteY342" fmla="*/ 744443 h 1016482"/>
              <a:gd name="connsiteX343" fmla="*/ 1828528 w 2308108"/>
              <a:gd name="connsiteY343" fmla="*/ 743629 h 1016482"/>
              <a:gd name="connsiteX344" fmla="*/ 1829343 w 2308108"/>
              <a:gd name="connsiteY344" fmla="*/ 742000 h 1016482"/>
              <a:gd name="connsiteX345" fmla="*/ 1829343 w 2308108"/>
              <a:gd name="connsiteY345" fmla="*/ 737113 h 1016482"/>
              <a:gd name="connsiteX346" fmla="*/ 1829343 w 2308108"/>
              <a:gd name="connsiteY346" fmla="*/ 728968 h 1016482"/>
              <a:gd name="connsiteX347" fmla="*/ 1829343 w 2308108"/>
              <a:gd name="connsiteY347" fmla="*/ 720823 h 1016482"/>
              <a:gd name="connsiteX348" fmla="*/ 1829343 w 2308108"/>
              <a:gd name="connsiteY348" fmla="*/ 715936 h 1016482"/>
              <a:gd name="connsiteX349" fmla="*/ 1828528 w 2308108"/>
              <a:gd name="connsiteY349" fmla="*/ 714307 h 1016482"/>
              <a:gd name="connsiteX350" fmla="*/ 1826899 w 2308108"/>
              <a:gd name="connsiteY350" fmla="*/ 713493 h 1016482"/>
              <a:gd name="connsiteX351" fmla="*/ 1810610 w 2308108"/>
              <a:gd name="connsiteY351" fmla="*/ 713493 h 1016482"/>
              <a:gd name="connsiteX352" fmla="*/ 1791876 w 2308108"/>
              <a:gd name="connsiteY352" fmla="*/ 713493 h 1016482"/>
              <a:gd name="connsiteX353" fmla="*/ 1773143 w 2308108"/>
              <a:gd name="connsiteY353" fmla="*/ 713493 h 1016482"/>
              <a:gd name="connsiteX354" fmla="*/ 1764184 w 2308108"/>
              <a:gd name="connsiteY354" fmla="*/ 713493 h 1016482"/>
              <a:gd name="connsiteX355" fmla="*/ 1754410 w 2308108"/>
              <a:gd name="connsiteY355" fmla="*/ 713493 h 1016482"/>
              <a:gd name="connsiteX356" fmla="*/ 1753595 w 2308108"/>
              <a:gd name="connsiteY356" fmla="*/ 713493 h 1016482"/>
              <a:gd name="connsiteX357" fmla="*/ 1753595 w 2308108"/>
              <a:gd name="connsiteY357" fmla="*/ 712678 h 1016482"/>
              <a:gd name="connsiteX358" fmla="*/ 1753595 w 2308108"/>
              <a:gd name="connsiteY358" fmla="*/ 700461 h 1016482"/>
              <a:gd name="connsiteX359" fmla="*/ 2268353 w 2308108"/>
              <a:gd name="connsiteY359" fmla="*/ 855214 h 1016482"/>
              <a:gd name="connsiteX360" fmla="*/ 2239031 w 2308108"/>
              <a:gd name="connsiteY360" fmla="*/ 854399 h 1016482"/>
              <a:gd name="connsiteX361" fmla="*/ 2234959 w 2308108"/>
              <a:gd name="connsiteY361" fmla="*/ 856028 h 1016482"/>
              <a:gd name="connsiteX362" fmla="*/ 2121745 w 2308108"/>
              <a:gd name="connsiteY362" fmla="*/ 937477 h 1016482"/>
              <a:gd name="connsiteX363" fmla="*/ 1906719 w 2308108"/>
              <a:gd name="connsiteY363" fmla="*/ 982274 h 1016482"/>
              <a:gd name="connsiteX364" fmla="*/ 1906719 w 2308108"/>
              <a:gd name="connsiteY364" fmla="*/ 982274 h 1016482"/>
              <a:gd name="connsiteX365" fmla="*/ 1635494 w 2308108"/>
              <a:gd name="connsiteY365" fmla="*/ 905712 h 1016482"/>
              <a:gd name="connsiteX366" fmla="*/ 1555675 w 2308108"/>
              <a:gd name="connsiteY366" fmla="*/ 824263 h 1016482"/>
              <a:gd name="connsiteX367" fmla="*/ 1527167 w 2308108"/>
              <a:gd name="connsiteY367" fmla="*/ 728153 h 1016482"/>
              <a:gd name="connsiteX368" fmla="*/ 1555675 w 2308108"/>
              <a:gd name="connsiteY368" fmla="*/ 632044 h 1016482"/>
              <a:gd name="connsiteX369" fmla="*/ 1692509 w 2308108"/>
              <a:gd name="connsiteY369" fmla="*/ 519644 h 1016482"/>
              <a:gd name="connsiteX370" fmla="*/ 1907534 w 2308108"/>
              <a:gd name="connsiteY370" fmla="*/ 474847 h 1016482"/>
              <a:gd name="connsiteX371" fmla="*/ 1907534 w 2308108"/>
              <a:gd name="connsiteY371" fmla="*/ 474847 h 1016482"/>
              <a:gd name="connsiteX372" fmla="*/ 2178759 w 2308108"/>
              <a:gd name="connsiteY372" fmla="*/ 551409 h 1016482"/>
              <a:gd name="connsiteX373" fmla="*/ 2230886 w 2308108"/>
              <a:gd name="connsiteY373" fmla="*/ 596206 h 1016482"/>
              <a:gd name="connsiteX374" fmla="*/ 2234959 w 2308108"/>
              <a:gd name="connsiteY374" fmla="*/ 597835 h 1016482"/>
              <a:gd name="connsiteX375" fmla="*/ 2247990 w 2308108"/>
              <a:gd name="connsiteY375" fmla="*/ 597835 h 1016482"/>
              <a:gd name="connsiteX376" fmla="*/ 2265095 w 2308108"/>
              <a:gd name="connsiteY376" fmla="*/ 597835 h 1016482"/>
              <a:gd name="connsiteX377" fmla="*/ 2269982 w 2308108"/>
              <a:gd name="connsiteY377" fmla="*/ 594577 h 1016482"/>
              <a:gd name="connsiteX378" fmla="*/ 2269167 w 2308108"/>
              <a:gd name="connsiteY378" fmla="*/ 588876 h 1016482"/>
              <a:gd name="connsiteX379" fmla="*/ 2136405 w 2308108"/>
              <a:gd name="connsiteY379" fmla="*/ 489508 h 1016482"/>
              <a:gd name="connsiteX380" fmla="*/ 1907534 w 2308108"/>
              <a:gd name="connsiteY380" fmla="*/ 441453 h 1016482"/>
              <a:gd name="connsiteX381" fmla="*/ 1616761 w 2308108"/>
              <a:gd name="connsiteY381" fmla="*/ 523717 h 1016482"/>
              <a:gd name="connsiteX382" fmla="*/ 1527167 w 2308108"/>
              <a:gd name="connsiteY382" fmla="*/ 614939 h 1016482"/>
              <a:gd name="connsiteX383" fmla="*/ 1492959 w 2308108"/>
              <a:gd name="connsiteY383" fmla="*/ 728968 h 1016482"/>
              <a:gd name="connsiteX384" fmla="*/ 1492959 w 2308108"/>
              <a:gd name="connsiteY384" fmla="*/ 728968 h 1016482"/>
              <a:gd name="connsiteX385" fmla="*/ 1492959 w 2308108"/>
              <a:gd name="connsiteY385" fmla="*/ 728968 h 1016482"/>
              <a:gd name="connsiteX386" fmla="*/ 1527167 w 2308108"/>
              <a:gd name="connsiteY386" fmla="*/ 842996 h 1016482"/>
              <a:gd name="connsiteX387" fmla="*/ 1678662 w 2308108"/>
              <a:gd name="connsiteY387" fmla="*/ 968428 h 1016482"/>
              <a:gd name="connsiteX388" fmla="*/ 1907534 w 2308108"/>
              <a:gd name="connsiteY388" fmla="*/ 1016483 h 1016482"/>
              <a:gd name="connsiteX389" fmla="*/ 2064730 w 2308108"/>
              <a:gd name="connsiteY389" fmla="*/ 995306 h 1016482"/>
              <a:gd name="connsiteX390" fmla="*/ 2198307 w 2308108"/>
              <a:gd name="connsiteY390" fmla="*/ 934219 h 1016482"/>
              <a:gd name="connsiteX391" fmla="*/ 2273240 w 2308108"/>
              <a:gd name="connsiteY391" fmla="*/ 864173 h 1016482"/>
              <a:gd name="connsiteX392" fmla="*/ 2274054 w 2308108"/>
              <a:gd name="connsiteY392" fmla="*/ 858472 h 1016482"/>
              <a:gd name="connsiteX393" fmla="*/ 2268353 w 2308108"/>
              <a:gd name="connsiteY393" fmla="*/ 855214 h 1016482"/>
              <a:gd name="connsiteX394" fmla="*/ 1611874 w 2308108"/>
              <a:gd name="connsiteY394" fmla="*/ 737113 h 1016482"/>
              <a:gd name="connsiteX395" fmla="*/ 1623277 w 2308108"/>
              <a:gd name="connsiteY395" fmla="*/ 737113 h 1016482"/>
              <a:gd name="connsiteX396" fmla="*/ 1634680 w 2308108"/>
              <a:gd name="connsiteY396" fmla="*/ 737113 h 1016482"/>
              <a:gd name="connsiteX397" fmla="*/ 1634680 w 2308108"/>
              <a:gd name="connsiteY397" fmla="*/ 737113 h 1016482"/>
              <a:gd name="connsiteX398" fmla="*/ 1640381 w 2308108"/>
              <a:gd name="connsiteY398" fmla="*/ 737113 h 1016482"/>
              <a:gd name="connsiteX399" fmla="*/ 1646083 w 2308108"/>
              <a:gd name="connsiteY399" fmla="*/ 737113 h 1016482"/>
              <a:gd name="connsiteX400" fmla="*/ 1658300 w 2308108"/>
              <a:gd name="connsiteY400" fmla="*/ 737113 h 1016482"/>
              <a:gd name="connsiteX401" fmla="*/ 1659115 w 2308108"/>
              <a:gd name="connsiteY401" fmla="*/ 737113 h 1016482"/>
              <a:gd name="connsiteX402" fmla="*/ 1659115 w 2308108"/>
              <a:gd name="connsiteY402" fmla="*/ 737927 h 1016482"/>
              <a:gd name="connsiteX403" fmla="*/ 1659929 w 2308108"/>
              <a:gd name="connsiteY403" fmla="*/ 753403 h 1016482"/>
              <a:gd name="connsiteX404" fmla="*/ 1660744 w 2308108"/>
              <a:gd name="connsiteY404" fmla="*/ 768878 h 1016482"/>
              <a:gd name="connsiteX405" fmla="*/ 1662373 w 2308108"/>
              <a:gd name="connsiteY405" fmla="*/ 784353 h 1016482"/>
              <a:gd name="connsiteX406" fmla="*/ 1664001 w 2308108"/>
              <a:gd name="connsiteY406" fmla="*/ 797385 h 1016482"/>
              <a:gd name="connsiteX407" fmla="*/ 1666445 w 2308108"/>
              <a:gd name="connsiteY407" fmla="*/ 799014 h 1016482"/>
              <a:gd name="connsiteX408" fmla="*/ 1672961 w 2308108"/>
              <a:gd name="connsiteY408" fmla="*/ 799014 h 1016482"/>
              <a:gd name="connsiteX409" fmla="*/ 1681920 w 2308108"/>
              <a:gd name="connsiteY409" fmla="*/ 799014 h 1016482"/>
              <a:gd name="connsiteX410" fmla="*/ 1690880 w 2308108"/>
              <a:gd name="connsiteY410" fmla="*/ 799014 h 1016482"/>
              <a:gd name="connsiteX411" fmla="*/ 1696581 w 2308108"/>
              <a:gd name="connsiteY411" fmla="*/ 799014 h 1016482"/>
              <a:gd name="connsiteX412" fmla="*/ 1696581 w 2308108"/>
              <a:gd name="connsiteY412" fmla="*/ 799014 h 1016482"/>
              <a:gd name="connsiteX413" fmla="*/ 1698210 w 2308108"/>
              <a:gd name="connsiteY413" fmla="*/ 798200 h 1016482"/>
              <a:gd name="connsiteX414" fmla="*/ 1699025 w 2308108"/>
              <a:gd name="connsiteY414" fmla="*/ 796571 h 1016482"/>
              <a:gd name="connsiteX415" fmla="*/ 1695767 w 2308108"/>
              <a:gd name="connsiteY415" fmla="*/ 761548 h 1016482"/>
              <a:gd name="connsiteX416" fmla="*/ 1694952 w 2308108"/>
              <a:gd name="connsiteY416" fmla="*/ 723267 h 1016482"/>
              <a:gd name="connsiteX417" fmla="*/ 1695767 w 2308108"/>
              <a:gd name="connsiteY417" fmla="*/ 684986 h 1016482"/>
              <a:gd name="connsiteX418" fmla="*/ 1699025 w 2308108"/>
              <a:gd name="connsiteY418" fmla="*/ 649963 h 1016482"/>
              <a:gd name="connsiteX419" fmla="*/ 1698210 w 2308108"/>
              <a:gd name="connsiteY419" fmla="*/ 648334 h 1016482"/>
              <a:gd name="connsiteX420" fmla="*/ 1696581 w 2308108"/>
              <a:gd name="connsiteY420" fmla="*/ 647519 h 1016482"/>
              <a:gd name="connsiteX421" fmla="*/ 1695767 w 2308108"/>
              <a:gd name="connsiteY421" fmla="*/ 647519 h 1016482"/>
              <a:gd name="connsiteX422" fmla="*/ 1691694 w 2308108"/>
              <a:gd name="connsiteY422" fmla="*/ 647519 h 1016482"/>
              <a:gd name="connsiteX423" fmla="*/ 1687622 w 2308108"/>
              <a:gd name="connsiteY423" fmla="*/ 647519 h 1016482"/>
              <a:gd name="connsiteX424" fmla="*/ 1682735 w 2308108"/>
              <a:gd name="connsiteY424" fmla="*/ 647519 h 1016482"/>
              <a:gd name="connsiteX425" fmla="*/ 1677848 w 2308108"/>
              <a:gd name="connsiteY425" fmla="*/ 647519 h 1016482"/>
              <a:gd name="connsiteX426" fmla="*/ 1673775 w 2308108"/>
              <a:gd name="connsiteY426" fmla="*/ 647519 h 1016482"/>
              <a:gd name="connsiteX427" fmla="*/ 1672961 w 2308108"/>
              <a:gd name="connsiteY427" fmla="*/ 647519 h 1016482"/>
              <a:gd name="connsiteX428" fmla="*/ 1667260 w 2308108"/>
              <a:gd name="connsiteY428" fmla="*/ 647519 h 1016482"/>
              <a:gd name="connsiteX429" fmla="*/ 1664816 w 2308108"/>
              <a:gd name="connsiteY429" fmla="*/ 649148 h 1016482"/>
              <a:gd name="connsiteX430" fmla="*/ 1663187 w 2308108"/>
              <a:gd name="connsiteY430" fmla="*/ 661365 h 1016482"/>
              <a:gd name="connsiteX431" fmla="*/ 1661558 w 2308108"/>
              <a:gd name="connsiteY431" fmla="*/ 676026 h 1016482"/>
              <a:gd name="connsiteX432" fmla="*/ 1660744 w 2308108"/>
              <a:gd name="connsiteY432" fmla="*/ 690687 h 1016482"/>
              <a:gd name="connsiteX433" fmla="*/ 1659929 w 2308108"/>
              <a:gd name="connsiteY433" fmla="*/ 705348 h 1016482"/>
              <a:gd name="connsiteX434" fmla="*/ 1659929 w 2308108"/>
              <a:gd name="connsiteY434" fmla="*/ 706162 h 1016482"/>
              <a:gd name="connsiteX435" fmla="*/ 1659115 w 2308108"/>
              <a:gd name="connsiteY435" fmla="*/ 706162 h 1016482"/>
              <a:gd name="connsiteX436" fmla="*/ 1646897 w 2308108"/>
              <a:gd name="connsiteY436" fmla="*/ 706162 h 1016482"/>
              <a:gd name="connsiteX437" fmla="*/ 1638753 w 2308108"/>
              <a:gd name="connsiteY437" fmla="*/ 706162 h 1016482"/>
              <a:gd name="connsiteX438" fmla="*/ 1634680 w 2308108"/>
              <a:gd name="connsiteY438" fmla="*/ 706162 h 1016482"/>
              <a:gd name="connsiteX439" fmla="*/ 1623277 w 2308108"/>
              <a:gd name="connsiteY439" fmla="*/ 706162 h 1016482"/>
              <a:gd name="connsiteX440" fmla="*/ 1611874 w 2308108"/>
              <a:gd name="connsiteY440" fmla="*/ 706162 h 1016482"/>
              <a:gd name="connsiteX441" fmla="*/ 1611060 w 2308108"/>
              <a:gd name="connsiteY441" fmla="*/ 706162 h 1016482"/>
              <a:gd name="connsiteX442" fmla="*/ 1611060 w 2308108"/>
              <a:gd name="connsiteY442" fmla="*/ 705348 h 1016482"/>
              <a:gd name="connsiteX443" fmla="*/ 1611874 w 2308108"/>
              <a:gd name="connsiteY443" fmla="*/ 691501 h 1016482"/>
              <a:gd name="connsiteX444" fmla="*/ 1613503 w 2308108"/>
              <a:gd name="connsiteY444" fmla="*/ 677655 h 1016482"/>
              <a:gd name="connsiteX445" fmla="*/ 1615132 w 2308108"/>
              <a:gd name="connsiteY445" fmla="*/ 663809 h 1016482"/>
              <a:gd name="connsiteX446" fmla="*/ 1616761 w 2308108"/>
              <a:gd name="connsiteY446" fmla="*/ 653221 h 1016482"/>
              <a:gd name="connsiteX447" fmla="*/ 1615947 w 2308108"/>
              <a:gd name="connsiteY447" fmla="*/ 651591 h 1016482"/>
              <a:gd name="connsiteX448" fmla="*/ 1614318 w 2308108"/>
              <a:gd name="connsiteY448" fmla="*/ 650777 h 1016482"/>
              <a:gd name="connsiteX449" fmla="*/ 1609431 w 2308108"/>
              <a:gd name="connsiteY449" fmla="*/ 650777 h 1016482"/>
              <a:gd name="connsiteX450" fmla="*/ 1600471 w 2308108"/>
              <a:gd name="connsiteY450" fmla="*/ 650777 h 1016482"/>
              <a:gd name="connsiteX451" fmla="*/ 1592327 w 2308108"/>
              <a:gd name="connsiteY451" fmla="*/ 650777 h 1016482"/>
              <a:gd name="connsiteX452" fmla="*/ 1588254 w 2308108"/>
              <a:gd name="connsiteY452" fmla="*/ 650777 h 1016482"/>
              <a:gd name="connsiteX453" fmla="*/ 1586625 w 2308108"/>
              <a:gd name="connsiteY453" fmla="*/ 650777 h 1016482"/>
              <a:gd name="connsiteX454" fmla="*/ 1584182 w 2308108"/>
              <a:gd name="connsiteY454" fmla="*/ 652406 h 1016482"/>
              <a:gd name="connsiteX455" fmla="*/ 1579295 w 2308108"/>
              <a:gd name="connsiteY455" fmla="*/ 685800 h 1016482"/>
              <a:gd name="connsiteX456" fmla="*/ 1577666 w 2308108"/>
              <a:gd name="connsiteY456" fmla="*/ 721638 h 1016482"/>
              <a:gd name="connsiteX457" fmla="*/ 1579295 w 2308108"/>
              <a:gd name="connsiteY457" fmla="*/ 757475 h 1016482"/>
              <a:gd name="connsiteX458" fmla="*/ 1584182 w 2308108"/>
              <a:gd name="connsiteY458" fmla="*/ 790869 h 1016482"/>
              <a:gd name="connsiteX459" fmla="*/ 1586625 w 2308108"/>
              <a:gd name="connsiteY459" fmla="*/ 792498 h 1016482"/>
              <a:gd name="connsiteX460" fmla="*/ 1592327 w 2308108"/>
              <a:gd name="connsiteY460" fmla="*/ 792498 h 1016482"/>
              <a:gd name="connsiteX461" fmla="*/ 1600471 w 2308108"/>
              <a:gd name="connsiteY461" fmla="*/ 792498 h 1016482"/>
              <a:gd name="connsiteX462" fmla="*/ 1609431 w 2308108"/>
              <a:gd name="connsiteY462" fmla="*/ 792498 h 1016482"/>
              <a:gd name="connsiteX463" fmla="*/ 1610245 w 2308108"/>
              <a:gd name="connsiteY463" fmla="*/ 792498 h 1016482"/>
              <a:gd name="connsiteX464" fmla="*/ 1614318 w 2308108"/>
              <a:gd name="connsiteY464" fmla="*/ 792498 h 1016482"/>
              <a:gd name="connsiteX465" fmla="*/ 1615947 w 2308108"/>
              <a:gd name="connsiteY465" fmla="*/ 791684 h 1016482"/>
              <a:gd name="connsiteX466" fmla="*/ 1616761 w 2308108"/>
              <a:gd name="connsiteY466" fmla="*/ 790055 h 1016482"/>
              <a:gd name="connsiteX467" fmla="*/ 1615132 w 2308108"/>
              <a:gd name="connsiteY467" fmla="*/ 778652 h 1016482"/>
              <a:gd name="connsiteX468" fmla="*/ 1613503 w 2308108"/>
              <a:gd name="connsiteY468" fmla="*/ 763177 h 1016482"/>
              <a:gd name="connsiteX469" fmla="*/ 1611874 w 2308108"/>
              <a:gd name="connsiteY469" fmla="*/ 747701 h 1016482"/>
              <a:gd name="connsiteX470" fmla="*/ 1611060 w 2308108"/>
              <a:gd name="connsiteY470" fmla="*/ 732226 h 1016482"/>
              <a:gd name="connsiteX471" fmla="*/ 1611060 w 2308108"/>
              <a:gd name="connsiteY471" fmla="*/ 731412 h 1016482"/>
              <a:gd name="connsiteX472" fmla="*/ 1611874 w 2308108"/>
              <a:gd name="connsiteY472" fmla="*/ 731412 h 1016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</a:cxnLst>
            <a:rect l="l" t="t" r="r" b="b"/>
            <a:pathLst>
              <a:path w="2308108" h="1016482">
                <a:moveTo>
                  <a:pt x="607609" y="0"/>
                </a:moveTo>
                <a:cubicBezTo>
                  <a:pt x="490323" y="0"/>
                  <a:pt x="382810" y="45611"/>
                  <a:pt x="382810" y="172672"/>
                </a:cubicBezTo>
                <a:cubicBezTo>
                  <a:pt x="382810" y="298918"/>
                  <a:pt x="487879" y="345343"/>
                  <a:pt x="607609" y="345343"/>
                </a:cubicBezTo>
                <a:cubicBezTo>
                  <a:pt x="721638" y="345343"/>
                  <a:pt x="830779" y="302176"/>
                  <a:pt x="830779" y="172672"/>
                </a:cubicBezTo>
                <a:cubicBezTo>
                  <a:pt x="831594" y="46426"/>
                  <a:pt x="728153" y="0"/>
                  <a:pt x="607609" y="0"/>
                </a:cubicBezTo>
                <a:close/>
                <a:moveTo>
                  <a:pt x="607609" y="278555"/>
                </a:moveTo>
                <a:cubicBezTo>
                  <a:pt x="511499" y="278555"/>
                  <a:pt x="469146" y="235387"/>
                  <a:pt x="469146" y="172672"/>
                </a:cubicBezTo>
                <a:cubicBezTo>
                  <a:pt x="469146" y="108327"/>
                  <a:pt x="513943" y="66788"/>
                  <a:pt x="607609" y="66788"/>
                </a:cubicBezTo>
                <a:cubicBezTo>
                  <a:pt x="699646" y="66788"/>
                  <a:pt x="744443" y="107513"/>
                  <a:pt x="744443" y="172672"/>
                </a:cubicBezTo>
                <a:cubicBezTo>
                  <a:pt x="745258" y="231315"/>
                  <a:pt x="708606" y="278555"/>
                  <a:pt x="607609" y="278555"/>
                </a:cubicBezTo>
                <a:close/>
                <a:moveTo>
                  <a:pt x="1865995" y="336384"/>
                </a:moveTo>
                <a:lnTo>
                  <a:pt x="1949073" y="336384"/>
                </a:lnTo>
                <a:cubicBezTo>
                  <a:pt x="1953960" y="336384"/>
                  <a:pt x="1958032" y="333941"/>
                  <a:pt x="1959661" y="329868"/>
                </a:cubicBezTo>
                <a:lnTo>
                  <a:pt x="1987354" y="273668"/>
                </a:lnTo>
                <a:lnTo>
                  <a:pt x="2175501" y="273668"/>
                </a:lnTo>
                <a:lnTo>
                  <a:pt x="2187718" y="298103"/>
                </a:lnTo>
                <a:cubicBezTo>
                  <a:pt x="2199121" y="321723"/>
                  <a:pt x="2223556" y="336384"/>
                  <a:pt x="2249620" y="336384"/>
                </a:cubicBezTo>
                <a:lnTo>
                  <a:pt x="2297674" y="336384"/>
                </a:lnTo>
                <a:cubicBezTo>
                  <a:pt x="2299303" y="336384"/>
                  <a:pt x="2300932" y="333941"/>
                  <a:pt x="2300118" y="332312"/>
                </a:cubicBezTo>
                <a:lnTo>
                  <a:pt x="2133962" y="14661"/>
                </a:lnTo>
                <a:cubicBezTo>
                  <a:pt x="2132333" y="10589"/>
                  <a:pt x="2128260" y="8145"/>
                  <a:pt x="2123374" y="8145"/>
                </a:cubicBezTo>
                <a:lnTo>
                  <a:pt x="2049255" y="8145"/>
                </a:lnTo>
                <a:cubicBezTo>
                  <a:pt x="2039481" y="8145"/>
                  <a:pt x="2030522" y="13846"/>
                  <a:pt x="2026449" y="21991"/>
                </a:cubicBezTo>
                <a:lnTo>
                  <a:pt x="1864366" y="332312"/>
                </a:lnTo>
                <a:cubicBezTo>
                  <a:pt x="1862737" y="333941"/>
                  <a:pt x="1864366" y="336384"/>
                  <a:pt x="1865995" y="336384"/>
                </a:cubicBezTo>
                <a:close/>
                <a:moveTo>
                  <a:pt x="2082649" y="83078"/>
                </a:moveTo>
                <a:lnTo>
                  <a:pt x="2146994" y="212582"/>
                </a:lnTo>
                <a:lnTo>
                  <a:pt x="2018304" y="212582"/>
                </a:lnTo>
                <a:lnTo>
                  <a:pt x="2082649" y="83078"/>
                </a:lnTo>
                <a:close/>
                <a:moveTo>
                  <a:pt x="1754410" y="336384"/>
                </a:moveTo>
                <a:lnTo>
                  <a:pt x="1815497" y="336384"/>
                </a:lnTo>
                <a:cubicBezTo>
                  <a:pt x="1822013" y="336384"/>
                  <a:pt x="1827714" y="330683"/>
                  <a:pt x="1827714" y="324167"/>
                </a:cubicBezTo>
                <a:lnTo>
                  <a:pt x="1827714" y="20362"/>
                </a:lnTo>
                <a:cubicBezTo>
                  <a:pt x="1827714" y="13846"/>
                  <a:pt x="1822013" y="8145"/>
                  <a:pt x="1815497" y="8145"/>
                </a:cubicBezTo>
                <a:lnTo>
                  <a:pt x="1768256" y="8145"/>
                </a:lnTo>
                <a:cubicBezTo>
                  <a:pt x="1753595" y="8145"/>
                  <a:pt x="1742193" y="19548"/>
                  <a:pt x="1742193" y="34209"/>
                </a:cubicBezTo>
                <a:lnTo>
                  <a:pt x="1742193" y="324167"/>
                </a:lnTo>
                <a:cubicBezTo>
                  <a:pt x="1743007" y="330683"/>
                  <a:pt x="1747894" y="336384"/>
                  <a:pt x="1754410" y="336384"/>
                </a:cubicBezTo>
                <a:close/>
                <a:moveTo>
                  <a:pt x="355932" y="8959"/>
                </a:moveTo>
                <a:lnTo>
                  <a:pt x="26064" y="8959"/>
                </a:lnTo>
                <a:cubicBezTo>
                  <a:pt x="11403" y="8959"/>
                  <a:pt x="0" y="20362"/>
                  <a:pt x="0" y="35023"/>
                </a:cubicBezTo>
                <a:lnTo>
                  <a:pt x="0" y="108327"/>
                </a:lnTo>
                <a:cubicBezTo>
                  <a:pt x="0" y="136020"/>
                  <a:pt x="7330" y="156382"/>
                  <a:pt x="34209" y="158825"/>
                </a:cubicBezTo>
                <a:cubicBezTo>
                  <a:pt x="65159" y="161269"/>
                  <a:pt x="231315" y="169414"/>
                  <a:pt x="231315" y="169414"/>
                </a:cubicBezTo>
                <a:cubicBezTo>
                  <a:pt x="236202" y="171857"/>
                  <a:pt x="236202" y="178373"/>
                  <a:pt x="231315" y="180817"/>
                </a:cubicBezTo>
                <a:cubicBezTo>
                  <a:pt x="231315" y="180817"/>
                  <a:pt x="61087" y="190590"/>
                  <a:pt x="33394" y="193034"/>
                </a:cubicBezTo>
                <a:cubicBezTo>
                  <a:pt x="10588" y="195477"/>
                  <a:pt x="814" y="213396"/>
                  <a:pt x="814" y="242718"/>
                </a:cubicBezTo>
                <a:lnTo>
                  <a:pt x="814" y="324167"/>
                </a:lnTo>
                <a:cubicBezTo>
                  <a:pt x="814" y="330683"/>
                  <a:pt x="5701" y="336384"/>
                  <a:pt x="12217" y="336384"/>
                </a:cubicBezTo>
                <a:lnTo>
                  <a:pt x="74119" y="336384"/>
                </a:lnTo>
                <a:cubicBezTo>
                  <a:pt x="80634" y="336384"/>
                  <a:pt x="86336" y="330683"/>
                  <a:pt x="86336" y="324167"/>
                </a:cubicBezTo>
                <a:lnTo>
                  <a:pt x="86336" y="264709"/>
                </a:lnTo>
                <a:cubicBezTo>
                  <a:pt x="86336" y="250863"/>
                  <a:pt x="96924" y="245161"/>
                  <a:pt x="115657" y="243532"/>
                </a:cubicBezTo>
                <a:cubicBezTo>
                  <a:pt x="141721" y="241089"/>
                  <a:pt x="223985" y="234573"/>
                  <a:pt x="275297" y="229686"/>
                </a:cubicBezTo>
                <a:cubicBezTo>
                  <a:pt x="338828" y="223985"/>
                  <a:pt x="338828" y="122988"/>
                  <a:pt x="275297" y="117286"/>
                </a:cubicBezTo>
                <a:lnTo>
                  <a:pt x="108327" y="102626"/>
                </a:lnTo>
                <a:cubicBezTo>
                  <a:pt x="87150" y="100997"/>
                  <a:pt x="87150" y="95295"/>
                  <a:pt x="87150" y="82263"/>
                </a:cubicBezTo>
                <a:lnTo>
                  <a:pt x="364891" y="82263"/>
                </a:lnTo>
                <a:cubicBezTo>
                  <a:pt x="367335" y="82263"/>
                  <a:pt x="369778" y="79820"/>
                  <a:pt x="369778" y="77376"/>
                </a:cubicBezTo>
                <a:lnTo>
                  <a:pt x="369778" y="20362"/>
                </a:lnTo>
                <a:cubicBezTo>
                  <a:pt x="368149" y="13846"/>
                  <a:pt x="362448" y="8959"/>
                  <a:pt x="355932" y="8959"/>
                </a:cubicBezTo>
                <a:close/>
                <a:moveTo>
                  <a:pt x="1187525" y="215025"/>
                </a:moveTo>
                <a:cubicBezTo>
                  <a:pt x="1203001" y="210138"/>
                  <a:pt x="1262458" y="186518"/>
                  <a:pt x="1262458" y="116472"/>
                </a:cubicBezTo>
                <a:cubicBezTo>
                  <a:pt x="1262458" y="47241"/>
                  <a:pt x="1216032" y="9774"/>
                  <a:pt x="1132140" y="8959"/>
                </a:cubicBezTo>
                <a:lnTo>
                  <a:pt x="912228" y="8959"/>
                </a:lnTo>
                <a:cubicBezTo>
                  <a:pt x="897567" y="8959"/>
                  <a:pt x="886164" y="20362"/>
                  <a:pt x="886164" y="35023"/>
                </a:cubicBezTo>
                <a:lnTo>
                  <a:pt x="886164" y="324981"/>
                </a:lnTo>
                <a:cubicBezTo>
                  <a:pt x="886164" y="331497"/>
                  <a:pt x="891866" y="337199"/>
                  <a:pt x="898382" y="337199"/>
                </a:cubicBezTo>
                <a:lnTo>
                  <a:pt x="959468" y="337199"/>
                </a:lnTo>
                <a:cubicBezTo>
                  <a:pt x="965984" y="337199"/>
                  <a:pt x="971686" y="331497"/>
                  <a:pt x="971686" y="324981"/>
                </a:cubicBezTo>
                <a:lnTo>
                  <a:pt x="971686" y="223985"/>
                </a:lnTo>
                <a:lnTo>
                  <a:pt x="1046619" y="223985"/>
                </a:lnTo>
                <a:cubicBezTo>
                  <a:pt x="1085714" y="223985"/>
                  <a:pt x="1089787" y="228057"/>
                  <a:pt x="1110963" y="250048"/>
                </a:cubicBezTo>
                <a:lnTo>
                  <a:pt x="1184267" y="333126"/>
                </a:lnTo>
                <a:cubicBezTo>
                  <a:pt x="1186711" y="335570"/>
                  <a:pt x="1189969" y="337199"/>
                  <a:pt x="1193227" y="337199"/>
                </a:cubicBezTo>
                <a:lnTo>
                  <a:pt x="1279563" y="337199"/>
                </a:lnTo>
                <a:cubicBezTo>
                  <a:pt x="1282006" y="337199"/>
                  <a:pt x="1282821" y="334755"/>
                  <a:pt x="1282006" y="333126"/>
                </a:cubicBezTo>
                <a:lnTo>
                  <a:pt x="1187525" y="215025"/>
                </a:lnTo>
                <a:close/>
                <a:moveTo>
                  <a:pt x="1119108" y="157197"/>
                </a:moveTo>
                <a:lnTo>
                  <a:pt x="970871" y="157197"/>
                </a:lnTo>
                <a:lnTo>
                  <a:pt x="970871" y="81449"/>
                </a:lnTo>
                <a:lnTo>
                  <a:pt x="1119108" y="81449"/>
                </a:lnTo>
                <a:cubicBezTo>
                  <a:pt x="1166349" y="81449"/>
                  <a:pt x="1176122" y="101811"/>
                  <a:pt x="1176122" y="118915"/>
                </a:cubicBezTo>
                <a:cubicBezTo>
                  <a:pt x="1176122" y="136020"/>
                  <a:pt x="1165534" y="157197"/>
                  <a:pt x="1119108" y="157197"/>
                </a:cubicBezTo>
                <a:close/>
                <a:moveTo>
                  <a:pt x="1655042" y="872318"/>
                </a:moveTo>
                <a:cubicBezTo>
                  <a:pt x="1721830" y="917930"/>
                  <a:pt x="1810610" y="942364"/>
                  <a:pt x="1906719" y="942364"/>
                </a:cubicBezTo>
                <a:cubicBezTo>
                  <a:pt x="2002829" y="942364"/>
                  <a:pt x="2091608" y="917930"/>
                  <a:pt x="2158397" y="872318"/>
                </a:cubicBezTo>
                <a:cubicBezTo>
                  <a:pt x="2162469" y="869875"/>
                  <a:pt x="2165727" y="867431"/>
                  <a:pt x="2169799" y="864173"/>
                </a:cubicBezTo>
                <a:cubicBezTo>
                  <a:pt x="2171428" y="862544"/>
                  <a:pt x="2172243" y="860101"/>
                  <a:pt x="2171428" y="857657"/>
                </a:cubicBezTo>
                <a:cubicBezTo>
                  <a:pt x="2170614" y="855214"/>
                  <a:pt x="2168171" y="853585"/>
                  <a:pt x="2165727" y="853585"/>
                </a:cubicBezTo>
                <a:cubicBezTo>
                  <a:pt x="2066359" y="851956"/>
                  <a:pt x="1960476" y="851956"/>
                  <a:pt x="1910792" y="850327"/>
                </a:cubicBezTo>
                <a:cubicBezTo>
                  <a:pt x="1791876" y="846254"/>
                  <a:pt x="1711242" y="838924"/>
                  <a:pt x="1623277" y="833223"/>
                </a:cubicBezTo>
                <a:cubicBezTo>
                  <a:pt x="1620834" y="833223"/>
                  <a:pt x="1618390" y="834852"/>
                  <a:pt x="1617576" y="836481"/>
                </a:cubicBezTo>
                <a:cubicBezTo>
                  <a:pt x="1616761" y="838924"/>
                  <a:pt x="1616761" y="841368"/>
                  <a:pt x="1619205" y="842996"/>
                </a:cubicBezTo>
                <a:cubicBezTo>
                  <a:pt x="1629793" y="853585"/>
                  <a:pt x="1642010" y="862544"/>
                  <a:pt x="1655042" y="872318"/>
                </a:cubicBezTo>
                <a:close/>
                <a:moveTo>
                  <a:pt x="2164098" y="595392"/>
                </a:moveTo>
                <a:cubicBezTo>
                  <a:pt x="2164912" y="592948"/>
                  <a:pt x="2164098" y="590505"/>
                  <a:pt x="2161655" y="588876"/>
                </a:cubicBezTo>
                <a:cubicBezTo>
                  <a:pt x="2160026" y="588061"/>
                  <a:pt x="2159211" y="587247"/>
                  <a:pt x="2157582" y="585618"/>
                </a:cubicBezTo>
                <a:cubicBezTo>
                  <a:pt x="2091608" y="540007"/>
                  <a:pt x="2002015" y="515572"/>
                  <a:pt x="1905905" y="515572"/>
                </a:cubicBezTo>
                <a:cubicBezTo>
                  <a:pt x="1809795" y="515572"/>
                  <a:pt x="1721016" y="540007"/>
                  <a:pt x="1654228" y="585618"/>
                </a:cubicBezTo>
                <a:cubicBezTo>
                  <a:pt x="1645268" y="592134"/>
                  <a:pt x="1637123" y="597835"/>
                  <a:pt x="1628979" y="605166"/>
                </a:cubicBezTo>
                <a:cubicBezTo>
                  <a:pt x="1627349" y="606795"/>
                  <a:pt x="1626535" y="609238"/>
                  <a:pt x="1627349" y="611682"/>
                </a:cubicBezTo>
                <a:cubicBezTo>
                  <a:pt x="1628164" y="614125"/>
                  <a:pt x="1630608" y="614939"/>
                  <a:pt x="1633051" y="614939"/>
                </a:cubicBezTo>
                <a:lnTo>
                  <a:pt x="1633051" y="614939"/>
                </a:lnTo>
                <a:cubicBezTo>
                  <a:pt x="1698210" y="611682"/>
                  <a:pt x="1818754" y="604351"/>
                  <a:pt x="1939299" y="601908"/>
                </a:cubicBezTo>
                <a:cubicBezTo>
                  <a:pt x="1993870" y="601093"/>
                  <a:pt x="2074504" y="600279"/>
                  <a:pt x="2157582" y="598650"/>
                </a:cubicBezTo>
                <a:cubicBezTo>
                  <a:pt x="2161655" y="598650"/>
                  <a:pt x="2164098" y="597021"/>
                  <a:pt x="2164098" y="595392"/>
                </a:cubicBezTo>
                <a:close/>
                <a:moveTo>
                  <a:pt x="1903462" y="739556"/>
                </a:moveTo>
                <a:lnTo>
                  <a:pt x="1903462" y="706977"/>
                </a:lnTo>
                <a:cubicBezTo>
                  <a:pt x="1903462" y="696388"/>
                  <a:pt x="1903462" y="685800"/>
                  <a:pt x="1903462" y="674397"/>
                </a:cubicBezTo>
                <a:cubicBezTo>
                  <a:pt x="1903462" y="664623"/>
                  <a:pt x="1903462" y="654849"/>
                  <a:pt x="1903462" y="645076"/>
                </a:cubicBezTo>
                <a:cubicBezTo>
                  <a:pt x="1903462" y="644261"/>
                  <a:pt x="1903462" y="644261"/>
                  <a:pt x="1902647" y="643447"/>
                </a:cubicBezTo>
                <a:cubicBezTo>
                  <a:pt x="1901832" y="642632"/>
                  <a:pt x="1901832" y="642632"/>
                  <a:pt x="1901018" y="642632"/>
                </a:cubicBezTo>
                <a:lnTo>
                  <a:pt x="1893688" y="642632"/>
                </a:lnTo>
                <a:lnTo>
                  <a:pt x="1883099" y="642632"/>
                </a:lnTo>
                <a:lnTo>
                  <a:pt x="1872511" y="642632"/>
                </a:lnTo>
                <a:lnTo>
                  <a:pt x="1866810" y="642632"/>
                </a:lnTo>
                <a:lnTo>
                  <a:pt x="1865180" y="642632"/>
                </a:lnTo>
                <a:cubicBezTo>
                  <a:pt x="1863551" y="642632"/>
                  <a:pt x="1862737" y="643447"/>
                  <a:pt x="1862737" y="645076"/>
                </a:cubicBezTo>
                <a:cubicBezTo>
                  <a:pt x="1862737" y="657293"/>
                  <a:pt x="1861923" y="670325"/>
                  <a:pt x="1861923" y="683357"/>
                </a:cubicBezTo>
                <a:cubicBezTo>
                  <a:pt x="1861923" y="697203"/>
                  <a:pt x="1861923" y="710235"/>
                  <a:pt x="1861923" y="724081"/>
                </a:cubicBezTo>
                <a:cubicBezTo>
                  <a:pt x="1861923" y="737927"/>
                  <a:pt x="1861923" y="751774"/>
                  <a:pt x="1861923" y="764805"/>
                </a:cubicBezTo>
                <a:cubicBezTo>
                  <a:pt x="1861923" y="777837"/>
                  <a:pt x="1861923" y="790869"/>
                  <a:pt x="1862737" y="803087"/>
                </a:cubicBezTo>
                <a:cubicBezTo>
                  <a:pt x="1862737" y="803901"/>
                  <a:pt x="1863551" y="805530"/>
                  <a:pt x="1865180" y="805530"/>
                </a:cubicBezTo>
                <a:lnTo>
                  <a:pt x="1870882" y="805530"/>
                </a:lnTo>
                <a:lnTo>
                  <a:pt x="1879841" y="805530"/>
                </a:lnTo>
                <a:lnTo>
                  <a:pt x="1888801" y="805530"/>
                </a:lnTo>
                <a:lnTo>
                  <a:pt x="1897760" y="805530"/>
                </a:lnTo>
                <a:lnTo>
                  <a:pt x="1905905" y="805530"/>
                </a:lnTo>
                <a:lnTo>
                  <a:pt x="1915679" y="805530"/>
                </a:lnTo>
                <a:lnTo>
                  <a:pt x="1933597" y="806344"/>
                </a:lnTo>
                <a:lnTo>
                  <a:pt x="1952331" y="807159"/>
                </a:lnTo>
                <a:cubicBezTo>
                  <a:pt x="1957218" y="807159"/>
                  <a:pt x="1962919" y="807159"/>
                  <a:pt x="1967806" y="807159"/>
                </a:cubicBezTo>
                <a:lnTo>
                  <a:pt x="1967806" y="807159"/>
                </a:lnTo>
                <a:cubicBezTo>
                  <a:pt x="1969435" y="807159"/>
                  <a:pt x="1970249" y="806344"/>
                  <a:pt x="1970249" y="804716"/>
                </a:cubicBezTo>
                <a:cubicBezTo>
                  <a:pt x="1970249" y="802272"/>
                  <a:pt x="1970249" y="800643"/>
                  <a:pt x="1970249" y="798200"/>
                </a:cubicBezTo>
                <a:lnTo>
                  <a:pt x="1970249" y="788426"/>
                </a:lnTo>
                <a:cubicBezTo>
                  <a:pt x="1970249" y="785168"/>
                  <a:pt x="1970249" y="781910"/>
                  <a:pt x="1970249" y="778652"/>
                </a:cubicBezTo>
                <a:cubicBezTo>
                  <a:pt x="1970249" y="776208"/>
                  <a:pt x="1970249" y="774579"/>
                  <a:pt x="1970249" y="772136"/>
                </a:cubicBezTo>
                <a:cubicBezTo>
                  <a:pt x="1970249" y="771322"/>
                  <a:pt x="1970249" y="770507"/>
                  <a:pt x="1969435" y="770507"/>
                </a:cubicBezTo>
                <a:cubicBezTo>
                  <a:pt x="1968621" y="769692"/>
                  <a:pt x="1968621" y="769692"/>
                  <a:pt x="1967806" y="769692"/>
                </a:cubicBezTo>
                <a:lnTo>
                  <a:pt x="1962919" y="769692"/>
                </a:lnTo>
                <a:lnTo>
                  <a:pt x="1953960" y="769692"/>
                </a:lnTo>
                <a:lnTo>
                  <a:pt x="1936855" y="769692"/>
                </a:lnTo>
                <a:lnTo>
                  <a:pt x="1928710" y="769692"/>
                </a:lnTo>
                <a:lnTo>
                  <a:pt x="1919751" y="769692"/>
                </a:lnTo>
                <a:lnTo>
                  <a:pt x="1911606" y="769692"/>
                </a:lnTo>
                <a:lnTo>
                  <a:pt x="1902647" y="769692"/>
                </a:lnTo>
                <a:lnTo>
                  <a:pt x="1901832" y="769692"/>
                </a:lnTo>
                <a:lnTo>
                  <a:pt x="1901832" y="768878"/>
                </a:lnTo>
                <a:cubicBezTo>
                  <a:pt x="1903462" y="760733"/>
                  <a:pt x="1903462" y="750145"/>
                  <a:pt x="1903462" y="739556"/>
                </a:cubicBezTo>
                <a:close/>
                <a:moveTo>
                  <a:pt x="2111156" y="775394"/>
                </a:moveTo>
                <a:lnTo>
                  <a:pt x="2095681" y="775394"/>
                </a:lnTo>
                <a:lnTo>
                  <a:pt x="2076948" y="775394"/>
                </a:lnTo>
                <a:lnTo>
                  <a:pt x="2067988" y="775394"/>
                </a:lnTo>
                <a:lnTo>
                  <a:pt x="2058214" y="775394"/>
                </a:lnTo>
                <a:lnTo>
                  <a:pt x="2039481" y="775394"/>
                </a:lnTo>
                <a:lnTo>
                  <a:pt x="2038667" y="775394"/>
                </a:lnTo>
                <a:lnTo>
                  <a:pt x="2038667" y="774579"/>
                </a:lnTo>
                <a:cubicBezTo>
                  <a:pt x="2039481" y="763177"/>
                  <a:pt x="2039481" y="751774"/>
                  <a:pt x="2039481" y="741185"/>
                </a:cubicBezTo>
                <a:cubicBezTo>
                  <a:pt x="2039481" y="736298"/>
                  <a:pt x="2039481" y="731412"/>
                  <a:pt x="2039481" y="726525"/>
                </a:cubicBezTo>
                <a:cubicBezTo>
                  <a:pt x="2039481" y="720009"/>
                  <a:pt x="2039481" y="713493"/>
                  <a:pt x="2039481" y="706977"/>
                </a:cubicBezTo>
                <a:cubicBezTo>
                  <a:pt x="2039481" y="695574"/>
                  <a:pt x="2038667" y="684171"/>
                  <a:pt x="2038667" y="673583"/>
                </a:cubicBezTo>
                <a:cubicBezTo>
                  <a:pt x="2037852" y="663809"/>
                  <a:pt x="2037038" y="653221"/>
                  <a:pt x="2036223" y="642632"/>
                </a:cubicBezTo>
                <a:cubicBezTo>
                  <a:pt x="2036223" y="641818"/>
                  <a:pt x="2035409" y="640189"/>
                  <a:pt x="2033780" y="640189"/>
                </a:cubicBezTo>
                <a:lnTo>
                  <a:pt x="2025635" y="640189"/>
                </a:lnTo>
                <a:lnTo>
                  <a:pt x="2024820" y="640189"/>
                </a:lnTo>
                <a:lnTo>
                  <a:pt x="2014232" y="640189"/>
                </a:lnTo>
                <a:lnTo>
                  <a:pt x="2002829" y="640189"/>
                </a:lnTo>
                <a:lnTo>
                  <a:pt x="1994684" y="640189"/>
                </a:lnTo>
                <a:cubicBezTo>
                  <a:pt x="1993870" y="640189"/>
                  <a:pt x="1993870" y="640189"/>
                  <a:pt x="1993055" y="641003"/>
                </a:cubicBezTo>
                <a:cubicBezTo>
                  <a:pt x="1992241" y="641818"/>
                  <a:pt x="1992241" y="641818"/>
                  <a:pt x="1992241" y="642632"/>
                </a:cubicBezTo>
                <a:cubicBezTo>
                  <a:pt x="1993055" y="655664"/>
                  <a:pt x="1993870" y="668696"/>
                  <a:pt x="1993870" y="682542"/>
                </a:cubicBezTo>
                <a:cubicBezTo>
                  <a:pt x="1993870" y="696388"/>
                  <a:pt x="1994684" y="711049"/>
                  <a:pt x="1994684" y="725710"/>
                </a:cubicBezTo>
                <a:cubicBezTo>
                  <a:pt x="1994684" y="739556"/>
                  <a:pt x="1994684" y="754217"/>
                  <a:pt x="1993870" y="768878"/>
                </a:cubicBezTo>
                <a:cubicBezTo>
                  <a:pt x="1993870" y="781910"/>
                  <a:pt x="1993055" y="794942"/>
                  <a:pt x="1992241" y="808788"/>
                </a:cubicBezTo>
                <a:cubicBezTo>
                  <a:pt x="1992241" y="809602"/>
                  <a:pt x="1992241" y="809602"/>
                  <a:pt x="1993055" y="810417"/>
                </a:cubicBezTo>
                <a:cubicBezTo>
                  <a:pt x="1993870" y="811231"/>
                  <a:pt x="1993870" y="811231"/>
                  <a:pt x="1994684" y="811231"/>
                </a:cubicBezTo>
                <a:lnTo>
                  <a:pt x="2009345" y="811231"/>
                </a:lnTo>
                <a:lnTo>
                  <a:pt x="2020748" y="811231"/>
                </a:lnTo>
                <a:lnTo>
                  <a:pt x="2050070" y="812046"/>
                </a:lnTo>
                <a:lnTo>
                  <a:pt x="2080206" y="812861"/>
                </a:lnTo>
                <a:cubicBezTo>
                  <a:pt x="2089165" y="812861"/>
                  <a:pt x="2098939" y="813675"/>
                  <a:pt x="2107898" y="813675"/>
                </a:cubicBezTo>
                <a:lnTo>
                  <a:pt x="2107898" y="813675"/>
                </a:lnTo>
                <a:cubicBezTo>
                  <a:pt x="2108713" y="813675"/>
                  <a:pt x="2110342" y="812861"/>
                  <a:pt x="2110342" y="812046"/>
                </a:cubicBezTo>
                <a:cubicBezTo>
                  <a:pt x="2110342" y="809602"/>
                  <a:pt x="2111156" y="807159"/>
                  <a:pt x="2111156" y="804716"/>
                </a:cubicBezTo>
                <a:cubicBezTo>
                  <a:pt x="2111156" y="801457"/>
                  <a:pt x="2111971" y="798200"/>
                  <a:pt x="2111971" y="794942"/>
                </a:cubicBezTo>
                <a:cubicBezTo>
                  <a:pt x="2111971" y="791684"/>
                  <a:pt x="2112785" y="788426"/>
                  <a:pt x="2112785" y="785168"/>
                </a:cubicBezTo>
                <a:cubicBezTo>
                  <a:pt x="2112785" y="782724"/>
                  <a:pt x="2112785" y="781095"/>
                  <a:pt x="2113600" y="778652"/>
                </a:cubicBezTo>
                <a:cubicBezTo>
                  <a:pt x="2113600" y="777837"/>
                  <a:pt x="2113600" y="777023"/>
                  <a:pt x="2112785" y="777023"/>
                </a:cubicBezTo>
                <a:cubicBezTo>
                  <a:pt x="2112785" y="776208"/>
                  <a:pt x="2111971" y="775394"/>
                  <a:pt x="2111156" y="775394"/>
                </a:cubicBezTo>
                <a:close/>
                <a:moveTo>
                  <a:pt x="1544272" y="329868"/>
                </a:moveTo>
                <a:lnTo>
                  <a:pt x="1710427" y="12217"/>
                </a:lnTo>
                <a:cubicBezTo>
                  <a:pt x="1711242" y="10589"/>
                  <a:pt x="1710427" y="8145"/>
                  <a:pt x="1707984" y="8145"/>
                </a:cubicBezTo>
                <a:lnTo>
                  <a:pt x="1624906" y="8145"/>
                </a:lnTo>
                <a:cubicBezTo>
                  <a:pt x="1620019" y="8145"/>
                  <a:pt x="1615947" y="10589"/>
                  <a:pt x="1614318" y="14661"/>
                </a:cubicBezTo>
                <a:lnTo>
                  <a:pt x="1492959" y="261451"/>
                </a:lnTo>
                <a:lnTo>
                  <a:pt x="1370785" y="15475"/>
                </a:lnTo>
                <a:cubicBezTo>
                  <a:pt x="1369157" y="11403"/>
                  <a:pt x="1365084" y="8959"/>
                  <a:pt x="1360197" y="8959"/>
                </a:cubicBezTo>
                <a:lnTo>
                  <a:pt x="1277119" y="8959"/>
                </a:lnTo>
                <a:cubicBezTo>
                  <a:pt x="1275490" y="8959"/>
                  <a:pt x="1273861" y="11403"/>
                  <a:pt x="1274676" y="13032"/>
                </a:cubicBezTo>
                <a:lnTo>
                  <a:pt x="1436759" y="323352"/>
                </a:lnTo>
                <a:cubicBezTo>
                  <a:pt x="1440831" y="331497"/>
                  <a:pt x="1449791" y="337199"/>
                  <a:pt x="1459565" y="337199"/>
                </a:cubicBezTo>
                <a:lnTo>
                  <a:pt x="1533683" y="337199"/>
                </a:lnTo>
                <a:cubicBezTo>
                  <a:pt x="1538570" y="336384"/>
                  <a:pt x="1542643" y="333941"/>
                  <a:pt x="1544272" y="329868"/>
                </a:cubicBezTo>
                <a:close/>
                <a:moveTo>
                  <a:pt x="2305819" y="679284"/>
                </a:moveTo>
                <a:cubicBezTo>
                  <a:pt x="2304190" y="664623"/>
                  <a:pt x="2301747" y="649963"/>
                  <a:pt x="2297674" y="636116"/>
                </a:cubicBezTo>
                <a:cubicBezTo>
                  <a:pt x="2297674" y="635302"/>
                  <a:pt x="2296860" y="634487"/>
                  <a:pt x="2295231" y="634487"/>
                </a:cubicBezTo>
                <a:cubicBezTo>
                  <a:pt x="2281385" y="634487"/>
                  <a:pt x="2266724" y="635302"/>
                  <a:pt x="2252877" y="635302"/>
                </a:cubicBezTo>
                <a:cubicBezTo>
                  <a:pt x="2238216" y="635302"/>
                  <a:pt x="2223556" y="636116"/>
                  <a:pt x="2209709" y="636116"/>
                </a:cubicBezTo>
                <a:cubicBezTo>
                  <a:pt x="2195863" y="636116"/>
                  <a:pt x="2181202" y="636931"/>
                  <a:pt x="2167356" y="636931"/>
                </a:cubicBezTo>
                <a:cubicBezTo>
                  <a:pt x="2154324" y="636931"/>
                  <a:pt x="2142107" y="637745"/>
                  <a:pt x="2129889" y="637745"/>
                </a:cubicBezTo>
                <a:cubicBezTo>
                  <a:pt x="2129075" y="637745"/>
                  <a:pt x="2128260" y="637745"/>
                  <a:pt x="2128260" y="638560"/>
                </a:cubicBezTo>
                <a:cubicBezTo>
                  <a:pt x="2127446" y="639374"/>
                  <a:pt x="2127446" y="639374"/>
                  <a:pt x="2127446" y="640189"/>
                </a:cubicBezTo>
                <a:cubicBezTo>
                  <a:pt x="2129075" y="654035"/>
                  <a:pt x="2130704" y="667067"/>
                  <a:pt x="2131519" y="680913"/>
                </a:cubicBezTo>
                <a:cubicBezTo>
                  <a:pt x="2132333" y="695574"/>
                  <a:pt x="2133147" y="711049"/>
                  <a:pt x="2133147" y="725710"/>
                </a:cubicBezTo>
                <a:cubicBezTo>
                  <a:pt x="2133147" y="740371"/>
                  <a:pt x="2132333" y="755846"/>
                  <a:pt x="2131519" y="770507"/>
                </a:cubicBezTo>
                <a:cubicBezTo>
                  <a:pt x="2130704" y="784353"/>
                  <a:pt x="2129075" y="798200"/>
                  <a:pt x="2127446" y="811231"/>
                </a:cubicBezTo>
                <a:cubicBezTo>
                  <a:pt x="2127446" y="812046"/>
                  <a:pt x="2127446" y="812861"/>
                  <a:pt x="2128260" y="812861"/>
                </a:cubicBezTo>
                <a:cubicBezTo>
                  <a:pt x="2129075" y="813675"/>
                  <a:pt x="2129075" y="813675"/>
                  <a:pt x="2129889" y="813675"/>
                </a:cubicBezTo>
                <a:lnTo>
                  <a:pt x="2132333" y="813675"/>
                </a:lnTo>
                <a:lnTo>
                  <a:pt x="2138034" y="813675"/>
                </a:lnTo>
                <a:lnTo>
                  <a:pt x="2150252" y="813675"/>
                </a:lnTo>
                <a:lnTo>
                  <a:pt x="2158397" y="813675"/>
                </a:lnTo>
                <a:lnTo>
                  <a:pt x="2162469" y="813675"/>
                </a:lnTo>
                <a:lnTo>
                  <a:pt x="2172243" y="813675"/>
                </a:lnTo>
                <a:cubicBezTo>
                  <a:pt x="2173057" y="813675"/>
                  <a:pt x="2174686" y="812861"/>
                  <a:pt x="2174686" y="812046"/>
                </a:cubicBezTo>
                <a:cubicBezTo>
                  <a:pt x="2175501" y="807974"/>
                  <a:pt x="2175501" y="804716"/>
                  <a:pt x="2176315" y="800643"/>
                </a:cubicBezTo>
                <a:cubicBezTo>
                  <a:pt x="2177130" y="795756"/>
                  <a:pt x="2177944" y="791684"/>
                  <a:pt x="2177944" y="786797"/>
                </a:cubicBezTo>
                <a:cubicBezTo>
                  <a:pt x="2177944" y="781910"/>
                  <a:pt x="2178759" y="777023"/>
                  <a:pt x="2179573" y="772136"/>
                </a:cubicBezTo>
                <a:cubicBezTo>
                  <a:pt x="2180388" y="767249"/>
                  <a:pt x="2180388" y="763177"/>
                  <a:pt x="2180388" y="757475"/>
                </a:cubicBezTo>
                <a:lnTo>
                  <a:pt x="2180388" y="756661"/>
                </a:lnTo>
                <a:lnTo>
                  <a:pt x="2181202" y="756661"/>
                </a:lnTo>
                <a:lnTo>
                  <a:pt x="2189347" y="756661"/>
                </a:lnTo>
                <a:lnTo>
                  <a:pt x="2198307" y="756661"/>
                </a:lnTo>
                <a:lnTo>
                  <a:pt x="2198307" y="756661"/>
                </a:lnTo>
                <a:lnTo>
                  <a:pt x="2215411" y="756661"/>
                </a:lnTo>
                <a:lnTo>
                  <a:pt x="2233330" y="756661"/>
                </a:lnTo>
                <a:lnTo>
                  <a:pt x="2242289" y="756661"/>
                </a:lnTo>
                <a:lnTo>
                  <a:pt x="2251248" y="756661"/>
                </a:lnTo>
                <a:lnTo>
                  <a:pt x="2252063" y="756661"/>
                </a:lnTo>
                <a:lnTo>
                  <a:pt x="2252063" y="757475"/>
                </a:lnTo>
                <a:cubicBezTo>
                  <a:pt x="2252063" y="762362"/>
                  <a:pt x="2251248" y="767249"/>
                  <a:pt x="2250434" y="772136"/>
                </a:cubicBezTo>
                <a:cubicBezTo>
                  <a:pt x="2249620" y="777023"/>
                  <a:pt x="2249620" y="781910"/>
                  <a:pt x="2248805" y="786797"/>
                </a:cubicBezTo>
                <a:cubicBezTo>
                  <a:pt x="2247990" y="791684"/>
                  <a:pt x="2247176" y="796571"/>
                  <a:pt x="2246361" y="801457"/>
                </a:cubicBezTo>
                <a:cubicBezTo>
                  <a:pt x="2245547" y="804716"/>
                  <a:pt x="2244733" y="808788"/>
                  <a:pt x="2243918" y="812046"/>
                </a:cubicBezTo>
                <a:cubicBezTo>
                  <a:pt x="2243918" y="812861"/>
                  <a:pt x="2243918" y="813675"/>
                  <a:pt x="2244733" y="813675"/>
                </a:cubicBezTo>
                <a:cubicBezTo>
                  <a:pt x="2245547" y="814489"/>
                  <a:pt x="2245547" y="814489"/>
                  <a:pt x="2246361" y="814489"/>
                </a:cubicBezTo>
                <a:lnTo>
                  <a:pt x="2255321" y="814489"/>
                </a:lnTo>
                <a:lnTo>
                  <a:pt x="2261837" y="814489"/>
                </a:lnTo>
                <a:lnTo>
                  <a:pt x="2268353" y="814489"/>
                </a:lnTo>
                <a:lnTo>
                  <a:pt x="2282199" y="814489"/>
                </a:lnTo>
                <a:lnTo>
                  <a:pt x="2292787" y="814489"/>
                </a:lnTo>
                <a:lnTo>
                  <a:pt x="2292787" y="814489"/>
                </a:lnTo>
                <a:cubicBezTo>
                  <a:pt x="2293602" y="814489"/>
                  <a:pt x="2294416" y="813675"/>
                  <a:pt x="2295231" y="812861"/>
                </a:cubicBezTo>
                <a:cubicBezTo>
                  <a:pt x="2298489" y="798200"/>
                  <a:pt x="2301747" y="784353"/>
                  <a:pt x="2303376" y="769692"/>
                </a:cubicBezTo>
                <a:cubicBezTo>
                  <a:pt x="2305005" y="754217"/>
                  <a:pt x="2306634" y="738742"/>
                  <a:pt x="2306634" y="723267"/>
                </a:cubicBezTo>
                <a:cubicBezTo>
                  <a:pt x="2309077" y="710235"/>
                  <a:pt x="2308263" y="694760"/>
                  <a:pt x="2305819" y="679284"/>
                </a:cubicBezTo>
                <a:close/>
                <a:moveTo>
                  <a:pt x="2255321" y="724081"/>
                </a:moveTo>
                <a:lnTo>
                  <a:pt x="2254506" y="724081"/>
                </a:lnTo>
                <a:lnTo>
                  <a:pt x="2236588" y="724081"/>
                </a:lnTo>
                <a:lnTo>
                  <a:pt x="2183646" y="724081"/>
                </a:lnTo>
                <a:lnTo>
                  <a:pt x="2183646" y="723267"/>
                </a:lnTo>
                <a:cubicBezTo>
                  <a:pt x="2183646" y="719194"/>
                  <a:pt x="2183646" y="715122"/>
                  <a:pt x="2183646" y="711049"/>
                </a:cubicBezTo>
                <a:cubicBezTo>
                  <a:pt x="2183646" y="706977"/>
                  <a:pt x="2183646" y="702904"/>
                  <a:pt x="2182831" y="698832"/>
                </a:cubicBezTo>
                <a:cubicBezTo>
                  <a:pt x="2182831" y="694760"/>
                  <a:pt x="2182017" y="690687"/>
                  <a:pt x="2182017" y="686615"/>
                </a:cubicBezTo>
                <a:cubicBezTo>
                  <a:pt x="2182017" y="682542"/>
                  <a:pt x="2181202" y="678470"/>
                  <a:pt x="2181202" y="674397"/>
                </a:cubicBezTo>
                <a:lnTo>
                  <a:pt x="2181202" y="673583"/>
                </a:lnTo>
                <a:lnTo>
                  <a:pt x="2182017" y="673583"/>
                </a:lnTo>
                <a:lnTo>
                  <a:pt x="2190976" y="673583"/>
                </a:lnTo>
                <a:lnTo>
                  <a:pt x="2199121" y="673583"/>
                </a:lnTo>
                <a:lnTo>
                  <a:pt x="2216225" y="673583"/>
                </a:lnTo>
                <a:lnTo>
                  <a:pt x="2217040" y="673583"/>
                </a:lnTo>
                <a:lnTo>
                  <a:pt x="2225999" y="673583"/>
                </a:lnTo>
                <a:lnTo>
                  <a:pt x="2234144" y="673583"/>
                </a:lnTo>
                <a:lnTo>
                  <a:pt x="2252063" y="673583"/>
                </a:lnTo>
                <a:lnTo>
                  <a:pt x="2252877" y="673583"/>
                </a:lnTo>
                <a:lnTo>
                  <a:pt x="2252877" y="674397"/>
                </a:lnTo>
                <a:cubicBezTo>
                  <a:pt x="2253692" y="678470"/>
                  <a:pt x="2253692" y="682542"/>
                  <a:pt x="2254506" y="687429"/>
                </a:cubicBezTo>
                <a:cubicBezTo>
                  <a:pt x="2255321" y="691501"/>
                  <a:pt x="2255321" y="695574"/>
                  <a:pt x="2255321" y="700461"/>
                </a:cubicBezTo>
                <a:cubicBezTo>
                  <a:pt x="2255321" y="704533"/>
                  <a:pt x="2256135" y="709420"/>
                  <a:pt x="2256135" y="713493"/>
                </a:cubicBezTo>
                <a:cubicBezTo>
                  <a:pt x="2256135" y="717565"/>
                  <a:pt x="2256135" y="721638"/>
                  <a:pt x="2256135" y="726525"/>
                </a:cubicBezTo>
                <a:lnTo>
                  <a:pt x="2256135" y="724081"/>
                </a:lnTo>
                <a:close/>
                <a:moveTo>
                  <a:pt x="1753595" y="700461"/>
                </a:moveTo>
                <a:cubicBezTo>
                  <a:pt x="1753595" y="698017"/>
                  <a:pt x="1753595" y="695574"/>
                  <a:pt x="1753595" y="693945"/>
                </a:cubicBezTo>
                <a:lnTo>
                  <a:pt x="1753595" y="687429"/>
                </a:lnTo>
                <a:cubicBezTo>
                  <a:pt x="1753595" y="684986"/>
                  <a:pt x="1753595" y="682542"/>
                  <a:pt x="1753595" y="680913"/>
                </a:cubicBezTo>
                <a:lnTo>
                  <a:pt x="1753595" y="680099"/>
                </a:lnTo>
                <a:lnTo>
                  <a:pt x="1754410" y="680099"/>
                </a:lnTo>
                <a:cubicBezTo>
                  <a:pt x="1760926" y="680099"/>
                  <a:pt x="1767442" y="680099"/>
                  <a:pt x="1774772" y="680099"/>
                </a:cubicBezTo>
                <a:lnTo>
                  <a:pt x="1783732" y="680099"/>
                </a:lnTo>
                <a:lnTo>
                  <a:pt x="1795134" y="680099"/>
                </a:lnTo>
                <a:cubicBezTo>
                  <a:pt x="1801650" y="680099"/>
                  <a:pt x="1808981" y="680099"/>
                  <a:pt x="1815497" y="680099"/>
                </a:cubicBezTo>
                <a:cubicBezTo>
                  <a:pt x="1821198" y="680099"/>
                  <a:pt x="1827714" y="680099"/>
                  <a:pt x="1833415" y="680099"/>
                </a:cubicBezTo>
                <a:cubicBezTo>
                  <a:pt x="1835044" y="680099"/>
                  <a:pt x="1835859" y="679284"/>
                  <a:pt x="1835859" y="677655"/>
                </a:cubicBezTo>
                <a:lnTo>
                  <a:pt x="1835859" y="671954"/>
                </a:lnTo>
                <a:cubicBezTo>
                  <a:pt x="1835859" y="669510"/>
                  <a:pt x="1835859" y="666252"/>
                  <a:pt x="1835859" y="663809"/>
                </a:cubicBezTo>
                <a:lnTo>
                  <a:pt x="1835859" y="661365"/>
                </a:lnTo>
                <a:lnTo>
                  <a:pt x="1835859" y="655664"/>
                </a:lnTo>
                <a:cubicBezTo>
                  <a:pt x="1835859" y="654035"/>
                  <a:pt x="1835859" y="652406"/>
                  <a:pt x="1835859" y="650777"/>
                </a:cubicBezTo>
                <a:cubicBezTo>
                  <a:pt x="1835859" y="649963"/>
                  <a:pt x="1835859" y="649148"/>
                  <a:pt x="1835044" y="649148"/>
                </a:cubicBezTo>
                <a:cubicBezTo>
                  <a:pt x="1834230" y="648334"/>
                  <a:pt x="1834230" y="648334"/>
                  <a:pt x="1833415" y="648334"/>
                </a:cubicBezTo>
                <a:cubicBezTo>
                  <a:pt x="1824456" y="648334"/>
                  <a:pt x="1815497" y="649148"/>
                  <a:pt x="1806537" y="649148"/>
                </a:cubicBezTo>
                <a:cubicBezTo>
                  <a:pt x="1796763" y="649148"/>
                  <a:pt x="1786175" y="649963"/>
                  <a:pt x="1776401" y="649963"/>
                </a:cubicBezTo>
                <a:cubicBezTo>
                  <a:pt x="1766627" y="649963"/>
                  <a:pt x="1756853" y="650777"/>
                  <a:pt x="1747079" y="650777"/>
                </a:cubicBezTo>
                <a:cubicBezTo>
                  <a:pt x="1738120" y="650777"/>
                  <a:pt x="1729975" y="651591"/>
                  <a:pt x="1721016" y="651591"/>
                </a:cubicBezTo>
                <a:cubicBezTo>
                  <a:pt x="1720201" y="651591"/>
                  <a:pt x="1718572" y="652406"/>
                  <a:pt x="1718572" y="654035"/>
                </a:cubicBezTo>
                <a:cubicBezTo>
                  <a:pt x="1716943" y="666252"/>
                  <a:pt x="1716129" y="678470"/>
                  <a:pt x="1716129" y="689873"/>
                </a:cubicBezTo>
                <a:cubicBezTo>
                  <a:pt x="1715314" y="702904"/>
                  <a:pt x="1715314" y="715936"/>
                  <a:pt x="1715314" y="728968"/>
                </a:cubicBezTo>
                <a:cubicBezTo>
                  <a:pt x="1715314" y="742000"/>
                  <a:pt x="1715314" y="755032"/>
                  <a:pt x="1716129" y="768064"/>
                </a:cubicBezTo>
                <a:cubicBezTo>
                  <a:pt x="1716943" y="780281"/>
                  <a:pt x="1717758" y="791684"/>
                  <a:pt x="1718572" y="803901"/>
                </a:cubicBezTo>
                <a:cubicBezTo>
                  <a:pt x="1718572" y="804716"/>
                  <a:pt x="1719387" y="805530"/>
                  <a:pt x="1721016" y="806344"/>
                </a:cubicBezTo>
                <a:cubicBezTo>
                  <a:pt x="1729975" y="806344"/>
                  <a:pt x="1738935" y="807159"/>
                  <a:pt x="1747894" y="807159"/>
                </a:cubicBezTo>
                <a:cubicBezTo>
                  <a:pt x="1755224" y="807159"/>
                  <a:pt x="1763369" y="807974"/>
                  <a:pt x="1771514" y="807974"/>
                </a:cubicBezTo>
                <a:lnTo>
                  <a:pt x="1778030" y="807974"/>
                </a:lnTo>
                <a:lnTo>
                  <a:pt x="1808981" y="808788"/>
                </a:lnTo>
                <a:cubicBezTo>
                  <a:pt x="1817940" y="808788"/>
                  <a:pt x="1827714" y="809602"/>
                  <a:pt x="1836673" y="809602"/>
                </a:cubicBezTo>
                <a:lnTo>
                  <a:pt x="1836673" y="809602"/>
                </a:lnTo>
                <a:cubicBezTo>
                  <a:pt x="1837488" y="809602"/>
                  <a:pt x="1837488" y="809602"/>
                  <a:pt x="1838302" y="808788"/>
                </a:cubicBezTo>
                <a:cubicBezTo>
                  <a:pt x="1839117" y="807974"/>
                  <a:pt x="1839117" y="807974"/>
                  <a:pt x="1839117" y="807159"/>
                </a:cubicBezTo>
                <a:cubicBezTo>
                  <a:pt x="1839117" y="805530"/>
                  <a:pt x="1839117" y="803087"/>
                  <a:pt x="1839117" y="801457"/>
                </a:cubicBezTo>
                <a:cubicBezTo>
                  <a:pt x="1839117" y="798200"/>
                  <a:pt x="1839117" y="794942"/>
                  <a:pt x="1839117" y="792498"/>
                </a:cubicBezTo>
                <a:lnTo>
                  <a:pt x="1839117" y="783539"/>
                </a:lnTo>
                <a:lnTo>
                  <a:pt x="1839117" y="777837"/>
                </a:lnTo>
                <a:cubicBezTo>
                  <a:pt x="1839117" y="776208"/>
                  <a:pt x="1838302" y="775394"/>
                  <a:pt x="1836673" y="775394"/>
                </a:cubicBezTo>
                <a:cubicBezTo>
                  <a:pt x="1830157" y="775394"/>
                  <a:pt x="1824456" y="775394"/>
                  <a:pt x="1817940" y="775394"/>
                </a:cubicBezTo>
                <a:cubicBezTo>
                  <a:pt x="1810610" y="775394"/>
                  <a:pt x="1803279" y="775394"/>
                  <a:pt x="1796763" y="775394"/>
                </a:cubicBezTo>
                <a:lnTo>
                  <a:pt x="1786989" y="775394"/>
                </a:lnTo>
                <a:lnTo>
                  <a:pt x="1775587" y="775394"/>
                </a:lnTo>
                <a:lnTo>
                  <a:pt x="1769071" y="775394"/>
                </a:lnTo>
                <a:lnTo>
                  <a:pt x="1754410" y="775394"/>
                </a:lnTo>
                <a:lnTo>
                  <a:pt x="1753595" y="775394"/>
                </a:lnTo>
                <a:lnTo>
                  <a:pt x="1753595" y="774579"/>
                </a:lnTo>
                <a:cubicBezTo>
                  <a:pt x="1753595" y="772136"/>
                  <a:pt x="1753595" y="769692"/>
                  <a:pt x="1753595" y="767249"/>
                </a:cubicBezTo>
                <a:cubicBezTo>
                  <a:pt x="1753595" y="764805"/>
                  <a:pt x="1753595" y="762362"/>
                  <a:pt x="1753595" y="759919"/>
                </a:cubicBezTo>
                <a:cubicBezTo>
                  <a:pt x="1753595" y="757475"/>
                  <a:pt x="1753595" y="755032"/>
                  <a:pt x="1753595" y="752588"/>
                </a:cubicBezTo>
                <a:cubicBezTo>
                  <a:pt x="1753595" y="750145"/>
                  <a:pt x="1753595" y="747701"/>
                  <a:pt x="1753595" y="745258"/>
                </a:cubicBezTo>
                <a:lnTo>
                  <a:pt x="1753595" y="744443"/>
                </a:lnTo>
                <a:lnTo>
                  <a:pt x="1754410" y="744443"/>
                </a:lnTo>
                <a:lnTo>
                  <a:pt x="1773143" y="744443"/>
                </a:lnTo>
                <a:lnTo>
                  <a:pt x="1791876" y="744443"/>
                </a:lnTo>
                <a:lnTo>
                  <a:pt x="1810610" y="744443"/>
                </a:lnTo>
                <a:lnTo>
                  <a:pt x="1826899" y="744443"/>
                </a:lnTo>
                <a:cubicBezTo>
                  <a:pt x="1827714" y="744443"/>
                  <a:pt x="1827714" y="744443"/>
                  <a:pt x="1828528" y="743629"/>
                </a:cubicBezTo>
                <a:cubicBezTo>
                  <a:pt x="1829343" y="742814"/>
                  <a:pt x="1829343" y="742814"/>
                  <a:pt x="1829343" y="742000"/>
                </a:cubicBezTo>
                <a:lnTo>
                  <a:pt x="1829343" y="737113"/>
                </a:lnTo>
                <a:lnTo>
                  <a:pt x="1829343" y="728968"/>
                </a:lnTo>
                <a:lnTo>
                  <a:pt x="1829343" y="720823"/>
                </a:lnTo>
                <a:cubicBezTo>
                  <a:pt x="1829343" y="719194"/>
                  <a:pt x="1829343" y="717565"/>
                  <a:pt x="1829343" y="715936"/>
                </a:cubicBezTo>
                <a:cubicBezTo>
                  <a:pt x="1829343" y="715122"/>
                  <a:pt x="1829343" y="715122"/>
                  <a:pt x="1828528" y="714307"/>
                </a:cubicBezTo>
                <a:cubicBezTo>
                  <a:pt x="1827714" y="713493"/>
                  <a:pt x="1827714" y="713493"/>
                  <a:pt x="1826899" y="713493"/>
                </a:cubicBezTo>
                <a:lnTo>
                  <a:pt x="1810610" y="713493"/>
                </a:lnTo>
                <a:lnTo>
                  <a:pt x="1791876" y="713493"/>
                </a:lnTo>
                <a:lnTo>
                  <a:pt x="1773143" y="713493"/>
                </a:lnTo>
                <a:lnTo>
                  <a:pt x="1764184" y="713493"/>
                </a:lnTo>
                <a:lnTo>
                  <a:pt x="1754410" y="713493"/>
                </a:lnTo>
                <a:lnTo>
                  <a:pt x="1753595" y="713493"/>
                </a:lnTo>
                <a:lnTo>
                  <a:pt x="1753595" y="712678"/>
                </a:lnTo>
                <a:cubicBezTo>
                  <a:pt x="1753595" y="705348"/>
                  <a:pt x="1753595" y="702904"/>
                  <a:pt x="1753595" y="700461"/>
                </a:cubicBezTo>
                <a:close/>
                <a:moveTo>
                  <a:pt x="2268353" y="855214"/>
                </a:moveTo>
                <a:cubicBezTo>
                  <a:pt x="2259393" y="855214"/>
                  <a:pt x="2249620" y="855214"/>
                  <a:pt x="2239031" y="854399"/>
                </a:cubicBezTo>
                <a:cubicBezTo>
                  <a:pt x="2237402" y="854399"/>
                  <a:pt x="2235773" y="855214"/>
                  <a:pt x="2234959" y="856028"/>
                </a:cubicBezTo>
                <a:cubicBezTo>
                  <a:pt x="2206451" y="887793"/>
                  <a:pt x="2168171" y="916301"/>
                  <a:pt x="2121745" y="937477"/>
                </a:cubicBezTo>
                <a:cubicBezTo>
                  <a:pt x="2058214" y="966799"/>
                  <a:pt x="1984096" y="982274"/>
                  <a:pt x="1906719" y="982274"/>
                </a:cubicBezTo>
                <a:lnTo>
                  <a:pt x="1906719" y="982274"/>
                </a:lnTo>
                <a:cubicBezTo>
                  <a:pt x="1804094" y="982274"/>
                  <a:pt x="1707984" y="955396"/>
                  <a:pt x="1635494" y="905712"/>
                </a:cubicBezTo>
                <a:cubicBezTo>
                  <a:pt x="1601286" y="882092"/>
                  <a:pt x="1573593" y="854399"/>
                  <a:pt x="1555675" y="824263"/>
                </a:cubicBezTo>
                <a:cubicBezTo>
                  <a:pt x="1536941" y="793313"/>
                  <a:pt x="1527167" y="760733"/>
                  <a:pt x="1527167" y="728153"/>
                </a:cubicBezTo>
                <a:cubicBezTo>
                  <a:pt x="1527167" y="694760"/>
                  <a:pt x="1536941" y="662180"/>
                  <a:pt x="1555675" y="632044"/>
                </a:cubicBezTo>
                <a:cubicBezTo>
                  <a:pt x="1583367" y="586432"/>
                  <a:pt x="1630608" y="547337"/>
                  <a:pt x="1692509" y="519644"/>
                </a:cubicBezTo>
                <a:cubicBezTo>
                  <a:pt x="1756039" y="490323"/>
                  <a:pt x="1830157" y="474847"/>
                  <a:pt x="1907534" y="474847"/>
                </a:cubicBezTo>
                <a:lnTo>
                  <a:pt x="1907534" y="474847"/>
                </a:lnTo>
                <a:cubicBezTo>
                  <a:pt x="2010159" y="474847"/>
                  <a:pt x="2106269" y="501725"/>
                  <a:pt x="2178759" y="551409"/>
                </a:cubicBezTo>
                <a:cubicBezTo>
                  <a:pt x="2198307" y="565256"/>
                  <a:pt x="2216225" y="579917"/>
                  <a:pt x="2230886" y="596206"/>
                </a:cubicBezTo>
                <a:cubicBezTo>
                  <a:pt x="2231701" y="597021"/>
                  <a:pt x="2233330" y="597835"/>
                  <a:pt x="2234959" y="597835"/>
                </a:cubicBezTo>
                <a:lnTo>
                  <a:pt x="2247990" y="597835"/>
                </a:lnTo>
                <a:lnTo>
                  <a:pt x="2265095" y="597835"/>
                </a:lnTo>
                <a:cubicBezTo>
                  <a:pt x="2267538" y="597835"/>
                  <a:pt x="2269167" y="596206"/>
                  <a:pt x="2269982" y="594577"/>
                </a:cubicBezTo>
                <a:cubicBezTo>
                  <a:pt x="2270796" y="592948"/>
                  <a:pt x="2270796" y="590505"/>
                  <a:pt x="2269167" y="588876"/>
                </a:cubicBezTo>
                <a:cubicBezTo>
                  <a:pt x="2236588" y="548966"/>
                  <a:pt x="2191791" y="514757"/>
                  <a:pt x="2136405" y="489508"/>
                </a:cubicBezTo>
                <a:cubicBezTo>
                  <a:pt x="2068803" y="457743"/>
                  <a:pt x="1988983" y="441453"/>
                  <a:pt x="1907534" y="441453"/>
                </a:cubicBezTo>
                <a:cubicBezTo>
                  <a:pt x="1798392" y="441453"/>
                  <a:pt x="1694952" y="470775"/>
                  <a:pt x="1616761" y="523717"/>
                </a:cubicBezTo>
                <a:cubicBezTo>
                  <a:pt x="1578480" y="549780"/>
                  <a:pt x="1548344" y="580731"/>
                  <a:pt x="1527167" y="614939"/>
                </a:cubicBezTo>
                <a:cubicBezTo>
                  <a:pt x="1505176" y="650777"/>
                  <a:pt x="1492959" y="689873"/>
                  <a:pt x="1492959" y="728968"/>
                </a:cubicBezTo>
                <a:lnTo>
                  <a:pt x="1492959" y="728968"/>
                </a:lnTo>
                <a:cubicBezTo>
                  <a:pt x="1492959" y="728968"/>
                  <a:pt x="1492959" y="728968"/>
                  <a:pt x="1492959" y="728968"/>
                </a:cubicBezTo>
                <a:cubicBezTo>
                  <a:pt x="1492959" y="768878"/>
                  <a:pt x="1504362" y="807159"/>
                  <a:pt x="1527167" y="842996"/>
                </a:cubicBezTo>
                <a:cubicBezTo>
                  <a:pt x="1558932" y="894309"/>
                  <a:pt x="1611874" y="938292"/>
                  <a:pt x="1678662" y="968428"/>
                </a:cubicBezTo>
                <a:cubicBezTo>
                  <a:pt x="1746265" y="999379"/>
                  <a:pt x="1826085" y="1016483"/>
                  <a:pt x="1907534" y="1016483"/>
                </a:cubicBezTo>
                <a:cubicBezTo>
                  <a:pt x="1962105" y="1016483"/>
                  <a:pt x="2015046" y="1009152"/>
                  <a:pt x="2064730" y="995306"/>
                </a:cubicBezTo>
                <a:cubicBezTo>
                  <a:pt x="2113600" y="981460"/>
                  <a:pt x="2159211" y="961097"/>
                  <a:pt x="2198307" y="934219"/>
                </a:cubicBezTo>
                <a:cubicBezTo>
                  <a:pt x="2228443" y="913857"/>
                  <a:pt x="2253692" y="890237"/>
                  <a:pt x="2273240" y="864173"/>
                </a:cubicBezTo>
                <a:cubicBezTo>
                  <a:pt x="2274868" y="862544"/>
                  <a:pt x="2274868" y="860101"/>
                  <a:pt x="2274054" y="858472"/>
                </a:cubicBezTo>
                <a:cubicBezTo>
                  <a:pt x="2272425" y="856843"/>
                  <a:pt x="2269982" y="855214"/>
                  <a:pt x="2268353" y="855214"/>
                </a:cubicBezTo>
                <a:close/>
                <a:moveTo>
                  <a:pt x="1611874" y="737113"/>
                </a:moveTo>
                <a:lnTo>
                  <a:pt x="1623277" y="737113"/>
                </a:lnTo>
                <a:lnTo>
                  <a:pt x="1634680" y="737113"/>
                </a:lnTo>
                <a:lnTo>
                  <a:pt x="1634680" y="737113"/>
                </a:lnTo>
                <a:lnTo>
                  <a:pt x="1640381" y="737113"/>
                </a:lnTo>
                <a:lnTo>
                  <a:pt x="1646083" y="737113"/>
                </a:lnTo>
                <a:lnTo>
                  <a:pt x="1658300" y="737113"/>
                </a:lnTo>
                <a:lnTo>
                  <a:pt x="1659115" y="737113"/>
                </a:lnTo>
                <a:lnTo>
                  <a:pt x="1659115" y="737927"/>
                </a:lnTo>
                <a:cubicBezTo>
                  <a:pt x="1659115" y="742814"/>
                  <a:pt x="1659115" y="748516"/>
                  <a:pt x="1659929" y="753403"/>
                </a:cubicBezTo>
                <a:cubicBezTo>
                  <a:pt x="1659929" y="758290"/>
                  <a:pt x="1660744" y="763991"/>
                  <a:pt x="1660744" y="768878"/>
                </a:cubicBezTo>
                <a:cubicBezTo>
                  <a:pt x="1661558" y="774579"/>
                  <a:pt x="1661558" y="779466"/>
                  <a:pt x="1662373" y="784353"/>
                </a:cubicBezTo>
                <a:cubicBezTo>
                  <a:pt x="1663187" y="788426"/>
                  <a:pt x="1663187" y="793313"/>
                  <a:pt x="1664001" y="797385"/>
                </a:cubicBezTo>
                <a:cubicBezTo>
                  <a:pt x="1664001" y="798200"/>
                  <a:pt x="1664816" y="799014"/>
                  <a:pt x="1666445" y="799014"/>
                </a:cubicBezTo>
                <a:lnTo>
                  <a:pt x="1672961" y="799014"/>
                </a:lnTo>
                <a:cubicBezTo>
                  <a:pt x="1676219" y="799014"/>
                  <a:pt x="1678662" y="799014"/>
                  <a:pt x="1681920" y="799014"/>
                </a:cubicBezTo>
                <a:lnTo>
                  <a:pt x="1690880" y="799014"/>
                </a:lnTo>
                <a:lnTo>
                  <a:pt x="1696581" y="799014"/>
                </a:lnTo>
                <a:lnTo>
                  <a:pt x="1696581" y="799014"/>
                </a:lnTo>
                <a:cubicBezTo>
                  <a:pt x="1697396" y="799014"/>
                  <a:pt x="1698210" y="799014"/>
                  <a:pt x="1698210" y="798200"/>
                </a:cubicBezTo>
                <a:cubicBezTo>
                  <a:pt x="1699025" y="797385"/>
                  <a:pt x="1699025" y="797385"/>
                  <a:pt x="1699025" y="796571"/>
                </a:cubicBezTo>
                <a:cubicBezTo>
                  <a:pt x="1697396" y="785168"/>
                  <a:pt x="1696581" y="773765"/>
                  <a:pt x="1695767" y="761548"/>
                </a:cubicBezTo>
                <a:cubicBezTo>
                  <a:pt x="1694952" y="748516"/>
                  <a:pt x="1694952" y="735484"/>
                  <a:pt x="1694952" y="723267"/>
                </a:cubicBezTo>
                <a:cubicBezTo>
                  <a:pt x="1694952" y="710235"/>
                  <a:pt x="1694952" y="697203"/>
                  <a:pt x="1695767" y="684986"/>
                </a:cubicBezTo>
                <a:cubicBezTo>
                  <a:pt x="1696581" y="673583"/>
                  <a:pt x="1697396" y="661365"/>
                  <a:pt x="1699025" y="649963"/>
                </a:cubicBezTo>
                <a:cubicBezTo>
                  <a:pt x="1699025" y="649148"/>
                  <a:pt x="1699025" y="648334"/>
                  <a:pt x="1698210" y="648334"/>
                </a:cubicBezTo>
                <a:cubicBezTo>
                  <a:pt x="1697396" y="647519"/>
                  <a:pt x="1697396" y="647519"/>
                  <a:pt x="1696581" y="647519"/>
                </a:cubicBezTo>
                <a:lnTo>
                  <a:pt x="1695767" y="647519"/>
                </a:lnTo>
                <a:lnTo>
                  <a:pt x="1691694" y="647519"/>
                </a:lnTo>
                <a:lnTo>
                  <a:pt x="1687622" y="647519"/>
                </a:lnTo>
                <a:lnTo>
                  <a:pt x="1682735" y="647519"/>
                </a:lnTo>
                <a:lnTo>
                  <a:pt x="1677848" y="647519"/>
                </a:lnTo>
                <a:lnTo>
                  <a:pt x="1673775" y="647519"/>
                </a:lnTo>
                <a:lnTo>
                  <a:pt x="1672961" y="647519"/>
                </a:lnTo>
                <a:lnTo>
                  <a:pt x="1667260" y="647519"/>
                </a:lnTo>
                <a:cubicBezTo>
                  <a:pt x="1666445" y="647519"/>
                  <a:pt x="1664816" y="648334"/>
                  <a:pt x="1664816" y="649148"/>
                </a:cubicBezTo>
                <a:cubicBezTo>
                  <a:pt x="1664001" y="653221"/>
                  <a:pt x="1664001" y="657293"/>
                  <a:pt x="1663187" y="661365"/>
                </a:cubicBezTo>
                <a:cubicBezTo>
                  <a:pt x="1662373" y="666252"/>
                  <a:pt x="1662373" y="671139"/>
                  <a:pt x="1661558" y="676026"/>
                </a:cubicBezTo>
                <a:cubicBezTo>
                  <a:pt x="1660744" y="680913"/>
                  <a:pt x="1660744" y="685800"/>
                  <a:pt x="1660744" y="690687"/>
                </a:cubicBezTo>
                <a:cubicBezTo>
                  <a:pt x="1660744" y="695574"/>
                  <a:pt x="1659929" y="700461"/>
                  <a:pt x="1659929" y="705348"/>
                </a:cubicBezTo>
                <a:lnTo>
                  <a:pt x="1659929" y="706162"/>
                </a:lnTo>
                <a:lnTo>
                  <a:pt x="1659115" y="706162"/>
                </a:lnTo>
                <a:lnTo>
                  <a:pt x="1646897" y="706162"/>
                </a:lnTo>
                <a:lnTo>
                  <a:pt x="1638753" y="706162"/>
                </a:lnTo>
                <a:lnTo>
                  <a:pt x="1634680" y="706162"/>
                </a:lnTo>
                <a:lnTo>
                  <a:pt x="1623277" y="706162"/>
                </a:lnTo>
                <a:lnTo>
                  <a:pt x="1611874" y="706162"/>
                </a:lnTo>
                <a:lnTo>
                  <a:pt x="1611060" y="706162"/>
                </a:lnTo>
                <a:lnTo>
                  <a:pt x="1611060" y="705348"/>
                </a:lnTo>
                <a:cubicBezTo>
                  <a:pt x="1611060" y="700461"/>
                  <a:pt x="1611874" y="695574"/>
                  <a:pt x="1611874" y="691501"/>
                </a:cubicBezTo>
                <a:cubicBezTo>
                  <a:pt x="1611874" y="686615"/>
                  <a:pt x="1612689" y="681728"/>
                  <a:pt x="1613503" y="677655"/>
                </a:cubicBezTo>
                <a:cubicBezTo>
                  <a:pt x="1614318" y="672768"/>
                  <a:pt x="1614318" y="667881"/>
                  <a:pt x="1615132" y="663809"/>
                </a:cubicBezTo>
                <a:cubicBezTo>
                  <a:pt x="1615947" y="660551"/>
                  <a:pt x="1615947" y="657293"/>
                  <a:pt x="1616761" y="653221"/>
                </a:cubicBezTo>
                <a:cubicBezTo>
                  <a:pt x="1616761" y="652406"/>
                  <a:pt x="1616761" y="651591"/>
                  <a:pt x="1615947" y="651591"/>
                </a:cubicBezTo>
                <a:cubicBezTo>
                  <a:pt x="1615132" y="650777"/>
                  <a:pt x="1615132" y="650777"/>
                  <a:pt x="1614318" y="650777"/>
                </a:cubicBezTo>
                <a:lnTo>
                  <a:pt x="1609431" y="650777"/>
                </a:lnTo>
                <a:lnTo>
                  <a:pt x="1600471" y="650777"/>
                </a:lnTo>
                <a:lnTo>
                  <a:pt x="1592327" y="650777"/>
                </a:lnTo>
                <a:lnTo>
                  <a:pt x="1588254" y="650777"/>
                </a:lnTo>
                <a:lnTo>
                  <a:pt x="1586625" y="650777"/>
                </a:lnTo>
                <a:cubicBezTo>
                  <a:pt x="1585811" y="650777"/>
                  <a:pt x="1584996" y="651591"/>
                  <a:pt x="1584182" y="652406"/>
                </a:cubicBezTo>
                <a:cubicBezTo>
                  <a:pt x="1581738" y="663809"/>
                  <a:pt x="1580109" y="675212"/>
                  <a:pt x="1579295" y="685800"/>
                </a:cubicBezTo>
                <a:cubicBezTo>
                  <a:pt x="1578480" y="698017"/>
                  <a:pt x="1577666" y="710235"/>
                  <a:pt x="1577666" y="721638"/>
                </a:cubicBezTo>
                <a:cubicBezTo>
                  <a:pt x="1577666" y="733040"/>
                  <a:pt x="1578480" y="746072"/>
                  <a:pt x="1579295" y="757475"/>
                </a:cubicBezTo>
                <a:cubicBezTo>
                  <a:pt x="1580109" y="768878"/>
                  <a:pt x="1581738" y="780281"/>
                  <a:pt x="1584182" y="790869"/>
                </a:cubicBezTo>
                <a:cubicBezTo>
                  <a:pt x="1584182" y="791684"/>
                  <a:pt x="1584996" y="792498"/>
                  <a:pt x="1586625" y="792498"/>
                </a:cubicBezTo>
                <a:lnTo>
                  <a:pt x="1592327" y="792498"/>
                </a:lnTo>
                <a:lnTo>
                  <a:pt x="1600471" y="792498"/>
                </a:lnTo>
                <a:lnTo>
                  <a:pt x="1609431" y="792498"/>
                </a:lnTo>
                <a:lnTo>
                  <a:pt x="1610245" y="792498"/>
                </a:lnTo>
                <a:lnTo>
                  <a:pt x="1614318" y="792498"/>
                </a:lnTo>
                <a:cubicBezTo>
                  <a:pt x="1615132" y="792498"/>
                  <a:pt x="1615947" y="792498"/>
                  <a:pt x="1615947" y="791684"/>
                </a:cubicBezTo>
                <a:cubicBezTo>
                  <a:pt x="1616761" y="790869"/>
                  <a:pt x="1616761" y="790055"/>
                  <a:pt x="1616761" y="790055"/>
                </a:cubicBezTo>
                <a:cubicBezTo>
                  <a:pt x="1615947" y="785982"/>
                  <a:pt x="1615947" y="782724"/>
                  <a:pt x="1615132" y="778652"/>
                </a:cubicBezTo>
                <a:cubicBezTo>
                  <a:pt x="1614318" y="773765"/>
                  <a:pt x="1613503" y="768064"/>
                  <a:pt x="1613503" y="763177"/>
                </a:cubicBezTo>
                <a:cubicBezTo>
                  <a:pt x="1612689" y="758290"/>
                  <a:pt x="1612689" y="752588"/>
                  <a:pt x="1611874" y="747701"/>
                </a:cubicBezTo>
                <a:cubicBezTo>
                  <a:pt x="1611874" y="742814"/>
                  <a:pt x="1611060" y="737113"/>
                  <a:pt x="1611060" y="732226"/>
                </a:cubicBezTo>
                <a:lnTo>
                  <a:pt x="1611060" y="731412"/>
                </a:lnTo>
                <a:lnTo>
                  <a:pt x="1611874" y="731412"/>
                </a:lnTo>
                <a:close/>
              </a:path>
            </a:pathLst>
          </a:custGeom>
          <a:solidFill>
            <a:schemeClr val="tx2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fr-FR">
              <a:solidFill>
                <a:schemeClr val="tx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FAEF4B-857B-A865-3C67-F1114DB83AF5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1171238" y="63500"/>
            <a:ext cx="979487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800">
                <a:solidFill>
                  <a:srgbClr val="80808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INTERNAL &amp; PARTNERS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7ACE385-0456-EA85-C54D-D81619AC2E21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2036425" y="6764020"/>
            <a:ext cx="98425" cy="304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20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5acXjzUk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08" r:id="rId2"/>
    <p:sldLayoutId id="2147483845" r:id="rId3"/>
    <p:sldLayoutId id="2147483828" r:id="rId4"/>
    <p:sldLayoutId id="2147483830" r:id="rId5"/>
    <p:sldLayoutId id="2147483831" r:id="rId6"/>
    <p:sldLayoutId id="2147483799" r:id="rId7"/>
    <p:sldLayoutId id="2147483827" r:id="rId8"/>
    <p:sldLayoutId id="2147483840" r:id="rId9"/>
    <p:sldLayoutId id="2147483841" r:id="rId10"/>
    <p:sldLayoutId id="2147483842" r:id="rId11"/>
    <p:sldLayoutId id="2147483843" r:id="rId12"/>
    <p:sldLayoutId id="2147483832" r:id="rId13"/>
    <p:sldLayoutId id="2147483833" r:id="rId14"/>
    <p:sldLayoutId id="2147483809" r:id="rId15"/>
    <p:sldLayoutId id="2147483834" r:id="rId16"/>
    <p:sldLayoutId id="2147483820" r:id="rId17"/>
    <p:sldLayoutId id="2147483836" r:id="rId18"/>
    <p:sldLayoutId id="2147483835" r:id="rId19"/>
    <p:sldLayoutId id="2147483825" r:id="rId20"/>
    <p:sldLayoutId id="2147483839" r:id="rId21"/>
    <p:sldLayoutId id="2147483837" r:id="rId22"/>
    <p:sldLayoutId id="2147483814" r:id="rId23"/>
    <p:sldLayoutId id="2147483846" r:id="rId24"/>
    <p:sldLayoutId id="2147483816" r:id="rId25"/>
  </p:sldLayoutIdLst>
  <p:hf hdr="0"/>
  <p:txStyles>
    <p:titleStyle>
      <a:lvl1pPr algn="ctr" defTabSz="914400" rtl="0" eaLnBrk="1" latinLnBrk="0" hangingPunct="1">
        <a:lnSpc>
          <a:spcPct val="100000"/>
        </a:lnSpc>
        <a:spcBef>
          <a:spcPct val="0"/>
        </a:spcBef>
        <a:buNone/>
        <a:defRPr sz="2800" b="1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200"/>
        </a:spcAft>
        <a:buFont typeface="Arial" pitchFamily="34" charset="0"/>
        <a:buNone/>
        <a:defRPr sz="2000" b="1" kern="1200">
          <a:solidFill>
            <a:schemeClr val="accent1"/>
          </a:solidFill>
          <a:latin typeface="+mn-lt"/>
          <a:ea typeface="+mn-ea"/>
          <a:cs typeface="+mn-cs"/>
        </a:defRPr>
      </a:lvl1pPr>
      <a:lvl2pPr marL="180000" indent="-18000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SzPct val="140000"/>
        <a:buFont typeface="Verdana" panose="020B0604030504040204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358775" indent="-179388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SzPct val="130000"/>
        <a:buFont typeface="Arial" panose="020B0604020202020204" pitchFamily="34" charset="0"/>
        <a:buChar char="•"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179388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SzPct val="130000"/>
        <a:buFont typeface="Arial" panose="020B0604020202020204" pitchFamily="34" charset="0"/>
        <a:buChar char="◦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720000" indent="-179388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SzPct val="120000"/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720000" indent="-179388" algn="l" defTabSz="914400" rtl="0" eaLnBrk="1" latinLnBrk="0" hangingPunct="1">
        <a:spcBef>
          <a:spcPts val="0"/>
        </a:spcBef>
        <a:buClr>
          <a:schemeClr val="tx2"/>
        </a:buClr>
        <a:buSzPct val="120000"/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6pPr>
      <a:lvl7pPr marL="720000" indent="-179388" algn="l" defTabSz="914400" rtl="0" eaLnBrk="1" latinLnBrk="0" hangingPunct="1">
        <a:spcBef>
          <a:spcPts val="0"/>
        </a:spcBef>
        <a:buClr>
          <a:schemeClr val="tx2"/>
        </a:buClr>
        <a:buSzPct val="120000"/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7pPr>
      <a:lvl8pPr marL="720000" indent="-179388" algn="l" defTabSz="914400" rtl="0" eaLnBrk="1" latinLnBrk="0" hangingPunct="1">
        <a:spcBef>
          <a:spcPts val="0"/>
        </a:spcBef>
        <a:buClr>
          <a:schemeClr val="tx2"/>
        </a:buClr>
        <a:buSzPct val="120000"/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8pPr>
      <a:lvl9pPr marL="720000" indent="-179388" algn="l" defTabSz="914400" rtl="0" eaLnBrk="1" latinLnBrk="0" hangingPunct="1">
        <a:spcBef>
          <a:spcPts val="0"/>
        </a:spcBef>
        <a:buClr>
          <a:schemeClr val="tx2"/>
        </a:buClr>
        <a:buSzPct val="120000"/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and grey background&#10;&#10;AI-generated content may be incorrect.">
            <a:extLst>
              <a:ext uri="{FF2B5EF4-FFF2-40B4-BE49-F238E27FC236}">
                <a16:creationId xmlns:a16="http://schemas.microsoft.com/office/drawing/2014/main" id="{BC2752EF-D54C-C24C-D47A-4012839F7A4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31ED87EB-F669-4390-6371-A9A545B6EB44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1171238" y="63500"/>
            <a:ext cx="979487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de-DE" sz="800">
                <a:solidFill>
                  <a:srgbClr val="80808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INTERNAL &amp; PARTNERS</a:t>
            </a:r>
          </a:p>
        </p:txBody>
      </p:sp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1256E7B6-DAA8-9D38-C181-070E17B67C3C}"/>
              </a:ext>
            </a:extLst>
          </p:cNvPr>
          <p:cNvGraphicFramePr>
            <a:graphicFrameLocks/>
          </p:cNvGraphicFramePr>
          <p:nvPr userDrawn="1"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126120931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1" imgW="347" imgH="348" progId="TCLayout.ActiveDocument.1">
                  <p:embed/>
                </p:oleObj>
              </mc:Choice>
              <mc:Fallback>
                <p:oleObj name="think-cell Slide" r:id="rId11" imgW="347" imgH="348" progId="TCLayout.ActiveDocument.1">
                  <p:embed/>
                  <p:pic>
                    <p:nvPicPr>
                      <p:cNvPr id="7" name="Objekt 6" hidden="1">
                        <a:extLst>
                          <a:ext uri="{FF2B5EF4-FFF2-40B4-BE49-F238E27FC236}">
                            <a16:creationId xmlns:a16="http://schemas.microsoft.com/office/drawing/2014/main" id="{1256E7B6-DAA8-9D38-C181-070E17B67C3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D8F6F22D-F463-CB55-3E88-B115FEA9D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638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74F012-F694-6E0A-C3C0-C5E5A4607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5638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Graphique 15">
            <a:extLst>
              <a:ext uri="{FF2B5EF4-FFF2-40B4-BE49-F238E27FC236}">
                <a16:creationId xmlns:a16="http://schemas.microsoft.com/office/drawing/2014/main" id="{5AEC49D9-BD3F-E150-6146-363E924F5B6C}"/>
              </a:ext>
            </a:extLst>
          </p:cNvPr>
          <p:cNvSpPr>
            <a:spLocks noChangeAspect="1"/>
          </p:cNvSpPr>
          <p:nvPr userDrawn="1"/>
        </p:nvSpPr>
        <p:spPr>
          <a:xfrm>
            <a:off x="10547551" y="6126001"/>
            <a:ext cx="1231200" cy="542217"/>
          </a:xfrm>
          <a:custGeom>
            <a:avLst/>
            <a:gdLst>
              <a:gd name="connsiteX0" fmla="*/ 607609 w 2308108"/>
              <a:gd name="connsiteY0" fmla="*/ 0 h 1016482"/>
              <a:gd name="connsiteX1" fmla="*/ 382810 w 2308108"/>
              <a:gd name="connsiteY1" fmla="*/ 172672 h 1016482"/>
              <a:gd name="connsiteX2" fmla="*/ 607609 w 2308108"/>
              <a:gd name="connsiteY2" fmla="*/ 345343 h 1016482"/>
              <a:gd name="connsiteX3" fmla="*/ 830779 w 2308108"/>
              <a:gd name="connsiteY3" fmla="*/ 172672 h 1016482"/>
              <a:gd name="connsiteX4" fmla="*/ 607609 w 2308108"/>
              <a:gd name="connsiteY4" fmla="*/ 0 h 1016482"/>
              <a:gd name="connsiteX5" fmla="*/ 607609 w 2308108"/>
              <a:gd name="connsiteY5" fmla="*/ 278555 h 1016482"/>
              <a:gd name="connsiteX6" fmla="*/ 469146 w 2308108"/>
              <a:gd name="connsiteY6" fmla="*/ 172672 h 1016482"/>
              <a:gd name="connsiteX7" fmla="*/ 607609 w 2308108"/>
              <a:gd name="connsiteY7" fmla="*/ 66788 h 1016482"/>
              <a:gd name="connsiteX8" fmla="*/ 744443 w 2308108"/>
              <a:gd name="connsiteY8" fmla="*/ 172672 h 1016482"/>
              <a:gd name="connsiteX9" fmla="*/ 607609 w 2308108"/>
              <a:gd name="connsiteY9" fmla="*/ 278555 h 1016482"/>
              <a:gd name="connsiteX10" fmla="*/ 1865995 w 2308108"/>
              <a:gd name="connsiteY10" fmla="*/ 336384 h 1016482"/>
              <a:gd name="connsiteX11" fmla="*/ 1949073 w 2308108"/>
              <a:gd name="connsiteY11" fmla="*/ 336384 h 1016482"/>
              <a:gd name="connsiteX12" fmla="*/ 1959661 w 2308108"/>
              <a:gd name="connsiteY12" fmla="*/ 329868 h 1016482"/>
              <a:gd name="connsiteX13" fmla="*/ 1987354 w 2308108"/>
              <a:gd name="connsiteY13" fmla="*/ 273668 h 1016482"/>
              <a:gd name="connsiteX14" fmla="*/ 2175501 w 2308108"/>
              <a:gd name="connsiteY14" fmla="*/ 273668 h 1016482"/>
              <a:gd name="connsiteX15" fmla="*/ 2187718 w 2308108"/>
              <a:gd name="connsiteY15" fmla="*/ 298103 h 1016482"/>
              <a:gd name="connsiteX16" fmla="*/ 2249620 w 2308108"/>
              <a:gd name="connsiteY16" fmla="*/ 336384 h 1016482"/>
              <a:gd name="connsiteX17" fmla="*/ 2297674 w 2308108"/>
              <a:gd name="connsiteY17" fmla="*/ 336384 h 1016482"/>
              <a:gd name="connsiteX18" fmla="*/ 2300118 w 2308108"/>
              <a:gd name="connsiteY18" fmla="*/ 332312 h 1016482"/>
              <a:gd name="connsiteX19" fmla="*/ 2133962 w 2308108"/>
              <a:gd name="connsiteY19" fmla="*/ 14661 h 1016482"/>
              <a:gd name="connsiteX20" fmla="*/ 2123374 w 2308108"/>
              <a:gd name="connsiteY20" fmla="*/ 8145 h 1016482"/>
              <a:gd name="connsiteX21" fmla="*/ 2049255 w 2308108"/>
              <a:gd name="connsiteY21" fmla="*/ 8145 h 1016482"/>
              <a:gd name="connsiteX22" fmla="*/ 2026449 w 2308108"/>
              <a:gd name="connsiteY22" fmla="*/ 21991 h 1016482"/>
              <a:gd name="connsiteX23" fmla="*/ 1864366 w 2308108"/>
              <a:gd name="connsiteY23" fmla="*/ 332312 h 1016482"/>
              <a:gd name="connsiteX24" fmla="*/ 1865995 w 2308108"/>
              <a:gd name="connsiteY24" fmla="*/ 336384 h 1016482"/>
              <a:gd name="connsiteX25" fmla="*/ 2082649 w 2308108"/>
              <a:gd name="connsiteY25" fmla="*/ 83078 h 1016482"/>
              <a:gd name="connsiteX26" fmla="*/ 2146994 w 2308108"/>
              <a:gd name="connsiteY26" fmla="*/ 212582 h 1016482"/>
              <a:gd name="connsiteX27" fmla="*/ 2018304 w 2308108"/>
              <a:gd name="connsiteY27" fmla="*/ 212582 h 1016482"/>
              <a:gd name="connsiteX28" fmla="*/ 2082649 w 2308108"/>
              <a:gd name="connsiteY28" fmla="*/ 83078 h 1016482"/>
              <a:gd name="connsiteX29" fmla="*/ 1754410 w 2308108"/>
              <a:gd name="connsiteY29" fmla="*/ 336384 h 1016482"/>
              <a:gd name="connsiteX30" fmla="*/ 1815497 w 2308108"/>
              <a:gd name="connsiteY30" fmla="*/ 336384 h 1016482"/>
              <a:gd name="connsiteX31" fmla="*/ 1827714 w 2308108"/>
              <a:gd name="connsiteY31" fmla="*/ 324167 h 1016482"/>
              <a:gd name="connsiteX32" fmla="*/ 1827714 w 2308108"/>
              <a:gd name="connsiteY32" fmla="*/ 20362 h 1016482"/>
              <a:gd name="connsiteX33" fmla="*/ 1815497 w 2308108"/>
              <a:gd name="connsiteY33" fmla="*/ 8145 h 1016482"/>
              <a:gd name="connsiteX34" fmla="*/ 1768256 w 2308108"/>
              <a:gd name="connsiteY34" fmla="*/ 8145 h 1016482"/>
              <a:gd name="connsiteX35" fmla="*/ 1742193 w 2308108"/>
              <a:gd name="connsiteY35" fmla="*/ 34209 h 1016482"/>
              <a:gd name="connsiteX36" fmla="*/ 1742193 w 2308108"/>
              <a:gd name="connsiteY36" fmla="*/ 324167 h 1016482"/>
              <a:gd name="connsiteX37" fmla="*/ 1754410 w 2308108"/>
              <a:gd name="connsiteY37" fmla="*/ 336384 h 1016482"/>
              <a:gd name="connsiteX38" fmla="*/ 355932 w 2308108"/>
              <a:gd name="connsiteY38" fmla="*/ 8959 h 1016482"/>
              <a:gd name="connsiteX39" fmla="*/ 26064 w 2308108"/>
              <a:gd name="connsiteY39" fmla="*/ 8959 h 1016482"/>
              <a:gd name="connsiteX40" fmla="*/ 0 w 2308108"/>
              <a:gd name="connsiteY40" fmla="*/ 35023 h 1016482"/>
              <a:gd name="connsiteX41" fmla="*/ 0 w 2308108"/>
              <a:gd name="connsiteY41" fmla="*/ 108327 h 1016482"/>
              <a:gd name="connsiteX42" fmla="*/ 34209 w 2308108"/>
              <a:gd name="connsiteY42" fmla="*/ 158825 h 1016482"/>
              <a:gd name="connsiteX43" fmla="*/ 231315 w 2308108"/>
              <a:gd name="connsiteY43" fmla="*/ 169414 h 1016482"/>
              <a:gd name="connsiteX44" fmla="*/ 231315 w 2308108"/>
              <a:gd name="connsiteY44" fmla="*/ 180817 h 1016482"/>
              <a:gd name="connsiteX45" fmla="*/ 33394 w 2308108"/>
              <a:gd name="connsiteY45" fmla="*/ 193034 h 1016482"/>
              <a:gd name="connsiteX46" fmla="*/ 814 w 2308108"/>
              <a:gd name="connsiteY46" fmla="*/ 242718 h 1016482"/>
              <a:gd name="connsiteX47" fmla="*/ 814 w 2308108"/>
              <a:gd name="connsiteY47" fmla="*/ 324167 h 1016482"/>
              <a:gd name="connsiteX48" fmla="*/ 12217 w 2308108"/>
              <a:gd name="connsiteY48" fmla="*/ 336384 h 1016482"/>
              <a:gd name="connsiteX49" fmla="*/ 74119 w 2308108"/>
              <a:gd name="connsiteY49" fmla="*/ 336384 h 1016482"/>
              <a:gd name="connsiteX50" fmla="*/ 86336 w 2308108"/>
              <a:gd name="connsiteY50" fmla="*/ 324167 h 1016482"/>
              <a:gd name="connsiteX51" fmla="*/ 86336 w 2308108"/>
              <a:gd name="connsiteY51" fmla="*/ 264709 h 1016482"/>
              <a:gd name="connsiteX52" fmla="*/ 115657 w 2308108"/>
              <a:gd name="connsiteY52" fmla="*/ 243532 h 1016482"/>
              <a:gd name="connsiteX53" fmla="*/ 275297 w 2308108"/>
              <a:gd name="connsiteY53" fmla="*/ 229686 h 1016482"/>
              <a:gd name="connsiteX54" fmla="*/ 275297 w 2308108"/>
              <a:gd name="connsiteY54" fmla="*/ 117286 h 1016482"/>
              <a:gd name="connsiteX55" fmla="*/ 108327 w 2308108"/>
              <a:gd name="connsiteY55" fmla="*/ 102626 h 1016482"/>
              <a:gd name="connsiteX56" fmla="*/ 87150 w 2308108"/>
              <a:gd name="connsiteY56" fmla="*/ 82263 h 1016482"/>
              <a:gd name="connsiteX57" fmla="*/ 364891 w 2308108"/>
              <a:gd name="connsiteY57" fmla="*/ 82263 h 1016482"/>
              <a:gd name="connsiteX58" fmla="*/ 369778 w 2308108"/>
              <a:gd name="connsiteY58" fmla="*/ 77376 h 1016482"/>
              <a:gd name="connsiteX59" fmla="*/ 369778 w 2308108"/>
              <a:gd name="connsiteY59" fmla="*/ 20362 h 1016482"/>
              <a:gd name="connsiteX60" fmla="*/ 355932 w 2308108"/>
              <a:gd name="connsiteY60" fmla="*/ 8959 h 1016482"/>
              <a:gd name="connsiteX61" fmla="*/ 1187525 w 2308108"/>
              <a:gd name="connsiteY61" fmla="*/ 215025 h 1016482"/>
              <a:gd name="connsiteX62" fmla="*/ 1262458 w 2308108"/>
              <a:gd name="connsiteY62" fmla="*/ 116472 h 1016482"/>
              <a:gd name="connsiteX63" fmla="*/ 1132140 w 2308108"/>
              <a:gd name="connsiteY63" fmla="*/ 8959 h 1016482"/>
              <a:gd name="connsiteX64" fmla="*/ 912228 w 2308108"/>
              <a:gd name="connsiteY64" fmla="*/ 8959 h 1016482"/>
              <a:gd name="connsiteX65" fmla="*/ 886164 w 2308108"/>
              <a:gd name="connsiteY65" fmla="*/ 35023 h 1016482"/>
              <a:gd name="connsiteX66" fmla="*/ 886164 w 2308108"/>
              <a:gd name="connsiteY66" fmla="*/ 324981 h 1016482"/>
              <a:gd name="connsiteX67" fmla="*/ 898382 w 2308108"/>
              <a:gd name="connsiteY67" fmla="*/ 337199 h 1016482"/>
              <a:gd name="connsiteX68" fmla="*/ 959468 w 2308108"/>
              <a:gd name="connsiteY68" fmla="*/ 337199 h 1016482"/>
              <a:gd name="connsiteX69" fmla="*/ 971686 w 2308108"/>
              <a:gd name="connsiteY69" fmla="*/ 324981 h 1016482"/>
              <a:gd name="connsiteX70" fmla="*/ 971686 w 2308108"/>
              <a:gd name="connsiteY70" fmla="*/ 223985 h 1016482"/>
              <a:gd name="connsiteX71" fmla="*/ 1046619 w 2308108"/>
              <a:gd name="connsiteY71" fmla="*/ 223985 h 1016482"/>
              <a:gd name="connsiteX72" fmla="*/ 1110963 w 2308108"/>
              <a:gd name="connsiteY72" fmla="*/ 250048 h 1016482"/>
              <a:gd name="connsiteX73" fmla="*/ 1184267 w 2308108"/>
              <a:gd name="connsiteY73" fmla="*/ 333126 h 1016482"/>
              <a:gd name="connsiteX74" fmla="*/ 1193227 w 2308108"/>
              <a:gd name="connsiteY74" fmla="*/ 337199 h 1016482"/>
              <a:gd name="connsiteX75" fmla="*/ 1279563 w 2308108"/>
              <a:gd name="connsiteY75" fmla="*/ 337199 h 1016482"/>
              <a:gd name="connsiteX76" fmla="*/ 1282006 w 2308108"/>
              <a:gd name="connsiteY76" fmla="*/ 333126 h 1016482"/>
              <a:gd name="connsiteX77" fmla="*/ 1187525 w 2308108"/>
              <a:gd name="connsiteY77" fmla="*/ 215025 h 1016482"/>
              <a:gd name="connsiteX78" fmla="*/ 1119108 w 2308108"/>
              <a:gd name="connsiteY78" fmla="*/ 157197 h 1016482"/>
              <a:gd name="connsiteX79" fmla="*/ 970871 w 2308108"/>
              <a:gd name="connsiteY79" fmla="*/ 157197 h 1016482"/>
              <a:gd name="connsiteX80" fmla="*/ 970871 w 2308108"/>
              <a:gd name="connsiteY80" fmla="*/ 81449 h 1016482"/>
              <a:gd name="connsiteX81" fmla="*/ 1119108 w 2308108"/>
              <a:gd name="connsiteY81" fmla="*/ 81449 h 1016482"/>
              <a:gd name="connsiteX82" fmla="*/ 1176122 w 2308108"/>
              <a:gd name="connsiteY82" fmla="*/ 118915 h 1016482"/>
              <a:gd name="connsiteX83" fmla="*/ 1119108 w 2308108"/>
              <a:gd name="connsiteY83" fmla="*/ 157197 h 1016482"/>
              <a:gd name="connsiteX84" fmla="*/ 1655042 w 2308108"/>
              <a:gd name="connsiteY84" fmla="*/ 872318 h 1016482"/>
              <a:gd name="connsiteX85" fmla="*/ 1906719 w 2308108"/>
              <a:gd name="connsiteY85" fmla="*/ 942364 h 1016482"/>
              <a:gd name="connsiteX86" fmla="*/ 2158397 w 2308108"/>
              <a:gd name="connsiteY86" fmla="*/ 872318 h 1016482"/>
              <a:gd name="connsiteX87" fmla="*/ 2169799 w 2308108"/>
              <a:gd name="connsiteY87" fmla="*/ 864173 h 1016482"/>
              <a:gd name="connsiteX88" fmla="*/ 2171428 w 2308108"/>
              <a:gd name="connsiteY88" fmla="*/ 857657 h 1016482"/>
              <a:gd name="connsiteX89" fmla="*/ 2165727 w 2308108"/>
              <a:gd name="connsiteY89" fmla="*/ 853585 h 1016482"/>
              <a:gd name="connsiteX90" fmla="*/ 1910792 w 2308108"/>
              <a:gd name="connsiteY90" fmla="*/ 850327 h 1016482"/>
              <a:gd name="connsiteX91" fmla="*/ 1623277 w 2308108"/>
              <a:gd name="connsiteY91" fmla="*/ 833223 h 1016482"/>
              <a:gd name="connsiteX92" fmla="*/ 1617576 w 2308108"/>
              <a:gd name="connsiteY92" fmla="*/ 836481 h 1016482"/>
              <a:gd name="connsiteX93" fmla="*/ 1619205 w 2308108"/>
              <a:gd name="connsiteY93" fmla="*/ 842996 h 1016482"/>
              <a:gd name="connsiteX94" fmla="*/ 1655042 w 2308108"/>
              <a:gd name="connsiteY94" fmla="*/ 872318 h 1016482"/>
              <a:gd name="connsiteX95" fmla="*/ 2164098 w 2308108"/>
              <a:gd name="connsiteY95" fmla="*/ 595392 h 1016482"/>
              <a:gd name="connsiteX96" fmla="*/ 2161655 w 2308108"/>
              <a:gd name="connsiteY96" fmla="*/ 588876 h 1016482"/>
              <a:gd name="connsiteX97" fmla="*/ 2157582 w 2308108"/>
              <a:gd name="connsiteY97" fmla="*/ 585618 h 1016482"/>
              <a:gd name="connsiteX98" fmla="*/ 1905905 w 2308108"/>
              <a:gd name="connsiteY98" fmla="*/ 515572 h 1016482"/>
              <a:gd name="connsiteX99" fmla="*/ 1654228 w 2308108"/>
              <a:gd name="connsiteY99" fmla="*/ 585618 h 1016482"/>
              <a:gd name="connsiteX100" fmla="*/ 1628979 w 2308108"/>
              <a:gd name="connsiteY100" fmla="*/ 605166 h 1016482"/>
              <a:gd name="connsiteX101" fmla="*/ 1627349 w 2308108"/>
              <a:gd name="connsiteY101" fmla="*/ 611682 h 1016482"/>
              <a:gd name="connsiteX102" fmla="*/ 1633051 w 2308108"/>
              <a:gd name="connsiteY102" fmla="*/ 614939 h 1016482"/>
              <a:gd name="connsiteX103" fmla="*/ 1633051 w 2308108"/>
              <a:gd name="connsiteY103" fmla="*/ 614939 h 1016482"/>
              <a:gd name="connsiteX104" fmla="*/ 1939299 w 2308108"/>
              <a:gd name="connsiteY104" fmla="*/ 601908 h 1016482"/>
              <a:gd name="connsiteX105" fmla="*/ 2157582 w 2308108"/>
              <a:gd name="connsiteY105" fmla="*/ 598650 h 1016482"/>
              <a:gd name="connsiteX106" fmla="*/ 2164098 w 2308108"/>
              <a:gd name="connsiteY106" fmla="*/ 595392 h 1016482"/>
              <a:gd name="connsiteX107" fmla="*/ 1903462 w 2308108"/>
              <a:gd name="connsiteY107" fmla="*/ 739556 h 1016482"/>
              <a:gd name="connsiteX108" fmla="*/ 1903462 w 2308108"/>
              <a:gd name="connsiteY108" fmla="*/ 706977 h 1016482"/>
              <a:gd name="connsiteX109" fmla="*/ 1903462 w 2308108"/>
              <a:gd name="connsiteY109" fmla="*/ 674397 h 1016482"/>
              <a:gd name="connsiteX110" fmla="*/ 1903462 w 2308108"/>
              <a:gd name="connsiteY110" fmla="*/ 645076 h 1016482"/>
              <a:gd name="connsiteX111" fmla="*/ 1902647 w 2308108"/>
              <a:gd name="connsiteY111" fmla="*/ 643447 h 1016482"/>
              <a:gd name="connsiteX112" fmla="*/ 1901018 w 2308108"/>
              <a:gd name="connsiteY112" fmla="*/ 642632 h 1016482"/>
              <a:gd name="connsiteX113" fmla="*/ 1893688 w 2308108"/>
              <a:gd name="connsiteY113" fmla="*/ 642632 h 1016482"/>
              <a:gd name="connsiteX114" fmla="*/ 1883099 w 2308108"/>
              <a:gd name="connsiteY114" fmla="*/ 642632 h 1016482"/>
              <a:gd name="connsiteX115" fmla="*/ 1872511 w 2308108"/>
              <a:gd name="connsiteY115" fmla="*/ 642632 h 1016482"/>
              <a:gd name="connsiteX116" fmla="*/ 1866810 w 2308108"/>
              <a:gd name="connsiteY116" fmla="*/ 642632 h 1016482"/>
              <a:gd name="connsiteX117" fmla="*/ 1865180 w 2308108"/>
              <a:gd name="connsiteY117" fmla="*/ 642632 h 1016482"/>
              <a:gd name="connsiteX118" fmla="*/ 1862737 w 2308108"/>
              <a:gd name="connsiteY118" fmla="*/ 645076 h 1016482"/>
              <a:gd name="connsiteX119" fmla="*/ 1861923 w 2308108"/>
              <a:gd name="connsiteY119" fmla="*/ 683357 h 1016482"/>
              <a:gd name="connsiteX120" fmla="*/ 1861923 w 2308108"/>
              <a:gd name="connsiteY120" fmla="*/ 724081 h 1016482"/>
              <a:gd name="connsiteX121" fmla="*/ 1861923 w 2308108"/>
              <a:gd name="connsiteY121" fmla="*/ 764805 h 1016482"/>
              <a:gd name="connsiteX122" fmla="*/ 1862737 w 2308108"/>
              <a:gd name="connsiteY122" fmla="*/ 803087 h 1016482"/>
              <a:gd name="connsiteX123" fmla="*/ 1865180 w 2308108"/>
              <a:gd name="connsiteY123" fmla="*/ 805530 h 1016482"/>
              <a:gd name="connsiteX124" fmla="*/ 1870882 w 2308108"/>
              <a:gd name="connsiteY124" fmla="*/ 805530 h 1016482"/>
              <a:gd name="connsiteX125" fmla="*/ 1879841 w 2308108"/>
              <a:gd name="connsiteY125" fmla="*/ 805530 h 1016482"/>
              <a:gd name="connsiteX126" fmla="*/ 1888801 w 2308108"/>
              <a:gd name="connsiteY126" fmla="*/ 805530 h 1016482"/>
              <a:gd name="connsiteX127" fmla="*/ 1897760 w 2308108"/>
              <a:gd name="connsiteY127" fmla="*/ 805530 h 1016482"/>
              <a:gd name="connsiteX128" fmla="*/ 1905905 w 2308108"/>
              <a:gd name="connsiteY128" fmla="*/ 805530 h 1016482"/>
              <a:gd name="connsiteX129" fmla="*/ 1915679 w 2308108"/>
              <a:gd name="connsiteY129" fmla="*/ 805530 h 1016482"/>
              <a:gd name="connsiteX130" fmla="*/ 1933597 w 2308108"/>
              <a:gd name="connsiteY130" fmla="*/ 806344 h 1016482"/>
              <a:gd name="connsiteX131" fmla="*/ 1952331 w 2308108"/>
              <a:gd name="connsiteY131" fmla="*/ 807159 h 1016482"/>
              <a:gd name="connsiteX132" fmla="*/ 1967806 w 2308108"/>
              <a:gd name="connsiteY132" fmla="*/ 807159 h 1016482"/>
              <a:gd name="connsiteX133" fmla="*/ 1967806 w 2308108"/>
              <a:gd name="connsiteY133" fmla="*/ 807159 h 1016482"/>
              <a:gd name="connsiteX134" fmla="*/ 1970249 w 2308108"/>
              <a:gd name="connsiteY134" fmla="*/ 804716 h 1016482"/>
              <a:gd name="connsiteX135" fmla="*/ 1970249 w 2308108"/>
              <a:gd name="connsiteY135" fmla="*/ 798200 h 1016482"/>
              <a:gd name="connsiteX136" fmla="*/ 1970249 w 2308108"/>
              <a:gd name="connsiteY136" fmla="*/ 788426 h 1016482"/>
              <a:gd name="connsiteX137" fmla="*/ 1970249 w 2308108"/>
              <a:gd name="connsiteY137" fmla="*/ 778652 h 1016482"/>
              <a:gd name="connsiteX138" fmla="*/ 1970249 w 2308108"/>
              <a:gd name="connsiteY138" fmla="*/ 772136 h 1016482"/>
              <a:gd name="connsiteX139" fmla="*/ 1969435 w 2308108"/>
              <a:gd name="connsiteY139" fmla="*/ 770507 h 1016482"/>
              <a:gd name="connsiteX140" fmla="*/ 1967806 w 2308108"/>
              <a:gd name="connsiteY140" fmla="*/ 769692 h 1016482"/>
              <a:gd name="connsiteX141" fmla="*/ 1962919 w 2308108"/>
              <a:gd name="connsiteY141" fmla="*/ 769692 h 1016482"/>
              <a:gd name="connsiteX142" fmla="*/ 1953960 w 2308108"/>
              <a:gd name="connsiteY142" fmla="*/ 769692 h 1016482"/>
              <a:gd name="connsiteX143" fmla="*/ 1936855 w 2308108"/>
              <a:gd name="connsiteY143" fmla="*/ 769692 h 1016482"/>
              <a:gd name="connsiteX144" fmla="*/ 1928710 w 2308108"/>
              <a:gd name="connsiteY144" fmla="*/ 769692 h 1016482"/>
              <a:gd name="connsiteX145" fmla="*/ 1919751 w 2308108"/>
              <a:gd name="connsiteY145" fmla="*/ 769692 h 1016482"/>
              <a:gd name="connsiteX146" fmla="*/ 1911606 w 2308108"/>
              <a:gd name="connsiteY146" fmla="*/ 769692 h 1016482"/>
              <a:gd name="connsiteX147" fmla="*/ 1902647 w 2308108"/>
              <a:gd name="connsiteY147" fmla="*/ 769692 h 1016482"/>
              <a:gd name="connsiteX148" fmla="*/ 1901832 w 2308108"/>
              <a:gd name="connsiteY148" fmla="*/ 769692 h 1016482"/>
              <a:gd name="connsiteX149" fmla="*/ 1901832 w 2308108"/>
              <a:gd name="connsiteY149" fmla="*/ 768878 h 1016482"/>
              <a:gd name="connsiteX150" fmla="*/ 1903462 w 2308108"/>
              <a:gd name="connsiteY150" fmla="*/ 739556 h 1016482"/>
              <a:gd name="connsiteX151" fmla="*/ 2111156 w 2308108"/>
              <a:gd name="connsiteY151" fmla="*/ 775394 h 1016482"/>
              <a:gd name="connsiteX152" fmla="*/ 2095681 w 2308108"/>
              <a:gd name="connsiteY152" fmla="*/ 775394 h 1016482"/>
              <a:gd name="connsiteX153" fmla="*/ 2076948 w 2308108"/>
              <a:gd name="connsiteY153" fmla="*/ 775394 h 1016482"/>
              <a:gd name="connsiteX154" fmla="*/ 2067988 w 2308108"/>
              <a:gd name="connsiteY154" fmla="*/ 775394 h 1016482"/>
              <a:gd name="connsiteX155" fmla="*/ 2058214 w 2308108"/>
              <a:gd name="connsiteY155" fmla="*/ 775394 h 1016482"/>
              <a:gd name="connsiteX156" fmla="*/ 2039481 w 2308108"/>
              <a:gd name="connsiteY156" fmla="*/ 775394 h 1016482"/>
              <a:gd name="connsiteX157" fmla="*/ 2038667 w 2308108"/>
              <a:gd name="connsiteY157" fmla="*/ 775394 h 1016482"/>
              <a:gd name="connsiteX158" fmla="*/ 2038667 w 2308108"/>
              <a:gd name="connsiteY158" fmla="*/ 774579 h 1016482"/>
              <a:gd name="connsiteX159" fmla="*/ 2039481 w 2308108"/>
              <a:gd name="connsiteY159" fmla="*/ 741185 h 1016482"/>
              <a:gd name="connsiteX160" fmla="*/ 2039481 w 2308108"/>
              <a:gd name="connsiteY160" fmla="*/ 726525 h 1016482"/>
              <a:gd name="connsiteX161" fmla="*/ 2039481 w 2308108"/>
              <a:gd name="connsiteY161" fmla="*/ 706977 h 1016482"/>
              <a:gd name="connsiteX162" fmla="*/ 2038667 w 2308108"/>
              <a:gd name="connsiteY162" fmla="*/ 673583 h 1016482"/>
              <a:gd name="connsiteX163" fmla="*/ 2036223 w 2308108"/>
              <a:gd name="connsiteY163" fmla="*/ 642632 h 1016482"/>
              <a:gd name="connsiteX164" fmla="*/ 2033780 w 2308108"/>
              <a:gd name="connsiteY164" fmla="*/ 640189 h 1016482"/>
              <a:gd name="connsiteX165" fmla="*/ 2025635 w 2308108"/>
              <a:gd name="connsiteY165" fmla="*/ 640189 h 1016482"/>
              <a:gd name="connsiteX166" fmla="*/ 2024820 w 2308108"/>
              <a:gd name="connsiteY166" fmla="*/ 640189 h 1016482"/>
              <a:gd name="connsiteX167" fmla="*/ 2014232 w 2308108"/>
              <a:gd name="connsiteY167" fmla="*/ 640189 h 1016482"/>
              <a:gd name="connsiteX168" fmla="*/ 2002829 w 2308108"/>
              <a:gd name="connsiteY168" fmla="*/ 640189 h 1016482"/>
              <a:gd name="connsiteX169" fmla="*/ 1994684 w 2308108"/>
              <a:gd name="connsiteY169" fmla="*/ 640189 h 1016482"/>
              <a:gd name="connsiteX170" fmla="*/ 1993055 w 2308108"/>
              <a:gd name="connsiteY170" fmla="*/ 641003 h 1016482"/>
              <a:gd name="connsiteX171" fmla="*/ 1992241 w 2308108"/>
              <a:gd name="connsiteY171" fmla="*/ 642632 h 1016482"/>
              <a:gd name="connsiteX172" fmla="*/ 1993870 w 2308108"/>
              <a:gd name="connsiteY172" fmla="*/ 682542 h 1016482"/>
              <a:gd name="connsiteX173" fmla="*/ 1994684 w 2308108"/>
              <a:gd name="connsiteY173" fmla="*/ 725710 h 1016482"/>
              <a:gd name="connsiteX174" fmla="*/ 1993870 w 2308108"/>
              <a:gd name="connsiteY174" fmla="*/ 768878 h 1016482"/>
              <a:gd name="connsiteX175" fmla="*/ 1992241 w 2308108"/>
              <a:gd name="connsiteY175" fmla="*/ 808788 h 1016482"/>
              <a:gd name="connsiteX176" fmla="*/ 1993055 w 2308108"/>
              <a:gd name="connsiteY176" fmla="*/ 810417 h 1016482"/>
              <a:gd name="connsiteX177" fmla="*/ 1994684 w 2308108"/>
              <a:gd name="connsiteY177" fmla="*/ 811231 h 1016482"/>
              <a:gd name="connsiteX178" fmla="*/ 2009345 w 2308108"/>
              <a:gd name="connsiteY178" fmla="*/ 811231 h 1016482"/>
              <a:gd name="connsiteX179" fmla="*/ 2020748 w 2308108"/>
              <a:gd name="connsiteY179" fmla="*/ 811231 h 1016482"/>
              <a:gd name="connsiteX180" fmla="*/ 2050070 w 2308108"/>
              <a:gd name="connsiteY180" fmla="*/ 812046 h 1016482"/>
              <a:gd name="connsiteX181" fmla="*/ 2080206 w 2308108"/>
              <a:gd name="connsiteY181" fmla="*/ 812861 h 1016482"/>
              <a:gd name="connsiteX182" fmla="*/ 2107898 w 2308108"/>
              <a:gd name="connsiteY182" fmla="*/ 813675 h 1016482"/>
              <a:gd name="connsiteX183" fmla="*/ 2107898 w 2308108"/>
              <a:gd name="connsiteY183" fmla="*/ 813675 h 1016482"/>
              <a:gd name="connsiteX184" fmla="*/ 2110342 w 2308108"/>
              <a:gd name="connsiteY184" fmla="*/ 812046 h 1016482"/>
              <a:gd name="connsiteX185" fmla="*/ 2111156 w 2308108"/>
              <a:gd name="connsiteY185" fmla="*/ 804716 h 1016482"/>
              <a:gd name="connsiteX186" fmla="*/ 2111971 w 2308108"/>
              <a:gd name="connsiteY186" fmla="*/ 794942 h 1016482"/>
              <a:gd name="connsiteX187" fmla="*/ 2112785 w 2308108"/>
              <a:gd name="connsiteY187" fmla="*/ 785168 h 1016482"/>
              <a:gd name="connsiteX188" fmla="*/ 2113600 w 2308108"/>
              <a:gd name="connsiteY188" fmla="*/ 778652 h 1016482"/>
              <a:gd name="connsiteX189" fmla="*/ 2112785 w 2308108"/>
              <a:gd name="connsiteY189" fmla="*/ 777023 h 1016482"/>
              <a:gd name="connsiteX190" fmla="*/ 2111156 w 2308108"/>
              <a:gd name="connsiteY190" fmla="*/ 775394 h 1016482"/>
              <a:gd name="connsiteX191" fmla="*/ 1544272 w 2308108"/>
              <a:gd name="connsiteY191" fmla="*/ 329868 h 1016482"/>
              <a:gd name="connsiteX192" fmla="*/ 1710427 w 2308108"/>
              <a:gd name="connsiteY192" fmla="*/ 12217 h 1016482"/>
              <a:gd name="connsiteX193" fmla="*/ 1707984 w 2308108"/>
              <a:gd name="connsiteY193" fmla="*/ 8145 h 1016482"/>
              <a:gd name="connsiteX194" fmla="*/ 1624906 w 2308108"/>
              <a:gd name="connsiteY194" fmla="*/ 8145 h 1016482"/>
              <a:gd name="connsiteX195" fmla="*/ 1614318 w 2308108"/>
              <a:gd name="connsiteY195" fmla="*/ 14661 h 1016482"/>
              <a:gd name="connsiteX196" fmla="*/ 1492959 w 2308108"/>
              <a:gd name="connsiteY196" fmla="*/ 261451 h 1016482"/>
              <a:gd name="connsiteX197" fmla="*/ 1370785 w 2308108"/>
              <a:gd name="connsiteY197" fmla="*/ 15475 h 1016482"/>
              <a:gd name="connsiteX198" fmla="*/ 1360197 w 2308108"/>
              <a:gd name="connsiteY198" fmla="*/ 8959 h 1016482"/>
              <a:gd name="connsiteX199" fmla="*/ 1277119 w 2308108"/>
              <a:gd name="connsiteY199" fmla="*/ 8959 h 1016482"/>
              <a:gd name="connsiteX200" fmla="*/ 1274676 w 2308108"/>
              <a:gd name="connsiteY200" fmla="*/ 13032 h 1016482"/>
              <a:gd name="connsiteX201" fmla="*/ 1436759 w 2308108"/>
              <a:gd name="connsiteY201" fmla="*/ 323352 h 1016482"/>
              <a:gd name="connsiteX202" fmla="*/ 1459565 w 2308108"/>
              <a:gd name="connsiteY202" fmla="*/ 337199 h 1016482"/>
              <a:gd name="connsiteX203" fmla="*/ 1533683 w 2308108"/>
              <a:gd name="connsiteY203" fmla="*/ 337199 h 1016482"/>
              <a:gd name="connsiteX204" fmla="*/ 1544272 w 2308108"/>
              <a:gd name="connsiteY204" fmla="*/ 329868 h 1016482"/>
              <a:gd name="connsiteX205" fmla="*/ 2305819 w 2308108"/>
              <a:gd name="connsiteY205" fmla="*/ 679284 h 1016482"/>
              <a:gd name="connsiteX206" fmla="*/ 2297674 w 2308108"/>
              <a:gd name="connsiteY206" fmla="*/ 636116 h 1016482"/>
              <a:gd name="connsiteX207" fmla="*/ 2295231 w 2308108"/>
              <a:gd name="connsiteY207" fmla="*/ 634487 h 1016482"/>
              <a:gd name="connsiteX208" fmla="*/ 2252877 w 2308108"/>
              <a:gd name="connsiteY208" fmla="*/ 635302 h 1016482"/>
              <a:gd name="connsiteX209" fmla="*/ 2209709 w 2308108"/>
              <a:gd name="connsiteY209" fmla="*/ 636116 h 1016482"/>
              <a:gd name="connsiteX210" fmla="*/ 2167356 w 2308108"/>
              <a:gd name="connsiteY210" fmla="*/ 636931 h 1016482"/>
              <a:gd name="connsiteX211" fmla="*/ 2129889 w 2308108"/>
              <a:gd name="connsiteY211" fmla="*/ 637745 h 1016482"/>
              <a:gd name="connsiteX212" fmla="*/ 2128260 w 2308108"/>
              <a:gd name="connsiteY212" fmla="*/ 638560 h 1016482"/>
              <a:gd name="connsiteX213" fmla="*/ 2127446 w 2308108"/>
              <a:gd name="connsiteY213" fmla="*/ 640189 h 1016482"/>
              <a:gd name="connsiteX214" fmla="*/ 2131519 w 2308108"/>
              <a:gd name="connsiteY214" fmla="*/ 680913 h 1016482"/>
              <a:gd name="connsiteX215" fmla="*/ 2133147 w 2308108"/>
              <a:gd name="connsiteY215" fmla="*/ 725710 h 1016482"/>
              <a:gd name="connsiteX216" fmla="*/ 2131519 w 2308108"/>
              <a:gd name="connsiteY216" fmla="*/ 770507 h 1016482"/>
              <a:gd name="connsiteX217" fmla="*/ 2127446 w 2308108"/>
              <a:gd name="connsiteY217" fmla="*/ 811231 h 1016482"/>
              <a:gd name="connsiteX218" fmla="*/ 2128260 w 2308108"/>
              <a:gd name="connsiteY218" fmla="*/ 812861 h 1016482"/>
              <a:gd name="connsiteX219" fmla="*/ 2129889 w 2308108"/>
              <a:gd name="connsiteY219" fmla="*/ 813675 h 1016482"/>
              <a:gd name="connsiteX220" fmla="*/ 2132333 w 2308108"/>
              <a:gd name="connsiteY220" fmla="*/ 813675 h 1016482"/>
              <a:gd name="connsiteX221" fmla="*/ 2138034 w 2308108"/>
              <a:gd name="connsiteY221" fmla="*/ 813675 h 1016482"/>
              <a:gd name="connsiteX222" fmla="*/ 2150252 w 2308108"/>
              <a:gd name="connsiteY222" fmla="*/ 813675 h 1016482"/>
              <a:gd name="connsiteX223" fmla="*/ 2158397 w 2308108"/>
              <a:gd name="connsiteY223" fmla="*/ 813675 h 1016482"/>
              <a:gd name="connsiteX224" fmla="*/ 2162469 w 2308108"/>
              <a:gd name="connsiteY224" fmla="*/ 813675 h 1016482"/>
              <a:gd name="connsiteX225" fmla="*/ 2172243 w 2308108"/>
              <a:gd name="connsiteY225" fmla="*/ 813675 h 1016482"/>
              <a:gd name="connsiteX226" fmla="*/ 2174686 w 2308108"/>
              <a:gd name="connsiteY226" fmla="*/ 812046 h 1016482"/>
              <a:gd name="connsiteX227" fmla="*/ 2176315 w 2308108"/>
              <a:gd name="connsiteY227" fmla="*/ 800643 h 1016482"/>
              <a:gd name="connsiteX228" fmla="*/ 2177944 w 2308108"/>
              <a:gd name="connsiteY228" fmla="*/ 786797 h 1016482"/>
              <a:gd name="connsiteX229" fmla="*/ 2179573 w 2308108"/>
              <a:gd name="connsiteY229" fmla="*/ 772136 h 1016482"/>
              <a:gd name="connsiteX230" fmla="*/ 2180388 w 2308108"/>
              <a:gd name="connsiteY230" fmla="*/ 757475 h 1016482"/>
              <a:gd name="connsiteX231" fmla="*/ 2180388 w 2308108"/>
              <a:gd name="connsiteY231" fmla="*/ 756661 h 1016482"/>
              <a:gd name="connsiteX232" fmla="*/ 2181202 w 2308108"/>
              <a:gd name="connsiteY232" fmla="*/ 756661 h 1016482"/>
              <a:gd name="connsiteX233" fmla="*/ 2189347 w 2308108"/>
              <a:gd name="connsiteY233" fmla="*/ 756661 h 1016482"/>
              <a:gd name="connsiteX234" fmla="*/ 2198307 w 2308108"/>
              <a:gd name="connsiteY234" fmla="*/ 756661 h 1016482"/>
              <a:gd name="connsiteX235" fmla="*/ 2198307 w 2308108"/>
              <a:gd name="connsiteY235" fmla="*/ 756661 h 1016482"/>
              <a:gd name="connsiteX236" fmla="*/ 2215411 w 2308108"/>
              <a:gd name="connsiteY236" fmla="*/ 756661 h 1016482"/>
              <a:gd name="connsiteX237" fmla="*/ 2233330 w 2308108"/>
              <a:gd name="connsiteY237" fmla="*/ 756661 h 1016482"/>
              <a:gd name="connsiteX238" fmla="*/ 2242289 w 2308108"/>
              <a:gd name="connsiteY238" fmla="*/ 756661 h 1016482"/>
              <a:gd name="connsiteX239" fmla="*/ 2251248 w 2308108"/>
              <a:gd name="connsiteY239" fmla="*/ 756661 h 1016482"/>
              <a:gd name="connsiteX240" fmla="*/ 2252063 w 2308108"/>
              <a:gd name="connsiteY240" fmla="*/ 756661 h 1016482"/>
              <a:gd name="connsiteX241" fmla="*/ 2252063 w 2308108"/>
              <a:gd name="connsiteY241" fmla="*/ 757475 h 1016482"/>
              <a:gd name="connsiteX242" fmla="*/ 2250434 w 2308108"/>
              <a:gd name="connsiteY242" fmla="*/ 772136 h 1016482"/>
              <a:gd name="connsiteX243" fmla="*/ 2248805 w 2308108"/>
              <a:gd name="connsiteY243" fmla="*/ 786797 h 1016482"/>
              <a:gd name="connsiteX244" fmla="*/ 2246361 w 2308108"/>
              <a:gd name="connsiteY244" fmla="*/ 801457 h 1016482"/>
              <a:gd name="connsiteX245" fmla="*/ 2243918 w 2308108"/>
              <a:gd name="connsiteY245" fmla="*/ 812046 h 1016482"/>
              <a:gd name="connsiteX246" fmla="*/ 2244733 w 2308108"/>
              <a:gd name="connsiteY246" fmla="*/ 813675 h 1016482"/>
              <a:gd name="connsiteX247" fmla="*/ 2246361 w 2308108"/>
              <a:gd name="connsiteY247" fmla="*/ 814489 h 1016482"/>
              <a:gd name="connsiteX248" fmla="*/ 2255321 w 2308108"/>
              <a:gd name="connsiteY248" fmla="*/ 814489 h 1016482"/>
              <a:gd name="connsiteX249" fmla="*/ 2261837 w 2308108"/>
              <a:gd name="connsiteY249" fmla="*/ 814489 h 1016482"/>
              <a:gd name="connsiteX250" fmla="*/ 2268353 w 2308108"/>
              <a:gd name="connsiteY250" fmla="*/ 814489 h 1016482"/>
              <a:gd name="connsiteX251" fmla="*/ 2282199 w 2308108"/>
              <a:gd name="connsiteY251" fmla="*/ 814489 h 1016482"/>
              <a:gd name="connsiteX252" fmla="*/ 2292787 w 2308108"/>
              <a:gd name="connsiteY252" fmla="*/ 814489 h 1016482"/>
              <a:gd name="connsiteX253" fmla="*/ 2292787 w 2308108"/>
              <a:gd name="connsiteY253" fmla="*/ 814489 h 1016482"/>
              <a:gd name="connsiteX254" fmla="*/ 2295231 w 2308108"/>
              <a:gd name="connsiteY254" fmla="*/ 812861 h 1016482"/>
              <a:gd name="connsiteX255" fmla="*/ 2303376 w 2308108"/>
              <a:gd name="connsiteY255" fmla="*/ 769692 h 1016482"/>
              <a:gd name="connsiteX256" fmla="*/ 2306634 w 2308108"/>
              <a:gd name="connsiteY256" fmla="*/ 723267 h 1016482"/>
              <a:gd name="connsiteX257" fmla="*/ 2305819 w 2308108"/>
              <a:gd name="connsiteY257" fmla="*/ 679284 h 1016482"/>
              <a:gd name="connsiteX258" fmla="*/ 2255321 w 2308108"/>
              <a:gd name="connsiteY258" fmla="*/ 724081 h 1016482"/>
              <a:gd name="connsiteX259" fmla="*/ 2254506 w 2308108"/>
              <a:gd name="connsiteY259" fmla="*/ 724081 h 1016482"/>
              <a:gd name="connsiteX260" fmla="*/ 2236588 w 2308108"/>
              <a:gd name="connsiteY260" fmla="*/ 724081 h 1016482"/>
              <a:gd name="connsiteX261" fmla="*/ 2183646 w 2308108"/>
              <a:gd name="connsiteY261" fmla="*/ 724081 h 1016482"/>
              <a:gd name="connsiteX262" fmla="*/ 2183646 w 2308108"/>
              <a:gd name="connsiteY262" fmla="*/ 723267 h 1016482"/>
              <a:gd name="connsiteX263" fmla="*/ 2183646 w 2308108"/>
              <a:gd name="connsiteY263" fmla="*/ 711049 h 1016482"/>
              <a:gd name="connsiteX264" fmla="*/ 2182831 w 2308108"/>
              <a:gd name="connsiteY264" fmla="*/ 698832 h 1016482"/>
              <a:gd name="connsiteX265" fmla="*/ 2182017 w 2308108"/>
              <a:gd name="connsiteY265" fmla="*/ 686615 h 1016482"/>
              <a:gd name="connsiteX266" fmla="*/ 2181202 w 2308108"/>
              <a:gd name="connsiteY266" fmla="*/ 674397 h 1016482"/>
              <a:gd name="connsiteX267" fmla="*/ 2181202 w 2308108"/>
              <a:gd name="connsiteY267" fmla="*/ 673583 h 1016482"/>
              <a:gd name="connsiteX268" fmla="*/ 2182017 w 2308108"/>
              <a:gd name="connsiteY268" fmla="*/ 673583 h 1016482"/>
              <a:gd name="connsiteX269" fmla="*/ 2190976 w 2308108"/>
              <a:gd name="connsiteY269" fmla="*/ 673583 h 1016482"/>
              <a:gd name="connsiteX270" fmla="*/ 2199121 w 2308108"/>
              <a:gd name="connsiteY270" fmla="*/ 673583 h 1016482"/>
              <a:gd name="connsiteX271" fmla="*/ 2216225 w 2308108"/>
              <a:gd name="connsiteY271" fmla="*/ 673583 h 1016482"/>
              <a:gd name="connsiteX272" fmla="*/ 2217040 w 2308108"/>
              <a:gd name="connsiteY272" fmla="*/ 673583 h 1016482"/>
              <a:gd name="connsiteX273" fmla="*/ 2225999 w 2308108"/>
              <a:gd name="connsiteY273" fmla="*/ 673583 h 1016482"/>
              <a:gd name="connsiteX274" fmla="*/ 2234144 w 2308108"/>
              <a:gd name="connsiteY274" fmla="*/ 673583 h 1016482"/>
              <a:gd name="connsiteX275" fmla="*/ 2252063 w 2308108"/>
              <a:gd name="connsiteY275" fmla="*/ 673583 h 1016482"/>
              <a:gd name="connsiteX276" fmla="*/ 2252877 w 2308108"/>
              <a:gd name="connsiteY276" fmla="*/ 673583 h 1016482"/>
              <a:gd name="connsiteX277" fmla="*/ 2252877 w 2308108"/>
              <a:gd name="connsiteY277" fmla="*/ 674397 h 1016482"/>
              <a:gd name="connsiteX278" fmla="*/ 2254506 w 2308108"/>
              <a:gd name="connsiteY278" fmla="*/ 687429 h 1016482"/>
              <a:gd name="connsiteX279" fmla="*/ 2255321 w 2308108"/>
              <a:gd name="connsiteY279" fmla="*/ 700461 h 1016482"/>
              <a:gd name="connsiteX280" fmla="*/ 2256135 w 2308108"/>
              <a:gd name="connsiteY280" fmla="*/ 713493 h 1016482"/>
              <a:gd name="connsiteX281" fmla="*/ 2256135 w 2308108"/>
              <a:gd name="connsiteY281" fmla="*/ 726525 h 1016482"/>
              <a:gd name="connsiteX282" fmla="*/ 2256135 w 2308108"/>
              <a:gd name="connsiteY282" fmla="*/ 724081 h 1016482"/>
              <a:gd name="connsiteX283" fmla="*/ 1753595 w 2308108"/>
              <a:gd name="connsiteY283" fmla="*/ 700461 h 1016482"/>
              <a:gd name="connsiteX284" fmla="*/ 1753595 w 2308108"/>
              <a:gd name="connsiteY284" fmla="*/ 693945 h 1016482"/>
              <a:gd name="connsiteX285" fmla="*/ 1753595 w 2308108"/>
              <a:gd name="connsiteY285" fmla="*/ 687429 h 1016482"/>
              <a:gd name="connsiteX286" fmla="*/ 1753595 w 2308108"/>
              <a:gd name="connsiteY286" fmla="*/ 680913 h 1016482"/>
              <a:gd name="connsiteX287" fmla="*/ 1753595 w 2308108"/>
              <a:gd name="connsiteY287" fmla="*/ 680099 h 1016482"/>
              <a:gd name="connsiteX288" fmla="*/ 1754410 w 2308108"/>
              <a:gd name="connsiteY288" fmla="*/ 680099 h 1016482"/>
              <a:gd name="connsiteX289" fmla="*/ 1774772 w 2308108"/>
              <a:gd name="connsiteY289" fmla="*/ 680099 h 1016482"/>
              <a:gd name="connsiteX290" fmla="*/ 1783732 w 2308108"/>
              <a:gd name="connsiteY290" fmla="*/ 680099 h 1016482"/>
              <a:gd name="connsiteX291" fmla="*/ 1795134 w 2308108"/>
              <a:gd name="connsiteY291" fmla="*/ 680099 h 1016482"/>
              <a:gd name="connsiteX292" fmla="*/ 1815497 w 2308108"/>
              <a:gd name="connsiteY292" fmla="*/ 680099 h 1016482"/>
              <a:gd name="connsiteX293" fmla="*/ 1833415 w 2308108"/>
              <a:gd name="connsiteY293" fmla="*/ 680099 h 1016482"/>
              <a:gd name="connsiteX294" fmla="*/ 1835859 w 2308108"/>
              <a:gd name="connsiteY294" fmla="*/ 677655 h 1016482"/>
              <a:gd name="connsiteX295" fmla="*/ 1835859 w 2308108"/>
              <a:gd name="connsiteY295" fmla="*/ 671954 h 1016482"/>
              <a:gd name="connsiteX296" fmla="*/ 1835859 w 2308108"/>
              <a:gd name="connsiteY296" fmla="*/ 663809 h 1016482"/>
              <a:gd name="connsiteX297" fmla="*/ 1835859 w 2308108"/>
              <a:gd name="connsiteY297" fmla="*/ 661365 h 1016482"/>
              <a:gd name="connsiteX298" fmla="*/ 1835859 w 2308108"/>
              <a:gd name="connsiteY298" fmla="*/ 655664 h 1016482"/>
              <a:gd name="connsiteX299" fmla="*/ 1835859 w 2308108"/>
              <a:gd name="connsiteY299" fmla="*/ 650777 h 1016482"/>
              <a:gd name="connsiteX300" fmla="*/ 1835044 w 2308108"/>
              <a:gd name="connsiteY300" fmla="*/ 649148 h 1016482"/>
              <a:gd name="connsiteX301" fmla="*/ 1833415 w 2308108"/>
              <a:gd name="connsiteY301" fmla="*/ 648334 h 1016482"/>
              <a:gd name="connsiteX302" fmla="*/ 1806537 w 2308108"/>
              <a:gd name="connsiteY302" fmla="*/ 649148 h 1016482"/>
              <a:gd name="connsiteX303" fmla="*/ 1776401 w 2308108"/>
              <a:gd name="connsiteY303" fmla="*/ 649963 h 1016482"/>
              <a:gd name="connsiteX304" fmla="*/ 1747079 w 2308108"/>
              <a:gd name="connsiteY304" fmla="*/ 650777 h 1016482"/>
              <a:gd name="connsiteX305" fmla="*/ 1721016 w 2308108"/>
              <a:gd name="connsiteY305" fmla="*/ 651591 h 1016482"/>
              <a:gd name="connsiteX306" fmla="*/ 1718572 w 2308108"/>
              <a:gd name="connsiteY306" fmla="*/ 654035 h 1016482"/>
              <a:gd name="connsiteX307" fmla="*/ 1716129 w 2308108"/>
              <a:gd name="connsiteY307" fmla="*/ 689873 h 1016482"/>
              <a:gd name="connsiteX308" fmla="*/ 1715314 w 2308108"/>
              <a:gd name="connsiteY308" fmla="*/ 728968 h 1016482"/>
              <a:gd name="connsiteX309" fmla="*/ 1716129 w 2308108"/>
              <a:gd name="connsiteY309" fmla="*/ 768064 h 1016482"/>
              <a:gd name="connsiteX310" fmla="*/ 1718572 w 2308108"/>
              <a:gd name="connsiteY310" fmla="*/ 803901 h 1016482"/>
              <a:gd name="connsiteX311" fmla="*/ 1721016 w 2308108"/>
              <a:gd name="connsiteY311" fmla="*/ 806344 h 1016482"/>
              <a:gd name="connsiteX312" fmla="*/ 1747894 w 2308108"/>
              <a:gd name="connsiteY312" fmla="*/ 807159 h 1016482"/>
              <a:gd name="connsiteX313" fmla="*/ 1771514 w 2308108"/>
              <a:gd name="connsiteY313" fmla="*/ 807974 h 1016482"/>
              <a:gd name="connsiteX314" fmla="*/ 1778030 w 2308108"/>
              <a:gd name="connsiteY314" fmla="*/ 807974 h 1016482"/>
              <a:gd name="connsiteX315" fmla="*/ 1808981 w 2308108"/>
              <a:gd name="connsiteY315" fmla="*/ 808788 h 1016482"/>
              <a:gd name="connsiteX316" fmla="*/ 1836673 w 2308108"/>
              <a:gd name="connsiteY316" fmla="*/ 809602 h 1016482"/>
              <a:gd name="connsiteX317" fmla="*/ 1836673 w 2308108"/>
              <a:gd name="connsiteY317" fmla="*/ 809602 h 1016482"/>
              <a:gd name="connsiteX318" fmla="*/ 1838302 w 2308108"/>
              <a:gd name="connsiteY318" fmla="*/ 808788 h 1016482"/>
              <a:gd name="connsiteX319" fmla="*/ 1839117 w 2308108"/>
              <a:gd name="connsiteY319" fmla="*/ 807159 h 1016482"/>
              <a:gd name="connsiteX320" fmla="*/ 1839117 w 2308108"/>
              <a:gd name="connsiteY320" fmla="*/ 801457 h 1016482"/>
              <a:gd name="connsiteX321" fmla="*/ 1839117 w 2308108"/>
              <a:gd name="connsiteY321" fmla="*/ 792498 h 1016482"/>
              <a:gd name="connsiteX322" fmla="*/ 1839117 w 2308108"/>
              <a:gd name="connsiteY322" fmla="*/ 783539 h 1016482"/>
              <a:gd name="connsiteX323" fmla="*/ 1839117 w 2308108"/>
              <a:gd name="connsiteY323" fmla="*/ 777837 h 1016482"/>
              <a:gd name="connsiteX324" fmla="*/ 1836673 w 2308108"/>
              <a:gd name="connsiteY324" fmla="*/ 775394 h 1016482"/>
              <a:gd name="connsiteX325" fmla="*/ 1817940 w 2308108"/>
              <a:gd name="connsiteY325" fmla="*/ 775394 h 1016482"/>
              <a:gd name="connsiteX326" fmla="*/ 1796763 w 2308108"/>
              <a:gd name="connsiteY326" fmla="*/ 775394 h 1016482"/>
              <a:gd name="connsiteX327" fmla="*/ 1786989 w 2308108"/>
              <a:gd name="connsiteY327" fmla="*/ 775394 h 1016482"/>
              <a:gd name="connsiteX328" fmla="*/ 1775587 w 2308108"/>
              <a:gd name="connsiteY328" fmla="*/ 775394 h 1016482"/>
              <a:gd name="connsiteX329" fmla="*/ 1769071 w 2308108"/>
              <a:gd name="connsiteY329" fmla="*/ 775394 h 1016482"/>
              <a:gd name="connsiteX330" fmla="*/ 1754410 w 2308108"/>
              <a:gd name="connsiteY330" fmla="*/ 775394 h 1016482"/>
              <a:gd name="connsiteX331" fmla="*/ 1753595 w 2308108"/>
              <a:gd name="connsiteY331" fmla="*/ 775394 h 1016482"/>
              <a:gd name="connsiteX332" fmla="*/ 1753595 w 2308108"/>
              <a:gd name="connsiteY332" fmla="*/ 774579 h 1016482"/>
              <a:gd name="connsiteX333" fmla="*/ 1753595 w 2308108"/>
              <a:gd name="connsiteY333" fmla="*/ 767249 h 1016482"/>
              <a:gd name="connsiteX334" fmla="*/ 1753595 w 2308108"/>
              <a:gd name="connsiteY334" fmla="*/ 759919 h 1016482"/>
              <a:gd name="connsiteX335" fmla="*/ 1753595 w 2308108"/>
              <a:gd name="connsiteY335" fmla="*/ 752588 h 1016482"/>
              <a:gd name="connsiteX336" fmla="*/ 1753595 w 2308108"/>
              <a:gd name="connsiteY336" fmla="*/ 745258 h 1016482"/>
              <a:gd name="connsiteX337" fmla="*/ 1753595 w 2308108"/>
              <a:gd name="connsiteY337" fmla="*/ 744443 h 1016482"/>
              <a:gd name="connsiteX338" fmla="*/ 1754410 w 2308108"/>
              <a:gd name="connsiteY338" fmla="*/ 744443 h 1016482"/>
              <a:gd name="connsiteX339" fmla="*/ 1773143 w 2308108"/>
              <a:gd name="connsiteY339" fmla="*/ 744443 h 1016482"/>
              <a:gd name="connsiteX340" fmla="*/ 1791876 w 2308108"/>
              <a:gd name="connsiteY340" fmla="*/ 744443 h 1016482"/>
              <a:gd name="connsiteX341" fmla="*/ 1810610 w 2308108"/>
              <a:gd name="connsiteY341" fmla="*/ 744443 h 1016482"/>
              <a:gd name="connsiteX342" fmla="*/ 1826899 w 2308108"/>
              <a:gd name="connsiteY342" fmla="*/ 744443 h 1016482"/>
              <a:gd name="connsiteX343" fmla="*/ 1828528 w 2308108"/>
              <a:gd name="connsiteY343" fmla="*/ 743629 h 1016482"/>
              <a:gd name="connsiteX344" fmla="*/ 1829343 w 2308108"/>
              <a:gd name="connsiteY344" fmla="*/ 742000 h 1016482"/>
              <a:gd name="connsiteX345" fmla="*/ 1829343 w 2308108"/>
              <a:gd name="connsiteY345" fmla="*/ 737113 h 1016482"/>
              <a:gd name="connsiteX346" fmla="*/ 1829343 w 2308108"/>
              <a:gd name="connsiteY346" fmla="*/ 728968 h 1016482"/>
              <a:gd name="connsiteX347" fmla="*/ 1829343 w 2308108"/>
              <a:gd name="connsiteY347" fmla="*/ 720823 h 1016482"/>
              <a:gd name="connsiteX348" fmla="*/ 1829343 w 2308108"/>
              <a:gd name="connsiteY348" fmla="*/ 715936 h 1016482"/>
              <a:gd name="connsiteX349" fmla="*/ 1828528 w 2308108"/>
              <a:gd name="connsiteY349" fmla="*/ 714307 h 1016482"/>
              <a:gd name="connsiteX350" fmla="*/ 1826899 w 2308108"/>
              <a:gd name="connsiteY350" fmla="*/ 713493 h 1016482"/>
              <a:gd name="connsiteX351" fmla="*/ 1810610 w 2308108"/>
              <a:gd name="connsiteY351" fmla="*/ 713493 h 1016482"/>
              <a:gd name="connsiteX352" fmla="*/ 1791876 w 2308108"/>
              <a:gd name="connsiteY352" fmla="*/ 713493 h 1016482"/>
              <a:gd name="connsiteX353" fmla="*/ 1773143 w 2308108"/>
              <a:gd name="connsiteY353" fmla="*/ 713493 h 1016482"/>
              <a:gd name="connsiteX354" fmla="*/ 1764184 w 2308108"/>
              <a:gd name="connsiteY354" fmla="*/ 713493 h 1016482"/>
              <a:gd name="connsiteX355" fmla="*/ 1754410 w 2308108"/>
              <a:gd name="connsiteY355" fmla="*/ 713493 h 1016482"/>
              <a:gd name="connsiteX356" fmla="*/ 1753595 w 2308108"/>
              <a:gd name="connsiteY356" fmla="*/ 713493 h 1016482"/>
              <a:gd name="connsiteX357" fmla="*/ 1753595 w 2308108"/>
              <a:gd name="connsiteY357" fmla="*/ 712678 h 1016482"/>
              <a:gd name="connsiteX358" fmla="*/ 1753595 w 2308108"/>
              <a:gd name="connsiteY358" fmla="*/ 700461 h 1016482"/>
              <a:gd name="connsiteX359" fmla="*/ 2268353 w 2308108"/>
              <a:gd name="connsiteY359" fmla="*/ 855214 h 1016482"/>
              <a:gd name="connsiteX360" fmla="*/ 2239031 w 2308108"/>
              <a:gd name="connsiteY360" fmla="*/ 854399 h 1016482"/>
              <a:gd name="connsiteX361" fmla="*/ 2234959 w 2308108"/>
              <a:gd name="connsiteY361" fmla="*/ 856028 h 1016482"/>
              <a:gd name="connsiteX362" fmla="*/ 2121745 w 2308108"/>
              <a:gd name="connsiteY362" fmla="*/ 937477 h 1016482"/>
              <a:gd name="connsiteX363" fmla="*/ 1906719 w 2308108"/>
              <a:gd name="connsiteY363" fmla="*/ 982274 h 1016482"/>
              <a:gd name="connsiteX364" fmla="*/ 1906719 w 2308108"/>
              <a:gd name="connsiteY364" fmla="*/ 982274 h 1016482"/>
              <a:gd name="connsiteX365" fmla="*/ 1635494 w 2308108"/>
              <a:gd name="connsiteY365" fmla="*/ 905712 h 1016482"/>
              <a:gd name="connsiteX366" fmla="*/ 1555675 w 2308108"/>
              <a:gd name="connsiteY366" fmla="*/ 824263 h 1016482"/>
              <a:gd name="connsiteX367" fmla="*/ 1527167 w 2308108"/>
              <a:gd name="connsiteY367" fmla="*/ 728153 h 1016482"/>
              <a:gd name="connsiteX368" fmla="*/ 1555675 w 2308108"/>
              <a:gd name="connsiteY368" fmla="*/ 632044 h 1016482"/>
              <a:gd name="connsiteX369" fmla="*/ 1692509 w 2308108"/>
              <a:gd name="connsiteY369" fmla="*/ 519644 h 1016482"/>
              <a:gd name="connsiteX370" fmla="*/ 1907534 w 2308108"/>
              <a:gd name="connsiteY370" fmla="*/ 474847 h 1016482"/>
              <a:gd name="connsiteX371" fmla="*/ 1907534 w 2308108"/>
              <a:gd name="connsiteY371" fmla="*/ 474847 h 1016482"/>
              <a:gd name="connsiteX372" fmla="*/ 2178759 w 2308108"/>
              <a:gd name="connsiteY372" fmla="*/ 551409 h 1016482"/>
              <a:gd name="connsiteX373" fmla="*/ 2230886 w 2308108"/>
              <a:gd name="connsiteY373" fmla="*/ 596206 h 1016482"/>
              <a:gd name="connsiteX374" fmla="*/ 2234959 w 2308108"/>
              <a:gd name="connsiteY374" fmla="*/ 597835 h 1016482"/>
              <a:gd name="connsiteX375" fmla="*/ 2247990 w 2308108"/>
              <a:gd name="connsiteY375" fmla="*/ 597835 h 1016482"/>
              <a:gd name="connsiteX376" fmla="*/ 2265095 w 2308108"/>
              <a:gd name="connsiteY376" fmla="*/ 597835 h 1016482"/>
              <a:gd name="connsiteX377" fmla="*/ 2269982 w 2308108"/>
              <a:gd name="connsiteY377" fmla="*/ 594577 h 1016482"/>
              <a:gd name="connsiteX378" fmla="*/ 2269167 w 2308108"/>
              <a:gd name="connsiteY378" fmla="*/ 588876 h 1016482"/>
              <a:gd name="connsiteX379" fmla="*/ 2136405 w 2308108"/>
              <a:gd name="connsiteY379" fmla="*/ 489508 h 1016482"/>
              <a:gd name="connsiteX380" fmla="*/ 1907534 w 2308108"/>
              <a:gd name="connsiteY380" fmla="*/ 441453 h 1016482"/>
              <a:gd name="connsiteX381" fmla="*/ 1616761 w 2308108"/>
              <a:gd name="connsiteY381" fmla="*/ 523717 h 1016482"/>
              <a:gd name="connsiteX382" fmla="*/ 1527167 w 2308108"/>
              <a:gd name="connsiteY382" fmla="*/ 614939 h 1016482"/>
              <a:gd name="connsiteX383" fmla="*/ 1492959 w 2308108"/>
              <a:gd name="connsiteY383" fmla="*/ 728968 h 1016482"/>
              <a:gd name="connsiteX384" fmla="*/ 1492959 w 2308108"/>
              <a:gd name="connsiteY384" fmla="*/ 728968 h 1016482"/>
              <a:gd name="connsiteX385" fmla="*/ 1492959 w 2308108"/>
              <a:gd name="connsiteY385" fmla="*/ 728968 h 1016482"/>
              <a:gd name="connsiteX386" fmla="*/ 1527167 w 2308108"/>
              <a:gd name="connsiteY386" fmla="*/ 842996 h 1016482"/>
              <a:gd name="connsiteX387" fmla="*/ 1678662 w 2308108"/>
              <a:gd name="connsiteY387" fmla="*/ 968428 h 1016482"/>
              <a:gd name="connsiteX388" fmla="*/ 1907534 w 2308108"/>
              <a:gd name="connsiteY388" fmla="*/ 1016483 h 1016482"/>
              <a:gd name="connsiteX389" fmla="*/ 2064730 w 2308108"/>
              <a:gd name="connsiteY389" fmla="*/ 995306 h 1016482"/>
              <a:gd name="connsiteX390" fmla="*/ 2198307 w 2308108"/>
              <a:gd name="connsiteY390" fmla="*/ 934219 h 1016482"/>
              <a:gd name="connsiteX391" fmla="*/ 2273240 w 2308108"/>
              <a:gd name="connsiteY391" fmla="*/ 864173 h 1016482"/>
              <a:gd name="connsiteX392" fmla="*/ 2274054 w 2308108"/>
              <a:gd name="connsiteY392" fmla="*/ 858472 h 1016482"/>
              <a:gd name="connsiteX393" fmla="*/ 2268353 w 2308108"/>
              <a:gd name="connsiteY393" fmla="*/ 855214 h 1016482"/>
              <a:gd name="connsiteX394" fmla="*/ 1611874 w 2308108"/>
              <a:gd name="connsiteY394" fmla="*/ 737113 h 1016482"/>
              <a:gd name="connsiteX395" fmla="*/ 1623277 w 2308108"/>
              <a:gd name="connsiteY395" fmla="*/ 737113 h 1016482"/>
              <a:gd name="connsiteX396" fmla="*/ 1634680 w 2308108"/>
              <a:gd name="connsiteY396" fmla="*/ 737113 h 1016482"/>
              <a:gd name="connsiteX397" fmla="*/ 1634680 w 2308108"/>
              <a:gd name="connsiteY397" fmla="*/ 737113 h 1016482"/>
              <a:gd name="connsiteX398" fmla="*/ 1640381 w 2308108"/>
              <a:gd name="connsiteY398" fmla="*/ 737113 h 1016482"/>
              <a:gd name="connsiteX399" fmla="*/ 1646083 w 2308108"/>
              <a:gd name="connsiteY399" fmla="*/ 737113 h 1016482"/>
              <a:gd name="connsiteX400" fmla="*/ 1658300 w 2308108"/>
              <a:gd name="connsiteY400" fmla="*/ 737113 h 1016482"/>
              <a:gd name="connsiteX401" fmla="*/ 1659115 w 2308108"/>
              <a:gd name="connsiteY401" fmla="*/ 737113 h 1016482"/>
              <a:gd name="connsiteX402" fmla="*/ 1659115 w 2308108"/>
              <a:gd name="connsiteY402" fmla="*/ 737927 h 1016482"/>
              <a:gd name="connsiteX403" fmla="*/ 1659929 w 2308108"/>
              <a:gd name="connsiteY403" fmla="*/ 753403 h 1016482"/>
              <a:gd name="connsiteX404" fmla="*/ 1660744 w 2308108"/>
              <a:gd name="connsiteY404" fmla="*/ 768878 h 1016482"/>
              <a:gd name="connsiteX405" fmla="*/ 1662373 w 2308108"/>
              <a:gd name="connsiteY405" fmla="*/ 784353 h 1016482"/>
              <a:gd name="connsiteX406" fmla="*/ 1664001 w 2308108"/>
              <a:gd name="connsiteY406" fmla="*/ 797385 h 1016482"/>
              <a:gd name="connsiteX407" fmla="*/ 1666445 w 2308108"/>
              <a:gd name="connsiteY407" fmla="*/ 799014 h 1016482"/>
              <a:gd name="connsiteX408" fmla="*/ 1672961 w 2308108"/>
              <a:gd name="connsiteY408" fmla="*/ 799014 h 1016482"/>
              <a:gd name="connsiteX409" fmla="*/ 1681920 w 2308108"/>
              <a:gd name="connsiteY409" fmla="*/ 799014 h 1016482"/>
              <a:gd name="connsiteX410" fmla="*/ 1690880 w 2308108"/>
              <a:gd name="connsiteY410" fmla="*/ 799014 h 1016482"/>
              <a:gd name="connsiteX411" fmla="*/ 1696581 w 2308108"/>
              <a:gd name="connsiteY411" fmla="*/ 799014 h 1016482"/>
              <a:gd name="connsiteX412" fmla="*/ 1696581 w 2308108"/>
              <a:gd name="connsiteY412" fmla="*/ 799014 h 1016482"/>
              <a:gd name="connsiteX413" fmla="*/ 1698210 w 2308108"/>
              <a:gd name="connsiteY413" fmla="*/ 798200 h 1016482"/>
              <a:gd name="connsiteX414" fmla="*/ 1699025 w 2308108"/>
              <a:gd name="connsiteY414" fmla="*/ 796571 h 1016482"/>
              <a:gd name="connsiteX415" fmla="*/ 1695767 w 2308108"/>
              <a:gd name="connsiteY415" fmla="*/ 761548 h 1016482"/>
              <a:gd name="connsiteX416" fmla="*/ 1694952 w 2308108"/>
              <a:gd name="connsiteY416" fmla="*/ 723267 h 1016482"/>
              <a:gd name="connsiteX417" fmla="*/ 1695767 w 2308108"/>
              <a:gd name="connsiteY417" fmla="*/ 684986 h 1016482"/>
              <a:gd name="connsiteX418" fmla="*/ 1699025 w 2308108"/>
              <a:gd name="connsiteY418" fmla="*/ 649963 h 1016482"/>
              <a:gd name="connsiteX419" fmla="*/ 1698210 w 2308108"/>
              <a:gd name="connsiteY419" fmla="*/ 648334 h 1016482"/>
              <a:gd name="connsiteX420" fmla="*/ 1696581 w 2308108"/>
              <a:gd name="connsiteY420" fmla="*/ 647519 h 1016482"/>
              <a:gd name="connsiteX421" fmla="*/ 1695767 w 2308108"/>
              <a:gd name="connsiteY421" fmla="*/ 647519 h 1016482"/>
              <a:gd name="connsiteX422" fmla="*/ 1691694 w 2308108"/>
              <a:gd name="connsiteY422" fmla="*/ 647519 h 1016482"/>
              <a:gd name="connsiteX423" fmla="*/ 1687622 w 2308108"/>
              <a:gd name="connsiteY423" fmla="*/ 647519 h 1016482"/>
              <a:gd name="connsiteX424" fmla="*/ 1682735 w 2308108"/>
              <a:gd name="connsiteY424" fmla="*/ 647519 h 1016482"/>
              <a:gd name="connsiteX425" fmla="*/ 1677848 w 2308108"/>
              <a:gd name="connsiteY425" fmla="*/ 647519 h 1016482"/>
              <a:gd name="connsiteX426" fmla="*/ 1673775 w 2308108"/>
              <a:gd name="connsiteY426" fmla="*/ 647519 h 1016482"/>
              <a:gd name="connsiteX427" fmla="*/ 1672961 w 2308108"/>
              <a:gd name="connsiteY427" fmla="*/ 647519 h 1016482"/>
              <a:gd name="connsiteX428" fmla="*/ 1667260 w 2308108"/>
              <a:gd name="connsiteY428" fmla="*/ 647519 h 1016482"/>
              <a:gd name="connsiteX429" fmla="*/ 1664816 w 2308108"/>
              <a:gd name="connsiteY429" fmla="*/ 649148 h 1016482"/>
              <a:gd name="connsiteX430" fmla="*/ 1663187 w 2308108"/>
              <a:gd name="connsiteY430" fmla="*/ 661365 h 1016482"/>
              <a:gd name="connsiteX431" fmla="*/ 1661558 w 2308108"/>
              <a:gd name="connsiteY431" fmla="*/ 676026 h 1016482"/>
              <a:gd name="connsiteX432" fmla="*/ 1660744 w 2308108"/>
              <a:gd name="connsiteY432" fmla="*/ 690687 h 1016482"/>
              <a:gd name="connsiteX433" fmla="*/ 1659929 w 2308108"/>
              <a:gd name="connsiteY433" fmla="*/ 705348 h 1016482"/>
              <a:gd name="connsiteX434" fmla="*/ 1659929 w 2308108"/>
              <a:gd name="connsiteY434" fmla="*/ 706162 h 1016482"/>
              <a:gd name="connsiteX435" fmla="*/ 1659115 w 2308108"/>
              <a:gd name="connsiteY435" fmla="*/ 706162 h 1016482"/>
              <a:gd name="connsiteX436" fmla="*/ 1646897 w 2308108"/>
              <a:gd name="connsiteY436" fmla="*/ 706162 h 1016482"/>
              <a:gd name="connsiteX437" fmla="*/ 1638753 w 2308108"/>
              <a:gd name="connsiteY437" fmla="*/ 706162 h 1016482"/>
              <a:gd name="connsiteX438" fmla="*/ 1634680 w 2308108"/>
              <a:gd name="connsiteY438" fmla="*/ 706162 h 1016482"/>
              <a:gd name="connsiteX439" fmla="*/ 1623277 w 2308108"/>
              <a:gd name="connsiteY439" fmla="*/ 706162 h 1016482"/>
              <a:gd name="connsiteX440" fmla="*/ 1611874 w 2308108"/>
              <a:gd name="connsiteY440" fmla="*/ 706162 h 1016482"/>
              <a:gd name="connsiteX441" fmla="*/ 1611060 w 2308108"/>
              <a:gd name="connsiteY441" fmla="*/ 706162 h 1016482"/>
              <a:gd name="connsiteX442" fmla="*/ 1611060 w 2308108"/>
              <a:gd name="connsiteY442" fmla="*/ 705348 h 1016482"/>
              <a:gd name="connsiteX443" fmla="*/ 1611874 w 2308108"/>
              <a:gd name="connsiteY443" fmla="*/ 691501 h 1016482"/>
              <a:gd name="connsiteX444" fmla="*/ 1613503 w 2308108"/>
              <a:gd name="connsiteY444" fmla="*/ 677655 h 1016482"/>
              <a:gd name="connsiteX445" fmla="*/ 1615132 w 2308108"/>
              <a:gd name="connsiteY445" fmla="*/ 663809 h 1016482"/>
              <a:gd name="connsiteX446" fmla="*/ 1616761 w 2308108"/>
              <a:gd name="connsiteY446" fmla="*/ 653221 h 1016482"/>
              <a:gd name="connsiteX447" fmla="*/ 1615947 w 2308108"/>
              <a:gd name="connsiteY447" fmla="*/ 651591 h 1016482"/>
              <a:gd name="connsiteX448" fmla="*/ 1614318 w 2308108"/>
              <a:gd name="connsiteY448" fmla="*/ 650777 h 1016482"/>
              <a:gd name="connsiteX449" fmla="*/ 1609431 w 2308108"/>
              <a:gd name="connsiteY449" fmla="*/ 650777 h 1016482"/>
              <a:gd name="connsiteX450" fmla="*/ 1600471 w 2308108"/>
              <a:gd name="connsiteY450" fmla="*/ 650777 h 1016482"/>
              <a:gd name="connsiteX451" fmla="*/ 1592327 w 2308108"/>
              <a:gd name="connsiteY451" fmla="*/ 650777 h 1016482"/>
              <a:gd name="connsiteX452" fmla="*/ 1588254 w 2308108"/>
              <a:gd name="connsiteY452" fmla="*/ 650777 h 1016482"/>
              <a:gd name="connsiteX453" fmla="*/ 1586625 w 2308108"/>
              <a:gd name="connsiteY453" fmla="*/ 650777 h 1016482"/>
              <a:gd name="connsiteX454" fmla="*/ 1584182 w 2308108"/>
              <a:gd name="connsiteY454" fmla="*/ 652406 h 1016482"/>
              <a:gd name="connsiteX455" fmla="*/ 1579295 w 2308108"/>
              <a:gd name="connsiteY455" fmla="*/ 685800 h 1016482"/>
              <a:gd name="connsiteX456" fmla="*/ 1577666 w 2308108"/>
              <a:gd name="connsiteY456" fmla="*/ 721638 h 1016482"/>
              <a:gd name="connsiteX457" fmla="*/ 1579295 w 2308108"/>
              <a:gd name="connsiteY457" fmla="*/ 757475 h 1016482"/>
              <a:gd name="connsiteX458" fmla="*/ 1584182 w 2308108"/>
              <a:gd name="connsiteY458" fmla="*/ 790869 h 1016482"/>
              <a:gd name="connsiteX459" fmla="*/ 1586625 w 2308108"/>
              <a:gd name="connsiteY459" fmla="*/ 792498 h 1016482"/>
              <a:gd name="connsiteX460" fmla="*/ 1592327 w 2308108"/>
              <a:gd name="connsiteY460" fmla="*/ 792498 h 1016482"/>
              <a:gd name="connsiteX461" fmla="*/ 1600471 w 2308108"/>
              <a:gd name="connsiteY461" fmla="*/ 792498 h 1016482"/>
              <a:gd name="connsiteX462" fmla="*/ 1609431 w 2308108"/>
              <a:gd name="connsiteY462" fmla="*/ 792498 h 1016482"/>
              <a:gd name="connsiteX463" fmla="*/ 1610245 w 2308108"/>
              <a:gd name="connsiteY463" fmla="*/ 792498 h 1016482"/>
              <a:gd name="connsiteX464" fmla="*/ 1614318 w 2308108"/>
              <a:gd name="connsiteY464" fmla="*/ 792498 h 1016482"/>
              <a:gd name="connsiteX465" fmla="*/ 1615947 w 2308108"/>
              <a:gd name="connsiteY465" fmla="*/ 791684 h 1016482"/>
              <a:gd name="connsiteX466" fmla="*/ 1616761 w 2308108"/>
              <a:gd name="connsiteY466" fmla="*/ 790055 h 1016482"/>
              <a:gd name="connsiteX467" fmla="*/ 1615132 w 2308108"/>
              <a:gd name="connsiteY467" fmla="*/ 778652 h 1016482"/>
              <a:gd name="connsiteX468" fmla="*/ 1613503 w 2308108"/>
              <a:gd name="connsiteY468" fmla="*/ 763177 h 1016482"/>
              <a:gd name="connsiteX469" fmla="*/ 1611874 w 2308108"/>
              <a:gd name="connsiteY469" fmla="*/ 747701 h 1016482"/>
              <a:gd name="connsiteX470" fmla="*/ 1611060 w 2308108"/>
              <a:gd name="connsiteY470" fmla="*/ 732226 h 1016482"/>
              <a:gd name="connsiteX471" fmla="*/ 1611060 w 2308108"/>
              <a:gd name="connsiteY471" fmla="*/ 731412 h 1016482"/>
              <a:gd name="connsiteX472" fmla="*/ 1611874 w 2308108"/>
              <a:gd name="connsiteY472" fmla="*/ 731412 h 1016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</a:cxnLst>
            <a:rect l="l" t="t" r="r" b="b"/>
            <a:pathLst>
              <a:path w="2308108" h="1016482">
                <a:moveTo>
                  <a:pt x="607609" y="0"/>
                </a:moveTo>
                <a:cubicBezTo>
                  <a:pt x="490323" y="0"/>
                  <a:pt x="382810" y="45611"/>
                  <a:pt x="382810" y="172672"/>
                </a:cubicBezTo>
                <a:cubicBezTo>
                  <a:pt x="382810" y="298918"/>
                  <a:pt x="487879" y="345343"/>
                  <a:pt x="607609" y="345343"/>
                </a:cubicBezTo>
                <a:cubicBezTo>
                  <a:pt x="721638" y="345343"/>
                  <a:pt x="830779" y="302176"/>
                  <a:pt x="830779" y="172672"/>
                </a:cubicBezTo>
                <a:cubicBezTo>
                  <a:pt x="831594" y="46426"/>
                  <a:pt x="728153" y="0"/>
                  <a:pt x="607609" y="0"/>
                </a:cubicBezTo>
                <a:close/>
                <a:moveTo>
                  <a:pt x="607609" y="278555"/>
                </a:moveTo>
                <a:cubicBezTo>
                  <a:pt x="511499" y="278555"/>
                  <a:pt x="469146" y="235387"/>
                  <a:pt x="469146" y="172672"/>
                </a:cubicBezTo>
                <a:cubicBezTo>
                  <a:pt x="469146" y="108327"/>
                  <a:pt x="513943" y="66788"/>
                  <a:pt x="607609" y="66788"/>
                </a:cubicBezTo>
                <a:cubicBezTo>
                  <a:pt x="699646" y="66788"/>
                  <a:pt x="744443" y="107513"/>
                  <a:pt x="744443" y="172672"/>
                </a:cubicBezTo>
                <a:cubicBezTo>
                  <a:pt x="745258" y="231315"/>
                  <a:pt x="708606" y="278555"/>
                  <a:pt x="607609" y="278555"/>
                </a:cubicBezTo>
                <a:close/>
                <a:moveTo>
                  <a:pt x="1865995" y="336384"/>
                </a:moveTo>
                <a:lnTo>
                  <a:pt x="1949073" y="336384"/>
                </a:lnTo>
                <a:cubicBezTo>
                  <a:pt x="1953960" y="336384"/>
                  <a:pt x="1958032" y="333941"/>
                  <a:pt x="1959661" y="329868"/>
                </a:cubicBezTo>
                <a:lnTo>
                  <a:pt x="1987354" y="273668"/>
                </a:lnTo>
                <a:lnTo>
                  <a:pt x="2175501" y="273668"/>
                </a:lnTo>
                <a:lnTo>
                  <a:pt x="2187718" y="298103"/>
                </a:lnTo>
                <a:cubicBezTo>
                  <a:pt x="2199121" y="321723"/>
                  <a:pt x="2223556" y="336384"/>
                  <a:pt x="2249620" y="336384"/>
                </a:cubicBezTo>
                <a:lnTo>
                  <a:pt x="2297674" y="336384"/>
                </a:lnTo>
                <a:cubicBezTo>
                  <a:pt x="2299303" y="336384"/>
                  <a:pt x="2300932" y="333941"/>
                  <a:pt x="2300118" y="332312"/>
                </a:cubicBezTo>
                <a:lnTo>
                  <a:pt x="2133962" y="14661"/>
                </a:lnTo>
                <a:cubicBezTo>
                  <a:pt x="2132333" y="10589"/>
                  <a:pt x="2128260" y="8145"/>
                  <a:pt x="2123374" y="8145"/>
                </a:cubicBezTo>
                <a:lnTo>
                  <a:pt x="2049255" y="8145"/>
                </a:lnTo>
                <a:cubicBezTo>
                  <a:pt x="2039481" y="8145"/>
                  <a:pt x="2030522" y="13846"/>
                  <a:pt x="2026449" y="21991"/>
                </a:cubicBezTo>
                <a:lnTo>
                  <a:pt x="1864366" y="332312"/>
                </a:lnTo>
                <a:cubicBezTo>
                  <a:pt x="1862737" y="333941"/>
                  <a:pt x="1864366" y="336384"/>
                  <a:pt x="1865995" y="336384"/>
                </a:cubicBezTo>
                <a:close/>
                <a:moveTo>
                  <a:pt x="2082649" y="83078"/>
                </a:moveTo>
                <a:lnTo>
                  <a:pt x="2146994" y="212582"/>
                </a:lnTo>
                <a:lnTo>
                  <a:pt x="2018304" y="212582"/>
                </a:lnTo>
                <a:lnTo>
                  <a:pt x="2082649" y="83078"/>
                </a:lnTo>
                <a:close/>
                <a:moveTo>
                  <a:pt x="1754410" y="336384"/>
                </a:moveTo>
                <a:lnTo>
                  <a:pt x="1815497" y="336384"/>
                </a:lnTo>
                <a:cubicBezTo>
                  <a:pt x="1822013" y="336384"/>
                  <a:pt x="1827714" y="330683"/>
                  <a:pt x="1827714" y="324167"/>
                </a:cubicBezTo>
                <a:lnTo>
                  <a:pt x="1827714" y="20362"/>
                </a:lnTo>
                <a:cubicBezTo>
                  <a:pt x="1827714" y="13846"/>
                  <a:pt x="1822013" y="8145"/>
                  <a:pt x="1815497" y="8145"/>
                </a:cubicBezTo>
                <a:lnTo>
                  <a:pt x="1768256" y="8145"/>
                </a:lnTo>
                <a:cubicBezTo>
                  <a:pt x="1753595" y="8145"/>
                  <a:pt x="1742193" y="19548"/>
                  <a:pt x="1742193" y="34209"/>
                </a:cubicBezTo>
                <a:lnTo>
                  <a:pt x="1742193" y="324167"/>
                </a:lnTo>
                <a:cubicBezTo>
                  <a:pt x="1743007" y="330683"/>
                  <a:pt x="1747894" y="336384"/>
                  <a:pt x="1754410" y="336384"/>
                </a:cubicBezTo>
                <a:close/>
                <a:moveTo>
                  <a:pt x="355932" y="8959"/>
                </a:moveTo>
                <a:lnTo>
                  <a:pt x="26064" y="8959"/>
                </a:lnTo>
                <a:cubicBezTo>
                  <a:pt x="11403" y="8959"/>
                  <a:pt x="0" y="20362"/>
                  <a:pt x="0" y="35023"/>
                </a:cubicBezTo>
                <a:lnTo>
                  <a:pt x="0" y="108327"/>
                </a:lnTo>
                <a:cubicBezTo>
                  <a:pt x="0" y="136020"/>
                  <a:pt x="7330" y="156382"/>
                  <a:pt x="34209" y="158825"/>
                </a:cubicBezTo>
                <a:cubicBezTo>
                  <a:pt x="65159" y="161269"/>
                  <a:pt x="231315" y="169414"/>
                  <a:pt x="231315" y="169414"/>
                </a:cubicBezTo>
                <a:cubicBezTo>
                  <a:pt x="236202" y="171857"/>
                  <a:pt x="236202" y="178373"/>
                  <a:pt x="231315" y="180817"/>
                </a:cubicBezTo>
                <a:cubicBezTo>
                  <a:pt x="231315" y="180817"/>
                  <a:pt x="61087" y="190590"/>
                  <a:pt x="33394" y="193034"/>
                </a:cubicBezTo>
                <a:cubicBezTo>
                  <a:pt x="10588" y="195477"/>
                  <a:pt x="814" y="213396"/>
                  <a:pt x="814" y="242718"/>
                </a:cubicBezTo>
                <a:lnTo>
                  <a:pt x="814" y="324167"/>
                </a:lnTo>
                <a:cubicBezTo>
                  <a:pt x="814" y="330683"/>
                  <a:pt x="5701" y="336384"/>
                  <a:pt x="12217" y="336384"/>
                </a:cubicBezTo>
                <a:lnTo>
                  <a:pt x="74119" y="336384"/>
                </a:lnTo>
                <a:cubicBezTo>
                  <a:pt x="80634" y="336384"/>
                  <a:pt x="86336" y="330683"/>
                  <a:pt x="86336" y="324167"/>
                </a:cubicBezTo>
                <a:lnTo>
                  <a:pt x="86336" y="264709"/>
                </a:lnTo>
                <a:cubicBezTo>
                  <a:pt x="86336" y="250863"/>
                  <a:pt x="96924" y="245161"/>
                  <a:pt x="115657" y="243532"/>
                </a:cubicBezTo>
                <a:cubicBezTo>
                  <a:pt x="141721" y="241089"/>
                  <a:pt x="223985" y="234573"/>
                  <a:pt x="275297" y="229686"/>
                </a:cubicBezTo>
                <a:cubicBezTo>
                  <a:pt x="338828" y="223985"/>
                  <a:pt x="338828" y="122988"/>
                  <a:pt x="275297" y="117286"/>
                </a:cubicBezTo>
                <a:lnTo>
                  <a:pt x="108327" y="102626"/>
                </a:lnTo>
                <a:cubicBezTo>
                  <a:pt x="87150" y="100997"/>
                  <a:pt x="87150" y="95295"/>
                  <a:pt x="87150" y="82263"/>
                </a:cubicBezTo>
                <a:lnTo>
                  <a:pt x="364891" y="82263"/>
                </a:lnTo>
                <a:cubicBezTo>
                  <a:pt x="367335" y="82263"/>
                  <a:pt x="369778" y="79820"/>
                  <a:pt x="369778" y="77376"/>
                </a:cubicBezTo>
                <a:lnTo>
                  <a:pt x="369778" y="20362"/>
                </a:lnTo>
                <a:cubicBezTo>
                  <a:pt x="368149" y="13846"/>
                  <a:pt x="362448" y="8959"/>
                  <a:pt x="355932" y="8959"/>
                </a:cubicBezTo>
                <a:close/>
                <a:moveTo>
                  <a:pt x="1187525" y="215025"/>
                </a:moveTo>
                <a:cubicBezTo>
                  <a:pt x="1203001" y="210138"/>
                  <a:pt x="1262458" y="186518"/>
                  <a:pt x="1262458" y="116472"/>
                </a:cubicBezTo>
                <a:cubicBezTo>
                  <a:pt x="1262458" y="47241"/>
                  <a:pt x="1216032" y="9774"/>
                  <a:pt x="1132140" y="8959"/>
                </a:cubicBezTo>
                <a:lnTo>
                  <a:pt x="912228" y="8959"/>
                </a:lnTo>
                <a:cubicBezTo>
                  <a:pt x="897567" y="8959"/>
                  <a:pt x="886164" y="20362"/>
                  <a:pt x="886164" y="35023"/>
                </a:cubicBezTo>
                <a:lnTo>
                  <a:pt x="886164" y="324981"/>
                </a:lnTo>
                <a:cubicBezTo>
                  <a:pt x="886164" y="331497"/>
                  <a:pt x="891866" y="337199"/>
                  <a:pt x="898382" y="337199"/>
                </a:cubicBezTo>
                <a:lnTo>
                  <a:pt x="959468" y="337199"/>
                </a:lnTo>
                <a:cubicBezTo>
                  <a:pt x="965984" y="337199"/>
                  <a:pt x="971686" y="331497"/>
                  <a:pt x="971686" y="324981"/>
                </a:cubicBezTo>
                <a:lnTo>
                  <a:pt x="971686" y="223985"/>
                </a:lnTo>
                <a:lnTo>
                  <a:pt x="1046619" y="223985"/>
                </a:lnTo>
                <a:cubicBezTo>
                  <a:pt x="1085714" y="223985"/>
                  <a:pt x="1089787" y="228057"/>
                  <a:pt x="1110963" y="250048"/>
                </a:cubicBezTo>
                <a:lnTo>
                  <a:pt x="1184267" y="333126"/>
                </a:lnTo>
                <a:cubicBezTo>
                  <a:pt x="1186711" y="335570"/>
                  <a:pt x="1189969" y="337199"/>
                  <a:pt x="1193227" y="337199"/>
                </a:cubicBezTo>
                <a:lnTo>
                  <a:pt x="1279563" y="337199"/>
                </a:lnTo>
                <a:cubicBezTo>
                  <a:pt x="1282006" y="337199"/>
                  <a:pt x="1282821" y="334755"/>
                  <a:pt x="1282006" y="333126"/>
                </a:cubicBezTo>
                <a:lnTo>
                  <a:pt x="1187525" y="215025"/>
                </a:lnTo>
                <a:close/>
                <a:moveTo>
                  <a:pt x="1119108" y="157197"/>
                </a:moveTo>
                <a:lnTo>
                  <a:pt x="970871" y="157197"/>
                </a:lnTo>
                <a:lnTo>
                  <a:pt x="970871" y="81449"/>
                </a:lnTo>
                <a:lnTo>
                  <a:pt x="1119108" y="81449"/>
                </a:lnTo>
                <a:cubicBezTo>
                  <a:pt x="1166349" y="81449"/>
                  <a:pt x="1176122" y="101811"/>
                  <a:pt x="1176122" y="118915"/>
                </a:cubicBezTo>
                <a:cubicBezTo>
                  <a:pt x="1176122" y="136020"/>
                  <a:pt x="1165534" y="157197"/>
                  <a:pt x="1119108" y="157197"/>
                </a:cubicBezTo>
                <a:close/>
                <a:moveTo>
                  <a:pt x="1655042" y="872318"/>
                </a:moveTo>
                <a:cubicBezTo>
                  <a:pt x="1721830" y="917930"/>
                  <a:pt x="1810610" y="942364"/>
                  <a:pt x="1906719" y="942364"/>
                </a:cubicBezTo>
                <a:cubicBezTo>
                  <a:pt x="2002829" y="942364"/>
                  <a:pt x="2091608" y="917930"/>
                  <a:pt x="2158397" y="872318"/>
                </a:cubicBezTo>
                <a:cubicBezTo>
                  <a:pt x="2162469" y="869875"/>
                  <a:pt x="2165727" y="867431"/>
                  <a:pt x="2169799" y="864173"/>
                </a:cubicBezTo>
                <a:cubicBezTo>
                  <a:pt x="2171428" y="862544"/>
                  <a:pt x="2172243" y="860101"/>
                  <a:pt x="2171428" y="857657"/>
                </a:cubicBezTo>
                <a:cubicBezTo>
                  <a:pt x="2170614" y="855214"/>
                  <a:pt x="2168171" y="853585"/>
                  <a:pt x="2165727" y="853585"/>
                </a:cubicBezTo>
                <a:cubicBezTo>
                  <a:pt x="2066359" y="851956"/>
                  <a:pt x="1960476" y="851956"/>
                  <a:pt x="1910792" y="850327"/>
                </a:cubicBezTo>
                <a:cubicBezTo>
                  <a:pt x="1791876" y="846254"/>
                  <a:pt x="1711242" y="838924"/>
                  <a:pt x="1623277" y="833223"/>
                </a:cubicBezTo>
                <a:cubicBezTo>
                  <a:pt x="1620834" y="833223"/>
                  <a:pt x="1618390" y="834852"/>
                  <a:pt x="1617576" y="836481"/>
                </a:cubicBezTo>
                <a:cubicBezTo>
                  <a:pt x="1616761" y="838924"/>
                  <a:pt x="1616761" y="841368"/>
                  <a:pt x="1619205" y="842996"/>
                </a:cubicBezTo>
                <a:cubicBezTo>
                  <a:pt x="1629793" y="853585"/>
                  <a:pt x="1642010" y="862544"/>
                  <a:pt x="1655042" y="872318"/>
                </a:cubicBezTo>
                <a:close/>
                <a:moveTo>
                  <a:pt x="2164098" y="595392"/>
                </a:moveTo>
                <a:cubicBezTo>
                  <a:pt x="2164912" y="592948"/>
                  <a:pt x="2164098" y="590505"/>
                  <a:pt x="2161655" y="588876"/>
                </a:cubicBezTo>
                <a:cubicBezTo>
                  <a:pt x="2160026" y="588061"/>
                  <a:pt x="2159211" y="587247"/>
                  <a:pt x="2157582" y="585618"/>
                </a:cubicBezTo>
                <a:cubicBezTo>
                  <a:pt x="2091608" y="540007"/>
                  <a:pt x="2002015" y="515572"/>
                  <a:pt x="1905905" y="515572"/>
                </a:cubicBezTo>
                <a:cubicBezTo>
                  <a:pt x="1809795" y="515572"/>
                  <a:pt x="1721016" y="540007"/>
                  <a:pt x="1654228" y="585618"/>
                </a:cubicBezTo>
                <a:cubicBezTo>
                  <a:pt x="1645268" y="592134"/>
                  <a:pt x="1637123" y="597835"/>
                  <a:pt x="1628979" y="605166"/>
                </a:cubicBezTo>
                <a:cubicBezTo>
                  <a:pt x="1627349" y="606795"/>
                  <a:pt x="1626535" y="609238"/>
                  <a:pt x="1627349" y="611682"/>
                </a:cubicBezTo>
                <a:cubicBezTo>
                  <a:pt x="1628164" y="614125"/>
                  <a:pt x="1630608" y="614939"/>
                  <a:pt x="1633051" y="614939"/>
                </a:cubicBezTo>
                <a:lnTo>
                  <a:pt x="1633051" y="614939"/>
                </a:lnTo>
                <a:cubicBezTo>
                  <a:pt x="1698210" y="611682"/>
                  <a:pt x="1818754" y="604351"/>
                  <a:pt x="1939299" y="601908"/>
                </a:cubicBezTo>
                <a:cubicBezTo>
                  <a:pt x="1993870" y="601093"/>
                  <a:pt x="2074504" y="600279"/>
                  <a:pt x="2157582" y="598650"/>
                </a:cubicBezTo>
                <a:cubicBezTo>
                  <a:pt x="2161655" y="598650"/>
                  <a:pt x="2164098" y="597021"/>
                  <a:pt x="2164098" y="595392"/>
                </a:cubicBezTo>
                <a:close/>
                <a:moveTo>
                  <a:pt x="1903462" y="739556"/>
                </a:moveTo>
                <a:lnTo>
                  <a:pt x="1903462" y="706977"/>
                </a:lnTo>
                <a:cubicBezTo>
                  <a:pt x="1903462" y="696388"/>
                  <a:pt x="1903462" y="685800"/>
                  <a:pt x="1903462" y="674397"/>
                </a:cubicBezTo>
                <a:cubicBezTo>
                  <a:pt x="1903462" y="664623"/>
                  <a:pt x="1903462" y="654849"/>
                  <a:pt x="1903462" y="645076"/>
                </a:cubicBezTo>
                <a:cubicBezTo>
                  <a:pt x="1903462" y="644261"/>
                  <a:pt x="1903462" y="644261"/>
                  <a:pt x="1902647" y="643447"/>
                </a:cubicBezTo>
                <a:cubicBezTo>
                  <a:pt x="1901832" y="642632"/>
                  <a:pt x="1901832" y="642632"/>
                  <a:pt x="1901018" y="642632"/>
                </a:cubicBezTo>
                <a:lnTo>
                  <a:pt x="1893688" y="642632"/>
                </a:lnTo>
                <a:lnTo>
                  <a:pt x="1883099" y="642632"/>
                </a:lnTo>
                <a:lnTo>
                  <a:pt x="1872511" y="642632"/>
                </a:lnTo>
                <a:lnTo>
                  <a:pt x="1866810" y="642632"/>
                </a:lnTo>
                <a:lnTo>
                  <a:pt x="1865180" y="642632"/>
                </a:lnTo>
                <a:cubicBezTo>
                  <a:pt x="1863551" y="642632"/>
                  <a:pt x="1862737" y="643447"/>
                  <a:pt x="1862737" y="645076"/>
                </a:cubicBezTo>
                <a:cubicBezTo>
                  <a:pt x="1862737" y="657293"/>
                  <a:pt x="1861923" y="670325"/>
                  <a:pt x="1861923" y="683357"/>
                </a:cubicBezTo>
                <a:cubicBezTo>
                  <a:pt x="1861923" y="697203"/>
                  <a:pt x="1861923" y="710235"/>
                  <a:pt x="1861923" y="724081"/>
                </a:cubicBezTo>
                <a:cubicBezTo>
                  <a:pt x="1861923" y="737927"/>
                  <a:pt x="1861923" y="751774"/>
                  <a:pt x="1861923" y="764805"/>
                </a:cubicBezTo>
                <a:cubicBezTo>
                  <a:pt x="1861923" y="777837"/>
                  <a:pt x="1861923" y="790869"/>
                  <a:pt x="1862737" y="803087"/>
                </a:cubicBezTo>
                <a:cubicBezTo>
                  <a:pt x="1862737" y="803901"/>
                  <a:pt x="1863551" y="805530"/>
                  <a:pt x="1865180" y="805530"/>
                </a:cubicBezTo>
                <a:lnTo>
                  <a:pt x="1870882" y="805530"/>
                </a:lnTo>
                <a:lnTo>
                  <a:pt x="1879841" y="805530"/>
                </a:lnTo>
                <a:lnTo>
                  <a:pt x="1888801" y="805530"/>
                </a:lnTo>
                <a:lnTo>
                  <a:pt x="1897760" y="805530"/>
                </a:lnTo>
                <a:lnTo>
                  <a:pt x="1905905" y="805530"/>
                </a:lnTo>
                <a:lnTo>
                  <a:pt x="1915679" y="805530"/>
                </a:lnTo>
                <a:lnTo>
                  <a:pt x="1933597" y="806344"/>
                </a:lnTo>
                <a:lnTo>
                  <a:pt x="1952331" y="807159"/>
                </a:lnTo>
                <a:cubicBezTo>
                  <a:pt x="1957218" y="807159"/>
                  <a:pt x="1962919" y="807159"/>
                  <a:pt x="1967806" y="807159"/>
                </a:cubicBezTo>
                <a:lnTo>
                  <a:pt x="1967806" y="807159"/>
                </a:lnTo>
                <a:cubicBezTo>
                  <a:pt x="1969435" y="807159"/>
                  <a:pt x="1970249" y="806344"/>
                  <a:pt x="1970249" y="804716"/>
                </a:cubicBezTo>
                <a:cubicBezTo>
                  <a:pt x="1970249" y="802272"/>
                  <a:pt x="1970249" y="800643"/>
                  <a:pt x="1970249" y="798200"/>
                </a:cubicBezTo>
                <a:lnTo>
                  <a:pt x="1970249" y="788426"/>
                </a:lnTo>
                <a:cubicBezTo>
                  <a:pt x="1970249" y="785168"/>
                  <a:pt x="1970249" y="781910"/>
                  <a:pt x="1970249" y="778652"/>
                </a:cubicBezTo>
                <a:cubicBezTo>
                  <a:pt x="1970249" y="776208"/>
                  <a:pt x="1970249" y="774579"/>
                  <a:pt x="1970249" y="772136"/>
                </a:cubicBezTo>
                <a:cubicBezTo>
                  <a:pt x="1970249" y="771322"/>
                  <a:pt x="1970249" y="770507"/>
                  <a:pt x="1969435" y="770507"/>
                </a:cubicBezTo>
                <a:cubicBezTo>
                  <a:pt x="1968621" y="769692"/>
                  <a:pt x="1968621" y="769692"/>
                  <a:pt x="1967806" y="769692"/>
                </a:cubicBezTo>
                <a:lnTo>
                  <a:pt x="1962919" y="769692"/>
                </a:lnTo>
                <a:lnTo>
                  <a:pt x="1953960" y="769692"/>
                </a:lnTo>
                <a:lnTo>
                  <a:pt x="1936855" y="769692"/>
                </a:lnTo>
                <a:lnTo>
                  <a:pt x="1928710" y="769692"/>
                </a:lnTo>
                <a:lnTo>
                  <a:pt x="1919751" y="769692"/>
                </a:lnTo>
                <a:lnTo>
                  <a:pt x="1911606" y="769692"/>
                </a:lnTo>
                <a:lnTo>
                  <a:pt x="1902647" y="769692"/>
                </a:lnTo>
                <a:lnTo>
                  <a:pt x="1901832" y="769692"/>
                </a:lnTo>
                <a:lnTo>
                  <a:pt x="1901832" y="768878"/>
                </a:lnTo>
                <a:cubicBezTo>
                  <a:pt x="1903462" y="760733"/>
                  <a:pt x="1903462" y="750145"/>
                  <a:pt x="1903462" y="739556"/>
                </a:cubicBezTo>
                <a:close/>
                <a:moveTo>
                  <a:pt x="2111156" y="775394"/>
                </a:moveTo>
                <a:lnTo>
                  <a:pt x="2095681" y="775394"/>
                </a:lnTo>
                <a:lnTo>
                  <a:pt x="2076948" y="775394"/>
                </a:lnTo>
                <a:lnTo>
                  <a:pt x="2067988" y="775394"/>
                </a:lnTo>
                <a:lnTo>
                  <a:pt x="2058214" y="775394"/>
                </a:lnTo>
                <a:lnTo>
                  <a:pt x="2039481" y="775394"/>
                </a:lnTo>
                <a:lnTo>
                  <a:pt x="2038667" y="775394"/>
                </a:lnTo>
                <a:lnTo>
                  <a:pt x="2038667" y="774579"/>
                </a:lnTo>
                <a:cubicBezTo>
                  <a:pt x="2039481" y="763177"/>
                  <a:pt x="2039481" y="751774"/>
                  <a:pt x="2039481" y="741185"/>
                </a:cubicBezTo>
                <a:cubicBezTo>
                  <a:pt x="2039481" y="736298"/>
                  <a:pt x="2039481" y="731412"/>
                  <a:pt x="2039481" y="726525"/>
                </a:cubicBezTo>
                <a:cubicBezTo>
                  <a:pt x="2039481" y="720009"/>
                  <a:pt x="2039481" y="713493"/>
                  <a:pt x="2039481" y="706977"/>
                </a:cubicBezTo>
                <a:cubicBezTo>
                  <a:pt x="2039481" y="695574"/>
                  <a:pt x="2038667" y="684171"/>
                  <a:pt x="2038667" y="673583"/>
                </a:cubicBezTo>
                <a:cubicBezTo>
                  <a:pt x="2037852" y="663809"/>
                  <a:pt x="2037038" y="653221"/>
                  <a:pt x="2036223" y="642632"/>
                </a:cubicBezTo>
                <a:cubicBezTo>
                  <a:pt x="2036223" y="641818"/>
                  <a:pt x="2035409" y="640189"/>
                  <a:pt x="2033780" y="640189"/>
                </a:cubicBezTo>
                <a:lnTo>
                  <a:pt x="2025635" y="640189"/>
                </a:lnTo>
                <a:lnTo>
                  <a:pt x="2024820" y="640189"/>
                </a:lnTo>
                <a:lnTo>
                  <a:pt x="2014232" y="640189"/>
                </a:lnTo>
                <a:lnTo>
                  <a:pt x="2002829" y="640189"/>
                </a:lnTo>
                <a:lnTo>
                  <a:pt x="1994684" y="640189"/>
                </a:lnTo>
                <a:cubicBezTo>
                  <a:pt x="1993870" y="640189"/>
                  <a:pt x="1993870" y="640189"/>
                  <a:pt x="1993055" y="641003"/>
                </a:cubicBezTo>
                <a:cubicBezTo>
                  <a:pt x="1992241" y="641818"/>
                  <a:pt x="1992241" y="641818"/>
                  <a:pt x="1992241" y="642632"/>
                </a:cubicBezTo>
                <a:cubicBezTo>
                  <a:pt x="1993055" y="655664"/>
                  <a:pt x="1993870" y="668696"/>
                  <a:pt x="1993870" y="682542"/>
                </a:cubicBezTo>
                <a:cubicBezTo>
                  <a:pt x="1993870" y="696388"/>
                  <a:pt x="1994684" y="711049"/>
                  <a:pt x="1994684" y="725710"/>
                </a:cubicBezTo>
                <a:cubicBezTo>
                  <a:pt x="1994684" y="739556"/>
                  <a:pt x="1994684" y="754217"/>
                  <a:pt x="1993870" y="768878"/>
                </a:cubicBezTo>
                <a:cubicBezTo>
                  <a:pt x="1993870" y="781910"/>
                  <a:pt x="1993055" y="794942"/>
                  <a:pt x="1992241" y="808788"/>
                </a:cubicBezTo>
                <a:cubicBezTo>
                  <a:pt x="1992241" y="809602"/>
                  <a:pt x="1992241" y="809602"/>
                  <a:pt x="1993055" y="810417"/>
                </a:cubicBezTo>
                <a:cubicBezTo>
                  <a:pt x="1993870" y="811231"/>
                  <a:pt x="1993870" y="811231"/>
                  <a:pt x="1994684" y="811231"/>
                </a:cubicBezTo>
                <a:lnTo>
                  <a:pt x="2009345" y="811231"/>
                </a:lnTo>
                <a:lnTo>
                  <a:pt x="2020748" y="811231"/>
                </a:lnTo>
                <a:lnTo>
                  <a:pt x="2050070" y="812046"/>
                </a:lnTo>
                <a:lnTo>
                  <a:pt x="2080206" y="812861"/>
                </a:lnTo>
                <a:cubicBezTo>
                  <a:pt x="2089165" y="812861"/>
                  <a:pt x="2098939" y="813675"/>
                  <a:pt x="2107898" y="813675"/>
                </a:cubicBezTo>
                <a:lnTo>
                  <a:pt x="2107898" y="813675"/>
                </a:lnTo>
                <a:cubicBezTo>
                  <a:pt x="2108713" y="813675"/>
                  <a:pt x="2110342" y="812861"/>
                  <a:pt x="2110342" y="812046"/>
                </a:cubicBezTo>
                <a:cubicBezTo>
                  <a:pt x="2110342" y="809602"/>
                  <a:pt x="2111156" y="807159"/>
                  <a:pt x="2111156" y="804716"/>
                </a:cubicBezTo>
                <a:cubicBezTo>
                  <a:pt x="2111156" y="801457"/>
                  <a:pt x="2111971" y="798200"/>
                  <a:pt x="2111971" y="794942"/>
                </a:cubicBezTo>
                <a:cubicBezTo>
                  <a:pt x="2111971" y="791684"/>
                  <a:pt x="2112785" y="788426"/>
                  <a:pt x="2112785" y="785168"/>
                </a:cubicBezTo>
                <a:cubicBezTo>
                  <a:pt x="2112785" y="782724"/>
                  <a:pt x="2112785" y="781095"/>
                  <a:pt x="2113600" y="778652"/>
                </a:cubicBezTo>
                <a:cubicBezTo>
                  <a:pt x="2113600" y="777837"/>
                  <a:pt x="2113600" y="777023"/>
                  <a:pt x="2112785" y="777023"/>
                </a:cubicBezTo>
                <a:cubicBezTo>
                  <a:pt x="2112785" y="776208"/>
                  <a:pt x="2111971" y="775394"/>
                  <a:pt x="2111156" y="775394"/>
                </a:cubicBezTo>
                <a:close/>
                <a:moveTo>
                  <a:pt x="1544272" y="329868"/>
                </a:moveTo>
                <a:lnTo>
                  <a:pt x="1710427" y="12217"/>
                </a:lnTo>
                <a:cubicBezTo>
                  <a:pt x="1711242" y="10589"/>
                  <a:pt x="1710427" y="8145"/>
                  <a:pt x="1707984" y="8145"/>
                </a:cubicBezTo>
                <a:lnTo>
                  <a:pt x="1624906" y="8145"/>
                </a:lnTo>
                <a:cubicBezTo>
                  <a:pt x="1620019" y="8145"/>
                  <a:pt x="1615947" y="10589"/>
                  <a:pt x="1614318" y="14661"/>
                </a:cubicBezTo>
                <a:lnTo>
                  <a:pt x="1492959" y="261451"/>
                </a:lnTo>
                <a:lnTo>
                  <a:pt x="1370785" y="15475"/>
                </a:lnTo>
                <a:cubicBezTo>
                  <a:pt x="1369157" y="11403"/>
                  <a:pt x="1365084" y="8959"/>
                  <a:pt x="1360197" y="8959"/>
                </a:cubicBezTo>
                <a:lnTo>
                  <a:pt x="1277119" y="8959"/>
                </a:lnTo>
                <a:cubicBezTo>
                  <a:pt x="1275490" y="8959"/>
                  <a:pt x="1273861" y="11403"/>
                  <a:pt x="1274676" y="13032"/>
                </a:cubicBezTo>
                <a:lnTo>
                  <a:pt x="1436759" y="323352"/>
                </a:lnTo>
                <a:cubicBezTo>
                  <a:pt x="1440831" y="331497"/>
                  <a:pt x="1449791" y="337199"/>
                  <a:pt x="1459565" y="337199"/>
                </a:cubicBezTo>
                <a:lnTo>
                  <a:pt x="1533683" y="337199"/>
                </a:lnTo>
                <a:cubicBezTo>
                  <a:pt x="1538570" y="336384"/>
                  <a:pt x="1542643" y="333941"/>
                  <a:pt x="1544272" y="329868"/>
                </a:cubicBezTo>
                <a:close/>
                <a:moveTo>
                  <a:pt x="2305819" y="679284"/>
                </a:moveTo>
                <a:cubicBezTo>
                  <a:pt x="2304190" y="664623"/>
                  <a:pt x="2301747" y="649963"/>
                  <a:pt x="2297674" y="636116"/>
                </a:cubicBezTo>
                <a:cubicBezTo>
                  <a:pt x="2297674" y="635302"/>
                  <a:pt x="2296860" y="634487"/>
                  <a:pt x="2295231" y="634487"/>
                </a:cubicBezTo>
                <a:cubicBezTo>
                  <a:pt x="2281385" y="634487"/>
                  <a:pt x="2266724" y="635302"/>
                  <a:pt x="2252877" y="635302"/>
                </a:cubicBezTo>
                <a:cubicBezTo>
                  <a:pt x="2238216" y="635302"/>
                  <a:pt x="2223556" y="636116"/>
                  <a:pt x="2209709" y="636116"/>
                </a:cubicBezTo>
                <a:cubicBezTo>
                  <a:pt x="2195863" y="636116"/>
                  <a:pt x="2181202" y="636931"/>
                  <a:pt x="2167356" y="636931"/>
                </a:cubicBezTo>
                <a:cubicBezTo>
                  <a:pt x="2154324" y="636931"/>
                  <a:pt x="2142107" y="637745"/>
                  <a:pt x="2129889" y="637745"/>
                </a:cubicBezTo>
                <a:cubicBezTo>
                  <a:pt x="2129075" y="637745"/>
                  <a:pt x="2128260" y="637745"/>
                  <a:pt x="2128260" y="638560"/>
                </a:cubicBezTo>
                <a:cubicBezTo>
                  <a:pt x="2127446" y="639374"/>
                  <a:pt x="2127446" y="639374"/>
                  <a:pt x="2127446" y="640189"/>
                </a:cubicBezTo>
                <a:cubicBezTo>
                  <a:pt x="2129075" y="654035"/>
                  <a:pt x="2130704" y="667067"/>
                  <a:pt x="2131519" y="680913"/>
                </a:cubicBezTo>
                <a:cubicBezTo>
                  <a:pt x="2132333" y="695574"/>
                  <a:pt x="2133147" y="711049"/>
                  <a:pt x="2133147" y="725710"/>
                </a:cubicBezTo>
                <a:cubicBezTo>
                  <a:pt x="2133147" y="740371"/>
                  <a:pt x="2132333" y="755846"/>
                  <a:pt x="2131519" y="770507"/>
                </a:cubicBezTo>
                <a:cubicBezTo>
                  <a:pt x="2130704" y="784353"/>
                  <a:pt x="2129075" y="798200"/>
                  <a:pt x="2127446" y="811231"/>
                </a:cubicBezTo>
                <a:cubicBezTo>
                  <a:pt x="2127446" y="812046"/>
                  <a:pt x="2127446" y="812861"/>
                  <a:pt x="2128260" y="812861"/>
                </a:cubicBezTo>
                <a:cubicBezTo>
                  <a:pt x="2129075" y="813675"/>
                  <a:pt x="2129075" y="813675"/>
                  <a:pt x="2129889" y="813675"/>
                </a:cubicBezTo>
                <a:lnTo>
                  <a:pt x="2132333" y="813675"/>
                </a:lnTo>
                <a:lnTo>
                  <a:pt x="2138034" y="813675"/>
                </a:lnTo>
                <a:lnTo>
                  <a:pt x="2150252" y="813675"/>
                </a:lnTo>
                <a:lnTo>
                  <a:pt x="2158397" y="813675"/>
                </a:lnTo>
                <a:lnTo>
                  <a:pt x="2162469" y="813675"/>
                </a:lnTo>
                <a:lnTo>
                  <a:pt x="2172243" y="813675"/>
                </a:lnTo>
                <a:cubicBezTo>
                  <a:pt x="2173057" y="813675"/>
                  <a:pt x="2174686" y="812861"/>
                  <a:pt x="2174686" y="812046"/>
                </a:cubicBezTo>
                <a:cubicBezTo>
                  <a:pt x="2175501" y="807974"/>
                  <a:pt x="2175501" y="804716"/>
                  <a:pt x="2176315" y="800643"/>
                </a:cubicBezTo>
                <a:cubicBezTo>
                  <a:pt x="2177130" y="795756"/>
                  <a:pt x="2177944" y="791684"/>
                  <a:pt x="2177944" y="786797"/>
                </a:cubicBezTo>
                <a:cubicBezTo>
                  <a:pt x="2177944" y="781910"/>
                  <a:pt x="2178759" y="777023"/>
                  <a:pt x="2179573" y="772136"/>
                </a:cubicBezTo>
                <a:cubicBezTo>
                  <a:pt x="2180388" y="767249"/>
                  <a:pt x="2180388" y="763177"/>
                  <a:pt x="2180388" y="757475"/>
                </a:cubicBezTo>
                <a:lnTo>
                  <a:pt x="2180388" y="756661"/>
                </a:lnTo>
                <a:lnTo>
                  <a:pt x="2181202" y="756661"/>
                </a:lnTo>
                <a:lnTo>
                  <a:pt x="2189347" y="756661"/>
                </a:lnTo>
                <a:lnTo>
                  <a:pt x="2198307" y="756661"/>
                </a:lnTo>
                <a:lnTo>
                  <a:pt x="2198307" y="756661"/>
                </a:lnTo>
                <a:lnTo>
                  <a:pt x="2215411" y="756661"/>
                </a:lnTo>
                <a:lnTo>
                  <a:pt x="2233330" y="756661"/>
                </a:lnTo>
                <a:lnTo>
                  <a:pt x="2242289" y="756661"/>
                </a:lnTo>
                <a:lnTo>
                  <a:pt x="2251248" y="756661"/>
                </a:lnTo>
                <a:lnTo>
                  <a:pt x="2252063" y="756661"/>
                </a:lnTo>
                <a:lnTo>
                  <a:pt x="2252063" y="757475"/>
                </a:lnTo>
                <a:cubicBezTo>
                  <a:pt x="2252063" y="762362"/>
                  <a:pt x="2251248" y="767249"/>
                  <a:pt x="2250434" y="772136"/>
                </a:cubicBezTo>
                <a:cubicBezTo>
                  <a:pt x="2249620" y="777023"/>
                  <a:pt x="2249620" y="781910"/>
                  <a:pt x="2248805" y="786797"/>
                </a:cubicBezTo>
                <a:cubicBezTo>
                  <a:pt x="2247990" y="791684"/>
                  <a:pt x="2247176" y="796571"/>
                  <a:pt x="2246361" y="801457"/>
                </a:cubicBezTo>
                <a:cubicBezTo>
                  <a:pt x="2245547" y="804716"/>
                  <a:pt x="2244733" y="808788"/>
                  <a:pt x="2243918" y="812046"/>
                </a:cubicBezTo>
                <a:cubicBezTo>
                  <a:pt x="2243918" y="812861"/>
                  <a:pt x="2243918" y="813675"/>
                  <a:pt x="2244733" y="813675"/>
                </a:cubicBezTo>
                <a:cubicBezTo>
                  <a:pt x="2245547" y="814489"/>
                  <a:pt x="2245547" y="814489"/>
                  <a:pt x="2246361" y="814489"/>
                </a:cubicBezTo>
                <a:lnTo>
                  <a:pt x="2255321" y="814489"/>
                </a:lnTo>
                <a:lnTo>
                  <a:pt x="2261837" y="814489"/>
                </a:lnTo>
                <a:lnTo>
                  <a:pt x="2268353" y="814489"/>
                </a:lnTo>
                <a:lnTo>
                  <a:pt x="2282199" y="814489"/>
                </a:lnTo>
                <a:lnTo>
                  <a:pt x="2292787" y="814489"/>
                </a:lnTo>
                <a:lnTo>
                  <a:pt x="2292787" y="814489"/>
                </a:lnTo>
                <a:cubicBezTo>
                  <a:pt x="2293602" y="814489"/>
                  <a:pt x="2294416" y="813675"/>
                  <a:pt x="2295231" y="812861"/>
                </a:cubicBezTo>
                <a:cubicBezTo>
                  <a:pt x="2298489" y="798200"/>
                  <a:pt x="2301747" y="784353"/>
                  <a:pt x="2303376" y="769692"/>
                </a:cubicBezTo>
                <a:cubicBezTo>
                  <a:pt x="2305005" y="754217"/>
                  <a:pt x="2306634" y="738742"/>
                  <a:pt x="2306634" y="723267"/>
                </a:cubicBezTo>
                <a:cubicBezTo>
                  <a:pt x="2309077" y="710235"/>
                  <a:pt x="2308263" y="694760"/>
                  <a:pt x="2305819" y="679284"/>
                </a:cubicBezTo>
                <a:close/>
                <a:moveTo>
                  <a:pt x="2255321" y="724081"/>
                </a:moveTo>
                <a:lnTo>
                  <a:pt x="2254506" y="724081"/>
                </a:lnTo>
                <a:lnTo>
                  <a:pt x="2236588" y="724081"/>
                </a:lnTo>
                <a:lnTo>
                  <a:pt x="2183646" y="724081"/>
                </a:lnTo>
                <a:lnTo>
                  <a:pt x="2183646" y="723267"/>
                </a:lnTo>
                <a:cubicBezTo>
                  <a:pt x="2183646" y="719194"/>
                  <a:pt x="2183646" y="715122"/>
                  <a:pt x="2183646" y="711049"/>
                </a:cubicBezTo>
                <a:cubicBezTo>
                  <a:pt x="2183646" y="706977"/>
                  <a:pt x="2183646" y="702904"/>
                  <a:pt x="2182831" y="698832"/>
                </a:cubicBezTo>
                <a:cubicBezTo>
                  <a:pt x="2182831" y="694760"/>
                  <a:pt x="2182017" y="690687"/>
                  <a:pt x="2182017" y="686615"/>
                </a:cubicBezTo>
                <a:cubicBezTo>
                  <a:pt x="2182017" y="682542"/>
                  <a:pt x="2181202" y="678470"/>
                  <a:pt x="2181202" y="674397"/>
                </a:cubicBezTo>
                <a:lnTo>
                  <a:pt x="2181202" y="673583"/>
                </a:lnTo>
                <a:lnTo>
                  <a:pt x="2182017" y="673583"/>
                </a:lnTo>
                <a:lnTo>
                  <a:pt x="2190976" y="673583"/>
                </a:lnTo>
                <a:lnTo>
                  <a:pt x="2199121" y="673583"/>
                </a:lnTo>
                <a:lnTo>
                  <a:pt x="2216225" y="673583"/>
                </a:lnTo>
                <a:lnTo>
                  <a:pt x="2217040" y="673583"/>
                </a:lnTo>
                <a:lnTo>
                  <a:pt x="2225999" y="673583"/>
                </a:lnTo>
                <a:lnTo>
                  <a:pt x="2234144" y="673583"/>
                </a:lnTo>
                <a:lnTo>
                  <a:pt x="2252063" y="673583"/>
                </a:lnTo>
                <a:lnTo>
                  <a:pt x="2252877" y="673583"/>
                </a:lnTo>
                <a:lnTo>
                  <a:pt x="2252877" y="674397"/>
                </a:lnTo>
                <a:cubicBezTo>
                  <a:pt x="2253692" y="678470"/>
                  <a:pt x="2253692" y="682542"/>
                  <a:pt x="2254506" y="687429"/>
                </a:cubicBezTo>
                <a:cubicBezTo>
                  <a:pt x="2255321" y="691501"/>
                  <a:pt x="2255321" y="695574"/>
                  <a:pt x="2255321" y="700461"/>
                </a:cubicBezTo>
                <a:cubicBezTo>
                  <a:pt x="2255321" y="704533"/>
                  <a:pt x="2256135" y="709420"/>
                  <a:pt x="2256135" y="713493"/>
                </a:cubicBezTo>
                <a:cubicBezTo>
                  <a:pt x="2256135" y="717565"/>
                  <a:pt x="2256135" y="721638"/>
                  <a:pt x="2256135" y="726525"/>
                </a:cubicBezTo>
                <a:lnTo>
                  <a:pt x="2256135" y="724081"/>
                </a:lnTo>
                <a:close/>
                <a:moveTo>
                  <a:pt x="1753595" y="700461"/>
                </a:moveTo>
                <a:cubicBezTo>
                  <a:pt x="1753595" y="698017"/>
                  <a:pt x="1753595" y="695574"/>
                  <a:pt x="1753595" y="693945"/>
                </a:cubicBezTo>
                <a:lnTo>
                  <a:pt x="1753595" y="687429"/>
                </a:lnTo>
                <a:cubicBezTo>
                  <a:pt x="1753595" y="684986"/>
                  <a:pt x="1753595" y="682542"/>
                  <a:pt x="1753595" y="680913"/>
                </a:cubicBezTo>
                <a:lnTo>
                  <a:pt x="1753595" y="680099"/>
                </a:lnTo>
                <a:lnTo>
                  <a:pt x="1754410" y="680099"/>
                </a:lnTo>
                <a:cubicBezTo>
                  <a:pt x="1760926" y="680099"/>
                  <a:pt x="1767442" y="680099"/>
                  <a:pt x="1774772" y="680099"/>
                </a:cubicBezTo>
                <a:lnTo>
                  <a:pt x="1783732" y="680099"/>
                </a:lnTo>
                <a:lnTo>
                  <a:pt x="1795134" y="680099"/>
                </a:lnTo>
                <a:cubicBezTo>
                  <a:pt x="1801650" y="680099"/>
                  <a:pt x="1808981" y="680099"/>
                  <a:pt x="1815497" y="680099"/>
                </a:cubicBezTo>
                <a:cubicBezTo>
                  <a:pt x="1821198" y="680099"/>
                  <a:pt x="1827714" y="680099"/>
                  <a:pt x="1833415" y="680099"/>
                </a:cubicBezTo>
                <a:cubicBezTo>
                  <a:pt x="1835044" y="680099"/>
                  <a:pt x="1835859" y="679284"/>
                  <a:pt x="1835859" y="677655"/>
                </a:cubicBezTo>
                <a:lnTo>
                  <a:pt x="1835859" y="671954"/>
                </a:lnTo>
                <a:cubicBezTo>
                  <a:pt x="1835859" y="669510"/>
                  <a:pt x="1835859" y="666252"/>
                  <a:pt x="1835859" y="663809"/>
                </a:cubicBezTo>
                <a:lnTo>
                  <a:pt x="1835859" y="661365"/>
                </a:lnTo>
                <a:lnTo>
                  <a:pt x="1835859" y="655664"/>
                </a:lnTo>
                <a:cubicBezTo>
                  <a:pt x="1835859" y="654035"/>
                  <a:pt x="1835859" y="652406"/>
                  <a:pt x="1835859" y="650777"/>
                </a:cubicBezTo>
                <a:cubicBezTo>
                  <a:pt x="1835859" y="649963"/>
                  <a:pt x="1835859" y="649148"/>
                  <a:pt x="1835044" y="649148"/>
                </a:cubicBezTo>
                <a:cubicBezTo>
                  <a:pt x="1834230" y="648334"/>
                  <a:pt x="1834230" y="648334"/>
                  <a:pt x="1833415" y="648334"/>
                </a:cubicBezTo>
                <a:cubicBezTo>
                  <a:pt x="1824456" y="648334"/>
                  <a:pt x="1815497" y="649148"/>
                  <a:pt x="1806537" y="649148"/>
                </a:cubicBezTo>
                <a:cubicBezTo>
                  <a:pt x="1796763" y="649148"/>
                  <a:pt x="1786175" y="649963"/>
                  <a:pt x="1776401" y="649963"/>
                </a:cubicBezTo>
                <a:cubicBezTo>
                  <a:pt x="1766627" y="649963"/>
                  <a:pt x="1756853" y="650777"/>
                  <a:pt x="1747079" y="650777"/>
                </a:cubicBezTo>
                <a:cubicBezTo>
                  <a:pt x="1738120" y="650777"/>
                  <a:pt x="1729975" y="651591"/>
                  <a:pt x="1721016" y="651591"/>
                </a:cubicBezTo>
                <a:cubicBezTo>
                  <a:pt x="1720201" y="651591"/>
                  <a:pt x="1718572" y="652406"/>
                  <a:pt x="1718572" y="654035"/>
                </a:cubicBezTo>
                <a:cubicBezTo>
                  <a:pt x="1716943" y="666252"/>
                  <a:pt x="1716129" y="678470"/>
                  <a:pt x="1716129" y="689873"/>
                </a:cubicBezTo>
                <a:cubicBezTo>
                  <a:pt x="1715314" y="702904"/>
                  <a:pt x="1715314" y="715936"/>
                  <a:pt x="1715314" y="728968"/>
                </a:cubicBezTo>
                <a:cubicBezTo>
                  <a:pt x="1715314" y="742000"/>
                  <a:pt x="1715314" y="755032"/>
                  <a:pt x="1716129" y="768064"/>
                </a:cubicBezTo>
                <a:cubicBezTo>
                  <a:pt x="1716943" y="780281"/>
                  <a:pt x="1717758" y="791684"/>
                  <a:pt x="1718572" y="803901"/>
                </a:cubicBezTo>
                <a:cubicBezTo>
                  <a:pt x="1718572" y="804716"/>
                  <a:pt x="1719387" y="805530"/>
                  <a:pt x="1721016" y="806344"/>
                </a:cubicBezTo>
                <a:cubicBezTo>
                  <a:pt x="1729975" y="806344"/>
                  <a:pt x="1738935" y="807159"/>
                  <a:pt x="1747894" y="807159"/>
                </a:cubicBezTo>
                <a:cubicBezTo>
                  <a:pt x="1755224" y="807159"/>
                  <a:pt x="1763369" y="807974"/>
                  <a:pt x="1771514" y="807974"/>
                </a:cubicBezTo>
                <a:lnTo>
                  <a:pt x="1778030" y="807974"/>
                </a:lnTo>
                <a:lnTo>
                  <a:pt x="1808981" y="808788"/>
                </a:lnTo>
                <a:cubicBezTo>
                  <a:pt x="1817940" y="808788"/>
                  <a:pt x="1827714" y="809602"/>
                  <a:pt x="1836673" y="809602"/>
                </a:cubicBezTo>
                <a:lnTo>
                  <a:pt x="1836673" y="809602"/>
                </a:lnTo>
                <a:cubicBezTo>
                  <a:pt x="1837488" y="809602"/>
                  <a:pt x="1837488" y="809602"/>
                  <a:pt x="1838302" y="808788"/>
                </a:cubicBezTo>
                <a:cubicBezTo>
                  <a:pt x="1839117" y="807974"/>
                  <a:pt x="1839117" y="807974"/>
                  <a:pt x="1839117" y="807159"/>
                </a:cubicBezTo>
                <a:cubicBezTo>
                  <a:pt x="1839117" y="805530"/>
                  <a:pt x="1839117" y="803087"/>
                  <a:pt x="1839117" y="801457"/>
                </a:cubicBezTo>
                <a:cubicBezTo>
                  <a:pt x="1839117" y="798200"/>
                  <a:pt x="1839117" y="794942"/>
                  <a:pt x="1839117" y="792498"/>
                </a:cubicBezTo>
                <a:lnTo>
                  <a:pt x="1839117" y="783539"/>
                </a:lnTo>
                <a:lnTo>
                  <a:pt x="1839117" y="777837"/>
                </a:lnTo>
                <a:cubicBezTo>
                  <a:pt x="1839117" y="776208"/>
                  <a:pt x="1838302" y="775394"/>
                  <a:pt x="1836673" y="775394"/>
                </a:cubicBezTo>
                <a:cubicBezTo>
                  <a:pt x="1830157" y="775394"/>
                  <a:pt x="1824456" y="775394"/>
                  <a:pt x="1817940" y="775394"/>
                </a:cubicBezTo>
                <a:cubicBezTo>
                  <a:pt x="1810610" y="775394"/>
                  <a:pt x="1803279" y="775394"/>
                  <a:pt x="1796763" y="775394"/>
                </a:cubicBezTo>
                <a:lnTo>
                  <a:pt x="1786989" y="775394"/>
                </a:lnTo>
                <a:lnTo>
                  <a:pt x="1775587" y="775394"/>
                </a:lnTo>
                <a:lnTo>
                  <a:pt x="1769071" y="775394"/>
                </a:lnTo>
                <a:lnTo>
                  <a:pt x="1754410" y="775394"/>
                </a:lnTo>
                <a:lnTo>
                  <a:pt x="1753595" y="775394"/>
                </a:lnTo>
                <a:lnTo>
                  <a:pt x="1753595" y="774579"/>
                </a:lnTo>
                <a:cubicBezTo>
                  <a:pt x="1753595" y="772136"/>
                  <a:pt x="1753595" y="769692"/>
                  <a:pt x="1753595" y="767249"/>
                </a:cubicBezTo>
                <a:cubicBezTo>
                  <a:pt x="1753595" y="764805"/>
                  <a:pt x="1753595" y="762362"/>
                  <a:pt x="1753595" y="759919"/>
                </a:cubicBezTo>
                <a:cubicBezTo>
                  <a:pt x="1753595" y="757475"/>
                  <a:pt x="1753595" y="755032"/>
                  <a:pt x="1753595" y="752588"/>
                </a:cubicBezTo>
                <a:cubicBezTo>
                  <a:pt x="1753595" y="750145"/>
                  <a:pt x="1753595" y="747701"/>
                  <a:pt x="1753595" y="745258"/>
                </a:cubicBezTo>
                <a:lnTo>
                  <a:pt x="1753595" y="744443"/>
                </a:lnTo>
                <a:lnTo>
                  <a:pt x="1754410" y="744443"/>
                </a:lnTo>
                <a:lnTo>
                  <a:pt x="1773143" y="744443"/>
                </a:lnTo>
                <a:lnTo>
                  <a:pt x="1791876" y="744443"/>
                </a:lnTo>
                <a:lnTo>
                  <a:pt x="1810610" y="744443"/>
                </a:lnTo>
                <a:lnTo>
                  <a:pt x="1826899" y="744443"/>
                </a:lnTo>
                <a:cubicBezTo>
                  <a:pt x="1827714" y="744443"/>
                  <a:pt x="1827714" y="744443"/>
                  <a:pt x="1828528" y="743629"/>
                </a:cubicBezTo>
                <a:cubicBezTo>
                  <a:pt x="1829343" y="742814"/>
                  <a:pt x="1829343" y="742814"/>
                  <a:pt x="1829343" y="742000"/>
                </a:cubicBezTo>
                <a:lnTo>
                  <a:pt x="1829343" y="737113"/>
                </a:lnTo>
                <a:lnTo>
                  <a:pt x="1829343" y="728968"/>
                </a:lnTo>
                <a:lnTo>
                  <a:pt x="1829343" y="720823"/>
                </a:lnTo>
                <a:cubicBezTo>
                  <a:pt x="1829343" y="719194"/>
                  <a:pt x="1829343" y="717565"/>
                  <a:pt x="1829343" y="715936"/>
                </a:cubicBezTo>
                <a:cubicBezTo>
                  <a:pt x="1829343" y="715122"/>
                  <a:pt x="1829343" y="715122"/>
                  <a:pt x="1828528" y="714307"/>
                </a:cubicBezTo>
                <a:cubicBezTo>
                  <a:pt x="1827714" y="713493"/>
                  <a:pt x="1827714" y="713493"/>
                  <a:pt x="1826899" y="713493"/>
                </a:cubicBezTo>
                <a:lnTo>
                  <a:pt x="1810610" y="713493"/>
                </a:lnTo>
                <a:lnTo>
                  <a:pt x="1791876" y="713493"/>
                </a:lnTo>
                <a:lnTo>
                  <a:pt x="1773143" y="713493"/>
                </a:lnTo>
                <a:lnTo>
                  <a:pt x="1764184" y="713493"/>
                </a:lnTo>
                <a:lnTo>
                  <a:pt x="1754410" y="713493"/>
                </a:lnTo>
                <a:lnTo>
                  <a:pt x="1753595" y="713493"/>
                </a:lnTo>
                <a:lnTo>
                  <a:pt x="1753595" y="712678"/>
                </a:lnTo>
                <a:cubicBezTo>
                  <a:pt x="1753595" y="705348"/>
                  <a:pt x="1753595" y="702904"/>
                  <a:pt x="1753595" y="700461"/>
                </a:cubicBezTo>
                <a:close/>
                <a:moveTo>
                  <a:pt x="2268353" y="855214"/>
                </a:moveTo>
                <a:cubicBezTo>
                  <a:pt x="2259393" y="855214"/>
                  <a:pt x="2249620" y="855214"/>
                  <a:pt x="2239031" y="854399"/>
                </a:cubicBezTo>
                <a:cubicBezTo>
                  <a:pt x="2237402" y="854399"/>
                  <a:pt x="2235773" y="855214"/>
                  <a:pt x="2234959" y="856028"/>
                </a:cubicBezTo>
                <a:cubicBezTo>
                  <a:pt x="2206451" y="887793"/>
                  <a:pt x="2168171" y="916301"/>
                  <a:pt x="2121745" y="937477"/>
                </a:cubicBezTo>
                <a:cubicBezTo>
                  <a:pt x="2058214" y="966799"/>
                  <a:pt x="1984096" y="982274"/>
                  <a:pt x="1906719" y="982274"/>
                </a:cubicBezTo>
                <a:lnTo>
                  <a:pt x="1906719" y="982274"/>
                </a:lnTo>
                <a:cubicBezTo>
                  <a:pt x="1804094" y="982274"/>
                  <a:pt x="1707984" y="955396"/>
                  <a:pt x="1635494" y="905712"/>
                </a:cubicBezTo>
                <a:cubicBezTo>
                  <a:pt x="1601286" y="882092"/>
                  <a:pt x="1573593" y="854399"/>
                  <a:pt x="1555675" y="824263"/>
                </a:cubicBezTo>
                <a:cubicBezTo>
                  <a:pt x="1536941" y="793313"/>
                  <a:pt x="1527167" y="760733"/>
                  <a:pt x="1527167" y="728153"/>
                </a:cubicBezTo>
                <a:cubicBezTo>
                  <a:pt x="1527167" y="694760"/>
                  <a:pt x="1536941" y="662180"/>
                  <a:pt x="1555675" y="632044"/>
                </a:cubicBezTo>
                <a:cubicBezTo>
                  <a:pt x="1583367" y="586432"/>
                  <a:pt x="1630608" y="547337"/>
                  <a:pt x="1692509" y="519644"/>
                </a:cubicBezTo>
                <a:cubicBezTo>
                  <a:pt x="1756039" y="490323"/>
                  <a:pt x="1830157" y="474847"/>
                  <a:pt x="1907534" y="474847"/>
                </a:cubicBezTo>
                <a:lnTo>
                  <a:pt x="1907534" y="474847"/>
                </a:lnTo>
                <a:cubicBezTo>
                  <a:pt x="2010159" y="474847"/>
                  <a:pt x="2106269" y="501725"/>
                  <a:pt x="2178759" y="551409"/>
                </a:cubicBezTo>
                <a:cubicBezTo>
                  <a:pt x="2198307" y="565256"/>
                  <a:pt x="2216225" y="579917"/>
                  <a:pt x="2230886" y="596206"/>
                </a:cubicBezTo>
                <a:cubicBezTo>
                  <a:pt x="2231701" y="597021"/>
                  <a:pt x="2233330" y="597835"/>
                  <a:pt x="2234959" y="597835"/>
                </a:cubicBezTo>
                <a:lnTo>
                  <a:pt x="2247990" y="597835"/>
                </a:lnTo>
                <a:lnTo>
                  <a:pt x="2265095" y="597835"/>
                </a:lnTo>
                <a:cubicBezTo>
                  <a:pt x="2267538" y="597835"/>
                  <a:pt x="2269167" y="596206"/>
                  <a:pt x="2269982" y="594577"/>
                </a:cubicBezTo>
                <a:cubicBezTo>
                  <a:pt x="2270796" y="592948"/>
                  <a:pt x="2270796" y="590505"/>
                  <a:pt x="2269167" y="588876"/>
                </a:cubicBezTo>
                <a:cubicBezTo>
                  <a:pt x="2236588" y="548966"/>
                  <a:pt x="2191791" y="514757"/>
                  <a:pt x="2136405" y="489508"/>
                </a:cubicBezTo>
                <a:cubicBezTo>
                  <a:pt x="2068803" y="457743"/>
                  <a:pt x="1988983" y="441453"/>
                  <a:pt x="1907534" y="441453"/>
                </a:cubicBezTo>
                <a:cubicBezTo>
                  <a:pt x="1798392" y="441453"/>
                  <a:pt x="1694952" y="470775"/>
                  <a:pt x="1616761" y="523717"/>
                </a:cubicBezTo>
                <a:cubicBezTo>
                  <a:pt x="1578480" y="549780"/>
                  <a:pt x="1548344" y="580731"/>
                  <a:pt x="1527167" y="614939"/>
                </a:cubicBezTo>
                <a:cubicBezTo>
                  <a:pt x="1505176" y="650777"/>
                  <a:pt x="1492959" y="689873"/>
                  <a:pt x="1492959" y="728968"/>
                </a:cubicBezTo>
                <a:lnTo>
                  <a:pt x="1492959" y="728968"/>
                </a:lnTo>
                <a:cubicBezTo>
                  <a:pt x="1492959" y="728968"/>
                  <a:pt x="1492959" y="728968"/>
                  <a:pt x="1492959" y="728968"/>
                </a:cubicBezTo>
                <a:cubicBezTo>
                  <a:pt x="1492959" y="768878"/>
                  <a:pt x="1504362" y="807159"/>
                  <a:pt x="1527167" y="842996"/>
                </a:cubicBezTo>
                <a:cubicBezTo>
                  <a:pt x="1558932" y="894309"/>
                  <a:pt x="1611874" y="938292"/>
                  <a:pt x="1678662" y="968428"/>
                </a:cubicBezTo>
                <a:cubicBezTo>
                  <a:pt x="1746265" y="999379"/>
                  <a:pt x="1826085" y="1016483"/>
                  <a:pt x="1907534" y="1016483"/>
                </a:cubicBezTo>
                <a:cubicBezTo>
                  <a:pt x="1962105" y="1016483"/>
                  <a:pt x="2015046" y="1009152"/>
                  <a:pt x="2064730" y="995306"/>
                </a:cubicBezTo>
                <a:cubicBezTo>
                  <a:pt x="2113600" y="981460"/>
                  <a:pt x="2159211" y="961097"/>
                  <a:pt x="2198307" y="934219"/>
                </a:cubicBezTo>
                <a:cubicBezTo>
                  <a:pt x="2228443" y="913857"/>
                  <a:pt x="2253692" y="890237"/>
                  <a:pt x="2273240" y="864173"/>
                </a:cubicBezTo>
                <a:cubicBezTo>
                  <a:pt x="2274868" y="862544"/>
                  <a:pt x="2274868" y="860101"/>
                  <a:pt x="2274054" y="858472"/>
                </a:cubicBezTo>
                <a:cubicBezTo>
                  <a:pt x="2272425" y="856843"/>
                  <a:pt x="2269982" y="855214"/>
                  <a:pt x="2268353" y="855214"/>
                </a:cubicBezTo>
                <a:close/>
                <a:moveTo>
                  <a:pt x="1611874" y="737113"/>
                </a:moveTo>
                <a:lnTo>
                  <a:pt x="1623277" y="737113"/>
                </a:lnTo>
                <a:lnTo>
                  <a:pt x="1634680" y="737113"/>
                </a:lnTo>
                <a:lnTo>
                  <a:pt x="1634680" y="737113"/>
                </a:lnTo>
                <a:lnTo>
                  <a:pt x="1640381" y="737113"/>
                </a:lnTo>
                <a:lnTo>
                  <a:pt x="1646083" y="737113"/>
                </a:lnTo>
                <a:lnTo>
                  <a:pt x="1658300" y="737113"/>
                </a:lnTo>
                <a:lnTo>
                  <a:pt x="1659115" y="737113"/>
                </a:lnTo>
                <a:lnTo>
                  <a:pt x="1659115" y="737927"/>
                </a:lnTo>
                <a:cubicBezTo>
                  <a:pt x="1659115" y="742814"/>
                  <a:pt x="1659115" y="748516"/>
                  <a:pt x="1659929" y="753403"/>
                </a:cubicBezTo>
                <a:cubicBezTo>
                  <a:pt x="1659929" y="758290"/>
                  <a:pt x="1660744" y="763991"/>
                  <a:pt x="1660744" y="768878"/>
                </a:cubicBezTo>
                <a:cubicBezTo>
                  <a:pt x="1661558" y="774579"/>
                  <a:pt x="1661558" y="779466"/>
                  <a:pt x="1662373" y="784353"/>
                </a:cubicBezTo>
                <a:cubicBezTo>
                  <a:pt x="1663187" y="788426"/>
                  <a:pt x="1663187" y="793313"/>
                  <a:pt x="1664001" y="797385"/>
                </a:cubicBezTo>
                <a:cubicBezTo>
                  <a:pt x="1664001" y="798200"/>
                  <a:pt x="1664816" y="799014"/>
                  <a:pt x="1666445" y="799014"/>
                </a:cubicBezTo>
                <a:lnTo>
                  <a:pt x="1672961" y="799014"/>
                </a:lnTo>
                <a:cubicBezTo>
                  <a:pt x="1676219" y="799014"/>
                  <a:pt x="1678662" y="799014"/>
                  <a:pt x="1681920" y="799014"/>
                </a:cubicBezTo>
                <a:lnTo>
                  <a:pt x="1690880" y="799014"/>
                </a:lnTo>
                <a:lnTo>
                  <a:pt x="1696581" y="799014"/>
                </a:lnTo>
                <a:lnTo>
                  <a:pt x="1696581" y="799014"/>
                </a:lnTo>
                <a:cubicBezTo>
                  <a:pt x="1697396" y="799014"/>
                  <a:pt x="1698210" y="799014"/>
                  <a:pt x="1698210" y="798200"/>
                </a:cubicBezTo>
                <a:cubicBezTo>
                  <a:pt x="1699025" y="797385"/>
                  <a:pt x="1699025" y="797385"/>
                  <a:pt x="1699025" y="796571"/>
                </a:cubicBezTo>
                <a:cubicBezTo>
                  <a:pt x="1697396" y="785168"/>
                  <a:pt x="1696581" y="773765"/>
                  <a:pt x="1695767" y="761548"/>
                </a:cubicBezTo>
                <a:cubicBezTo>
                  <a:pt x="1694952" y="748516"/>
                  <a:pt x="1694952" y="735484"/>
                  <a:pt x="1694952" y="723267"/>
                </a:cubicBezTo>
                <a:cubicBezTo>
                  <a:pt x="1694952" y="710235"/>
                  <a:pt x="1694952" y="697203"/>
                  <a:pt x="1695767" y="684986"/>
                </a:cubicBezTo>
                <a:cubicBezTo>
                  <a:pt x="1696581" y="673583"/>
                  <a:pt x="1697396" y="661365"/>
                  <a:pt x="1699025" y="649963"/>
                </a:cubicBezTo>
                <a:cubicBezTo>
                  <a:pt x="1699025" y="649148"/>
                  <a:pt x="1699025" y="648334"/>
                  <a:pt x="1698210" y="648334"/>
                </a:cubicBezTo>
                <a:cubicBezTo>
                  <a:pt x="1697396" y="647519"/>
                  <a:pt x="1697396" y="647519"/>
                  <a:pt x="1696581" y="647519"/>
                </a:cubicBezTo>
                <a:lnTo>
                  <a:pt x="1695767" y="647519"/>
                </a:lnTo>
                <a:lnTo>
                  <a:pt x="1691694" y="647519"/>
                </a:lnTo>
                <a:lnTo>
                  <a:pt x="1687622" y="647519"/>
                </a:lnTo>
                <a:lnTo>
                  <a:pt x="1682735" y="647519"/>
                </a:lnTo>
                <a:lnTo>
                  <a:pt x="1677848" y="647519"/>
                </a:lnTo>
                <a:lnTo>
                  <a:pt x="1673775" y="647519"/>
                </a:lnTo>
                <a:lnTo>
                  <a:pt x="1672961" y="647519"/>
                </a:lnTo>
                <a:lnTo>
                  <a:pt x="1667260" y="647519"/>
                </a:lnTo>
                <a:cubicBezTo>
                  <a:pt x="1666445" y="647519"/>
                  <a:pt x="1664816" y="648334"/>
                  <a:pt x="1664816" y="649148"/>
                </a:cubicBezTo>
                <a:cubicBezTo>
                  <a:pt x="1664001" y="653221"/>
                  <a:pt x="1664001" y="657293"/>
                  <a:pt x="1663187" y="661365"/>
                </a:cubicBezTo>
                <a:cubicBezTo>
                  <a:pt x="1662373" y="666252"/>
                  <a:pt x="1662373" y="671139"/>
                  <a:pt x="1661558" y="676026"/>
                </a:cubicBezTo>
                <a:cubicBezTo>
                  <a:pt x="1660744" y="680913"/>
                  <a:pt x="1660744" y="685800"/>
                  <a:pt x="1660744" y="690687"/>
                </a:cubicBezTo>
                <a:cubicBezTo>
                  <a:pt x="1660744" y="695574"/>
                  <a:pt x="1659929" y="700461"/>
                  <a:pt x="1659929" y="705348"/>
                </a:cubicBezTo>
                <a:lnTo>
                  <a:pt x="1659929" y="706162"/>
                </a:lnTo>
                <a:lnTo>
                  <a:pt x="1659115" y="706162"/>
                </a:lnTo>
                <a:lnTo>
                  <a:pt x="1646897" y="706162"/>
                </a:lnTo>
                <a:lnTo>
                  <a:pt x="1638753" y="706162"/>
                </a:lnTo>
                <a:lnTo>
                  <a:pt x="1634680" y="706162"/>
                </a:lnTo>
                <a:lnTo>
                  <a:pt x="1623277" y="706162"/>
                </a:lnTo>
                <a:lnTo>
                  <a:pt x="1611874" y="706162"/>
                </a:lnTo>
                <a:lnTo>
                  <a:pt x="1611060" y="706162"/>
                </a:lnTo>
                <a:lnTo>
                  <a:pt x="1611060" y="705348"/>
                </a:lnTo>
                <a:cubicBezTo>
                  <a:pt x="1611060" y="700461"/>
                  <a:pt x="1611874" y="695574"/>
                  <a:pt x="1611874" y="691501"/>
                </a:cubicBezTo>
                <a:cubicBezTo>
                  <a:pt x="1611874" y="686615"/>
                  <a:pt x="1612689" y="681728"/>
                  <a:pt x="1613503" y="677655"/>
                </a:cubicBezTo>
                <a:cubicBezTo>
                  <a:pt x="1614318" y="672768"/>
                  <a:pt x="1614318" y="667881"/>
                  <a:pt x="1615132" y="663809"/>
                </a:cubicBezTo>
                <a:cubicBezTo>
                  <a:pt x="1615947" y="660551"/>
                  <a:pt x="1615947" y="657293"/>
                  <a:pt x="1616761" y="653221"/>
                </a:cubicBezTo>
                <a:cubicBezTo>
                  <a:pt x="1616761" y="652406"/>
                  <a:pt x="1616761" y="651591"/>
                  <a:pt x="1615947" y="651591"/>
                </a:cubicBezTo>
                <a:cubicBezTo>
                  <a:pt x="1615132" y="650777"/>
                  <a:pt x="1615132" y="650777"/>
                  <a:pt x="1614318" y="650777"/>
                </a:cubicBezTo>
                <a:lnTo>
                  <a:pt x="1609431" y="650777"/>
                </a:lnTo>
                <a:lnTo>
                  <a:pt x="1600471" y="650777"/>
                </a:lnTo>
                <a:lnTo>
                  <a:pt x="1592327" y="650777"/>
                </a:lnTo>
                <a:lnTo>
                  <a:pt x="1588254" y="650777"/>
                </a:lnTo>
                <a:lnTo>
                  <a:pt x="1586625" y="650777"/>
                </a:lnTo>
                <a:cubicBezTo>
                  <a:pt x="1585811" y="650777"/>
                  <a:pt x="1584996" y="651591"/>
                  <a:pt x="1584182" y="652406"/>
                </a:cubicBezTo>
                <a:cubicBezTo>
                  <a:pt x="1581738" y="663809"/>
                  <a:pt x="1580109" y="675212"/>
                  <a:pt x="1579295" y="685800"/>
                </a:cubicBezTo>
                <a:cubicBezTo>
                  <a:pt x="1578480" y="698017"/>
                  <a:pt x="1577666" y="710235"/>
                  <a:pt x="1577666" y="721638"/>
                </a:cubicBezTo>
                <a:cubicBezTo>
                  <a:pt x="1577666" y="733040"/>
                  <a:pt x="1578480" y="746072"/>
                  <a:pt x="1579295" y="757475"/>
                </a:cubicBezTo>
                <a:cubicBezTo>
                  <a:pt x="1580109" y="768878"/>
                  <a:pt x="1581738" y="780281"/>
                  <a:pt x="1584182" y="790869"/>
                </a:cubicBezTo>
                <a:cubicBezTo>
                  <a:pt x="1584182" y="791684"/>
                  <a:pt x="1584996" y="792498"/>
                  <a:pt x="1586625" y="792498"/>
                </a:cubicBezTo>
                <a:lnTo>
                  <a:pt x="1592327" y="792498"/>
                </a:lnTo>
                <a:lnTo>
                  <a:pt x="1600471" y="792498"/>
                </a:lnTo>
                <a:lnTo>
                  <a:pt x="1609431" y="792498"/>
                </a:lnTo>
                <a:lnTo>
                  <a:pt x="1610245" y="792498"/>
                </a:lnTo>
                <a:lnTo>
                  <a:pt x="1614318" y="792498"/>
                </a:lnTo>
                <a:cubicBezTo>
                  <a:pt x="1615132" y="792498"/>
                  <a:pt x="1615947" y="792498"/>
                  <a:pt x="1615947" y="791684"/>
                </a:cubicBezTo>
                <a:cubicBezTo>
                  <a:pt x="1616761" y="790869"/>
                  <a:pt x="1616761" y="790055"/>
                  <a:pt x="1616761" y="790055"/>
                </a:cubicBezTo>
                <a:cubicBezTo>
                  <a:pt x="1615947" y="785982"/>
                  <a:pt x="1615947" y="782724"/>
                  <a:pt x="1615132" y="778652"/>
                </a:cubicBezTo>
                <a:cubicBezTo>
                  <a:pt x="1614318" y="773765"/>
                  <a:pt x="1613503" y="768064"/>
                  <a:pt x="1613503" y="763177"/>
                </a:cubicBezTo>
                <a:cubicBezTo>
                  <a:pt x="1612689" y="758290"/>
                  <a:pt x="1612689" y="752588"/>
                  <a:pt x="1611874" y="747701"/>
                </a:cubicBezTo>
                <a:cubicBezTo>
                  <a:pt x="1611874" y="742814"/>
                  <a:pt x="1611060" y="737113"/>
                  <a:pt x="1611060" y="732226"/>
                </a:cubicBezTo>
                <a:lnTo>
                  <a:pt x="1611060" y="731412"/>
                </a:lnTo>
                <a:lnTo>
                  <a:pt x="1611874" y="731412"/>
                </a:lnTo>
                <a:close/>
              </a:path>
            </a:pathLst>
          </a:custGeom>
          <a:solidFill>
            <a:schemeClr val="tx2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fr-FR">
              <a:solidFill>
                <a:schemeClr val="tx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0602D41-E654-C021-8028-69FB075FFF0E}"/>
              </a:ext>
            </a:extLst>
          </p:cNvPr>
          <p:cNvSpPr txBox="1"/>
          <p:nvPr/>
        </p:nvSpPr>
        <p:spPr bwMode="gray">
          <a:xfrm>
            <a:off x="731404" y="6173800"/>
            <a:ext cx="35266" cy="4032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r>
              <a:rPr lang="en-GB" sz="1050" dirty="0">
                <a:solidFill>
                  <a:schemeClr val="tx2"/>
                </a:solidFill>
              </a:rPr>
              <a:t>|</a:t>
            </a:r>
          </a:p>
        </p:txBody>
      </p:sp>
      <p:sp>
        <p:nvSpPr>
          <p:cNvPr id="6" name="Espace réservé du numéro de diapositive 22">
            <a:extLst>
              <a:ext uri="{FF2B5EF4-FFF2-40B4-BE49-F238E27FC236}">
                <a16:creationId xmlns:a16="http://schemas.microsoft.com/office/drawing/2014/main" id="{65EA3E17-B196-D742-4A99-A870AB2922B8}"/>
              </a:ext>
            </a:extLst>
          </p:cNvPr>
          <p:cNvSpPr txBox="1">
            <a:spLocks/>
          </p:cNvSpPr>
          <p:nvPr userDrawn="1"/>
        </p:nvSpPr>
        <p:spPr bwMode="gray">
          <a:xfrm>
            <a:off x="413249" y="6194703"/>
            <a:ext cx="389412" cy="404812"/>
          </a:xfrm>
          <a:prstGeom prst="rect">
            <a:avLst/>
          </a:prstGeom>
        </p:spPr>
        <p:txBody>
          <a:bodyPr vert="horz" wrap="none" lIns="0" tIns="0" rIns="0" bIns="0" rtlCol="0" anchor="b" anchorCtr="0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05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rgbClr val="0024D3"/>
                </a:solidFill>
                <a:latin typeface="Arial"/>
              </a:rPr>
              <a:t>P.</a:t>
            </a:r>
            <a:fld id="{733122C9-A0B9-462F-8757-0847AD287B63}" type="slidenum">
              <a:rPr lang="en-GB" smtClean="0">
                <a:solidFill>
                  <a:srgbClr val="0024D3"/>
                </a:solidFill>
                <a:latin typeface="Arial"/>
              </a:rPr>
              <a:pPr/>
              <a:t>‹#›</a:t>
            </a:fld>
            <a:endParaRPr lang="en-GB" dirty="0">
              <a:solidFill>
                <a:srgbClr val="0024D3"/>
              </a:solidFill>
              <a:latin typeface="Arial"/>
            </a:endParaRPr>
          </a:p>
        </p:txBody>
      </p:sp>
      <p:sp>
        <p:nvSpPr>
          <p:cNvPr id="12" name="Espace réservé du pied de page 16">
            <a:extLst>
              <a:ext uri="{FF2B5EF4-FFF2-40B4-BE49-F238E27FC236}">
                <a16:creationId xmlns:a16="http://schemas.microsoft.com/office/drawing/2014/main" id="{0369664B-0AEC-4AB3-A836-CCD1110E3C3A}"/>
              </a:ext>
            </a:extLst>
          </p:cNvPr>
          <p:cNvSpPr txBox="1">
            <a:spLocks/>
          </p:cNvSpPr>
          <p:nvPr userDrawn="1"/>
        </p:nvSpPr>
        <p:spPr bwMode="gray">
          <a:xfrm>
            <a:off x="802661" y="6194703"/>
            <a:ext cx="8244000" cy="40481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05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rgbClr val="0024D3"/>
                </a:solidFill>
                <a:latin typeface="Arial"/>
              </a:rPr>
              <a:t>HELLA Lithuania – HLT – </a:t>
            </a:r>
            <a:r>
              <a:rPr lang="lt-LT" dirty="0">
                <a:solidFill>
                  <a:srgbClr val="0024D3"/>
                </a:solidFill>
                <a:latin typeface="Arial"/>
              </a:rPr>
              <a:t>August</a:t>
            </a:r>
            <a:r>
              <a:rPr lang="en-GB" dirty="0">
                <a:solidFill>
                  <a:srgbClr val="0024D3"/>
                </a:solidFill>
                <a:latin typeface="Arial"/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2599798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52" r:id="rId3"/>
    <p:sldLayoutId id="2147483853" r:id="rId4"/>
    <p:sldLayoutId id="2147483854" r:id="rId5"/>
    <p:sldLayoutId id="2147483855" r:id="rId6"/>
    <p:sldLayoutId id="2147483856" r:id="rId7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1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SzPct val="90000"/>
        <a:buFont typeface="Segoe UI Symbol" panose="020B0502040204020203" pitchFamily="34" charset="0"/>
        <a:buNone/>
        <a:defRPr sz="1400" b="0" kern="1200">
          <a:solidFill>
            <a:schemeClr val="tx2"/>
          </a:solidFill>
          <a:latin typeface="+mj-lt"/>
          <a:ea typeface="+mn-ea"/>
          <a:cs typeface="+mn-cs"/>
        </a:defRPr>
      </a:lvl1pPr>
      <a:lvl2pPr marL="180000" indent="-180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SzPct val="90000"/>
        <a:buFont typeface="Segoe UI Symbol" panose="020B0502040204020203" pitchFamily="34" charset="0"/>
        <a:buChar char="❯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358775" indent="-179388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SzPct val="90000"/>
        <a:buFont typeface="Segoe UI Symbol" panose="020B0502040204020203" pitchFamily="34" charset="0"/>
        <a:buChar char="❯"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179388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SzPct val="90000"/>
        <a:buFont typeface="Segoe UI Symbol" panose="020B0502040204020203" pitchFamily="34" charset="0"/>
        <a:buChar char="❯"/>
        <a:defRPr sz="9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720000" indent="-179388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SzPct val="90000"/>
        <a:buFont typeface="Segoe UI Symbol" panose="020B0502040204020203" pitchFamily="34" charset="0"/>
        <a:buChar char="❯"/>
        <a:defRPr sz="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720000" indent="-179388" algn="l" defTabSz="914400" rtl="0" eaLnBrk="1" latinLnBrk="0" hangingPunct="1">
        <a:spcBef>
          <a:spcPts val="0"/>
        </a:spcBef>
        <a:buClr>
          <a:schemeClr val="tx2"/>
        </a:buClr>
        <a:buSzPct val="120000"/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6pPr>
      <a:lvl7pPr marL="720000" indent="-179388" algn="l" defTabSz="914400" rtl="0" eaLnBrk="1" latinLnBrk="0" hangingPunct="1">
        <a:spcBef>
          <a:spcPts val="0"/>
        </a:spcBef>
        <a:buClr>
          <a:schemeClr val="tx2"/>
        </a:buClr>
        <a:buSzPct val="120000"/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7pPr>
      <a:lvl8pPr marL="720000" indent="-179388" algn="l" defTabSz="914400" rtl="0" eaLnBrk="1" latinLnBrk="0" hangingPunct="1">
        <a:spcBef>
          <a:spcPts val="0"/>
        </a:spcBef>
        <a:buClr>
          <a:schemeClr val="tx2"/>
        </a:buClr>
        <a:buSzPct val="120000"/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8pPr>
      <a:lvl9pPr marL="720000" indent="-179388" algn="l" defTabSz="914400" rtl="0" eaLnBrk="1" latinLnBrk="0" hangingPunct="1">
        <a:spcBef>
          <a:spcPts val="0"/>
        </a:spcBef>
        <a:buClr>
          <a:schemeClr val="tx2"/>
        </a:buClr>
        <a:buSzPct val="120000"/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and grey background&#10;&#10;AI-generated content may be incorrect.">
            <a:extLst>
              <a:ext uri="{FF2B5EF4-FFF2-40B4-BE49-F238E27FC236}">
                <a16:creationId xmlns:a16="http://schemas.microsoft.com/office/drawing/2014/main" id="{BC2752EF-D54C-C24C-D47A-4012839F7A4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31ED87EB-F669-4390-6371-A9A545B6EB44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1171238" y="63500"/>
            <a:ext cx="979487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de-DE" sz="800">
                <a:solidFill>
                  <a:srgbClr val="80808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INTERNAL &amp; PARTNERS</a:t>
            </a:r>
          </a:p>
        </p:txBody>
      </p:sp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1256E7B6-DAA8-9D38-C181-070E17B67C3C}"/>
              </a:ext>
            </a:extLst>
          </p:cNvPr>
          <p:cNvGraphicFramePr>
            <a:graphicFrameLocks/>
          </p:cNvGraphicFramePr>
          <p:nvPr userDrawn="1"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126120931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1" imgW="347" imgH="348" progId="TCLayout.ActiveDocument.1">
                  <p:embed/>
                </p:oleObj>
              </mc:Choice>
              <mc:Fallback>
                <p:oleObj name="think-cell Slide" r:id="rId11" imgW="347" imgH="348" progId="TCLayout.ActiveDocument.1">
                  <p:embed/>
                  <p:pic>
                    <p:nvPicPr>
                      <p:cNvPr id="7" name="Objekt 6" hidden="1">
                        <a:extLst>
                          <a:ext uri="{FF2B5EF4-FFF2-40B4-BE49-F238E27FC236}">
                            <a16:creationId xmlns:a16="http://schemas.microsoft.com/office/drawing/2014/main" id="{1256E7B6-DAA8-9D38-C181-070E17B67C3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D8F6F22D-F463-CB55-3E88-B115FEA9D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638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74F012-F694-6E0A-C3C0-C5E5A4607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5638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Graphique 15">
            <a:extLst>
              <a:ext uri="{FF2B5EF4-FFF2-40B4-BE49-F238E27FC236}">
                <a16:creationId xmlns:a16="http://schemas.microsoft.com/office/drawing/2014/main" id="{5AEC49D9-BD3F-E150-6146-363E924F5B6C}"/>
              </a:ext>
            </a:extLst>
          </p:cNvPr>
          <p:cNvSpPr>
            <a:spLocks noChangeAspect="1"/>
          </p:cNvSpPr>
          <p:nvPr userDrawn="1"/>
        </p:nvSpPr>
        <p:spPr>
          <a:xfrm>
            <a:off x="10547551" y="6126001"/>
            <a:ext cx="1231200" cy="542217"/>
          </a:xfrm>
          <a:custGeom>
            <a:avLst/>
            <a:gdLst>
              <a:gd name="connsiteX0" fmla="*/ 607609 w 2308108"/>
              <a:gd name="connsiteY0" fmla="*/ 0 h 1016482"/>
              <a:gd name="connsiteX1" fmla="*/ 382810 w 2308108"/>
              <a:gd name="connsiteY1" fmla="*/ 172672 h 1016482"/>
              <a:gd name="connsiteX2" fmla="*/ 607609 w 2308108"/>
              <a:gd name="connsiteY2" fmla="*/ 345343 h 1016482"/>
              <a:gd name="connsiteX3" fmla="*/ 830779 w 2308108"/>
              <a:gd name="connsiteY3" fmla="*/ 172672 h 1016482"/>
              <a:gd name="connsiteX4" fmla="*/ 607609 w 2308108"/>
              <a:gd name="connsiteY4" fmla="*/ 0 h 1016482"/>
              <a:gd name="connsiteX5" fmla="*/ 607609 w 2308108"/>
              <a:gd name="connsiteY5" fmla="*/ 278555 h 1016482"/>
              <a:gd name="connsiteX6" fmla="*/ 469146 w 2308108"/>
              <a:gd name="connsiteY6" fmla="*/ 172672 h 1016482"/>
              <a:gd name="connsiteX7" fmla="*/ 607609 w 2308108"/>
              <a:gd name="connsiteY7" fmla="*/ 66788 h 1016482"/>
              <a:gd name="connsiteX8" fmla="*/ 744443 w 2308108"/>
              <a:gd name="connsiteY8" fmla="*/ 172672 h 1016482"/>
              <a:gd name="connsiteX9" fmla="*/ 607609 w 2308108"/>
              <a:gd name="connsiteY9" fmla="*/ 278555 h 1016482"/>
              <a:gd name="connsiteX10" fmla="*/ 1865995 w 2308108"/>
              <a:gd name="connsiteY10" fmla="*/ 336384 h 1016482"/>
              <a:gd name="connsiteX11" fmla="*/ 1949073 w 2308108"/>
              <a:gd name="connsiteY11" fmla="*/ 336384 h 1016482"/>
              <a:gd name="connsiteX12" fmla="*/ 1959661 w 2308108"/>
              <a:gd name="connsiteY12" fmla="*/ 329868 h 1016482"/>
              <a:gd name="connsiteX13" fmla="*/ 1987354 w 2308108"/>
              <a:gd name="connsiteY13" fmla="*/ 273668 h 1016482"/>
              <a:gd name="connsiteX14" fmla="*/ 2175501 w 2308108"/>
              <a:gd name="connsiteY14" fmla="*/ 273668 h 1016482"/>
              <a:gd name="connsiteX15" fmla="*/ 2187718 w 2308108"/>
              <a:gd name="connsiteY15" fmla="*/ 298103 h 1016482"/>
              <a:gd name="connsiteX16" fmla="*/ 2249620 w 2308108"/>
              <a:gd name="connsiteY16" fmla="*/ 336384 h 1016482"/>
              <a:gd name="connsiteX17" fmla="*/ 2297674 w 2308108"/>
              <a:gd name="connsiteY17" fmla="*/ 336384 h 1016482"/>
              <a:gd name="connsiteX18" fmla="*/ 2300118 w 2308108"/>
              <a:gd name="connsiteY18" fmla="*/ 332312 h 1016482"/>
              <a:gd name="connsiteX19" fmla="*/ 2133962 w 2308108"/>
              <a:gd name="connsiteY19" fmla="*/ 14661 h 1016482"/>
              <a:gd name="connsiteX20" fmla="*/ 2123374 w 2308108"/>
              <a:gd name="connsiteY20" fmla="*/ 8145 h 1016482"/>
              <a:gd name="connsiteX21" fmla="*/ 2049255 w 2308108"/>
              <a:gd name="connsiteY21" fmla="*/ 8145 h 1016482"/>
              <a:gd name="connsiteX22" fmla="*/ 2026449 w 2308108"/>
              <a:gd name="connsiteY22" fmla="*/ 21991 h 1016482"/>
              <a:gd name="connsiteX23" fmla="*/ 1864366 w 2308108"/>
              <a:gd name="connsiteY23" fmla="*/ 332312 h 1016482"/>
              <a:gd name="connsiteX24" fmla="*/ 1865995 w 2308108"/>
              <a:gd name="connsiteY24" fmla="*/ 336384 h 1016482"/>
              <a:gd name="connsiteX25" fmla="*/ 2082649 w 2308108"/>
              <a:gd name="connsiteY25" fmla="*/ 83078 h 1016482"/>
              <a:gd name="connsiteX26" fmla="*/ 2146994 w 2308108"/>
              <a:gd name="connsiteY26" fmla="*/ 212582 h 1016482"/>
              <a:gd name="connsiteX27" fmla="*/ 2018304 w 2308108"/>
              <a:gd name="connsiteY27" fmla="*/ 212582 h 1016482"/>
              <a:gd name="connsiteX28" fmla="*/ 2082649 w 2308108"/>
              <a:gd name="connsiteY28" fmla="*/ 83078 h 1016482"/>
              <a:gd name="connsiteX29" fmla="*/ 1754410 w 2308108"/>
              <a:gd name="connsiteY29" fmla="*/ 336384 h 1016482"/>
              <a:gd name="connsiteX30" fmla="*/ 1815497 w 2308108"/>
              <a:gd name="connsiteY30" fmla="*/ 336384 h 1016482"/>
              <a:gd name="connsiteX31" fmla="*/ 1827714 w 2308108"/>
              <a:gd name="connsiteY31" fmla="*/ 324167 h 1016482"/>
              <a:gd name="connsiteX32" fmla="*/ 1827714 w 2308108"/>
              <a:gd name="connsiteY32" fmla="*/ 20362 h 1016482"/>
              <a:gd name="connsiteX33" fmla="*/ 1815497 w 2308108"/>
              <a:gd name="connsiteY33" fmla="*/ 8145 h 1016482"/>
              <a:gd name="connsiteX34" fmla="*/ 1768256 w 2308108"/>
              <a:gd name="connsiteY34" fmla="*/ 8145 h 1016482"/>
              <a:gd name="connsiteX35" fmla="*/ 1742193 w 2308108"/>
              <a:gd name="connsiteY35" fmla="*/ 34209 h 1016482"/>
              <a:gd name="connsiteX36" fmla="*/ 1742193 w 2308108"/>
              <a:gd name="connsiteY36" fmla="*/ 324167 h 1016482"/>
              <a:gd name="connsiteX37" fmla="*/ 1754410 w 2308108"/>
              <a:gd name="connsiteY37" fmla="*/ 336384 h 1016482"/>
              <a:gd name="connsiteX38" fmla="*/ 355932 w 2308108"/>
              <a:gd name="connsiteY38" fmla="*/ 8959 h 1016482"/>
              <a:gd name="connsiteX39" fmla="*/ 26064 w 2308108"/>
              <a:gd name="connsiteY39" fmla="*/ 8959 h 1016482"/>
              <a:gd name="connsiteX40" fmla="*/ 0 w 2308108"/>
              <a:gd name="connsiteY40" fmla="*/ 35023 h 1016482"/>
              <a:gd name="connsiteX41" fmla="*/ 0 w 2308108"/>
              <a:gd name="connsiteY41" fmla="*/ 108327 h 1016482"/>
              <a:gd name="connsiteX42" fmla="*/ 34209 w 2308108"/>
              <a:gd name="connsiteY42" fmla="*/ 158825 h 1016482"/>
              <a:gd name="connsiteX43" fmla="*/ 231315 w 2308108"/>
              <a:gd name="connsiteY43" fmla="*/ 169414 h 1016482"/>
              <a:gd name="connsiteX44" fmla="*/ 231315 w 2308108"/>
              <a:gd name="connsiteY44" fmla="*/ 180817 h 1016482"/>
              <a:gd name="connsiteX45" fmla="*/ 33394 w 2308108"/>
              <a:gd name="connsiteY45" fmla="*/ 193034 h 1016482"/>
              <a:gd name="connsiteX46" fmla="*/ 814 w 2308108"/>
              <a:gd name="connsiteY46" fmla="*/ 242718 h 1016482"/>
              <a:gd name="connsiteX47" fmla="*/ 814 w 2308108"/>
              <a:gd name="connsiteY47" fmla="*/ 324167 h 1016482"/>
              <a:gd name="connsiteX48" fmla="*/ 12217 w 2308108"/>
              <a:gd name="connsiteY48" fmla="*/ 336384 h 1016482"/>
              <a:gd name="connsiteX49" fmla="*/ 74119 w 2308108"/>
              <a:gd name="connsiteY49" fmla="*/ 336384 h 1016482"/>
              <a:gd name="connsiteX50" fmla="*/ 86336 w 2308108"/>
              <a:gd name="connsiteY50" fmla="*/ 324167 h 1016482"/>
              <a:gd name="connsiteX51" fmla="*/ 86336 w 2308108"/>
              <a:gd name="connsiteY51" fmla="*/ 264709 h 1016482"/>
              <a:gd name="connsiteX52" fmla="*/ 115657 w 2308108"/>
              <a:gd name="connsiteY52" fmla="*/ 243532 h 1016482"/>
              <a:gd name="connsiteX53" fmla="*/ 275297 w 2308108"/>
              <a:gd name="connsiteY53" fmla="*/ 229686 h 1016482"/>
              <a:gd name="connsiteX54" fmla="*/ 275297 w 2308108"/>
              <a:gd name="connsiteY54" fmla="*/ 117286 h 1016482"/>
              <a:gd name="connsiteX55" fmla="*/ 108327 w 2308108"/>
              <a:gd name="connsiteY55" fmla="*/ 102626 h 1016482"/>
              <a:gd name="connsiteX56" fmla="*/ 87150 w 2308108"/>
              <a:gd name="connsiteY56" fmla="*/ 82263 h 1016482"/>
              <a:gd name="connsiteX57" fmla="*/ 364891 w 2308108"/>
              <a:gd name="connsiteY57" fmla="*/ 82263 h 1016482"/>
              <a:gd name="connsiteX58" fmla="*/ 369778 w 2308108"/>
              <a:gd name="connsiteY58" fmla="*/ 77376 h 1016482"/>
              <a:gd name="connsiteX59" fmla="*/ 369778 w 2308108"/>
              <a:gd name="connsiteY59" fmla="*/ 20362 h 1016482"/>
              <a:gd name="connsiteX60" fmla="*/ 355932 w 2308108"/>
              <a:gd name="connsiteY60" fmla="*/ 8959 h 1016482"/>
              <a:gd name="connsiteX61" fmla="*/ 1187525 w 2308108"/>
              <a:gd name="connsiteY61" fmla="*/ 215025 h 1016482"/>
              <a:gd name="connsiteX62" fmla="*/ 1262458 w 2308108"/>
              <a:gd name="connsiteY62" fmla="*/ 116472 h 1016482"/>
              <a:gd name="connsiteX63" fmla="*/ 1132140 w 2308108"/>
              <a:gd name="connsiteY63" fmla="*/ 8959 h 1016482"/>
              <a:gd name="connsiteX64" fmla="*/ 912228 w 2308108"/>
              <a:gd name="connsiteY64" fmla="*/ 8959 h 1016482"/>
              <a:gd name="connsiteX65" fmla="*/ 886164 w 2308108"/>
              <a:gd name="connsiteY65" fmla="*/ 35023 h 1016482"/>
              <a:gd name="connsiteX66" fmla="*/ 886164 w 2308108"/>
              <a:gd name="connsiteY66" fmla="*/ 324981 h 1016482"/>
              <a:gd name="connsiteX67" fmla="*/ 898382 w 2308108"/>
              <a:gd name="connsiteY67" fmla="*/ 337199 h 1016482"/>
              <a:gd name="connsiteX68" fmla="*/ 959468 w 2308108"/>
              <a:gd name="connsiteY68" fmla="*/ 337199 h 1016482"/>
              <a:gd name="connsiteX69" fmla="*/ 971686 w 2308108"/>
              <a:gd name="connsiteY69" fmla="*/ 324981 h 1016482"/>
              <a:gd name="connsiteX70" fmla="*/ 971686 w 2308108"/>
              <a:gd name="connsiteY70" fmla="*/ 223985 h 1016482"/>
              <a:gd name="connsiteX71" fmla="*/ 1046619 w 2308108"/>
              <a:gd name="connsiteY71" fmla="*/ 223985 h 1016482"/>
              <a:gd name="connsiteX72" fmla="*/ 1110963 w 2308108"/>
              <a:gd name="connsiteY72" fmla="*/ 250048 h 1016482"/>
              <a:gd name="connsiteX73" fmla="*/ 1184267 w 2308108"/>
              <a:gd name="connsiteY73" fmla="*/ 333126 h 1016482"/>
              <a:gd name="connsiteX74" fmla="*/ 1193227 w 2308108"/>
              <a:gd name="connsiteY74" fmla="*/ 337199 h 1016482"/>
              <a:gd name="connsiteX75" fmla="*/ 1279563 w 2308108"/>
              <a:gd name="connsiteY75" fmla="*/ 337199 h 1016482"/>
              <a:gd name="connsiteX76" fmla="*/ 1282006 w 2308108"/>
              <a:gd name="connsiteY76" fmla="*/ 333126 h 1016482"/>
              <a:gd name="connsiteX77" fmla="*/ 1187525 w 2308108"/>
              <a:gd name="connsiteY77" fmla="*/ 215025 h 1016482"/>
              <a:gd name="connsiteX78" fmla="*/ 1119108 w 2308108"/>
              <a:gd name="connsiteY78" fmla="*/ 157197 h 1016482"/>
              <a:gd name="connsiteX79" fmla="*/ 970871 w 2308108"/>
              <a:gd name="connsiteY79" fmla="*/ 157197 h 1016482"/>
              <a:gd name="connsiteX80" fmla="*/ 970871 w 2308108"/>
              <a:gd name="connsiteY80" fmla="*/ 81449 h 1016482"/>
              <a:gd name="connsiteX81" fmla="*/ 1119108 w 2308108"/>
              <a:gd name="connsiteY81" fmla="*/ 81449 h 1016482"/>
              <a:gd name="connsiteX82" fmla="*/ 1176122 w 2308108"/>
              <a:gd name="connsiteY82" fmla="*/ 118915 h 1016482"/>
              <a:gd name="connsiteX83" fmla="*/ 1119108 w 2308108"/>
              <a:gd name="connsiteY83" fmla="*/ 157197 h 1016482"/>
              <a:gd name="connsiteX84" fmla="*/ 1655042 w 2308108"/>
              <a:gd name="connsiteY84" fmla="*/ 872318 h 1016482"/>
              <a:gd name="connsiteX85" fmla="*/ 1906719 w 2308108"/>
              <a:gd name="connsiteY85" fmla="*/ 942364 h 1016482"/>
              <a:gd name="connsiteX86" fmla="*/ 2158397 w 2308108"/>
              <a:gd name="connsiteY86" fmla="*/ 872318 h 1016482"/>
              <a:gd name="connsiteX87" fmla="*/ 2169799 w 2308108"/>
              <a:gd name="connsiteY87" fmla="*/ 864173 h 1016482"/>
              <a:gd name="connsiteX88" fmla="*/ 2171428 w 2308108"/>
              <a:gd name="connsiteY88" fmla="*/ 857657 h 1016482"/>
              <a:gd name="connsiteX89" fmla="*/ 2165727 w 2308108"/>
              <a:gd name="connsiteY89" fmla="*/ 853585 h 1016482"/>
              <a:gd name="connsiteX90" fmla="*/ 1910792 w 2308108"/>
              <a:gd name="connsiteY90" fmla="*/ 850327 h 1016482"/>
              <a:gd name="connsiteX91" fmla="*/ 1623277 w 2308108"/>
              <a:gd name="connsiteY91" fmla="*/ 833223 h 1016482"/>
              <a:gd name="connsiteX92" fmla="*/ 1617576 w 2308108"/>
              <a:gd name="connsiteY92" fmla="*/ 836481 h 1016482"/>
              <a:gd name="connsiteX93" fmla="*/ 1619205 w 2308108"/>
              <a:gd name="connsiteY93" fmla="*/ 842996 h 1016482"/>
              <a:gd name="connsiteX94" fmla="*/ 1655042 w 2308108"/>
              <a:gd name="connsiteY94" fmla="*/ 872318 h 1016482"/>
              <a:gd name="connsiteX95" fmla="*/ 2164098 w 2308108"/>
              <a:gd name="connsiteY95" fmla="*/ 595392 h 1016482"/>
              <a:gd name="connsiteX96" fmla="*/ 2161655 w 2308108"/>
              <a:gd name="connsiteY96" fmla="*/ 588876 h 1016482"/>
              <a:gd name="connsiteX97" fmla="*/ 2157582 w 2308108"/>
              <a:gd name="connsiteY97" fmla="*/ 585618 h 1016482"/>
              <a:gd name="connsiteX98" fmla="*/ 1905905 w 2308108"/>
              <a:gd name="connsiteY98" fmla="*/ 515572 h 1016482"/>
              <a:gd name="connsiteX99" fmla="*/ 1654228 w 2308108"/>
              <a:gd name="connsiteY99" fmla="*/ 585618 h 1016482"/>
              <a:gd name="connsiteX100" fmla="*/ 1628979 w 2308108"/>
              <a:gd name="connsiteY100" fmla="*/ 605166 h 1016482"/>
              <a:gd name="connsiteX101" fmla="*/ 1627349 w 2308108"/>
              <a:gd name="connsiteY101" fmla="*/ 611682 h 1016482"/>
              <a:gd name="connsiteX102" fmla="*/ 1633051 w 2308108"/>
              <a:gd name="connsiteY102" fmla="*/ 614939 h 1016482"/>
              <a:gd name="connsiteX103" fmla="*/ 1633051 w 2308108"/>
              <a:gd name="connsiteY103" fmla="*/ 614939 h 1016482"/>
              <a:gd name="connsiteX104" fmla="*/ 1939299 w 2308108"/>
              <a:gd name="connsiteY104" fmla="*/ 601908 h 1016482"/>
              <a:gd name="connsiteX105" fmla="*/ 2157582 w 2308108"/>
              <a:gd name="connsiteY105" fmla="*/ 598650 h 1016482"/>
              <a:gd name="connsiteX106" fmla="*/ 2164098 w 2308108"/>
              <a:gd name="connsiteY106" fmla="*/ 595392 h 1016482"/>
              <a:gd name="connsiteX107" fmla="*/ 1903462 w 2308108"/>
              <a:gd name="connsiteY107" fmla="*/ 739556 h 1016482"/>
              <a:gd name="connsiteX108" fmla="*/ 1903462 w 2308108"/>
              <a:gd name="connsiteY108" fmla="*/ 706977 h 1016482"/>
              <a:gd name="connsiteX109" fmla="*/ 1903462 w 2308108"/>
              <a:gd name="connsiteY109" fmla="*/ 674397 h 1016482"/>
              <a:gd name="connsiteX110" fmla="*/ 1903462 w 2308108"/>
              <a:gd name="connsiteY110" fmla="*/ 645076 h 1016482"/>
              <a:gd name="connsiteX111" fmla="*/ 1902647 w 2308108"/>
              <a:gd name="connsiteY111" fmla="*/ 643447 h 1016482"/>
              <a:gd name="connsiteX112" fmla="*/ 1901018 w 2308108"/>
              <a:gd name="connsiteY112" fmla="*/ 642632 h 1016482"/>
              <a:gd name="connsiteX113" fmla="*/ 1893688 w 2308108"/>
              <a:gd name="connsiteY113" fmla="*/ 642632 h 1016482"/>
              <a:gd name="connsiteX114" fmla="*/ 1883099 w 2308108"/>
              <a:gd name="connsiteY114" fmla="*/ 642632 h 1016482"/>
              <a:gd name="connsiteX115" fmla="*/ 1872511 w 2308108"/>
              <a:gd name="connsiteY115" fmla="*/ 642632 h 1016482"/>
              <a:gd name="connsiteX116" fmla="*/ 1866810 w 2308108"/>
              <a:gd name="connsiteY116" fmla="*/ 642632 h 1016482"/>
              <a:gd name="connsiteX117" fmla="*/ 1865180 w 2308108"/>
              <a:gd name="connsiteY117" fmla="*/ 642632 h 1016482"/>
              <a:gd name="connsiteX118" fmla="*/ 1862737 w 2308108"/>
              <a:gd name="connsiteY118" fmla="*/ 645076 h 1016482"/>
              <a:gd name="connsiteX119" fmla="*/ 1861923 w 2308108"/>
              <a:gd name="connsiteY119" fmla="*/ 683357 h 1016482"/>
              <a:gd name="connsiteX120" fmla="*/ 1861923 w 2308108"/>
              <a:gd name="connsiteY120" fmla="*/ 724081 h 1016482"/>
              <a:gd name="connsiteX121" fmla="*/ 1861923 w 2308108"/>
              <a:gd name="connsiteY121" fmla="*/ 764805 h 1016482"/>
              <a:gd name="connsiteX122" fmla="*/ 1862737 w 2308108"/>
              <a:gd name="connsiteY122" fmla="*/ 803087 h 1016482"/>
              <a:gd name="connsiteX123" fmla="*/ 1865180 w 2308108"/>
              <a:gd name="connsiteY123" fmla="*/ 805530 h 1016482"/>
              <a:gd name="connsiteX124" fmla="*/ 1870882 w 2308108"/>
              <a:gd name="connsiteY124" fmla="*/ 805530 h 1016482"/>
              <a:gd name="connsiteX125" fmla="*/ 1879841 w 2308108"/>
              <a:gd name="connsiteY125" fmla="*/ 805530 h 1016482"/>
              <a:gd name="connsiteX126" fmla="*/ 1888801 w 2308108"/>
              <a:gd name="connsiteY126" fmla="*/ 805530 h 1016482"/>
              <a:gd name="connsiteX127" fmla="*/ 1897760 w 2308108"/>
              <a:gd name="connsiteY127" fmla="*/ 805530 h 1016482"/>
              <a:gd name="connsiteX128" fmla="*/ 1905905 w 2308108"/>
              <a:gd name="connsiteY128" fmla="*/ 805530 h 1016482"/>
              <a:gd name="connsiteX129" fmla="*/ 1915679 w 2308108"/>
              <a:gd name="connsiteY129" fmla="*/ 805530 h 1016482"/>
              <a:gd name="connsiteX130" fmla="*/ 1933597 w 2308108"/>
              <a:gd name="connsiteY130" fmla="*/ 806344 h 1016482"/>
              <a:gd name="connsiteX131" fmla="*/ 1952331 w 2308108"/>
              <a:gd name="connsiteY131" fmla="*/ 807159 h 1016482"/>
              <a:gd name="connsiteX132" fmla="*/ 1967806 w 2308108"/>
              <a:gd name="connsiteY132" fmla="*/ 807159 h 1016482"/>
              <a:gd name="connsiteX133" fmla="*/ 1967806 w 2308108"/>
              <a:gd name="connsiteY133" fmla="*/ 807159 h 1016482"/>
              <a:gd name="connsiteX134" fmla="*/ 1970249 w 2308108"/>
              <a:gd name="connsiteY134" fmla="*/ 804716 h 1016482"/>
              <a:gd name="connsiteX135" fmla="*/ 1970249 w 2308108"/>
              <a:gd name="connsiteY135" fmla="*/ 798200 h 1016482"/>
              <a:gd name="connsiteX136" fmla="*/ 1970249 w 2308108"/>
              <a:gd name="connsiteY136" fmla="*/ 788426 h 1016482"/>
              <a:gd name="connsiteX137" fmla="*/ 1970249 w 2308108"/>
              <a:gd name="connsiteY137" fmla="*/ 778652 h 1016482"/>
              <a:gd name="connsiteX138" fmla="*/ 1970249 w 2308108"/>
              <a:gd name="connsiteY138" fmla="*/ 772136 h 1016482"/>
              <a:gd name="connsiteX139" fmla="*/ 1969435 w 2308108"/>
              <a:gd name="connsiteY139" fmla="*/ 770507 h 1016482"/>
              <a:gd name="connsiteX140" fmla="*/ 1967806 w 2308108"/>
              <a:gd name="connsiteY140" fmla="*/ 769692 h 1016482"/>
              <a:gd name="connsiteX141" fmla="*/ 1962919 w 2308108"/>
              <a:gd name="connsiteY141" fmla="*/ 769692 h 1016482"/>
              <a:gd name="connsiteX142" fmla="*/ 1953960 w 2308108"/>
              <a:gd name="connsiteY142" fmla="*/ 769692 h 1016482"/>
              <a:gd name="connsiteX143" fmla="*/ 1936855 w 2308108"/>
              <a:gd name="connsiteY143" fmla="*/ 769692 h 1016482"/>
              <a:gd name="connsiteX144" fmla="*/ 1928710 w 2308108"/>
              <a:gd name="connsiteY144" fmla="*/ 769692 h 1016482"/>
              <a:gd name="connsiteX145" fmla="*/ 1919751 w 2308108"/>
              <a:gd name="connsiteY145" fmla="*/ 769692 h 1016482"/>
              <a:gd name="connsiteX146" fmla="*/ 1911606 w 2308108"/>
              <a:gd name="connsiteY146" fmla="*/ 769692 h 1016482"/>
              <a:gd name="connsiteX147" fmla="*/ 1902647 w 2308108"/>
              <a:gd name="connsiteY147" fmla="*/ 769692 h 1016482"/>
              <a:gd name="connsiteX148" fmla="*/ 1901832 w 2308108"/>
              <a:gd name="connsiteY148" fmla="*/ 769692 h 1016482"/>
              <a:gd name="connsiteX149" fmla="*/ 1901832 w 2308108"/>
              <a:gd name="connsiteY149" fmla="*/ 768878 h 1016482"/>
              <a:gd name="connsiteX150" fmla="*/ 1903462 w 2308108"/>
              <a:gd name="connsiteY150" fmla="*/ 739556 h 1016482"/>
              <a:gd name="connsiteX151" fmla="*/ 2111156 w 2308108"/>
              <a:gd name="connsiteY151" fmla="*/ 775394 h 1016482"/>
              <a:gd name="connsiteX152" fmla="*/ 2095681 w 2308108"/>
              <a:gd name="connsiteY152" fmla="*/ 775394 h 1016482"/>
              <a:gd name="connsiteX153" fmla="*/ 2076948 w 2308108"/>
              <a:gd name="connsiteY153" fmla="*/ 775394 h 1016482"/>
              <a:gd name="connsiteX154" fmla="*/ 2067988 w 2308108"/>
              <a:gd name="connsiteY154" fmla="*/ 775394 h 1016482"/>
              <a:gd name="connsiteX155" fmla="*/ 2058214 w 2308108"/>
              <a:gd name="connsiteY155" fmla="*/ 775394 h 1016482"/>
              <a:gd name="connsiteX156" fmla="*/ 2039481 w 2308108"/>
              <a:gd name="connsiteY156" fmla="*/ 775394 h 1016482"/>
              <a:gd name="connsiteX157" fmla="*/ 2038667 w 2308108"/>
              <a:gd name="connsiteY157" fmla="*/ 775394 h 1016482"/>
              <a:gd name="connsiteX158" fmla="*/ 2038667 w 2308108"/>
              <a:gd name="connsiteY158" fmla="*/ 774579 h 1016482"/>
              <a:gd name="connsiteX159" fmla="*/ 2039481 w 2308108"/>
              <a:gd name="connsiteY159" fmla="*/ 741185 h 1016482"/>
              <a:gd name="connsiteX160" fmla="*/ 2039481 w 2308108"/>
              <a:gd name="connsiteY160" fmla="*/ 726525 h 1016482"/>
              <a:gd name="connsiteX161" fmla="*/ 2039481 w 2308108"/>
              <a:gd name="connsiteY161" fmla="*/ 706977 h 1016482"/>
              <a:gd name="connsiteX162" fmla="*/ 2038667 w 2308108"/>
              <a:gd name="connsiteY162" fmla="*/ 673583 h 1016482"/>
              <a:gd name="connsiteX163" fmla="*/ 2036223 w 2308108"/>
              <a:gd name="connsiteY163" fmla="*/ 642632 h 1016482"/>
              <a:gd name="connsiteX164" fmla="*/ 2033780 w 2308108"/>
              <a:gd name="connsiteY164" fmla="*/ 640189 h 1016482"/>
              <a:gd name="connsiteX165" fmla="*/ 2025635 w 2308108"/>
              <a:gd name="connsiteY165" fmla="*/ 640189 h 1016482"/>
              <a:gd name="connsiteX166" fmla="*/ 2024820 w 2308108"/>
              <a:gd name="connsiteY166" fmla="*/ 640189 h 1016482"/>
              <a:gd name="connsiteX167" fmla="*/ 2014232 w 2308108"/>
              <a:gd name="connsiteY167" fmla="*/ 640189 h 1016482"/>
              <a:gd name="connsiteX168" fmla="*/ 2002829 w 2308108"/>
              <a:gd name="connsiteY168" fmla="*/ 640189 h 1016482"/>
              <a:gd name="connsiteX169" fmla="*/ 1994684 w 2308108"/>
              <a:gd name="connsiteY169" fmla="*/ 640189 h 1016482"/>
              <a:gd name="connsiteX170" fmla="*/ 1993055 w 2308108"/>
              <a:gd name="connsiteY170" fmla="*/ 641003 h 1016482"/>
              <a:gd name="connsiteX171" fmla="*/ 1992241 w 2308108"/>
              <a:gd name="connsiteY171" fmla="*/ 642632 h 1016482"/>
              <a:gd name="connsiteX172" fmla="*/ 1993870 w 2308108"/>
              <a:gd name="connsiteY172" fmla="*/ 682542 h 1016482"/>
              <a:gd name="connsiteX173" fmla="*/ 1994684 w 2308108"/>
              <a:gd name="connsiteY173" fmla="*/ 725710 h 1016482"/>
              <a:gd name="connsiteX174" fmla="*/ 1993870 w 2308108"/>
              <a:gd name="connsiteY174" fmla="*/ 768878 h 1016482"/>
              <a:gd name="connsiteX175" fmla="*/ 1992241 w 2308108"/>
              <a:gd name="connsiteY175" fmla="*/ 808788 h 1016482"/>
              <a:gd name="connsiteX176" fmla="*/ 1993055 w 2308108"/>
              <a:gd name="connsiteY176" fmla="*/ 810417 h 1016482"/>
              <a:gd name="connsiteX177" fmla="*/ 1994684 w 2308108"/>
              <a:gd name="connsiteY177" fmla="*/ 811231 h 1016482"/>
              <a:gd name="connsiteX178" fmla="*/ 2009345 w 2308108"/>
              <a:gd name="connsiteY178" fmla="*/ 811231 h 1016482"/>
              <a:gd name="connsiteX179" fmla="*/ 2020748 w 2308108"/>
              <a:gd name="connsiteY179" fmla="*/ 811231 h 1016482"/>
              <a:gd name="connsiteX180" fmla="*/ 2050070 w 2308108"/>
              <a:gd name="connsiteY180" fmla="*/ 812046 h 1016482"/>
              <a:gd name="connsiteX181" fmla="*/ 2080206 w 2308108"/>
              <a:gd name="connsiteY181" fmla="*/ 812861 h 1016482"/>
              <a:gd name="connsiteX182" fmla="*/ 2107898 w 2308108"/>
              <a:gd name="connsiteY182" fmla="*/ 813675 h 1016482"/>
              <a:gd name="connsiteX183" fmla="*/ 2107898 w 2308108"/>
              <a:gd name="connsiteY183" fmla="*/ 813675 h 1016482"/>
              <a:gd name="connsiteX184" fmla="*/ 2110342 w 2308108"/>
              <a:gd name="connsiteY184" fmla="*/ 812046 h 1016482"/>
              <a:gd name="connsiteX185" fmla="*/ 2111156 w 2308108"/>
              <a:gd name="connsiteY185" fmla="*/ 804716 h 1016482"/>
              <a:gd name="connsiteX186" fmla="*/ 2111971 w 2308108"/>
              <a:gd name="connsiteY186" fmla="*/ 794942 h 1016482"/>
              <a:gd name="connsiteX187" fmla="*/ 2112785 w 2308108"/>
              <a:gd name="connsiteY187" fmla="*/ 785168 h 1016482"/>
              <a:gd name="connsiteX188" fmla="*/ 2113600 w 2308108"/>
              <a:gd name="connsiteY188" fmla="*/ 778652 h 1016482"/>
              <a:gd name="connsiteX189" fmla="*/ 2112785 w 2308108"/>
              <a:gd name="connsiteY189" fmla="*/ 777023 h 1016482"/>
              <a:gd name="connsiteX190" fmla="*/ 2111156 w 2308108"/>
              <a:gd name="connsiteY190" fmla="*/ 775394 h 1016482"/>
              <a:gd name="connsiteX191" fmla="*/ 1544272 w 2308108"/>
              <a:gd name="connsiteY191" fmla="*/ 329868 h 1016482"/>
              <a:gd name="connsiteX192" fmla="*/ 1710427 w 2308108"/>
              <a:gd name="connsiteY192" fmla="*/ 12217 h 1016482"/>
              <a:gd name="connsiteX193" fmla="*/ 1707984 w 2308108"/>
              <a:gd name="connsiteY193" fmla="*/ 8145 h 1016482"/>
              <a:gd name="connsiteX194" fmla="*/ 1624906 w 2308108"/>
              <a:gd name="connsiteY194" fmla="*/ 8145 h 1016482"/>
              <a:gd name="connsiteX195" fmla="*/ 1614318 w 2308108"/>
              <a:gd name="connsiteY195" fmla="*/ 14661 h 1016482"/>
              <a:gd name="connsiteX196" fmla="*/ 1492959 w 2308108"/>
              <a:gd name="connsiteY196" fmla="*/ 261451 h 1016482"/>
              <a:gd name="connsiteX197" fmla="*/ 1370785 w 2308108"/>
              <a:gd name="connsiteY197" fmla="*/ 15475 h 1016482"/>
              <a:gd name="connsiteX198" fmla="*/ 1360197 w 2308108"/>
              <a:gd name="connsiteY198" fmla="*/ 8959 h 1016482"/>
              <a:gd name="connsiteX199" fmla="*/ 1277119 w 2308108"/>
              <a:gd name="connsiteY199" fmla="*/ 8959 h 1016482"/>
              <a:gd name="connsiteX200" fmla="*/ 1274676 w 2308108"/>
              <a:gd name="connsiteY200" fmla="*/ 13032 h 1016482"/>
              <a:gd name="connsiteX201" fmla="*/ 1436759 w 2308108"/>
              <a:gd name="connsiteY201" fmla="*/ 323352 h 1016482"/>
              <a:gd name="connsiteX202" fmla="*/ 1459565 w 2308108"/>
              <a:gd name="connsiteY202" fmla="*/ 337199 h 1016482"/>
              <a:gd name="connsiteX203" fmla="*/ 1533683 w 2308108"/>
              <a:gd name="connsiteY203" fmla="*/ 337199 h 1016482"/>
              <a:gd name="connsiteX204" fmla="*/ 1544272 w 2308108"/>
              <a:gd name="connsiteY204" fmla="*/ 329868 h 1016482"/>
              <a:gd name="connsiteX205" fmla="*/ 2305819 w 2308108"/>
              <a:gd name="connsiteY205" fmla="*/ 679284 h 1016482"/>
              <a:gd name="connsiteX206" fmla="*/ 2297674 w 2308108"/>
              <a:gd name="connsiteY206" fmla="*/ 636116 h 1016482"/>
              <a:gd name="connsiteX207" fmla="*/ 2295231 w 2308108"/>
              <a:gd name="connsiteY207" fmla="*/ 634487 h 1016482"/>
              <a:gd name="connsiteX208" fmla="*/ 2252877 w 2308108"/>
              <a:gd name="connsiteY208" fmla="*/ 635302 h 1016482"/>
              <a:gd name="connsiteX209" fmla="*/ 2209709 w 2308108"/>
              <a:gd name="connsiteY209" fmla="*/ 636116 h 1016482"/>
              <a:gd name="connsiteX210" fmla="*/ 2167356 w 2308108"/>
              <a:gd name="connsiteY210" fmla="*/ 636931 h 1016482"/>
              <a:gd name="connsiteX211" fmla="*/ 2129889 w 2308108"/>
              <a:gd name="connsiteY211" fmla="*/ 637745 h 1016482"/>
              <a:gd name="connsiteX212" fmla="*/ 2128260 w 2308108"/>
              <a:gd name="connsiteY212" fmla="*/ 638560 h 1016482"/>
              <a:gd name="connsiteX213" fmla="*/ 2127446 w 2308108"/>
              <a:gd name="connsiteY213" fmla="*/ 640189 h 1016482"/>
              <a:gd name="connsiteX214" fmla="*/ 2131519 w 2308108"/>
              <a:gd name="connsiteY214" fmla="*/ 680913 h 1016482"/>
              <a:gd name="connsiteX215" fmla="*/ 2133147 w 2308108"/>
              <a:gd name="connsiteY215" fmla="*/ 725710 h 1016482"/>
              <a:gd name="connsiteX216" fmla="*/ 2131519 w 2308108"/>
              <a:gd name="connsiteY216" fmla="*/ 770507 h 1016482"/>
              <a:gd name="connsiteX217" fmla="*/ 2127446 w 2308108"/>
              <a:gd name="connsiteY217" fmla="*/ 811231 h 1016482"/>
              <a:gd name="connsiteX218" fmla="*/ 2128260 w 2308108"/>
              <a:gd name="connsiteY218" fmla="*/ 812861 h 1016482"/>
              <a:gd name="connsiteX219" fmla="*/ 2129889 w 2308108"/>
              <a:gd name="connsiteY219" fmla="*/ 813675 h 1016482"/>
              <a:gd name="connsiteX220" fmla="*/ 2132333 w 2308108"/>
              <a:gd name="connsiteY220" fmla="*/ 813675 h 1016482"/>
              <a:gd name="connsiteX221" fmla="*/ 2138034 w 2308108"/>
              <a:gd name="connsiteY221" fmla="*/ 813675 h 1016482"/>
              <a:gd name="connsiteX222" fmla="*/ 2150252 w 2308108"/>
              <a:gd name="connsiteY222" fmla="*/ 813675 h 1016482"/>
              <a:gd name="connsiteX223" fmla="*/ 2158397 w 2308108"/>
              <a:gd name="connsiteY223" fmla="*/ 813675 h 1016482"/>
              <a:gd name="connsiteX224" fmla="*/ 2162469 w 2308108"/>
              <a:gd name="connsiteY224" fmla="*/ 813675 h 1016482"/>
              <a:gd name="connsiteX225" fmla="*/ 2172243 w 2308108"/>
              <a:gd name="connsiteY225" fmla="*/ 813675 h 1016482"/>
              <a:gd name="connsiteX226" fmla="*/ 2174686 w 2308108"/>
              <a:gd name="connsiteY226" fmla="*/ 812046 h 1016482"/>
              <a:gd name="connsiteX227" fmla="*/ 2176315 w 2308108"/>
              <a:gd name="connsiteY227" fmla="*/ 800643 h 1016482"/>
              <a:gd name="connsiteX228" fmla="*/ 2177944 w 2308108"/>
              <a:gd name="connsiteY228" fmla="*/ 786797 h 1016482"/>
              <a:gd name="connsiteX229" fmla="*/ 2179573 w 2308108"/>
              <a:gd name="connsiteY229" fmla="*/ 772136 h 1016482"/>
              <a:gd name="connsiteX230" fmla="*/ 2180388 w 2308108"/>
              <a:gd name="connsiteY230" fmla="*/ 757475 h 1016482"/>
              <a:gd name="connsiteX231" fmla="*/ 2180388 w 2308108"/>
              <a:gd name="connsiteY231" fmla="*/ 756661 h 1016482"/>
              <a:gd name="connsiteX232" fmla="*/ 2181202 w 2308108"/>
              <a:gd name="connsiteY232" fmla="*/ 756661 h 1016482"/>
              <a:gd name="connsiteX233" fmla="*/ 2189347 w 2308108"/>
              <a:gd name="connsiteY233" fmla="*/ 756661 h 1016482"/>
              <a:gd name="connsiteX234" fmla="*/ 2198307 w 2308108"/>
              <a:gd name="connsiteY234" fmla="*/ 756661 h 1016482"/>
              <a:gd name="connsiteX235" fmla="*/ 2198307 w 2308108"/>
              <a:gd name="connsiteY235" fmla="*/ 756661 h 1016482"/>
              <a:gd name="connsiteX236" fmla="*/ 2215411 w 2308108"/>
              <a:gd name="connsiteY236" fmla="*/ 756661 h 1016482"/>
              <a:gd name="connsiteX237" fmla="*/ 2233330 w 2308108"/>
              <a:gd name="connsiteY237" fmla="*/ 756661 h 1016482"/>
              <a:gd name="connsiteX238" fmla="*/ 2242289 w 2308108"/>
              <a:gd name="connsiteY238" fmla="*/ 756661 h 1016482"/>
              <a:gd name="connsiteX239" fmla="*/ 2251248 w 2308108"/>
              <a:gd name="connsiteY239" fmla="*/ 756661 h 1016482"/>
              <a:gd name="connsiteX240" fmla="*/ 2252063 w 2308108"/>
              <a:gd name="connsiteY240" fmla="*/ 756661 h 1016482"/>
              <a:gd name="connsiteX241" fmla="*/ 2252063 w 2308108"/>
              <a:gd name="connsiteY241" fmla="*/ 757475 h 1016482"/>
              <a:gd name="connsiteX242" fmla="*/ 2250434 w 2308108"/>
              <a:gd name="connsiteY242" fmla="*/ 772136 h 1016482"/>
              <a:gd name="connsiteX243" fmla="*/ 2248805 w 2308108"/>
              <a:gd name="connsiteY243" fmla="*/ 786797 h 1016482"/>
              <a:gd name="connsiteX244" fmla="*/ 2246361 w 2308108"/>
              <a:gd name="connsiteY244" fmla="*/ 801457 h 1016482"/>
              <a:gd name="connsiteX245" fmla="*/ 2243918 w 2308108"/>
              <a:gd name="connsiteY245" fmla="*/ 812046 h 1016482"/>
              <a:gd name="connsiteX246" fmla="*/ 2244733 w 2308108"/>
              <a:gd name="connsiteY246" fmla="*/ 813675 h 1016482"/>
              <a:gd name="connsiteX247" fmla="*/ 2246361 w 2308108"/>
              <a:gd name="connsiteY247" fmla="*/ 814489 h 1016482"/>
              <a:gd name="connsiteX248" fmla="*/ 2255321 w 2308108"/>
              <a:gd name="connsiteY248" fmla="*/ 814489 h 1016482"/>
              <a:gd name="connsiteX249" fmla="*/ 2261837 w 2308108"/>
              <a:gd name="connsiteY249" fmla="*/ 814489 h 1016482"/>
              <a:gd name="connsiteX250" fmla="*/ 2268353 w 2308108"/>
              <a:gd name="connsiteY250" fmla="*/ 814489 h 1016482"/>
              <a:gd name="connsiteX251" fmla="*/ 2282199 w 2308108"/>
              <a:gd name="connsiteY251" fmla="*/ 814489 h 1016482"/>
              <a:gd name="connsiteX252" fmla="*/ 2292787 w 2308108"/>
              <a:gd name="connsiteY252" fmla="*/ 814489 h 1016482"/>
              <a:gd name="connsiteX253" fmla="*/ 2292787 w 2308108"/>
              <a:gd name="connsiteY253" fmla="*/ 814489 h 1016482"/>
              <a:gd name="connsiteX254" fmla="*/ 2295231 w 2308108"/>
              <a:gd name="connsiteY254" fmla="*/ 812861 h 1016482"/>
              <a:gd name="connsiteX255" fmla="*/ 2303376 w 2308108"/>
              <a:gd name="connsiteY255" fmla="*/ 769692 h 1016482"/>
              <a:gd name="connsiteX256" fmla="*/ 2306634 w 2308108"/>
              <a:gd name="connsiteY256" fmla="*/ 723267 h 1016482"/>
              <a:gd name="connsiteX257" fmla="*/ 2305819 w 2308108"/>
              <a:gd name="connsiteY257" fmla="*/ 679284 h 1016482"/>
              <a:gd name="connsiteX258" fmla="*/ 2255321 w 2308108"/>
              <a:gd name="connsiteY258" fmla="*/ 724081 h 1016482"/>
              <a:gd name="connsiteX259" fmla="*/ 2254506 w 2308108"/>
              <a:gd name="connsiteY259" fmla="*/ 724081 h 1016482"/>
              <a:gd name="connsiteX260" fmla="*/ 2236588 w 2308108"/>
              <a:gd name="connsiteY260" fmla="*/ 724081 h 1016482"/>
              <a:gd name="connsiteX261" fmla="*/ 2183646 w 2308108"/>
              <a:gd name="connsiteY261" fmla="*/ 724081 h 1016482"/>
              <a:gd name="connsiteX262" fmla="*/ 2183646 w 2308108"/>
              <a:gd name="connsiteY262" fmla="*/ 723267 h 1016482"/>
              <a:gd name="connsiteX263" fmla="*/ 2183646 w 2308108"/>
              <a:gd name="connsiteY263" fmla="*/ 711049 h 1016482"/>
              <a:gd name="connsiteX264" fmla="*/ 2182831 w 2308108"/>
              <a:gd name="connsiteY264" fmla="*/ 698832 h 1016482"/>
              <a:gd name="connsiteX265" fmla="*/ 2182017 w 2308108"/>
              <a:gd name="connsiteY265" fmla="*/ 686615 h 1016482"/>
              <a:gd name="connsiteX266" fmla="*/ 2181202 w 2308108"/>
              <a:gd name="connsiteY266" fmla="*/ 674397 h 1016482"/>
              <a:gd name="connsiteX267" fmla="*/ 2181202 w 2308108"/>
              <a:gd name="connsiteY267" fmla="*/ 673583 h 1016482"/>
              <a:gd name="connsiteX268" fmla="*/ 2182017 w 2308108"/>
              <a:gd name="connsiteY268" fmla="*/ 673583 h 1016482"/>
              <a:gd name="connsiteX269" fmla="*/ 2190976 w 2308108"/>
              <a:gd name="connsiteY269" fmla="*/ 673583 h 1016482"/>
              <a:gd name="connsiteX270" fmla="*/ 2199121 w 2308108"/>
              <a:gd name="connsiteY270" fmla="*/ 673583 h 1016482"/>
              <a:gd name="connsiteX271" fmla="*/ 2216225 w 2308108"/>
              <a:gd name="connsiteY271" fmla="*/ 673583 h 1016482"/>
              <a:gd name="connsiteX272" fmla="*/ 2217040 w 2308108"/>
              <a:gd name="connsiteY272" fmla="*/ 673583 h 1016482"/>
              <a:gd name="connsiteX273" fmla="*/ 2225999 w 2308108"/>
              <a:gd name="connsiteY273" fmla="*/ 673583 h 1016482"/>
              <a:gd name="connsiteX274" fmla="*/ 2234144 w 2308108"/>
              <a:gd name="connsiteY274" fmla="*/ 673583 h 1016482"/>
              <a:gd name="connsiteX275" fmla="*/ 2252063 w 2308108"/>
              <a:gd name="connsiteY275" fmla="*/ 673583 h 1016482"/>
              <a:gd name="connsiteX276" fmla="*/ 2252877 w 2308108"/>
              <a:gd name="connsiteY276" fmla="*/ 673583 h 1016482"/>
              <a:gd name="connsiteX277" fmla="*/ 2252877 w 2308108"/>
              <a:gd name="connsiteY277" fmla="*/ 674397 h 1016482"/>
              <a:gd name="connsiteX278" fmla="*/ 2254506 w 2308108"/>
              <a:gd name="connsiteY278" fmla="*/ 687429 h 1016482"/>
              <a:gd name="connsiteX279" fmla="*/ 2255321 w 2308108"/>
              <a:gd name="connsiteY279" fmla="*/ 700461 h 1016482"/>
              <a:gd name="connsiteX280" fmla="*/ 2256135 w 2308108"/>
              <a:gd name="connsiteY280" fmla="*/ 713493 h 1016482"/>
              <a:gd name="connsiteX281" fmla="*/ 2256135 w 2308108"/>
              <a:gd name="connsiteY281" fmla="*/ 726525 h 1016482"/>
              <a:gd name="connsiteX282" fmla="*/ 2256135 w 2308108"/>
              <a:gd name="connsiteY282" fmla="*/ 724081 h 1016482"/>
              <a:gd name="connsiteX283" fmla="*/ 1753595 w 2308108"/>
              <a:gd name="connsiteY283" fmla="*/ 700461 h 1016482"/>
              <a:gd name="connsiteX284" fmla="*/ 1753595 w 2308108"/>
              <a:gd name="connsiteY284" fmla="*/ 693945 h 1016482"/>
              <a:gd name="connsiteX285" fmla="*/ 1753595 w 2308108"/>
              <a:gd name="connsiteY285" fmla="*/ 687429 h 1016482"/>
              <a:gd name="connsiteX286" fmla="*/ 1753595 w 2308108"/>
              <a:gd name="connsiteY286" fmla="*/ 680913 h 1016482"/>
              <a:gd name="connsiteX287" fmla="*/ 1753595 w 2308108"/>
              <a:gd name="connsiteY287" fmla="*/ 680099 h 1016482"/>
              <a:gd name="connsiteX288" fmla="*/ 1754410 w 2308108"/>
              <a:gd name="connsiteY288" fmla="*/ 680099 h 1016482"/>
              <a:gd name="connsiteX289" fmla="*/ 1774772 w 2308108"/>
              <a:gd name="connsiteY289" fmla="*/ 680099 h 1016482"/>
              <a:gd name="connsiteX290" fmla="*/ 1783732 w 2308108"/>
              <a:gd name="connsiteY290" fmla="*/ 680099 h 1016482"/>
              <a:gd name="connsiteX291" fmla="*/ 1795134 w 2308108"/>
              <a:gd name="connsiteY291" fmla="*/ 680099 h 1016482"/>
              <a:gd name="connsiteX292" fmla="*/ 1815497 w 2308108"/>
              <a:gd name="connsiteY292" fmla="*/ 680099 h 1016482"/>
              <a:gd name="connsiteX293" fmla="*/ 1833415 w 2308108"/>
              <a:gd name="connsiteY293" fmla="*/ 680099 h 1016482"/>
              <a:gd name="connsiteX294" fmla="*/ 1835859 w 2308108"/>
              <a:gd name="connsiteY294" fmla="*/ 677655 h 1016482"/>
              <a:gd name="connsiteX295" fmla="*/ 1835859 w 2308108"/>
              <a:gd name="connsiteY295" fmla="*/ 671954 h 1016482"/>
              <a:gd name="connsiteX296" fmla="*/ 1835859 w 2308108"/>
              <a:gd name="connsiteY296" fmla="*/ 663809 h 1016482"/>
              <a:gd name="connsiteX297" fmla="*/ 1835859 w 2308108"/>
              <a:gd name="connsiteY297" fmla="*/ 661365 h 1016482"/>
              <a:gd name="connsiteX298" fmla="*/ 1835859 w 2308108"/>
              <a:gd name="connsiteY298" fmla="*/ 655664 h 1016482"/>
              <a:gd name="connsiteX299" fmla="*/ 1835859 w 2308108"/>
              <a:gd name="connsiteY299" fmla="*/ 650777 h 1016482"/>
              <a:gd name="connsiteX300" fmla="*/ 1835044 w 2308108"/>
              <a:gd name="connsiteY300" fmla="*/ 649148 h 1016482"/>
              <a:gd name="connsiteX301" fmla="*/ 1833415 w 2308108"/>
              <a:gd name="connsiteY301" fmla="*/ 648334 h 1016482"/>
              <a:gd name="connsiteX302" fmla="*/ 1806537 w 2308108"/>
              <a:gd name="connsiteY302" fmla="*/ 649148 h 1016482"/>
              <a:gd name="connsiteX303" fmla="*/ 1776401 w 2308108"/>
              <a:gd name="connsiteY303" fmla="*/ 649963 h 1016482"/>
              <a:gd name="connsiteX304" fmla="*/ 1747079 w 2308108"/>
              <a:gd name="connsiteY304" fmla="*/ 650777 h 1016482"/>
              <a:gd name="connsiteX305" fmla="*/ 1721016 w 2308108"/>
              <a:gd name="connsiteY305" fmla="*/ 651591 h 1016482"/>
              <a:gd name="connsiteX306" fmla="*/ 1718572 w 2308108"/>
              <a:gd name="connsiteY306" fmla="*/ 654035 h 1016482"/>
              <a:gd name="connsiteX307" fmla="*/ 1716129 w 2308108"/>
              <a:gd name="connsiteY307" fmla="*/ 689873 h 1016482"/>
              <a:gd name="connsiteX308" fmla="*/ 1715314 w 2308108"/>
              <a:gd name="connsiteY308" fmla="*/ 728968 h 1016482"/>
              <a:gd name="connsiteX309" fmla="*/ 1716129 w 2308108"/>
              <a:gd name="connsiteY309" fmla="*/ 768064 h 1016482"/>
              <a:gd name="connsiteX310" fmla="*/ 1718572 w 2308108"/>
              <a:gd name="connsiteY310" fmla="*/ 803901 h 1016482"/>
              <a:gd name="connsiteX311" fmla="*/ 1721016 w 2308108"/>
              <a:gd name="connsiteY311" fmla="*/ 806344 h 1016482"/>
              <a:gd name="connsiteX312" fmla="*/ 1747894 w 2308108"/>
              <a:gd name="connsiteY312" fmla="*/ 807159 h 1016482"/>
              <a:gd name="connsiteX313" fmla="*/ 1771514 w 2308108"/>
              <a:gd name="connsiteY313" fmla="*/ 807974 h 1016482"/>
              <a:gd name="connsiteX314" fmla="*/ 1778030 w 2308108"/>
              <a:gd name="connsiteY314" fmla="*/ 807974 h 1016482"/>
              <a:gd name="connsiteX315" fmla="*/ 1808981 w 2308108"/>
              <a:gd name="connsiteY315" fmla="*/ 808788 h 1016482"/>
              <a:gd name="connsiteX316" fmla="*/ 1836673 w 2308108"/>
              <a:gd name="connsiteY316" fmla="*/ 809602 h 1016482"/>
              <a:gd name="connsiteX317" fmla="*/ 1836673 w 2308108"/>
              <a:gd name="connsiteY317" fmla="*/ 809602 h 1016482"/>
              <a:gd name="connsiteX318" fmla="*/ 1838302 w 2308108"/>
              <a:gd name="connsiteY318" fmla="*/ 808788 h 1016482"/>
              <a:gd name="connsiteX319" fmla="*/ 1839117 w 2308108"/>
              <a:gd name="connsiteY319" fmla="*/ 807159 h 1016482"/>
              <a:gd name="connsiteX320" fmla="*/ 1839117 w 2308108"/>
              <a:gd name="connsiteY320" fmla="*/ 801457 h 1016482"/>
              <a:gd name="connsiteX321" fmla="*/ 1839117 w 2308108"/>
              <a:gd name="connsiteY321" fmla="*/ 792498 h 1016482"/>
              <a:gd name="connsiteX322" fmla="*/ 1839117 w 2308108"/>
              <a:gd name="connsiteY322" fmla="*/ 783539 h 1016482"/>
              <a:gd name="connsiteX323" fmla="*/ 1839117 w 2308108"/>
              <a:gd name="connsiteY323" fmla="*/ 777837 h 1016482"/>
              <a:gd name="connsiteX324" fmla="*/ 1836673 w 2308108"/>
              <a:gd name="connsiteY324" fmla="*/ 775394 h 1016482"/>
              <a:gd name="connsiteX325" fmla="*/ 1817940 w 2308108"/>
              <a:gd name="connsiteY325" fmla="*/ 775394 h 1016482"/>
              <a:gd name="connsiteX326" fmla="*/ 1796763 w 2308108"/>
              <a:gd name="connsiteY326" fmla="*/ 775394 h 1016482"/>
              <a:gd name="connsiteX327" fmla="*/ 1786989 w 2308108"/>
              <a:gd name="connsiteY327" fmla="*/ 775394 h 1016482"/>
              <a:gd name="connsiteX328" fmla="*/ 1775587 w 2308108"/>
              <a:gd name="connsiteY328" fmla="*/ 775394 h 1016482"/>
              <a:gd name="connsiteX329" fmla="*/ 1769071 w 2308108"/>
              <a:gd name="connsiteY329" fmla="*/ 775394 h 1016482"/>
              <a:gd name="connsiteX330" fmla="*/ 1754410 w 2308108"/>
              <a:gd name="connsiteY330" fmla="*/ 775394 h 1016482"/>
              <a:gd name="connsiteX331" fmla="*/ 1753595 w 2308108"/>
              <a:gd name="connsiteY331" fmla="*/ 775394 h 1016482"/>
              <a:gd name="connsiteX332" fmla="*/ 1753595 w 2308108"/>
              <a:gd name="connsiteY332" fmla="*/ 774579 h 1016482"/>
              <a:gd name="connsiteX333" fmla="*/ 1753595 w 2308108"/>
              <a:gd name="connsiteY333" fmla="*/ 767249 h 1016482"/>
              <a:gd name="connsiteX334" fmla="*/ 1753595 w 2308108"/>
              <a:gd name="connsiteY334" fmla="*/ 759919 h 1016482"/>
              <a:gd name="connsiteX335" fmla="*/ 1753595 w 2308108"/>
              <a:gd name="connsiteY335" fmla="*/ 752588 h 1016482"/>
              <a:gd name="connsiteX336" fmla="*/ 1753595 w 2308108"/>
              <a:gd name="connsiteY336" fmla="*/ 745258 h 1016482"/>
              <a:gd name="connsiteX337" fmla="*/ 1753595 w 2308108"/>
              <a:gd name="connsiteY337" fmla="*/ 744443 h 1016482"/>
              <a:gd name="connsiteX338" fmla="*/ 1754410 w 2308108"/>
              <a:gd name="connsiteY338" fmla="*/ 744443 h 1016482"/>
              <a:gd name="connsiteX339" fmla="*/ 1773143 w 2308108"/>
              <a:gd name="connsiteY339" fmla="*/ 744443 h 1016482"/>
              <a:gd name="connsiteX340" fmla="*/ 1791876 w 2308108"/>
              <a:gd name="connsiteY340" fmla="*/ 744443 h 1016482"/>
              <a:gd name="connsiteX341" fmla="*/ 1810610 w 2308108"/>
              <a:gd name="connsiteY341" fmla="*/ 744443 h 1016482"/>
              <a:gd name="connsiteX342" fmla="*/ 1826899 w 2308108"/>
              <a:gd name="connsiteY342" fmla="*/ 744443 h 1016482"/>
              <a:gd name="connsiteX343" fmla="*/ 1828528 w 2308108"/>
              <a:gd name="connsiteY343" fmla="*/ 743629 h 1016482"/>
              <a:gd name="connsiteX344" fmla="*/ 1829343 w 2308108"/>
              <a:gd name="connsiteY344" fmla="*/ 742000 h 1016482"/>
              <a:gd name="connsiteX345" fmla="*/ 1829343 w 2308108"/>
              <a:gd name="connsiteY345" fmla="*/ 737113 h 1016482"/>
              <a:gd name="connsiteX346" fmla="*/ 1829343 w 2308108"/>
              <a:gd name="connsiteY346" fmla="*/ 728968 h 1016482"/>
              <a:gd name="connsiteX347" fmla="*/ 1829343 w 2308108"/>
              <a:gd name="connsiteY347" fmla="*/ 720823 h 1016482"/>
              <a:gd name="connsiteX348" fmla="*/ 1829343 w 2308108"/>
              <a:gd name="connsiteY348" fmla="*/ 715936 h 1016482"/>
              <a:gd name="connsiteX349" fmla="*/ 1828528 w 2308108"/>
              <a:gd name="connsiteY349" fmla="*/ 714307 h 1016482"/>
              <a:gd name="connsiteX350" fmla="*/ 1826899 w 2308108"/>
              <a:gd name="connsiteY350" fmla="*/ 713493 h 1016482"/>
              <a:gd name="connsiteX351" fmla="*/ 1810610 w 2308108"/>
              <a:gd name="connsiteY351" fmla="*/ 713493 h 1016482"/>
              <a:gd name="connsiteX352" fmla="*/ 1791876 w 2308108"/>
              <a:gd name="connsiteY352" fmla="*/ 713493 h 1016482"/>
              <a:gd name="connsiteX353" fmla="*/ 1773143 w 2308108"/>
              <a:gd name="connsiteY353" fmla="*/ 713493 h 1016482"/>
              <a:gd name="connsiteX354" fmla="*/ 1764184 w 2308108"/>
              <a:gd name="connsiteY354" fmla="*/ 713493 h 1016482"/>
              <a:gd name="connsiteX355" fmla="*/ 1754410 w 2308108"/>
              <a:gd name="connsiteY355" fmla="*/ 713493 h 1016482"/>
              <a:gd name="connsiteX356" fmla="*/ 1753595 w 2308108"/>
              <a:gd name="connsiteY356" fmla="*/ 713493 h 1016482"/>
              <a:gd name="connsiteX357" fmla="*/ 1753595 w 2308108"/>
              <a:gd name="connsiteY357" fmla="*/ 712678 h 1016482"/>
              <a:gd name="connsiteX358" fmla="*/ 1753595 w 2308108"/>
              <a:gd name="connsiteY358" fmla="*/ 700461 h 1016482"/>
              <a:gd name="connsiteX359" fmla="*/ 2268353 w 2308108"/>
              <a:gd name="connsiteY359" fmla="*/ 855214 h 1016482"/>
              <a:gd name="connsiteX360" fmla="*/ 2239031 w 2308108"/>
              <a:gd name="connsiteY360" fmla="*/ 854399 h 1016482"/>
              <a:gd name="connsiteX361" fmla="*/ 2234959 w 2308108"/>
              <a:gd name="connsiteY361" fmla="*/ 856028 h 1016482"/>
              <a:gd name="connsiteX362" fmla="*/ 2121745 w 2308108"/>
              <a:gd name="connsiteY362" fmla="*/ 937477 h 1016482"/>
              <a:gd name="connsiteX363" fmla="*/ 1906719 w 2308108"/>
              <a:gd name="connsiteY363" fmla="*/ 982274 h 1016482"/>
              <a:gd name="connsiteX364" fmla="*/ 1906719 w 2308108"/>
              <a:gd name="connsiteY364" fmla="*/ 982274 h 1016482"/>
              <a:gd name="connsiteX365" fmla="*/ 1635494 w 2308108"/>
              <a:gd name="connsiteY365" fmla="*/ 905712 h 1016482"/>
              <a:gd name="connsiteX366" fmla="*/ 1555675 w 2308108"/>
              <a:gd name="connsiteY366" fmla="*/ 824263 h 1016482"/>
              <a:gd name="connsiteX367" fmla="*/ 1527167 w 2308108"/>
              <a:gd name="connsiteY367" fmla="*/ 728153 h 1016482"/>
              <a:gd name="connsiteX368" fmla="*/ 1555675 w 2308108"/>
              <a:gd name="connsiteY368" fmla="*/ 632044 h 1016482"/>
              <a:gd name="connsiteX369" fmla="*/ 1692509 w 2308108"/>
              <a:gd name="connsiteY369" fmla="*/ 519644 h 1016482"/>
              <a:gd name="connsiteX370" fmla="*/ 1907534 w 2308108"/>
              <a:gd name="connsiteY370" fmla="*/ 474847 h 1016482"/>
              <a:gd name="connsiteX371" fmla="*/ 1907534 w 2308108"/>
              <a:gd name="connsiteY371" fmla="*/ 474847 h 1016482"/>
              <a:gd name="connsiteX372" fmla="*/ 2178759 w 2308108"/>
              <a:gd name="connsiteY372" fmla="*/ 551409 h 1016482"/>
              <a:gd name="connsiteX373" fmla="*/ 2230886 w 2308108"/>
              <a:gd name="connsiteY373" fmla="*/ 596206 h 1016482"/>
              <a:gd name="connsiteX374" fmla="*/ 2234959 w 2308108"/>
              <a:gd name="connsiteY374" fmla="*/ 597835 h 1016482"/>
              <a:gd name="connsiteX375" fmla="*/ 2247990 w 2308108"/>
              <a:gd name="connsiteY375" fmla="*/ 597835 h 1016482"/>
              <a:gd name="connsiteX376" fmla="*/ 2265095 w 2308108"/>
              <a:gd name="connsiteY376" fmla="*/ 597835 h 1016482"/>
              <a:gd name="connsiteX377" fmla="*/ 2269982 w 2308108"/>
              <a:gd name="connsiteY377" fmla="*/ 594577 h 1016482"/>
              <a:gd name="connsiteX378" fmla="*/ 2269167 w 2308108"/>
              <a:gd name="connsiteY378" fmla="*/ 588876 h 1016482"/>
              <a:gd name="connsiteX379" fmla="*/ 2136405 w 2308108"/>
              <a:gd name="connsiteY379" fmla="*/ 489508 h 1016482"/>
              <a:gd name="connsiteX380" fmla="*/ 1907534 w 2308108"/>
              <a:gd name="connsiteY380" fmla="*/ 441453 h 1016482"/>
              <a:gd name="connsiteX381" fmla="*/ 1616761 w 2308108"/>
              <a:gd name="connsiteY381" fmla="*/ 523717 h 1016482"/>
              <a:gd name="connsiteX382" fmla="*/ 1527167 w 2308108"/>
              <a:gd name="connsiteY382" fmla="*/ 614939 h 1016482"/>
              <a:gd name="connsiteX383" fmla="*/ 1492959 w 2308108"/>
              <a:gd name="connsiteY383" fmla="*/ 728968 h 1016482"/>
              <a:gd name="connsiteX384" fmla="*/ 1492959 w 2308108"/>
              <a:gd name="connsiteY384" fmla="*/ 728968 h 1016482"/>
              <a:gd name="connsiteX385" fmla="*/ 1492959 w 2308108"/>
              <a:gd name="connsiteY385" fmla="*/ 728968 h 1016482"/>
              <a:gd name="connsiteX386" fmla="*/ 1527167 w 2308108"/>
              <a:gd name="connsiteY386" fmla="*/ 842996 h 1016482"/>
              <a:gd name="connsiteX387" fmla="*/ 1678662 w 2308108"/>
              <a:gd name="connsiteY387" fmla="*/ 968428 h 1016482"/>
              <a:gd name="connsiteX388" fmla="*/ 1907534 w 2308108"/>
              <a:gd name="connsiteY388" fmla="*/ 1016483 h 1016482"/>
              <a:gd name="connsiteX389" fmla="*/ 2064730 w 2308108"/>
              <a:gd name="connsiteY389" fmla="*/ 995306 h 1016482"/>
              <a:gd name="connsiteX390" fmla="*/ 2198307 w 2308108"/>
              <a:gd name="connsiteY390" fmla="*/ 934219 h 1016482"/>
              <a:gd name="connsiteX391" fmla="*/ 2273240 w 2308108"/>
              <a:gd name="connsiteY391" fmla="*/ 864173 h 1016482"/>
              <a:gd name="connsiteX392" fmla="*/ 2274054 w 2308108"/>
              <a:gd name="connsiteY392" fmla="*/ 858472 h 1016482"/>
              <a:gd name="connsiteX393" fmla="*/ 2268353 w 2308108"/>
              <a:gd name="connsiteY393" fmla="*/ 855214 h 1016482"/>
              <a:gd name="connsiteX394" fmla="*/ 1611874 w 2308108"/>
              <a:gd name="connsiteY394" fmla="*/ 737113 h 1016482"/>
              <a:gd name="connsiteX395" fmla="*/ 1623277 w 2308108"/>
              <a:gd name="connsiteY395" fmla="*/ 737113 h 1016482"/>
              <a:gd name="connsiteX396" fmla="*/ 1634680 w 2308108"/>
              <a:gd name="connsiteY396" fmla="*/ 737113 h 1016482"/>
              <a:gd name="connsiteX397" fmla="*/ 1634680 w 2308108"/>
              <a:gd name="connsiteY397" fmla="*/ 737113 h 1016482"/>
              <a:gd name="connsiteX398" fmla="*/ 1640381 w 2308108"/>
              <a:gd name="connsiteY398" fmla="*/ 737113 h 1016482"/>
              <a:gd name="connsiteX399" fmla="*/ 1646083 w 2308108"/>
              <a:gd name="connsiteY399" fmla="*/ 737113 h 1016482"/>
              <a:gd name="connsiteX400" fmla="*/ 1658300 w 2308108"/>
              <a:gd name="connsiteY400" fmla="*/ 737113 h 1016482"/>
              <a:gd name="connsiteX401" fmla="*/ 1659115 w 2308108"/>
              <a:gd name="connsiteY401" fmla="*/ 737113 h 1016482"/>
              <a:gd name="connsiteX402" fmla="*/ 1659115 w 2308108"/>
              <a:gd name="connsiteY402" fmla="*/ 737927 h 1016482"/>
              <a:gd name="connsiteX403" fmla="*/ 1659929 w 2308108"/>
              <a:gd name="connsiteY403" fmla="*/ 753403 h 1016482"/>
              <a:gd name="connsiteX404" fmla="*/ 1660744 w 2308108"/>
              <a:gd name="connsiteY404" fmla="*/ 768878 h 1016482"/>
              <a:gd name="connsiteX405" fmla="*/ 1662373 w 2308108"/>
              <a:gd name="connsiteY405" fmla="*/ 784353 h 1016482"/>
              <a:gd name="connsiteX406" fmla="*/ 1664001 w 2308108"/>
              <a:gd name="connsiteY406" fmla="*/ 797385 h 1016482"/>
              <a:gd name="connsiteX407" fmla="*/ 1666445 w 2308108"/>
              <a:gd name="connsiteY407" fmla="*/ 799014 h 1016482"/>
              <a:gd name="connsiteX408" fmla="*/ 1672961 w 2308108"/>
              <a:gd name="connsiteY408" fmla="*/ 799014 h 1016482"/>
              <a:gd name="connsiteX409" fmla="*/ 1681920 w 2308108"/>
              <a:gd name="connsiteY409" fmla="*/ 799014 h 1016482"/>
              <a:gd name="connsiteX410" fmla="*/ 1690880 w 2308108"/>
              <a:gd name="connsiteY410" fmla="*/ 799014 h 1016482"/>
              <a:gd name="connsiteX411" fmla="*/ 1696581 w 2308108"/>
              <a:gd name="connsiteY411" fmla="*/ 799014 h 1016482"/>
              <a:gd name="connsiteX412" fmla="*/ 1696581 w 2308108"/>
              <a:gd name="connsiteY412" fmla="*/ 799014 h 1016482"/>
              <a:gd name="connsiteX413" fmla="*/ 1698210 w 2308108"/>
              <a:gd name="connsiteY413" fmla="*/ 798200 h 1016482"/>
              <a:gd name="connsiteX414" fmla="*/ 1699025 w 2308108"/>
              <a:gd name="connsiteY414" fmla="*/ 796571 h 1016482"/>
              <a:gd name="connsiteX415" fmla="*/ 1695767 w 2308108"/>
              <a:gd name="connsiteY415" fmla="*/ 761548 h 1016482"/>
              <a:gd name="connsiteX416" fmla="*/ 1694952 w 2308108"/>
              <a:gd name="connsiteY416" fmla="*/ 723267 h 1016482"/>
              <a:gd name="connsiteX417" fmla="*/ 1695767 w 2308108"/>
              <a:gd name="connsiteY417" fmla="*/ 684986 h 1016482"/>
              <a:gd name="connsiteX418" fmla="*/ 1699025 w 2308108"/>
              <a:gd name="connsiteY418" fmla="*/ 649963 h 1016482"/>
              <a:gd name="connsiteX419" fmla="*/ 1698210 w 2308108"/>
              <a:gd name="connsiteY419" fmla="*/ 648334 h 1016482"/>
              <a:gd name="connsiteX420" fmla="*/ 1696581 w 2308108"/>
              <a:gd name="connsiteY420" fmla="*/ 647519 h 1016482"/>
              <a:gd name="connsiteX421" fmla="*/ 1695767 w 2308108"/>
              <a:gd name="connsiteY421" fmla="*/ 647519 h 1016482"/>
              <a:gd name="connsiteX422" fmla="*/ 1691694 w 2308108"/>
              <a:gd name="connsiteY422" fmla="*/ 647519 h 1016482"/>
              <a:gd name="connsiteX423" fmla="*/ 1687622 w 2308108"/>
              <a:gd name="connsiteY423" fmla="*/ 647519 h 1016482"/>
              <a:gd name="connsiteX424" fmla="*/ 1682735 w 2308108"/>
              <a:gd name="connsiteY424" fmla="*/ 647519 h 1016482"/>
              <a:gd name="connsiteX425" fmla="*/ 1677848 w 2308108"/>
              <a:gd name="connsiteY425" fmla="*/ 647519 h 1016482"/>
              <a:gd name="connsiteX426" fmla="*/ 1673775 w 2308108"/>
              <a:gd name="connsiteY426" fmla="*/ 647519 h 1016482"/>
              <a:gd name="connsiteX427" fmla="*/ 1672961 w 2308108"/>
              <a:gd name="connsiteY427" fmla="*/ 647519 h 1016482"/>
              <a:gd name="connsiteX428" fmla="*/ 1667260 w 2308108"/>
              <a:gd name="connsiteY428" fmla="*/ 647519 h 1016482"/>
              <a:gd name="connsiteX429" fmla="*/ 1664816 w 2308108"/>
              <a:gd name="connsiteY429" fmla="*/ 649148 h 1016482"/>
              <a:gd name="connsiteX430" fmla="*/ 1663187 w 2308108"/>
              <a:gd name="connsiteY430" fmla="*/ 661365 h 1016482"/>
              <a:gd name="connsiteX431" fmla="*/ 1661558 w 2308108"/>
              <a:gd name="connsiteY431" fmla="*/ 676026 h 1016482"/>
              <a:gd name="connsiteX432" fmla="*/ 1660744 w 2308108"/>
              <a:gd name="connsiteY432" fmla="*/ 690687 h 1016482"/>
              <a:gd name="connsiteX433" fmla="*/ 1659929 w 2308108"/>
              <a:gd name="connsiteY433" fmla="*/ 705348 h 1016482"/>
              <a:gd name="connsiteX434" fmla="*/ 1659929 w 2308108"/>
              <a:gd name="connsiteY434" fmla="*/ 706162 h 1016482"/>
              <a:gd name="connsiteX435" fmla="*/ 1659115 w 2308108"/>
              <a:gd name="connsiteY435" fmla="*/ 706162 h 1016482"/>
              <a:gd name="connsiteX436" fmla="*/ 1646897 w 2308108"/>
              <a:gd name="connsiteY436" fmla="*/ 706162 h 1016482"/>
              <a:gd name="connsiteX437" fmla="*/ 1638753 w 2308108"/>
              <a:gd name="connsiteY437" fmla="*/ 706162 h 1016482"/>
              <a:gd name="connsiteX438" fmla="*/ 1634680 w 2308108"/>
              <a:gd name="connsiteY438" fmla="*/ 706162 h 1016482"/>
              <a:gd name="connsiteX439" fmla="*/ 1623277 w 2308108"/>
              <a:gd name="connsiteY439" fmla="*/ 706162 h 1016482"/>
              <a:gd name="connsiteX440" fmla="*/ 1611874 w 2308108"/>
              <a:gd name="connsiteY440" fmla="*/ 706162 h 1016482"/>
              <a:gd name="connsiteX441" fmla="*/ 1611060 w 2308108"/>
              <a:gd name="connsiteY441" fmla="*/ 706162 h 1016482"/>
              <a:gd name="connsiteX442" fmla="*/ 1611060 w 2308108"/>
              <a:gd name="connsiteY442" fmla="*/ 705348 h 1016482"/>
              <a:gd name="connsiteX443" fmla="*/ 1611874 w 2308108"/>
              <a:gd name="connsiteY443" fmla="*/ 691501 h 1016482"/>
              <a:gd name="connsiteX444" fmla="*/ 1613503 w 2308108"/>
              <a:gd name="connsiteY444" fmla="*/ 677655 h 1016482"/>
              <a:gd name="connsiteX445" fmla="*/ 1615132 w 2308108"/>
              <a:gd name="connsiteY445" fmla="*/ 663809 h 1016482"/>
              <a:gd name="connsiteX446" fmla="*/ 1616761 w 2308108"/>
              <a:gd name="connsiteY446" fmla="*/ 653221 h 1016482"/>
              <a:gd name="connsiteX447" fmla="*/ 1615947 w 2308108"/>
              <a:gd name="connsiteY447" fmla="*/ 651591 h 1016482"/>
              <a:gd name="connsiteX448" fmla="*/ 1614318 w 2308108"/>
              <a:gd name="connsiteY448" fmla="*/ 650777 h 1016482"/>
              <a:gd name="connsiteX449" fmla="*/ 1609431 w 2308108"/>
              <a:gd name="connsiteY449" fmla="*/ 650777 h 1016482"/>
              <a:gd name="connsiteX450" fmla="*/ 1600471 w 2308108"/>
              <a:gd name="connsiteY450" fmla="*/ 650777 h 1016482"/>
              <a:gd name="connsiteX451" fmla="*/ 1592327 w 2308108"/>
              <a:gd name="connsiteY451" fmla="*/ 650777 h 1016482"/>
              <a:gd name="connsiteX452" fmla="*/ 1588254 w 2308108"/>
              <a:gd name="connsiteY452" fmla="*/ 650777 h 1016482"/>
              <a:gd name="connsiteX453" fmla="*/ 1586625 w 2308108"/>
              <a:gd name="connsiteY453" fmla="*/ 650777 h 1016482"/>
              <a:gd name="connsiteX454" fmla="*/ 1584182 w 2308108"/>
              <a:gd name="connsiteY454" fmla="*/ 652406 h 1016482"/>
              <a:gd name="connsiteX455" fmla="*/ 1579295 w 2308108"/>
              <a:gd name="connsiteY455" fmla="*/ 685800 h 1016482"/>
              <a:gd name="connsiteX456" fmla="*/ 1577666 w 2308108"/>
              <a:gd name="connsiteY456" fmla="*/ 721638 h 1016482"/>
              <a:gd name="connsiteX457" fmla="*/ 1579295 w 2308108"/>
              <a:gd name="connsiteY457" fmla="*/ 757475 h 1016482"/>
              <a:gd name="connsiteX458" fmla="*/ 1584182 w 2308108"/>
              <a:gd name="connsiteY458" fmla="*/ 790869 h 1016482"/>
              <a:gd name="connsiteX459" fmla="*/ 1586625 w 2308108"/>
              <a:gd name="connsiteY459" fmla="*/ 792498 h 1016482"/>
              <a:gd name="connsiteX460" fmla="*/ 1592327 w 2308108"/>
              <a:gd name="connsiteY460" fmla="*/ 792498 h 1016482"/>
              <a:gd name="connsiteX461" fmla="*/ 1600471 w 2308108"/>
              <a:gd name="connsiteY461" fmla="*/ 792498 h 1016482"/>
              <a:gd name="connsiteX462" fmla="*/ 1609431 w 2308108"/>
              <a:gd name="connsiteY462" fmla="*/ 792498 h 1016482"/>
              <a:gd name="connsiteX463" fmla="*/ 1610245 w 2308108"/>
              <a:gd name="connsiteY463" fmla="*/ 792498 h 1016482"/>
              <a:gd name="connsiteX464" fmla="*/ 1614318 w 2308108"/>
              <a:gd name="connsiteY464" fmla="*/ 792498 h 1016482"/>
              <a:gd name="connsiteX465" fmla="*/ 1615947 w 2308108"/>
              <a:gd name="connsiteY465" fmla="*/ 791684 h 1016482"/>
              <a:gd name="connsiteX466" fmla="*/ 1616761 w 2308108"/>
              <a:gd name="connsiteY466" fmla="*/ 790055 h 1016482"/>
              <a:gd name="connsiteX467" fmla="*/ 1615132 w 2308108"/>
              <a:gd name="connsiteY467" fmla="*/ 778652 h 1016482"/>
              <a:gd name="connsiteX468" fmla="*/ 1613503 w 2308108"/>
              <a:gd name="connsiteY468" fmla="*/ 763177 h 1016482"/>
              <a:gd name="connsiteX469" fmla="*/ 1611874 w 2308108"/>
              <a:gd name="connsiteY469" fmla="*/ 747701 h 1016482"/>
              <a:gd name="connsiteX470" fmla="*/ 1611060 w 2308108"/>
              <a:gd name="connsiteY470" fmla="*/ 732226 h 1016482"/>
              <a:gd name="connsiteX471" fmla="*/ 1611060 w 2308108"/>
              <a:gd name="connsiteY471" fmla="*/ 731412 h 1016482"/>
              <a:gd name="connsiteX472" fmla="*/ 1611874 w 2308108"/>
              <a:gd name="connsiteY472" fmla="*/ 731412 h 1016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</a:cxnLst>
            <a:rect l="l" t="t" r="r" b="b"/>
            <a:pathLst>
              <a:path w="2308108" h="1016482">
                <a:moveTo>
                  <a:pt x="607609" y="0"/>
                </a:moveTo>
                <a:cubicBezTo>
                  <a:pt x="490323" y="0"/>
                  <a:pt x="382810" y="45611"/>
                  <a:pt x="382810" y="172672"/>
                </a:cubicBezTo>
                <a:cubicBezTo>
                  <a:pt x="382810" y="298918"/>
                  <a:pt x="487879" y="345343"/>
                  <a:pt x="607609" y="345343"/>
                </a:cubicBezTo>
                <a:cubicBezTo>
                  <a:pt x="721638" y="345343"/>
                  <a:pt x="830779" y="302176"/>
                  <a:pt x="830779" y="172672"/>
                </a:cubicBezTo>
                <a:cubicBezTo>
                  <a:pt x="831594" y="46426"/>
                  <a:pt x="728153" y="0"/>
                  <a:pt x="607609" y="0"/>
                </a:cubicBezTo>
                <a:close/>
                <a:moveTo>
                  <a:pt x="607609" y="278555"/>
                </a:moveTo>
                <a:cubicBezTo>
                  <a:pt x="511499" y="278555"/>
                  <a:pt x="469146" y="235387"/>
                  <a:pt x="469146" y="172672"/>
                </a:cubicBezTo>
                <a:cubicBezTo>
                  <a:pt x="469146" y="108327"/>
                  <a:pt x="513943" y="66788"/>
                  <a:pt x="607609" y="66788"/>
                </a:cubicBezTo>
                <a:cubicBezTo>
                  <a:pt x="699646" y="66788"/>
                  <a:pt x="744443" y="107513"/>
                  <a:pt x="744443" y="172672"/>
                </a:cubicBezTo>
                <a:cubicBezTo>
                  <a:pt x="745258" y="231315"/>
                  <a:pt x="708606" y="278555"/>
                  <a:pt x="607609" y="278555"/>
                </a:cubicBezTo>
                <a:close/>
                <a:moveTo>
                  <a:pt x="1865995" y="336384"/>
                </a:moveTo>
                <a:lnTo>
                  <a:pt x="1949073" y="336384"/>
                </a:lnTo>
                <a:cubicBezTo>
                  <a:pt x="1953960" y="336384"/>
                  <a:pt x="1958032" y="333941"/>
                  <a:pt x="1959661" y="329868"/>
                </a:cubicBezTo>
                <a:lnTo>
                  <a:pt x="1987354" y="273668"/>
                </a:lnTo>
                <a:lnTo>
                  <a:pt x="2175501" y="273668"/>
                </a:lnTo>
                <a:lnTo>
                  <a:pt x="2187718" y="298103"/>
                </a:lnTo>
                <a:cubicBezTo>
                  <a:pt x="2199121" y="321723"/>
                  <a:pt x="2223556" y="336384"/>
                  <a:pt x="2249620" y="336384"/>
                </a:cubicBezTo>
                <a:lnTo>
                  <a:pt x="2297674" y="336384"/>
                </a:lnTo>
                <a:cubicBezTo>
                  <a:pt x="2299303" y="336384"/>
                  <a:pt x="2300932" y="333941"/>
                  <a:pt x="2300118" y="332312"/>
                </a:cubicBezTo>
                <a:lnTo>
                  <a:pt x="2133962" y="14661"/>
                </a:lnTo>
                <a:cubicBezTo>
                  <a:pt x="2132333" y="10589"/>
                  <a:pt x="2128260" y="8145"/>
                  <a:pt x="2123374" y="8145"/>
                </a:cubicBezTo>
                <a:lnTo>
                  <a:pt x="2049255" y="8145"/>
                </a:lnTo>
                <a:cubicBezTo>
                  <a:pt x="2039481" y="8145"/>
                  <a:pt x="2030522" y="13846"/>
                  <a:pt x="2026449" y="21991"/>
                </a:cubicBezTo>
                <a:lnTo>
                  <a:pt x="1864366" y="332312"/>
                </a:lnTo>
                <a:cubicBezTo>
                  <a:pt x="1862737" y="333941"/>
                  <a:pt x="1864366" y="336384"/>
                  <a:pt x="1865995" y="336384"/>
                </a:cubicBezTo>
                <a:close/>
                <a:moveTo>
                  <a:pt x="2082649" y="83078"/>
                </a:moveTo>
                <a:lnTo>
                  <a:pt x="2146994" y="212582"/>
                </a:lnTo>
                <a:lnTo>
                  <a:pt x="2018304" y="212582"/>
                </a:lnTo>
                <a:lnTo>
                  <a:pt x="2082649" y="83078"/>
                </a:lnTo>
                <a:close/>
                <a:moveTo>
                  <a:pt x="1754410" y="336384"/>
                </a:moveTo>
                <a:lnTo>
                  <a:pt x="1815497" y="336384"/>
                </a:lnTo>
                <a:cubicBezTo>
                  <a:pt x="1822013" y="336384"/>
                  <a:pt x="1827714" y="330683"/>
                  <a:pt x="1827714" y="324167"/>
                </a:cubicBezTo>
                <a:lnTo>
                  <a:pt x="1827714" y="20362"/>
                </a:lnTo>
                <a:cubicBezTo>
                  <a:pt x="1827714" y="13846"/>
                  <a:pt x="1822013" y="8145"/>
                  <a:pt x="1815497" y="8145"/>
                </a:cubicBezTo>
                <a:lnTo>
                  <a:pt x="1768256" y="8145"/>
                </a:lnTo>
                <a:cubicBezTo>
                  <a:pt x="1753595" y="8145"/>
                  <a:pt x="1742193" y="19548"/>
                  <a:pt x="1742193" y="34209"/>
                </a:cubicBezTo>
                <a:lnTo>
                  <a:pt x="1742193" y="324167"/>
                </a:lnTo>
                <a:cubicBezTo>
                  <a:pt x="1743007" y="330683"/>
                  <a:pt x="1747894" y="336384"/>
                  <a:pt x="1754410" y="336384"/>
                </a:cubicBezTo>
                <a:close/>
                <a:moveTo>
                  <a:pt x="355932" y="8959"/>
                </a:moveTo>
                <a:lnTo>
                  <a:pt x="26064" y="8959"/>
                </a:lnTo>
                <a:cubicBezTo>
                  <a:pt x="11403" y="8959"/>
                  <a:pt x="0" y="20362"/>
                  <a:pt x="0" y="35023"/>
                </a:cubicBezTo>
                <a:lnTo>
                  <a:pt x="0" y="108327"/>
                </a:lnTo>
                <a:cubicBezTo>
                  <a:pt x="0" y="136020"/>
                  <a:pt x="7330" y="156382"/>
                  <a:pt x="34209" y="158825"/>
                </a:cubicBezTo>
                <a:cubicBezTo>
                  <a:pt x="65159" y="161269"/>
                  <a:pt x="231315" y="169414"/>
                  <a:pt x="231315" y="169414"/>
                </a:cubicBezTo>
                <a:cubicBezTo>
                  <a:pt x="236202" y="171857"/>
                  <a:pt x="236202" y="178373"/>
                  <a:pt x="231315" y="180817"/>
                </a:cubicBezTo>
                <a:cubicBezTo>
                  <a:pt x="231315" y="180817"/>
                  <a:pt x="61087" y="190590"/>
                  <a:pt x="33394" y="193034"/>
                </a:cubicBezTo>
                <a:cubicBezTo>
                  <a:pt x="10588" y="195477"/>
                  <a:pt x="814" y="213396"/>
                  <a:pt x="814" y="242718"/>
                </a:cubicBezTo>
                <a:lnTo>
                  <a:pt x="814" y="324167"/>
                </a:lnTo>
                <a:cubicBezTo>
                  <a:pt x="814" y="330683"/>
                  <a:pt x="5701" y="336384"/>
                  <a:pt x="12217" y="336384"/>
                </a:cubicBezTo>
                <a:lnTo>
                  <a:pt x="74119" y="336384"/>
                </a:lnTo>
                <a:cubicBezTo>
                  <a:pt x="80634" y="336384"/>
                  <a:pt x="86336" y="330683"/>
                  <a:pt x="86336" y="324167"/>
                </a:cubicBezTo>
                <a:lnTo>
                  <a:pt x="86336" y="264709"/>
                </a:lnTo>
                <a:cubicBezTo>
                  <a:pt x="86336" y="250863"/>
                  <a:pt x="96924" y="245161"/>
                  <a:pt x="115657" y="243532"/>
                </a:cubicBezTo>
                <a:cubicBezTo>
                  <a:pt x="141721" y="241089"/>
                  <a:pt x="223985" y="234573"/>
                  <a:pt x="275297" y="229686"/>
                </a:cubicBezTo>
                <a:cubicBezTo>
                  <a:pt x="338828" y="223985"/>
                  <a:pt x="338828" y="122988"/>
                  <a:pt x="275297" y="117286"/>
                </a:cubicBezTo>
                <a:lnTo>
                  <a:pt x="108327" y="102626"/>
                </a:lnTo>
                <a:cubicBezTo>
                  <a:pt x="87150" y="100997"/>
                  <a:pt x="87150" y="95295"/>
                  <a:pt x="87150" y="82263"/>
                </a:cubicBezTo>
                <a:lnTo>
                  <a:pt x="364891" y="82263"/>
                </a:lnTo>
                <a:cubicBezTo>
                  <a:pt x="367335" y="82263"/>
                  <a:pt x="369778" y="79820"/>
                  <a:pt x="369778" y="77376"/>
                </a:cubicBezTo>
                <a:lnTo>
                  <a:pt x="369778" y="20362"/>
                </a:lnTo>
                <a:cubicBezTo>
                  <a:pt x="368149" y="13846"/>
                  <a:pt x="362448" y="8959"/>
                  <a:pt x="355932" y="8959"/>
                </a:cubicBezTo>
                <a:close/>
                <a:moveTo>
                  <a:pt x="1187525" y="215025"/>
                </a:moveTo>
                <a:cubicBezTo>
                  <a:pt x="1203001" y="210138"/>
                  <a:pt x="1262458" y="186518"/>
                  <a:pt x="1262458" y="116472"/>
                </a:cubicBezTo>
                <a:cubicBezTo>
                  <a:pt x="1262458" y="47241"/>
                  <a:pt x="1216032" y="9774"/>
                  <a:pt x="1132140" y="8959"/>
                </a:cubicBezTo>
                <a:lnTo>
                  <a:pt x="912228" y="8959"/>
                </a:lnTo>
                <a:cubicBezTo>
                  <a:pt x="897567" y="8959"/>
                  <a:pt x="886164" y="20362"/>
                  <a:pt x="886164" y="35023"/>
                </a:cubicBezTo>
                <a:lnTo>
                  <a:pt x="886164" y="324981"/>
                </a:lnTo>
                <a:cubicBezTo>
                  <a:pt x="886164" y="331497"/>
                  <a:pt x="891866" y="337199"/>
                  <a:pt x="898382" y="337199"/>
                </a:cubicBezTo>
                <a:lnTo>
                  <a:pt x="959468" y="337199"/>
                </a:lnTo>
                <a:cubicBezTo>
                  <a:pt x="965984" y="337199"/>
                  <a:pt x="971686" y="331497"/>
                  <a:pt x="971686" y="324981"/>
                </a:cubicBezTo>
                <a:lnTo>
                  <a:pt x="971686" y="223985"/>
                </a:lnTo>
                <a:lnTo>
                  <a:pt x="1046619" y="223985"/>
                </a:lnTo>
                <a:cubicBezTo>
                  <a:pt x="1085714" y="223985"/>
                  <a:pt x="1089787" y="228057"/>
                  <a:pt x="1110963" y="250048"/>
                </a:cubicBezTo>
                <a:lnTo>
                  <a:pt x="1184267" y="333126"/>
                </a:lnTo>
                <a:cubicBezTo>
                  <a:pt x="1186711" y="335570"/>
                  <a:pt x="1189969" y="337199"/>
                  <a:pt x="1193227" y="337199"/>
                </a:cubicBezTo>
                <a:lnTo>
                  <a:pt x="1279563" y="337199"/>
                </a:lnTo>
                <a:cubicBezTo>
                  <a:pt x="1282006" y="337199"/>
                  <a:pt x="1282821" y="334755"/>
                  <a:pt x="1282006" y="333126"/>
                </a:cubicBezTo>
                <a:lnTo>
                  <a:pt x="1187525" y="215025"/>
                </a:lnTo>
                <a:close/>
                <a:moveTo>
                  <a:pt x="1119108" y="157197"/>
                </a:moveTo>
                <a:lnTo>
                  <a:pt x="970871" y="157197"/>
                </a:lnTo>
                <a:lnTo>
                  <a:pt x="970871" y="81449"/>
                </a:lnTo>
                <a:lnTo>
                  <a:pt x="1119108" y="81449"/>
                </a:lnTo>
                <a:cubicBezTo>
                  <a:pt x="1166349" y="81449"/>
                  <a:pt x="1176122" y="101811"/>
                  <a:pt x="1176122" y="118915"/>
                </a:cubicBezTo>
                <a:cubicBezTo>
                  <a:pt x="1176122" y="136020"/>
                  <a:pt x="1165534" y="157197"/>
                  <a:pt x="1119108" y="157197"/>
                </a:cubicBezTo>
                <a:close/>
                <a:moveTo>
                  <a:pt x="1655042" y="872318"/>
                </a:moveTo>
                <a:cubicBezTo>
                  <a:pt x="1721830" y="917930"/>
                  <a:pt x="1810610" y="942364"/>
                  <a:pt x="1906719" y="942364"/>
                </a:cubicBezTo>
                <a:cubicBezTo>
                  <a:pt x="2002829" y="942364"/>
                  <a:pt x="2091608" y="917930"/>
                  <a:pt x="2158397" y="872318"/>
                </a:cubicBezTo>
                <a:cubicBezTo>
                  <a:pt x="2162469" y="869875"/>
                  <a:pt x="2165727" y="867431"/>
                  <a:pt x="2169799" y="864173"/>
                </a:cubicBezTo>
                <a:cubicBezTo>
                  <a:pt x="2171428" y="862544"/>
                  <a:pt x="2172243" y="860101"/>
                  <a:pt x="2171428" y="857657"/>
                </a:cubicBezTo>
                <a:cubicBezTo>
                  <a:pt x="2170614" y="855214"/>
                  <a:pt x="2168171" y="853585"/>
                  <a:pt x="2165727" y="853585"/>
                </a:cubicBezTo>
                <a:cubicBezTo>
                  <a:pt x="2066359" y="851956"/>
                  <a:pt x="1960476" y="851956"/>
                  <a:pt x="1910792" y="850327"/>
                </a:cubicBezTo>
                <a:cubicBezTo>
                  <a:pt x="1791876" y="846254"/>
                  <a:pt x="1711242" y="838924"/>
                  <a:pt x="1623277" y="833223"/>
                </a:cubicBezTo>
                <a:cubicBezTo>
                  <a:pt x="1620834" y="833223"/>
                  <a:pt x="1618390" y="834852"/>
                  <a:pt x="1617576" y="836481"/>
                </a:cubicBezTo>
                <a:cubicBezTo>
                  <a:pt x="1616761" y="838924"/>
                  <a:pt x="1616761" y="841368"/>
                  <a:pt x="1619205" y="842996"/>
                </a:cubicBezTo>
                <a:cubicBezTo>
                  <a:pt x="1629793" y="853585"/>
                  <a:pt x="1642010" y="862544"/>
                  <a:pt x="1655042" y="872318"/>
                </a:cubicBezTo>
                <a:close/>
                <a:moveTo>
                  <a:pt x="2164098" y="595392"/>
                </a:moveTo>
                <a:cubicBezTo>
                  <a:pt x="2164912" y="592948"/>
                  <a:pt x="2164098" y="590505"/>
                  <a:pt x="2161655" y="588876"/>
                </a:cubicBezTo>
                <a:cubicBezTo>
                  <a:pt x="2160026" y="588061"/>
                  <a:pt x="2159211" y="587247"/>
                  <a:pt x="2157582" y="585618"/>
                </a:cubicBezTo>
                <a:cubicBezTo>
                  <a:pt x="2091608" y="540007"/>
                  <a:pt x="2002015" y="515572"/>
                  <a:pt x="1905905" y="515572"/>
                </a:cubicBezTo>
                <a:cubicBezTo>
                  <a:pt x="1809795" y="515572"/>
                  <a:pt x="1721016" y="540007"/>
                  <a:pt x="1654228" y="585618"/>
                </a:cubicBezTo>
                <a:cubicBezTo>
                  <a:pt x="1645268" y="592134"/>
                  <a:pt x="1637123" y="597835"/>
                  <a:pt x="1628979" y="605166"/>
                </a:cubicBezTo>
                <a:cubicBezTo>
                  <a:pt x="1627349" y="606795"/>
                  <a:pt x="1626535" y="609238"/>
                  <a:pt x="1627349" y="611682"/>
                </a:cubicBezTo>
                <a:cubicBezTo>
                  <a:pt x="1628164" y="614125"/>
                  <a:pt x="1630608" y="614939"/>
                  <a:pt x="1633051" y="614939"/>
                </a:cubicBezTo>
                <a:lnTo>
                  <a:pt x="1633051" y="614939"/>
                </a:lnTo>
                <a:cubicBezTo>
                  <a:pt x="1698210" y="611682"/>
                  <a:pt x="1818754" y="604351"/>
                  <a:pt x="1939299" y="601908"/>
                </a:cubicBezTo>
                <a:cubicBezTo>
                  <a:pt x="1993870" y="601093"/>
                  <a:pt x="2074504" y="600279"/>
                  <a:pt x="2157582" y="598650"/>
                </a:cubicBezTo>
                <a:cubicBezTo>
                  <a:pt x="2161655" y="598650"/>
                  <a:pt x="2164098" y="597021"/>
                  <a:pt x="2164098" y="595392"/>
                </a:cubicBezTo>
                <a:close/>
                <a:moveTo>
                  <a:pt x="1903462" y="739556"/>
                </a:moveTo>
                <a:lnTo>
                  <a:pt x="1903462" y="706977"/>
                </a:lnTo>
                <a:cubicBezTo>
                  <a:pt x="1903462" y="696388"/>
                  <a:pt x="1903462" y="685800"/>
                  <a:pt x="1903462" y="674397"/>
                </a:cubicBezTo>
                <a:cubicBezTo>
                  <a:pt x="1903462" y="664623"/>
                  <a:pt x="1903462" y="654849"/>
                  <a:pt x="1903462" y="645076"/>
                </a:cubicBezTo>
                <a:cubicBezTo>
                  <a:pt x="1903462" y="644261"/>
                  <a:pt x="1903462" y="644261"/>
                  <a:pt x="1902647" y="643447"/>
                </a:cubicBezTo>
                <a:cubicBezTo>
                  <a:pt x="1901832" y="642632"/>
                  <a:pt x="1901832" y="642632"/>
                  <a:pt x="1901018" y="642632"/>
                </a:cubicBezTo>
                <a:lnTo>
                  <a:pt x="1893688" y="642632"/>
                </a:lnTo>
                <a:lnTo>
                  <a:pt x="1883099" y="642632"/>
                </a:lnTo>
                <a:lnTo>
                  <a:pt x="1872511" y="642632"/>
                </a:lnTo>
                <a:lnTo>
                  <a:pt x="1866810" y="642632"/>
                </a:lnTo>
                <a:lnTo>
                  <a:pt x="1865180" y="642632"/>
                </a:lnTo>
                <a:cubicBezTo>
                  <a:pt x="1863551" y="642632"/>
                  <a:pt x="1862737" y="643447"/>
                  <a:pt x="1862737" y="645076"/>
                </a:cubicBezTo>
                <a:cubicBezTo>
                  <a:pt x="1862737" y="657293"/>
                  <a:pt x="1861923" y="670325"/>
                  <a:pt x="1861923" y="683357"/>
                </a:cubicBezTo>
                <a:cubicBezTo>
                  <a:pt x="1861923" y="697203"/>
                  <a:pt x="1861923" y="710235"/>
                  <a:pt x="1861923" y="724081"/>
                </a:cubicBezTo>
                <a:cubicBezTo>
                  <a:pt x="1861923" y="737927"/>
                  <a:pt x="1861923" y="751774"/>
                  <a:pt x="1861923" y="764805"/>
                </a:cubicBezTo>
                <a:cubicBezTo>
                  <a:pt x="1861923" y="777837"/>
                  <a:pt x="1861923" y="790869"/>
                  <a:pt x="1862737" y="803087"/>
                </a:cubicBezTo>
                <a:cubicBezTo>
                  <a:pt x="1862737" y="803901"/>
                  <a:pt x="1863551" y="805530"/>
                  <a:pt x="1865180" y="805530"/>
                </a:cubicBezTo>
                <a:lnTo>
                  <a:pt x="1870882" y="805530"/>
                </a:lnTo>
                <a:lnTo>
                  <a:pt x="1879841" y="805530"/>
                </a:lnTo>
                <a:lnTo>
                  <a:pt x="1888801" y="805530"/>
                </a:lnTo>
                <a:lnTo>
                  <a:pt x="1897760" y="805530"/>
                </a:lnTo>
                <a:lnTo>
                  <a:pt x="1905905" y="805530"/>
                </a:lnTo>
                <a:lnTo>
                  <a:pt x="1915679" y="805530"/>
                </a:lnTo>
                <a:lnTo>
                  <a:pt x="1933597" y="806344"/>
                </a:lnTo>
                <a:lnTo>
                  <a:pt x="1952331" y="807159"/>
                </a:lnTo>
                <a:cubicBezTo>
                  <a:pt x="1957218" y="807159"/>
                  <a:pt x="1962919" y="807159"/>
                  <a:pt x="1967806" y="807159"/>
                </a:cubicBezTo>
                <a:lnTo>
                  <a:pt x="1967806" y="807159"/>
                </a:lnTo>
                <a:cubicBezTo>
                  <a:pt x="1969435" y="807159"/>
                  <a:pt x="1970249" y="806344"/>
                  <a:pt x="1970249" y="804716"/>
                </a:cubicBezTo>
                <a:cubicBezTo>
                  <a:pt x="1970249" y="802272"/>
                  <a:pt x="1970249" y="800643"/>
                  <a:pt x="1970249" y="798200"/>
                </a:cubicBezTo>
                <a:lnTo>
                  <a:pt x="1970249" y="788426"/>
                </a:lnTo>
                <a:cubicBezTo>
                  <a:pt x="1970249" y="785168"/>
                  <a:pt x="1970249" y="781910"/>
                  <a:pt x="1970249" y="778652"/>
                </a:cubicBezTo>
                <a:cubicBezTo>
                  <a:pt x="1970249" y="776208"/>
                  <a:pt x="1970249" y="774579"/>
                  <a:pt x="1970249" y="772136"/>
                </a:cubicBezTo>
                <a:cubicBezTo>
                  <a:pt x="1970249" y="771322"/>
                  <a:pt x="1970249" y="770507"/>
                  <a:pt x="1969435" y="770507"/>
                </a:cubicBezTo>
                <a:cubicBezTo>
                  <a:pt x="1968621" y="769692"/>
                  <a:pt x="1968621" y="769692"/>
                  <a:pt x="1967806" y="769692"/>
                </a:cubicBezTo>
                <a:lnTo>
                  <a:pt x="1962919" y="769692"/>
                </a:lnTo>
                <a:lnTo>
                  <a:pt x="1953960" y="769692"/>
                </a:lnTo>
                <a:lnTo>
                  <a:pt x="1936855" y="769692"/>
                </a:lnTo>
                <a:lnTo>
                  <a:pt x="1928710" y="769692"/>
                </a:lnTo>
                <a:lnTo>
                  <a:pt x="1919751" y="769692"/>
                </a:lnTo>
                <a:lnTo>
                  <a:pt x="1911606" y="769692"/>
                </a:lnTo>
                <a:lnTo>
                  <a:pt x="1902647" y="769692"/>
                </a:lnTo>
                <a:lnTo>
                  <a:pt x="1901832" y="769692"/>
                </a:lnTo>
                <a:lnTo>
                  <a:pt x="1901832" y="768878"/>
                </a:lnTo>
                <a:cubicBezTo>
                  <a:pt x="1903462" y="760733"/>
                  <a:pt x="1903462" y="750145"/>
                  <a:pt x="1903462" y="739556"/>
                </a:cubicBezTo>
                <a:close/>
                <a:moveTo>
                  <a:pt x="2111156" y="775394"/>
                </a:moveTo>
                <a:lnTo>
                  <a:pt x="2095681" y="775394"/>
                </a:lnTo>
                <a:lnTo>
                  <a:pt x="2076948" y="775394"/>
                </a:lnTo>
                <a:lnTo>
                  <a:pt x="2067988" y="775394"/>
                </a:lnTo>
                <a:lnTo>
                  <a:pt x="2058214" y="775394"/>
                </a:lnTo>
                <a:lnTo>
                  <a:pt x="2039481" y="775394"/>
                </a:lnTo>
                <a:lnTo>
                  <a:pt x="2038667" y="775394"/>
                </a:lnTo>
                <a:lnTo>
                  <a:pt x="2038667" y="774579"/>
                </a:lnTo>
                <a:cubicBezTo>
                  <a:pt x="2039481" y="763177"/>
                  <a:pt x="2039481" y="751774"/>
                  <a:pt x="2039481" y="741185"/>
                </a:cubicBezTo>
                <a:cubicBezTo>
                  <a:pt x="2039481" y="736298"/>
                  <a:pt x="2039481" y="731412"/>
                  <a:pt x="2039481" y="726525"/>
                </a:cubicBezTo>
                <a:cubicBezTo>
                  <a:pt x="2039481" y="720009"/>
                  <a:pt x="2039481" y="713493"/>
                  <a:pt x="2039481" y="706977"/>
                </a:cubicBezTo>
                <a:cubicBezTo>
                  <a:pt x="2039481" y="695574"/>
                  <a:pt x="2038667" y="684171"/>
                  <a:pt x="2038667" y="673583"/>
                </a:cubicBezTo>
                <a:cubicBezTo>
                  <a:pt x="2037852" y="663809"/>
                  <a:pt x="2037038" y="653221"/>
                  <a:pt x="2036223" y="642632"/>
                </a:cubicBezTo>
                <a:cubicBezTo>
                  <a:pt x="2036223" y="641818"/>
                  <a:pt x="2035409" y="640189"/>
                  <a:pt x="2033780" y="640189"/>
                </a:cubicBezTo>
                <a:lnTo>
                  <a:pt x="2025635" y="640189"/>
                </a:lnTo>
                <a:lnTo>
                  <a:pt x="2024820" y="640189"/>
                </a:lnTo>
                <a:lnTo>
                  <a:pt x="2014232" y="640189"/>
                </a:lnTo>
                <a:lnTo>
                  <a:pt x="2002829" y="640189"/>
                </a:lnTo>
                <a:lnTo>
                  <a:pt x="1994684" y="640189"/>
                </a:lnTo>
                <a:cubicBezTo>
                  <a:pt x="1993870" y="640189"/>
                  <a:pt x="1993870" y="640189"/>
                  <a:pt x="1993055" y="641003"/>
                </a:cubicBezTo>
                <a:cubicBezTo>
                  <a:pt x="1992241" y="641818"/>
                  <a:pt x="1992241" y="641818"/>
                  <a:pt x="1992241" y="642632"/>
                </a:cubicBezTo>
                <a:cubicBezTo>
                  <a:pt x="1993055" y="655664"/>
                  <a:pt x="1993870" y="668696"/>
                  <a:pt x="1993870" y="682542"/>
                </a:cubicBezTo>
                <a:cubicBezTo>
                  <a:pt x="1993870" y="696388"/>
                  <a:pt x="1994684" y="711049"/>
                  <a:pt x="1994684" y="725710"/>
                </a:cubicBezTo>
                <a:cubicBezTo>
                  <a:pt x="1994684" y="739556"/>
                  <a:pt x="1994684" y="754217"/>
                  <a:pt x="1993870" y="768878"/>
                </a:cubicBezTo>
                <a:cubicBezTo>
                  <a:pt x="1993870" y="781910"/>
                  <a:pt x="1993055" y="794942"/>
                  <a:pt x="1992241" y="808788"/>
                </a:cubicBezTo>
                <a:cubicBezTo>
                  <a:pt x="1992241" y="809602"/>
                  <a:pt x="1992241" y="809602"/>
                  <a:pt x="1993055" y="810417"/>
                </a:cubicBezTo>
                <a:cubicBezTo>
                  <a:pt x="1993870" y="811231"/>
                  <a:pt x="1993870" y="811231"/>
                  <a:pt x="1994684" y="811231"/>
                </a:cubicBezTo>
                <a:lnTo>
                  <a:pt x="2009345" y="811231"/>
                </a:lnTo>
                <a:lnTo>
                  <a:pt x="2020748" y="811231"/>
                </a:lnTo>
                <a:lnTo>
                  <a:pt x="2050070" y="812046"/>
                </a:lnTo>
                <a:lnTo>
                  <a:pt x="2080206" y="812861"/>
                </a:lnTo>
                <a:cubicBezTo>
                  <a:pt x="2089165" y="812861"/>
                  <a:pt x="2098939" y="813675"/>
                  <a:pt x="2107898" y="813675"/>
                </a:cubicBezTo>
                <a:lnTo>
                  <a:pt x="2107898" y="813675"/>
                </a:lnTo>
                <a:cubicBezTo>
                  <a:pt x="2108713" y="813675"/>
                  <a:pt x="2110342" y="812861"/>
                  <a:pt x="2110342" y="812046"/>
                </a:cubicBezTo>
                <a:cubicBezTo>
                  <a:pt x="2110342" y="809602"/>
                  <a:pt x="2111156" y="807159"/>
                  <a:pt x="2111156" y="804716"/>
                </a:cubicBezTo>
                <a:cubicBezTo>
                  <a:pt x="2111156" y="801457"/>
                  <a:pt x="2111971" y="798200"/>
                  <a:pt x="2111971" y="794942"/>
                </a:cubicBezTo>
                <a:cubicBezTo>
                  <a:pt x="2111971" y="791684"/>
                  <a:pt x="2112785" y="788426"/>
                  <a:pt x="2112785" y="785168"/>
                </a:cubicBezTo>
                <a:cubicBezTo>
                  <a:pt x="2112785" y="782724"/>
                  <a:pt x="2112785" y="781095"/>
                  <a:pt x="2113600" y="778652"/>
                </a:cubicBezTo>
                <a:cubicBezTo>
                  <a:pt x="2113600" y="777837"/>
                  <a:pt x="2113600" y="777023"/>
                  <a:pt x="2112785" y="777023"/>
                </a:cubicBezTo>
                <a:cubicBezTo>
                  <a:pt x="2112785" y="776208"/>
                  <a:pt x="2111971" y="775394"/>
                  <a:pt x="2111156" y="775394"/>
                </a:cubicBezTo>
                <a:close/>
                <a:moveTo>
                  <a:pt x="1544272" y="329868"/>
                </a:moveTo>
                <a:lnTo>
                  <a:pt x="1710427" y="12217"/>
                </a:lnTo>
                <a:cubicBezTo>
                  <a:pt x="1711242" y="10589"/>
                  <a:pt x="1710427" y="8145"/>
                  <a:pt x="1707984" y="8145"/>
                </a:cubicBezTo>
                <a:lnTo>
                  <a:pt x="1624906" y="8145"/>
                </a:lnTo>
                <a:cubicBezTo>
                  <a:pt x="1620019" y="8145"/>
                  <a:pt x="1615947" y="10589"/>
                  <a:pt x="1614318" y="14661"/>
                </a:cubicBezTo>
                <a:lnTo>
                  <a:pt x="1492959" y="261451"/>
                </a:lnTo>
                <a:lnTo>
                  <a:pt x="1370785" y="15475"/>
                </a:lnTo>
                <a:cubicBezTo>
                  <a:pt x="1369157" y="11403"/>
                  <a:pt x="1365084" y="8959"/>
                  <a:pt x="1360197" y="8959"/>
                </a:cubicBezTo>
                <a:lnTo>
                  <a:pt x="1277119" y="8959"/>
                </a:lnTo>
                <a:cubicBezTo>
                  <a:pt x="1275490" y="8959"/>
                  <a:pt x="1273861" y="11403"/>
                  <a:pt x="1274676" y="13032"/>
                </a:cubicBezTo>
                <a:lnTo>
                  <a:pt x="1436759" y="323352"/>
                </a:lnTo>
                <a:cubicBezTo>
                  <a:pt x="1440831" y="331497"/>
                  <a:pt x="1449791" y="337199"/>
                  <a:pt x="1459565" y="337199"/>
                </a:cubicBezTo>
                <a:lnTo>
                  <a:pt x="1533683" y="337199"/>
                </a:lnTo>
                <a:cubicBezTo>
                  <a:pt x="1538570" y="336384"/>
                  <a:pt x="1542643" y="333941"/>
                  <a:pt x="1544272" y="329868"/>
                </a:cubicBezTo>
                <a:close/>
                <a:moveTo>
                  <a:pt x="2305819" y="679284"/>
                </a:moveTo>
                <a:cubicBezTo>
                  <a:pt x="2304190" y="664623"/>
                  <a:pt x="2301747" y="649963"/>
                  <a:pt x="2297674" y="636116"/>
                </a:cubicBezTo>
                <a:cubicBezTo>
                  <a:pt x="2297674" y="635302"/>
                  <a:pt x="2296860" y="634487"/>
                  <a:pt x="2295231" y="634487"/>
                </a:cubicBezTo>
                <a:cubicBezTo>
                  <a:pt x="2281385" y="634487"/>
                  <a:pt x="2266724" y="635302"/>
                  <a:pt x="2252877" y="635302"/>
                </a:cubicBezTo>
                <a:cubicBezTo>
                  <a:pt x="2238216" y="635302"/>
                  <a:pt x="2223556" y="636116"/>
                  <a:pt x="2209709" y="636116"/>
                </a:cubicBezTo>
                <a:cubicBezTo>
                  <a:pt x="2195863" y="636116"/>
                  <a:pt x="2181202" y="636931"/>
                  <a:pt x="2167356" y="636931"/>
                </a:cubicBezTo>
                <a:cubicBezTo>
                  <a:pt x="2154324" y="636931"/>
                  <a:pt x="2142107" y="637745"/>
                  <a:pt x="2129889" y="637745"/>
                </a:cubicBezTo>
                <a:cubicBezTo>
                  <a:pt x="2129075" y="637745"/>
                  <a:pt x="2128260" y="637745"/>
                  <a:pt x="2128260" y="638560"/>
                </a:cubicBezTo>
                <a:cubicBezTo>
                  <a:pt x="2127446" y="639374"/>
                  <a:pt x="2127446" y="639374"/>
                  <a:pt x="2127446" y="640189"/>
                </a:cubicBezTo>
                <a:cubicBezTo>
                  <a:pt x="2129075" y="654035"/>
                  <a:pt x="2130704" y="667067"/>
                  <a:pt x="2131519" y="680913"/>
                </a:cubicBezTo>
                <a:cubicBezTo>
                  <a:pt x="2132333" y="695574"/>
                  <a:pt x="2133147" y="711049"/>
                  <a:pt x="2133147" y="725710"/>
                </a:cubicBezTo>
                <a:cubicBezTo>
                  <a:pt x="2133147" y="740371"/>
                  <a:pt x="2132333" y="755846"/>
                  <a:pt x="2131519" y="770507"/>
                </a:cubicBezTo>
                <a:cubicBezTo>
                  <a:pt x="2130704" y="784353"/>
                  <a:pt x="2129075" y="798200"/>
                  <a:pt x="2127446" y="811231"/>
                </a:cubicBezTo>
                <a:cubicBezTo>
                  <a:pt x="2127446" y="812046"/>
                  <a:pt x="2127446" y="812861"/>
                  <a:pt x="2128260" y="812861"/>
                </a:cubicBezTo>
                <a:cubicBezTo>
                  <a:pt x="2129075" y="813675"/>
                  <a:pt x="2129075" y="813675"/>
                  <a:pt x="2129889" y="813675"/>
                </a:cubicBezTo>
                <a:lnTo>
                  <a:pt x="2132333" y="813675"/>
                </a:lnTo>
                <a:lnTo>
                  <a:pt x="2138034" y="813675"/>
                </a:lnTo>
                <a:lnTo>
                  <a:pt x="2150252" y="813675"/>
                </a:lnTo>
                <a:lnTo>
                  <a:pt x="2158397" y="813675"/>
                </a:lnTo>
                <a:lnTo>
                  <a:pt x="2162469" y="813675"/>
                </a:lnTo>
                <a:lnTo>
                  <a:pt x="2172243" y="813675"/>
                </a:lnTo>
                <a:cubicBezTo>
                  <a:pt x="2173057" y="813675"/>
                  <a:pt x="2174686" y="812861"/>
                  <a:pt x="2174686" y="812046"/>
                </a:cubicBezTo>
                <a:cubicBezTo>
                  <a:pt x="2175501" y="807974"/>
                  <a:pt x="2175501" y="804716"/>
                  <a:pt x="2176315" y="800643"/>
                </a:cubicBezTo>
                <a:cubicBezTo>
                  <a:pt x="2177130" y="795756"/>
                  <a:pt x="2177944" y="791684"/>
                  <a:pt x="2177944" y="786797"/>
                </a:cubicBezTo>
                <a:cubicBezTo>
                  <a:pt x="2177944" y="781910"/>
                  <a:pt x="2178759" y="777023"/>
                  <a:pt x="2179573" y="772136"/>
                </a:cubicBezTo>
                <a:cubicBezTo>
                  <a:pt x="2180388" y="767249"/>
                  <a:pt x="2180388" y="763177"/>
                  <a:pt x="2180388" y="757475"/>
                </a:cubicBezTo>
                <a:lnTo>
                  <a:pt x="2180388" y="756661"/>
                </a:lnTo>
                <a:lnTo>
                  <a:pt x="2181202" y="756661"/>
                </a:lnTo>
                <a:lnTo>
                  <a:pt x="2189347" y="756661"/>
                </a:lnTo>
                <a:lnTo>
                  <a:pt x="2198307" y="756661"/>
                </a:lnTo>
                <a:lnTo>
                  <a:pt x="2198307" y="756661"/>
                </a:lnTo>
                <a:lnTo>
                  <a:pt x="2215411" y="756661"/>
                </a:lnTo>
                <a:lnTo>
                  <a:pt x="2233330" y="756661"/>
                </a:lnTo>
                <a:lnTo>
                  <a:pt x="2242289" y="756661"/>
                </a:lnTo>
                <a:lnTo>
                  <a:pt x="2251248" y="756661"/>
                </a:lnTo>
                <a:lnTo>
                  <a:pt x="2252063" y="756661"/>
                </a:lnTo>
                <a:lnTo>
                  <a:pt x="2252063" y="757475"/>
                </a:lnTo>
                <a:cubicBezTo>
                  <a:pt x="2252063" y="762362"/>
                  <a:pt x="2251248" y="767249"/>
                  <a:pt x="2250434" y="772136"/>
                </a:cubicBezTo>
                <a:cubicBezTo>
                  <a:pt x="2249620" y="777023"/>
                  <a:pt x="2249620" y="781910"/>
                  <a:pt x="2248805" y="786797"/>
                </a:cubicBezTo>
                <a:cubicBezTo>
                  <a:pt x="2247990" y="791684"/>
                  <a:pt x="2247176" y="796571"/>
                  <a:pt x="2246361" y="801457"/>
                </a:cubicBezTo>
                <a:cubicBezTo>
                  <a:pt x="2245547" y="804716"/>
                  <a:pt x="2244733" y="808788"/>
                  <a:pt x="2243918" y="812046"/>
                </a:cubicBezTo>
                <a:cubicBezTo>
                  <a:pt x="2243918" y="812861"/>
                  <a:pt x="2243918" y="813675"/>
                  <a:pt x="2244733" y="813675"/>
                </a:cubicBezTo>
                <a:cubicBezTo>
                  <a:pt x="2245547" y="814489"/>
                  <a:pt x="2245547" y="814489"/>
                  <a:pt x="2246361" y="814489"/>
                </a:cubicBezTo>
                <a:lnTo>
                  <a:pt x="2255321" y="814489"/>
                </a:lnTo>
                <a:lnTo>
                  <a:pt x="2261837" y="814489"/>
                </a:lnTo>
                <a:lnTo>
                  <a:pt x="2268353" y="814489"/>
                </a:lnTo>
                <a:lnTo>
                  <a:pt x="2282199" y="814489"/>
                </a:lnTo>
                <a:lnTo>
                  <a:pt x="2292787" y="814489"/>
                </a:lnTo>
                <a:lnTo>
                  <a:pt x="2292787" y="814489"/>
                </a:lnTo>
                <a:cubicBezTo>
                  <a:pt x="2293602" y="814489"/>
                  <a:pt x="2294416" y="813675"/>
                  <a:pt x="2295231" y="812861"/>
                </a:cubicBezTo>
                <a:cubicBezTo>
                  <a:pt x="2298489" y="798200"/>
                  <a:pt x="2301747" y="784353"/>
                  <a:pt x="2303376" y="769692"/>
                </a:cubicBezTo>
                <a:cubicBezTo>
                  <a:pt x="2305005" y="754217"/>
                  <a:pt x="2306634" y="738742"/>
                  <a:pt x="2306634" y="723267"/>
                </a:cubicBezTo>
                <a:cubicBezTo>
                  <a:pt x="2309077" y="710235"/>
                  <a:pt x="2308263" y="694760"/>
                  <a:pt x="2305819" y="679284"/>
                </a:cubicBezTo>
                <a:close/>
                <a:moveTo>
                  <a:pt x="2255321" y="724081"/>
                </a:moveTo>
                <a:lnTo>
                  <a:pt x="2254506" y="724081"/>
                </a:lnTo>
                <a:lnTo>
                  <a:pt x="2236588" y="724081"/>
                </a:lnTo>
                <a:lnTo>
                  <a:pt x="2183646" y="724081"/>
                </a:lnTo>
                <a:lnTo>
                  <a:pt x="2183646" y="723267"/>
                </a:lnTo>
                <a:cubicBezTo>
                  <a:pt x="2183646" y="719194"/>
                  <a:pt x="2183646" y="715122"/>
                  <a:pt x="2183646" y="711049"/>
                </a:cubicBezTo>
                <a:cubicBezTo>
                  <a:pt x="2183646" y="706977"/>
                  <a:pt x="2183646" y="702904"/>
                  <a:pt x="2182831" y="698832"/>
                </a:cubicBezTo>
                <a:cubicBezTo>
                  <a:pt x="2182831" y="694760"/>
                  <a:pt x="2182017" y="690687"/>
                  <a:pt x="2182017" y="686615"/>
                </a:cubicBezTo>
                <a:cubicBezTo>
                  <a:pt x="2182017" y="682542"/>
                  <a:pt x="2181202" y="678470"/>
                  <a:pt x="2181202" y="674397"/>
                </a:cubicBezTo>
                <a:lnTo>
                  <a:pt x="2181202" y="673583"/>
                </a:lnTo>
                <a:lnTo>
                  <a:pt x="2182017" y="673583"/>
                </a:lnTo>
                <a:lnTo>
                  <a:pt x="2190976" y="673583"/>
                </a:lnTo>
                <a:lnTo>
                  <a:pt x="2199121" y="673583"/>
                </a:lnTo>
                <a:lnTo>
                  <a:pt x="2216225" y="673583"/>
                </a:lnTo>
                <a:lnTo>
                  <a:pt x="2217040" y="673583"/>
                </a:lnTo>
                <a:lnTo>
                  <a:pt x="2225999" y="673583"/>
                </a:lnTo>
                <a:lnTo>
                  <a:pt x="2234144" y="673583"/>
                </a:lnTo>
                <a:lnTo>
                  <a:pt x="2252063" y="673583"/>
                </a:lnTo>
                <a:lnTo>
                  <a:pt x="2252877" y="673583"/>
                </a:lnTo>
                <a:lnTo>
                  <a:pt x="2252877" y="674397"/>
                </a:lnTo>
                <a:cubicBezTo>
                  <a:pt x="2253692" y="678470"/>
                  <a:pt x="2253692" y="682542"/>
                  <a:pt x="2254506" y="687429"/>
                </a:cubicBezTo>
                <a:cubicBezTo>
                  <a:pt x="2255321" y="691501"/>
                  <a:pt x="2255321" y="695574"/>
                  <a:pt x="2255321" y="700461"/>
                </a:cubicBezTo>
                <a:cubicBezTo>
                  <a:pt x="2255321" y="704533"/>
                  <a:pt x="2256135" y="709420"/>
                  <a:pt x="2256135" y="713493"/>
                </a:cubicBezTo>
                <a:cubicBezTo>
                  <a:pt x="2256135" y="717565"/>
                  <a:pt x="2256135" y="721638"/>
                  <a:pt x="2256135" y="726525"/>
                </a:cubicBezTo>
                <a:lnTo>
                  <a:pt x="2256135" y="724081"/>
                </a:lnTo>
                <a:close/>
                <a:moveTo>
                  <a:pt x="1753595" y="700461"/>
                </a:moveTo>
                <a:cubicBezTo>
                  <a:pt x="1753595" y="698017"/>
                  <a:pt x="1753595" y="695574"/>
                  <a:pt x="1753595" y="693945"/>
                </a:cubicBezTo>
                <a:lnTo>
                  <a:pt x="1753595" y="687429"/>
                </a:lnTo>
                <a:cubicBezTo>
                  <a:pt x="1753595" y="684986"/>
                  <a:pt x="1753595" y="682542"/>
                  <a:pt x="1753595" y="680913"/>
                </a:cubicBezTo>
                <a:lnTo>
                  <a:pt x="1753595" y="680099"/>
                </a:lnTo>
                <a:lnTo>
                  <a:pt x="1754410" y="680099"/>
                </a:lnTo>
                <a:cubicBezTo>
                  <a:pt x="1760926" y="680099"/>
                  <a:pt x="1767442" y="680099"/>
                  <a:pt x="1774772" y="680099"/>
                </a:cubicBezTo>
                <a:lnTo>
                  <a:pt x="1783732" y="680099"/>
                </a:lnTo>
                <a:lnTo>
                  <a:pt x="1795134" y="680099"/>
                </a:lnTo>
                <a:cubicBezTo>
                  <a:pt x="1801650" y="680099"/>
                  <a:pt x="1808981" y="680099"/>
                  <a:pt x="1815497" y="680099"/>
                </a:cubicBezTo>
                <a:cubicBezTo>
                  <a:pt x="1821198" y="680099"/>
                  <a:pt x="1827714" y="680099"/>
                  <a:pt x="1833415" y="680099"/>
                </a:cubicBezTo>
                <a:cubicBezTo>
                  <a:pt x="1835044" y="680099"/>
                  <a:pt x="1835859" y="679284"/>
                  <a:pt x="1835859" y="677655"/>
                </a:cubicBezTo>
                <a:lnTo>
                  <a:pt x="1835859" y="671954"/>
                </a:lnTo>
                <a:cubicBezTo>
                  <a:pt x="1835859" y="669510"/>
                  <a:pt x="1835859" y="666252"/>
                  <a:pt x="1835859" y="663809"/>
                </a:cubicBezTo>
                <a:lnTo>
                  <a:pt x="1835859" y="661365"/>
                </a:lnTo>
                <a:lnTo>
                  <a:pt x="1835859" y="655664"/>
                </a:lnTo>
                <a:cubicBezTo>
                  <a:pt x="1835859" y="654035"/>
                  <a:pt x="1835859" y="652406"/>
                  <a:pt x="1835859" y="650777"/>
                </a:cubicBezTo>
                <a:cubicBezTo>
                  <a:pt x="1835859" y="649963"/>
                  <a:pt x="1835859" y="649148"/>
                  <a:pt x="1835044" y="649148"/>
                </a:cubicBezTo>
                <a:cubicBezTo>
                  <a:pt x="1834230" y="648334"/>
                  <a:pt x="1834230" y="648334"/>
                  <a:pt x="1833415" y="648334"/>
                </a:cubicBezTo>
                <a:cubicBezTo>
                  <a:pt x="1824456" y="648334"/>
                  <a:pt x="1815497" y="649148"/>
                  <a:pt x="1806537" y="649148"/>
                </a:cubicBezTo>
                <a:cubicBezTo>
                  <a:pt x="1796763" y="649148"/>
                  <a:pt x="1786175" y="649963"/>
                  <a:pt x="1776401" y="649963"/>
                </a:cubicBezTo>
                <a:cubicBezTo>
                  <a:pt x="1766627" y="649963"/>
                  <a:pt x="1756853" y="650777"/>
                  <a:pt x="1747079" y="650777"/>
                </a:cubicBezTo>
                <a:cubicBezTo>
                  <a:pt x="1738120" y="650777"/>
                  <a:pt x="1729975" y="651591"/>
                  <a:pt x="1721016" y="651591"/>
                </a:cubicBezTo>
                <a:cubicBezTo>
                  <a:pt x="1720201" y="651591"/>
                  <a:pt x="1718572" y="652406"/>
                  <a:pt x="1718572" y="654035"/>
                </a:cubicBezTo>
                <a:cubicBezTo>
                  <a:pt x="1716943" y="666252"/>
                  <a:pt x="1716129" y="678470"/>
                  <a:pt x="1716129" y="689873"/>
                </a:cubicBezTo>
                <a:cubicBezTo>
                  <a:pt x="1715314" y="702904"/>
                  <a:pt x="1715314" y="715936"/>
                  <a:pt x="1715314" y="728968"/>
                </a:cubicBezTo>
                <a:cubicBezTo>
                  <a:pt x="1715314" y="742000"/>
                  <a:pt x="1715314" y="755032"/>
                  <a:pt x="1716129" y="768064"/>
                </a:cubicBezTo>
                <a:cubicBezTo>
                  <a:pt x="1716943" y="780281"/>
                  <a:pt x="1717758" y="791684"/>
                  <a:pt x="1718572" y="803901"/>
                </a:cubicBezTo>
                <a:cubicBezTo>
                  <a:pt x="1718572" y="804716"/>
                  <a:pt x="1719387" y="805530"/>
                  <a:pt x="1721016" y="806344"/>
                </a:cubicBezTo>
                <a:cubicBezTo>
                  <a:pt x="1729975" y="806344"/>
                  <a:pt x="1738935" y="807159"/>
                  <a:pt x="1747894" y="807159"/>
                </a:cubicBezTo>
                <a:cubicBezTo>
                  <a:pt x="1755224" y="807159"/>
                  <a:pt x="1763369" y="807974"/>
                  <a:pt x="1771514" y="807974"/>
                </a:cubicBezTo>
                <a:lnTo>
                  <a:pt x="1778030" y="807974"/>
                </a:lnTo>
                <a:lnTo>
                  <a:pt x="1808981" y="808788"/>
                </a:lnTo>
                <a:cubicBezTo>
                  <a:pt x="1817940" y="808788"/>
                  <a:pt x="1827714" y="809602"/>
                  <a:pt x="1836673" y="809602"/>
                </a:cubicBezTo>
                <a:lnTo>
                  <a:pt x="1836673" y="809602"/>
                </a:lnTo>
                <a:cubicBezTo>
                  <a:pt x="1837488" y="809602"/>
                  <a:pt x="1837488" y="809602"/>
                  <a:pt x="1838302" y="808788"/>
                </a:cubicBezTo>
                <a:cubicBezTo>
                  <a:pt x="1839117" y="807974"/>
                  <a:pt x="1839117" y="807974"/>
                  <a:pt x="1839117" y="807159"/>
                </a:cubicBezTo>
                <a:cubicBezTo>
                  <a:pt x="1839117" y="805530"/>
                  <a:pt x="1839117" y="803087"/>
                  <a:pt x="1839117" y="801457"/>
                </a:cubicBezTo>
                <a:cubicBezTo>
                  <a:pt x="1839117" y="798200"/>
                  <a:pt x="1839117" y="794942"/>
                  <a:pt x="1839117" y="792498"/>
                </a:cubicBezTo>
                <a:lnTo>
                  <a:pt x="1839117" y="783539"/>
                </a:lnTo>
                <a:lnTo>
                  <a:pt x="1839117" y="777837"/>
                </a:lnTo>
                <a:cubicBezTo>
                  <a:pt x="1839117" y="776208"/>
                  <a:pt x="1838302" y="775394"/>
                  <a:pt x="1836673" y="775394"/>
                </a:cubicBezTo>
                <a:cubicBezTo>
                  <a:pt x="1830157" y="775394"/>
                  <a:pt x="1824456" y="775394"/>
                  <a:pt x="1817940" y="775394"/>
                </a:cubicBezTo>
                <a:cubicBezTo>
                  <a:pt x="1810610" y="775394"/>
                  <a:pt x="1803279" y="775394"/>
                  <a:pt x="1796763" y="775394"/>
                </a:cubicBezTo>
                <a:lnTo>
                  <a:pt x="1786989" y="775394"/>
                </a:lnTo>
                <a:lnTo>
                  <a:pt x="1775587" y="775394"/>
                </a:lnTo>
                <a:lnTo>
                  <a:pt x="1769071" y="775394"/>
                </a:lnTo>
                <a:lnTo>
                  <a:pt x="1754410" y="775394"/>
                </a:lnTo>
                <a:lnTo>
                  <a:pt x="1753595" y="775394"/>
                </a:lnTo>
                <a:lnTo>
                  <a:pt x="1753595" y="774579"/>
                </a:lnTo>
                <a:cubicBezTo>
                  <a:pt x="1753595" y="772136"/>
                  <a:pt x="1753595" y="769692"/>
                  <a:pt x="1753595" y="767249"/>
                </a:cubicBezTo>
                <a:cubicBezTo>
                  <a:pt x="1753595" y="764805"/>
                  <a:pt x="1753595" y="762362"/>
                  <a:pt x="1753595" y="759919"/>
                </a:cubicBezTo>
                <a:cubicBezTo>
                  <a:pt x="1753595" y="757475"/>
                  <a:pt x="1753595" y="755032"/>
                  <a:pt x="1753595" y="752588"/>
                </a:cubicBezTo>
                <a:cubicBezTo>
                  <a:pt x="1753595" y="750145"/>
                  <a:pt x="1753595" y="747701"/>
                  <a:pt x="1753595" y="745258"/>
                </a:cubicBezTo>
                <a:lnTo>
                  <a:pt x="1753595" y="744443"/>
                </a:lnTo>
                <a:lnTo>
                  <a:pt x="1754410" y="744443"/>
                </a:lnTo>
                <a:lnTo>
                  <a:pt x="1773143" y="744443"/>
                </a:lnTo>
                <a:lnTo>
                  <a:pt x="1791876" y="744443"/>
                </a:lnTo>
                <a:lnTo>
                  <a:pt x="1810610" y="744443"/>
                </a:lnTo>
                <a:lnTo>
                  <a:pt x="1826899" y="744443"/>
                </a:lnTo>
                <a:cubicBezTo>
                  <a:pt x="1827714" y="744443"/>
                  <a:pt x="1827714" y="744443"/>
                  <a:pt x="1828528" y="743629"/>
                </a:cubicBezTo>
                <a:cubicBezTo>
                  <a:pt x="1829343" y="742814"/>
                  <a:pt x="1829343" y="742814"/>
                  <a:pt x="1829343" y="742000"/>
                </a:cubicBezTo>
                <a:lnTo>
                  <a:pt x="1829343" y="737113"/>
                </a:lnTo>
                <a:lnTo>
                  <a:pt x="1829343" y="728968"/>
                </a:lnTo>
                <a:lnTo>
                  <a:pt x="1829343" y="720823"/>
                </a:lnTo>
                <a:cubicBezTo>
                  <a:pt x="1829343" y="719194"/>
                  <a:pt x="1829343" y="717565"/>
                  <a:pt x="1829343" y="715936"/>
                </a:cubicBezTo>
                <a:cubicBezTo>
                  <a:pt x="1829343" y="715122"/>
                  <a:pt x="1829343" y="715122"/>
                  <a:pt x="1828528" y="714307"/>
                </a:cubicBezTo>
                <a:cubicBezTo>
                  <a:pt x="1827714" y="713493"/>
                  <a:pt x="1827714" y="713493"/>
                  <a:pt x="1826899" y="713493"/>
                </a:cubicBezTo>
                <a:lnTo>
                  <a:pt x="1810610" y="713493"/>
                </a:lnTo>
                <a:lnTo>
                  <a:pt x="1791876" y="713493"/>
                </a:lnTo>
                <a:lnTo>
                  <a:pt x="1773143" y="713493"/>
                </a:lnTo>
                <a:lnTo>
                  <a:pt x="1764184" y="713493"/>
                </a:lnTo>
                <a:lnTo>
                  <a:pt x="1754410" y="713493"/>
                </a:lnTo>
                <a:lnTo>
                  <a:pt x="1753595" y="713493"/>
                </a:lnTo>
                <a:lnTo>
                  <a:pt x="1753595" y="712678"/>
                </a:lnTo>
                <a:cubicBezTo>
                  <a:pt x="1753595" y="705348"/>
                  <a:pt x="1753595" y="702904"/>
                  <a:pt x="1753595" y="700461"/>
                </a:cubicBezTo>
                <a:close/>
                <a:moveTo>
                  <a:pt x="2268353" y="855214"/>
                </a:moveTo>
                <a:cubicBezTo>
                  <a:pt x="2259393" y="855214"/>
                  <a:pt x="2249620" y="855214"/>
                  <a:pt x="2239031" y="854399"/>
                </a:cubicBezTo>
                <a:cubicBezTo>
                  <a:pt x="2237402" y="854399"/>
                  <a:pt x="2235773" y="855214"/>
                  <a:pt x="2234959" y="856028"/>
                </a:cubicBezTo>
                <a:cubicBezTo>
                  <a:pt x="2206451" y="887793"/>
                  <a:pt x="2168171" y="916301"/>
                  <a:pt x="2121745" y="937477"/>
                </a:cubicBezTo>
                <a:cubicBezTo>
                  <a:pt x="2058214" y="966799"/>
                  <a:pt x="1984096" y="982274"/>
                  <a:pt x="1906719" y="982274"/>
                </a:cubicBezTo>
                <a:lnTo>
                  <a:pt x="1906719" y="982274"/>
                </a:lnTo>
                <a:cubicBezTo>
                  <a:pt x="1804094" y="982274"/>
                  <a:pt x="1707984" y="955396"/>
                  <a:pt x="1635494" y="905712"/>
                </a:cubicBezTo>
                <a:cubicBezTo>
                  <a:pt x="1601286" y="882092"/>
                  <a:pt x="1573593" y="854399"/>
                  <a:pt x="1555675" y="824263"/>
                </a:cubicBezTo>
                <a:cubicBezTo>
                  <a:pt x="1536941" y="793313"/>
                  <a:pt x="1527167" y="760733"/>
                  <a:pt x="1527167" y="728153"/>
                </a:cubicBezTo>
                <a:cubicBezTo>
                  <a:pt x="1527167" y="694760"/>
                  <a:pt x="1536941" y="662180"/>
                  <a:pt x="1555675" y="632044"/>
                </a:cubicBezTo>
                <a:cubicBezTo>
                  <a:pt x="1583367" y="586432"/>
                  <a:pt x="1630608" y="547337"/>
                  <a:pt x="1692509" y="519644"/>
                </a:cubicBezTo>
                <a:cubicBezTo>
                  <a:pt x="1756039" y="490323"/>
                  <a:pt x="1830157" y="474847"/>
                  <a:pt x="1907534" y="474847"/>
                </a:cubicBezTo>
                <a:lnTo>
                  <a:pt x="1907534" y="474847"/>
                </a:lnTo>
                <a:cubicBezTo>
                  <a:pt x="2010159" y="474847"/>
                  <a:pt x="2106269" y="501725"/>
                  <a:pt x="2178759" y="551409"/>
                </a:cubicBezTo>
                <a:cubicBezTo>
                  <a:pt x="2198307" y="565256"/>
                  <a:pt x="2216225" y="579917"/>
                  <a:pt x="2230886" y="596206"/>
                </a:cubicBezTo>
                <a:cubicBezTo>
                  <a:pt x="2231701" y="597021"/>
                  <a:pt x="2233330" y="597835"/>
                  <a:pt x="2234959" y="597835"/>
                </a:cubicBezTo>
                <a:lnTo>
                  <a:pt x="2247990" y="597835"/>
                </a:lnTo>
                <a:lnTo>
                  <a:pt x="2265095" y="597835"/>
                </a:lnTo>
                <a:cubicBezTo>
                  <a:pt x="2267538" y="597835"/>
                  <a:pt x="2269167" y="596206"/>
                  <a:pt x="2269982" y="594577"/>
                </a:cubicBezTo>
                <a:cubicBezTo>
                  <a:pt x="2270796" y="592948"/>
                  <a:pt x="2270796" y="590505"/>
                  <a:pt x="2269167" y="588876"/>
                </a:cubicBezTo>
                <a:cubicBezTo>
                  <a:pt x="2236588" y="548966"/>
                  <a:pt x="2191791" y="514757"/>
                  <a:pt x="2136405" y="489508"/>
                </a:cubicBezTo>
                <a:cubicBezTo>
                  <a:pt x="2068803" y="457743"/>
                  <a:pt x="1988983" y="441453"/>
                  <a:pt x="1907534" y="441453"/>
                </a:cubicBezTo>
                <a:cubicBezTo>
                  <a:pt x="1798392" y="441453"/>
                  <a:pt x="1694952" y="470775"/>
                  <a:pt x="1616761" y="523717"/>
                </a:cubicBezTo>
                <a:cubicBezTo>
                  <a:pt x="1578480" y="549780"/>
                  <a:pt x="1548344" y="580731"/>
                  <a:pt x="1527167" y="614939"/>
                </a:cubicBezTo>
                <a:cubicBezTo>
                  <a:pt x="1505176" y="650777"/>
                  <a:pt x="1492959" y="689873"/>
                  <a:pt x="1492959" y="728968"/>
                </a:cubicBezTo>
                <a:lnTo>
                  <a:pt x="1492959" y="728968"/>
                </a:lnTo>
                <a:cubicBezTo>
                  <a:pt x="1492959" y="728968"/>
                  <a:pt x="1492959" y="728968"/>
                  <a:pt x="1492959" y="728968"/>
                </a:cubicBezTo>
                <a:cubicBezTo>
                  <a:pt x="1492959" y="768878"/>
                  <a:pt x="1504362" y="807159"/>
                  <a:pt x="1527167" y="842996"/>
                </a:cubicBezTo>
                <a:cubicBezTo>
                  <a:pt x="1558932" y="894309"/>
                  <a:pt x="1611874" y="938292"/>
                  <a:pt x="1678662" y="968428"/>
                </a:cubicBezTo>
                <a:cubicBezTo>
                  <a:pt x="1746265" y="999379"/>
                  <a:pt x="1826085" y="1016483"/>
                  <a:pt x="1907534" y="1016483"/>
                </a:cubicBezTo>
                <a:cubicBezTo>
                  <a:pt x="1962105" y="1016483"/>
                  <a:pt x="2015046" y="1009152"/>
                  <a:pt x="2064730" y="995306"/>
                </a:cubicBezTo>
                <a:cubicBezTo>
                  <a:pt x="2113600" y="981460"/>
                  <a:pt x="2159211" y="961097"/>
                  <a:pt x="2198307" y="934219"/>
                </a:cubicBezTo>
                <a:cubicBezTo>
                  <a:pt x="2228443" y="913857"/>
                  <a:pt x="2253692" y="890237"/>
                  <a:pt x="2273240" y="864173"/>
                </a:cubicBezTo>
                <a:cubicBezTo>
                  <a:pt x="2274868" y="862544"/>
                  <a:pt x="2274868" y="860101"/>
                  <a:pt x="2274054" y="858472"/>
                </a:cubicBezTo>
                <a:cubicBezTo>
                  <a:pt x="2272425" y="856843"/>
                  <a:pt x="2269982" y="855214"/>
                  <a:pt x="2268353" y="855214"/>
                </a:cubicBezTo>
                <a:close/>
                <a:moveTo>
                  <a:pt x="1611874" y="737113"/>
                </a:moveTo>
                <a:lnTo>
                  <a:pt x="1623277" y="737113"/>
                </a:lnTo>
                <a:lnTo>
                  <a:pt x="1634680" y="737113"/>
                </a:lnTo>
                <a:lnTo>
                  <a:pt x="1634680" y="737113"/>
                </a:lnTo>
                <a:lnTo>
                  <a:pt x="1640381" y="737113"/>
                </a:lnTo>
                <a:lnTo>
                  <a:pt x="1646083" y="737113"/>
                </a:lnTo>
                <a:lnTo>
                  <a:pt x="1658300" y="737113"/>
                </a:lnTo>
                <a:lnTo>
                  <a:pt x="1659115" y="737113"/>
                </a:lnTo>
                <a:lnTo>
                  <a:pt x="1659115" y="737927"/>
                </a:lnTo>
                <a:cubicBezTo>
                  <a:pt x="1659115" y="742814"/>
                  <a:pt x="1659115" y="748516"/>
                  <a:pt x="1659929" y="753403"/>
                </a:cubicBezTo>
                <a:cubicBezTo>
                  <a:pt x="1659929" y="758290"/>
                  <a:pt x="1660744" y="763991"/>
                  <a:pt x="1660744" y="768878"/>
                </a:cubicBezTo>
                <a:cubicBezTo>
                  <a:pt x="1661558" y="774579"/>
                  <a:pt x="1661558" y="779466"/>
                  <a:pt x="1662373" y="784353"/>
                </a:cubicBezTo>
                <a:cubicBezTo>
                  <a:pt x="1663187" y="788426"/>
                  <a:pt x="1663187" y="793313"/>
                  <a:pt x="1664001" y="797385"/>
                </a:cubicBezTo>
                <a:cubicBezTo>
                  <a:pt x="1664001" y="798200"/>
                  <a:pt x="1664816" y="799014"/>
                  <a:pt x="1666445" y="799014"/>
                </a:cubicBezTo>
                <a:lnTo>
                  <a:pt x="1672961" y="799014"/>
                </a:lnTo>
                <a:cubicBezTo>
                  <a:pt x="1676219" y="799014"/>
                  <a:pt x="1678662" y="799014"/>
                  <a:pt x="1681920" y="799014"/>
                </a:cubicBezTo>
                <a:lnTo>
                  <a:pt x="1690880" y="799014"/>
                </a:lnTo>
                <a:lnTo>
                  <a:pt x="1696581" y="799014"/>
                </a:lnTo>
                <a:lnTo>
                  <a:pt x="1696581" y="799014"/>
                </a:lnTo>
                <a:cubicBezTo>
                  <a:pt x="1697396" y="799014"/>
                  <a:pt x="1698210" y="799014"/>
                  <a:pt x="1698210" y="798200"/>
                </a:cubicBezTo>
                <a:cubicBezTo>
                  <a:pt x="1699025" y="797385"/>
                  <a:pt x="1699025" y="797385"/>
                  <a:pt x="1699025" y="796571"/>
                </a:cubicBezTo>
                <a:cubicBezTo>
                  <a:pt x="1697396" y="785168"/>
                  <a:pt x="1696581" y="773765"/>
                  <a:pt x="1695767" y="761548"/>
                </a:cubicBezTo>
                <a:cubicBezTo>
                  <a:pt x="1694952" y="748516"/>
                  <a:pt x="1694952" y="735484"/>
                  <a:pt x="1694952" y="723267"/>
                </a:cubicBezTo>
                <a:cubicBezTo>
                  <a:pt x="1694952" y="710235"/>
                  <a:pt x="1694952" y="697203"/>
                  <a:pt x="1695767" y="684986"/>
                </a:cubicBezTo>
                <a:cubicBezTo>
                  <a:pt x="1696581" y="673583"/>
                  <a:pt x="1697396" y="661365"/>
                  <a:pt x="1699025" y="649963"/>
                </a:cubicBezTo>
                <a:cubicBezTo>
                  <a:pt x="1699025" y="649148"/>
                  <a:pt x="1699025" y="648334"/>
                  <a:pt x="1698210" y="648334"/>
                </a:cubicBezTo>
                <a:cubicBezTo>
                  <a:pt x="1697396" y="647519"/>
                  <a:pt x="1697396" y="647519"/>
                  <a:pt x="1696581" y="647519"/>
                </a:cubicBezTo>
                <a:lnTo>
                  <a:pt x="1695767" y="647519"/>
                </a:lnTo>
                <a:lnTo>
                  <a:pt x="1691694" y="647519"/>
                </a:lnTo>
                <a:lnTo>
                  <a:pt x="1687622" y="647519"/>
                </a:lnTo>
                <a:lnTo>
                  <a:pt x="1682735" y="647519"/>
                </a:lnTo>
                <a:lnTo>
                  <a:pt x="1677848" y="647519"/>
                </a:lnTo>
                <a:lnTo>
                  <a:pt x="1673775" y="647519"/>
                </a:lnTo>
                <a:lnTo>
                  <a:pt x="1672961" y="647519"/>
                </a:lnTo>
                <a:lnTo>
                  <a:pt x="1667260" y="647519"/>
                </a:lnTo>
                <a:cubicBezTo>
                  <a:pt x="1666445" y="647519"/>
                  <a:pt x="1664816" y="648334"/>
                  <a:pt x="1664816" y="649148"/>
                </a:cubicBezTo>
                <a:cubicBezTo>
                  <a:pt x="1664001" y="653221"/>
                  <a:pt x="1664001" y="657293"/>
                  <a:pt x="1663187" y="661365"/>
                </a:cubicBezTo>
                <a:cubicBezTo>
                  <a:pt x="1662373" y="666252"/>
                  <a:pt x="1662373" y="671139"/>
                  <a:pt x="1661558" y="676026"/>
                </a:cubicBezTo>
                <a:cubicBezTo>
                  <a:pt x="1660744" y="680913"/>
                  <a:pt x="1660744" y="685800"/>
                  <a:pt x="1660744" y="690687"/>
                </a:cubicBezTo>
                <a:cubicBezTo>
                  <a:pt x="1660744" y="695574"/>
                  <a:pt x="1659929" y="700461"/>
                  <a:pt x="1659929" y="705348"/>
                </a:cubicBezTo>
                <a:lnTo>
                  <a:pt x="1659929" y="706162"/>
                </a:lnTo>
                <a:lnTo>
                  <a:pt x="1659115" y="706162"/>
                </a:lnTo>
                <a:lnTo>
                  <a:pt x="1646897" y="706162"/>
                </a:lnTo>
                <a:lnTo>
                  <a:pt x="1638753" y="706162"/>
                </a:lnTo>
                <a:lnTo>
                  <a:pt x="1634680" y="706162"/>
                </a:lnTo>
                <a:lnTo>
                  <a:pt x="1623277" y="706162"/>
                </a:lnTo>
                <a:lnTo>
                  <a:pt x="1611874" y="706162"/>
                </a:lnTo>
                <a:lnTo>
                  <a:pt x="1611060" y="706162"/>
                </a:lnTo>
                <a:lnTo>
                  <a:pt x="1611060" y="705348"/>
                </a:lnTo>
                <a:cubicBezTo>
                  <a:pt x="1611060" y="700461"/>
                  <a:pt x="1611874" y="695574"/>
                  <a:pt x="1611874" y="691501"/>
                </a:cubicBezTo>
                <a:cubicBezTo>
                  <a:pt x="1611874" y="686615"/>
                  <a:pt x="1612689" y="681728"/>
                  <a:pt x="1613503" y="677655"/>
                </a:cubicBezTo>
                <a:cubicBezTo>
                  <a:pt x="1614318" y="672768"/>
                  <a:pt x="1614318" y="667881"/>
                  <a:pt x="1615132" y="663809"/>
                </a:cubicBezTo>
                <a:cubicBezTo>
                  <a:pt x="1615947" y="660551"/>
                  <a:pt x="1615947" y="657293"/>
                  <a:pt x="1616761" y="653221"/>
                </a:cubicBezTo>
                <a:cubicBezTo>
                  <a:pt x="1616761" y="652406"/>
                  <a:pt x="1616761" y="651591"/>
                  <a:pt x="1615947" y="651591"/>
                </a:cubicBezTo>
                <a:cubicBezTo>
                  <a:pt x="1615132" y="650777"/>
                  <a:pt x="1615132" y="650777"/>
                  <a:pt x="1614318" y="650777"/>
                </a:cubicBezTo>
                <a:lnTo>
                  <a:pt x="1609431" y="650777"/>
                </a:lnTo>
                <a:lnTo>
                  <a:pt x="1600471" y="650777"/>
                </a:lnTo>
                <a:lnTo>
                  <a:pt x="1592327" y="650777"/>
                </a:lnTo>
                <a:lnTo>
                  <a:pt x="1588254" y="650777"/>
                </a:lnTo>
                <a:lnTo>
                  <a:pt x="1586625" y="650777"/>
                </a:lnTo>
                <a:cubicBezTo>
                  <a:pt x="1585811" y="650777"/>
                  <a:pt x="1584996" y="651591"/>
                  <a:pt x="1584182" y="652406"/>
                </a:cubicBezTo>
                <a:cubicBezTo>
                  <a:pt x="1581738" y="663809"/>
                  <a:pt x="1580109" y="675212"/>
                  <a:pt x="1579295" y="685800"/>
                </a:cubicBezTo>
                <a:cubicBezTo>
                  <a:pt x="1578480" y="698017"/>
                  <a:pt x="1577666" y="710235"/>
                  <a:pt x="1577666" y="721638"/>
                </a:cubicBezTo>
                <a:cubicBezTo>
                  <a:pt x="1577666" y="733040"/>
                  <a:pt x="1578480" y="746072"/>
                  <a:pt x="1579295" y="757475"/>
                </a:cubicBezTo>
                <a:cubicBezTo>
                  <a:pt x="1580109" y="768878"/>
                  <a:pt x="1581738" y="780281"/>
                  <a:pt x="1584182" y="790869"/>
                </a:cubicBezTo>
                <a:cubicBezTo>
                  <a:pt x="1584182" y="791684"/>
                  <a:pt x="1584996" y="792498"/>
                  <a:pt x="1586625" y="792498"/>
                </a:cubicBezTo>
                <a:lnTo>
                  <a:pt x="1592327" y="792498"/>
                </a:lnTo>
                <a:lnTo>
                  <a:pt x="1600471" y="792498"/>
                </a:lnTo>
                <a:lnTo>
                  <a:pt x="1609431" y="792498"/>
                </a:lnTo>
                <a:lnTo>
                  <a:pt x="1610245" y="792498"/>
                </a:lnTo>
                <a:lnTo>
                  <a:pt x="1614318" y="792498"/>
                </a:lnTo>
                <a:cubicBezTo>
                  <a:pt x="1615132" y="792498"/>
                  <a:pt x="1615947" y="792498"/>
                  <a:pt x="1615947" y="791684"/>
                </a:cubicBezTo>
                <a:cubicBezTo>
                  <a:pt x="1616761" y="790869"/>
                  <a:pt x="1616761" y="790055"/>
                  <a:pt x="1616761" y="790055"/>
                </a:cubicBezTo>
                <a:cubicBezTo>
                  <a:pt x="1615947" y="785982"/>
                  <a:pt x="1615947" y="782724"/>
                  <a:pt x="1615132" y="778652"/>
                </a:cubicBezTo>
                <a:cubicBezTo>
                  <a:pt x="1614318" y="773765"/>
                  <a:pt x="1613503" y="768064"/>
                  <a:pt x="1613503" y="763177"/>
                </a:cubicBezTo>
                <a:cubicBezTo>
                  <a:pt x="1612689" y="758290"/>
                  <a:pt x="1612689" y="752588"/>
                  <a:pt x="1611874" y="747701"/>
                </a:cubicBezTo>
                <a:cubicBezTo>
                  <a:pt x="1611874" y="742814"/>
                  <a:pt x="1611060" y="737113"/>
                  <a:pt x="1611060" y="732226"/>
                </a:cubicBezTo>
                <a:lnTo>
                  <a:pt x="1611060" y="731412"/>
                </a:lnTo>
                <a:lnTo>
                  <a:pt x="1611874" y="731412"/>
                </a:lnTo>
                <a:close/>
              </a:path>
            </a:pathLst>
          </a:custGeom>
          <a:solidFill>
            <a:schemeClr val="tx2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fr-FR">
              <a:solidFill>
                <a:schemeClr val="tx2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220C512-1F4C-8733-DC10-BED29A76AD3D}"/>
              </a:ext>
            </a:extLst>
          </p:cNvPr>
          <p:cNvGrpSpPr/>
          <p:nvPr userDrawn="1"/>
        </p:nvGrpSpPr>
        <p:grpSpPr>
          <a:xfrm>
            <a:off x="731404" y="6173800"/>
            <a:ext cx="8316008" cy="414748"/>
            <a:chOff x="731404" y="6173800"/>
            <a:chExt cx="8316008" cy="414748"/>
          </a:xfrm>
        </p:grpSpPr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F0602D41-E654-C021-8028-69FB075FFF0E}"/>
                </a:ext>
              </a:extLst>
            </p:cNvPr>
            <p:cNvSpPr txBox="1"/>
            <p:nvPr/>
          </p:nvSpPr>
          <p:spPr bwMode="gray">
            <a:xfrm>
              <a:off x="731404" y="6173800"/>
              <a:ext cx="35266" cy="403200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r>
                <a:rPr lang="en-GB" sz="1050" dirty="0">
                  <a:solidFill>
                    <a:schemeClr val="tx2"/>
                  </a:solidFill>
                </a:rPr>
                <a:t>|</a:t>
              </a:r>
            </a:p>
          </p:txBody>
        </p:sp>
        <p:sp>
          <p:nvSpPr>
            <p:cNvPr id="21" name="Espace réservé du pied de page 4"/>
            <p:cNvSpPr txBox="1">
              <a:spLocks/>
            </p:cNvSpPr>
            <p:nvPr userDrawn="1"/>
          </p:nvSpPr>
          <p:spPr bwMode="gray">
            <a:xfrm>
              <a:off x="803412" y="6446416"/>
              <a:ext cx="8244000" cy="142132"/>
            </a:xfrm>
            <a:prstGeom prst="rect">
              <a:avLst/>
            </a:prstGeom>
          </p:spPr>
          <p:txBody>
            <a:bodyPr vert="horz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ctr" defTabSz="914400" rtl="0" eaLnBrk="1" latinLnBrk="0" hangingPunct="1">
                <a:defRPr sz="1050" kern="1200">
                  <a:solidFill>
                    <a:schemeClr val="tx2"/>
                  </a:solidFill>
                  <a:latin typeface="+mj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1000" dirty="0">
                  <a:solidFill>
                    <a:srgbClr val="0024D3"/>
                  </a:solidFill>
                  <a:latin typeface="Arial"/>
                </a:rPr>
                <a:t>HELLA Lithuania – HLT – </a:t>
              </a:r>
              <a:r>
                <a:rPr lang="lt-LT" sz="1000" dirty="0">
                  <a:solidFill>
                    <a:srgbClr val="0024D3"/>
                  </a:solidFill>
                  <a:latin typeface="Arial"/>
                </a:rPr>
                <a:t>August</a:t>
              </a:r>
              <a:r>
                <a:rPr lang="en-US" sz="1000" dirty="0">
                  <a:solidFill>
                    <a:srgbClr val="0024D3"/>
                  </a:solidFill>
                  <a:latin typeface="Arial"/>
                </a:rPr>
                <a:t> 2026</a:t>
              </a:r>
            </a:p>
          </p:txBody>
        </p:sp>
      </p:grpSp>
      <p:sp>
        <p:nvSpPr>
          <p:cNvPr id="5" name="Espace réservé du numéro de diapositive 22">
            <a:extLst>
              <a:ext uri="{FF2B5EF4-FFF2-40B4-BE49-F238E27FC236}">
                <a16:creationId xmlns:a16="http://schemas.microsoft.com/office/drawing/2014/main" id="{0D59117D-CC30-0B1F-1A36-C3EFA347DC42}"/>
              </a:ext>
            </a:extLst>
          </p:cNvPr>
          <p:cNvSpPr txBox="1">
            <a:spLocks/>
          </p:cNvSpPr>
          <p:nvPr userDrawn="1"/>
        </p:nvSpPr>
        <p:spPr bwMode="gray">
          <a:xfrm>
            <a:off x="413249" y="6194703"/>
            <a:ext cx="389412" cy="404812"/>
          </a:xfrm>
          <a:prstGeom prst="rect">
            <a:avLst/>
          </a:prstGeom>
        </p:spPr>
        <p:txBody>
          <a:bodyPr vert="horz" wrap="none" lIns="0" tIns="0" rIns="0" bIns="0" rtlCol="0" anchor="b" anchorCtr="0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05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rgbClr val="0024D3"/>
                </a:solidFill>
                <a:latin typeface="Arial"/>
              </a:rPr>
              <a:t>P.</a:t>
            </a:r>
            <a:fld id="{733122C9-A0B9-462F-8757-0847AD287B63}" type="slidenum">
              <a:rPr lang="en-GB" smtClean="0">
                <a:solidFill>
                  <a:srgbClr val="0024D3"/>
                </a:solidFill>
                <a:latin typeface="Arial"/>
              </a:rPr>
              <a:pPr/>
              <a:t>‹#›</a:t>
            </a:fld>
            <a:endParaRPr lang="en-GB" dirty="0">
              <a:solidFill>
                <a:srgbClr val="0024D3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64217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1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SzPct val="90000"/>
        <a:buFont typeface="Segoe UI Symbol" panose="020B0502040204020203" pitchFamily="34" charset="0"/>
        <a:buNone/>
        <a:defRPr sz="1400" b="0" kern="1200">
          <a:solidFill>
            <a:schemeClr val="tx2"/>
          </a:solidFill>
          <a:latin typeface="+mj-lt"/>
          <a:ea typeface="+mn-ea"/>
          <a:cs typeface="+mn-cs"/>
        </a:defRPr>
      </a:lvl1pPr>
      <a:lvl2pPr marL="180000" indent="-180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SzPct val="90000"/>
        <a:buFont typeface="Segoe UI Symbol" panose="020B0502040204020203" pitchFamily="34" charset="0"/>
        <a:buChar char="❯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358775" indent="-179388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SzPct val="90000"/>
        <a:buFont typeface="Segoe UI Symbol" panose="020B0502040204020203" pitchFamily="34" charset="0"/>
        <a:buChar char="❯"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179388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SzPct val="90000"/>
        <a:buFont typeface="Segoe UI Symbol" panose="020B0502040204020203" pitchFamily="34" charset="0"/>
        <a:buChar char="❯"/>
        <a:defRPr sz="9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720000" indent="-179388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tx2"/>
        </a:buClr>
        <a:buSzPct val="90000"/>
        <a:buFont typeface="Segoe UI Symbol" panose="020B0502040204020203" pitchFamily="34" charset="0"/>
        <a:buChar char="❯"/>
        <a:defRPr sz="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720000" indent="-179388" algn="l" defTabSz="914400" rtl="0" eaLnBrk="1" latinLnBrk="0" hangingPunct="1">
        <a:spcBef>
          <a:spcPts val="0"/>
        </a:spcBef>
        <a:buClr>
          <a:schemeClr val="tx2"/>
        </a:buClr>
        <a:buSzPct val="120000"/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6pPr>
      <a:lvl7pPr marL="720000" indent="-179388" algn="l" defTabSz="914400" rtl="0" eaLnBrk="1" latinLnBrk="0" hangingPunct="1">
        <a:spcBef>
          <a:spcPts val="0"/>
        </a:spcBef>
        <a:buClr>
          <a:schemeClr val="tx2"/>
        </a:buClr>
        <a:buSzPct val="120000"/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7pPr>
      <a:lvl8pPr marL="720000" indent="-179388" algn="l" defTabSz="914400" rtl="0" eaLnBrk="1" latinLnBrk="0" hangingPunct="1">
        <a:spcBef>
          <a:spcPts val="0"/>
        </a:spcBef>
        <a:buClr>
          <a:schemeClr val="tx2"/>
        </a:buClr>
        <a:buSzPct val="120000"/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8pPr>
      <a:lvl9pPr marL="720000" indent="-179388" algn="l" defTabSz="914400" rtl="0" eaLnBrk="1" latinLnBrk="0" hangingPunct="1">
        <a:spcBef>
          <a:spcPts val="0"/>
        </a:spcBef>
        <a:buClr>
          <a:schemeClr val="tx2"/>
        </a:buClr>
        <a:buSzPct val="120000"/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3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8.png"/><Relationship Id="rId12" Type="http://schemas.openxmlformats.org/officeDocument/2006/relationships/image" Target="../media/image32.png"/><Relationship Id="rId2" Type="http://schemas.openxmlformats.org/officeDocument/2006/relationships/slideLayout" Target="../slideLayouts/slideLayout38.xml"/><Relationship Id="rId1" Type="http://schemas.openxmlformats.org/officeDocument/2006/relationships/tags" Target="../tags/tag8.xml"/><Relationship Id="rId6" Type="http://schemas.openxmlformats.org/officeDocument/2006/relationships/image" Target="../media/image8.emf"/><Relationship Id="rId11" Type="http://schemas.openxmlformats.org/officeDocument/2006/relationships/image" Target="../media/image31.png"/><Relationship Id="rId5" Type="http://schemas.openxmlformats.org/officeDocument/2006/relationships/oleObject" Target="../embeddings/oleObject2.bin"/><Relationship Id="rId10" Type="http://schemas.microsoft.com/office/2007/relationships/hdphoto" Target="../media/hdphoto3.wdp"/><Relationship Id="rId4" Type="http://schemas.openxmlformats.org/officeDocument/2006/relationships/image" Target="../media/image3.png"/><Relationship Id="rId9" Type="http://schemas.openxmlformats.org/officeDocument/2006/relationships/image" Target="../media/image30.png"/><Relationship Id="rId1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svg"/><Relationship Id="rId1" Type="http://schemas.openxmlformats.org/officeDocument/2006/relationships/slideLayout" Target="../slideLayouts/slideLayout3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3.x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4.x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microsoft.com/office/2007/relationships/hdphoto" Target="../media/hdphoto1.wdp"/><Relationship Id="rId18" Type="http://schemas.microsoft.com/office/2007/relationships/hdphoto" Target="../media/hdphoto2.wdp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0.jpeg"/><Relationship Id="rId12" Type="http://schemas.openxmlformats.org/officeDocument/2006/relationships/image" Target="../media/image15.png"/><Relationship Id="rId17" Type="http://schemas.openxmlformats.org/officeDocument/2006/relationships/image" Target="../media/image19.png"/><Relationship Id="rId2" Type="http://schemas.openxmlformats.org/officeDocument/2006/relationships/slideLayout" Target="../slideLayouts/slideLayout38.xml"/><Relationship Id="rId16" Type="http://schemas.openxmlformats.org/officeDocument/2006/relationships/image" Target="../media/image18.jpeg"/><Relationship Id="rId1" Type="http://schemas.openxmlformats.org/officeDocument/2006/relationships/tags" Target="../tags/tag5.xml"/><Relationship Id="rId6" Type="http://schemas.openxmlformats.org/officeDocument/2006/relationships/image" Target="../media/image8.emf"/><Relationship Id="rId11" Type="http://schemas.openxmlformats.org/officeDocument/2006/relationships/image" Target="../media/image14.jpeg"/><Relationship Id="rId5" Type="http://schemas.openxmlformats.org/officeDocument/2006/relationships/oleObject" Target="../embeddings/oleObject2.bin"/><Relationship Id="rId15" Type="http://schemas.openxmlformats.org/officeDocument/2006/relationships/image" Target="../media/image17.jpeg"/><Relationship Id="rId10" Type="http://schemas.openxmlformats.org/officeDocument/2006/relationships/image" Target="../media/image13.jpeg"/><Relationship Id="rId4" Type="http://schemas.openxmlformats.org/officeDocument/2006/relationships/image" Target="../media/image3.png"/><Relationship Id="rId9" Type="http://schemas.openxmlformats.org/officeDocument/2006/relationships/image" Target="../media/image12.jpeg"/><Relationship Id="rId1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notesSlide" Target="../notesSlides/notesSlide4.xml"/><Relationship Id="rId7" Type="http://schemas.openxmlformats.org/officeDocument/2006/relationships/chart" Target="../charts/chart1.xml"/><Relationship Id="rId2" Type="http://schemas.openxmlformats.org/officeDocument/2006/relationships/slideLayout" Target="../slideLayouts/slideLayout38.xml"/><Relationship Id="rId1" Type="http://schemas.openxmlformats.org/officeDocument/2006/relationships/tags" Target="../tags/tag6.x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2.bin"/><Relationship Id="rId10" Type="http://schemas.openxmlformats.org/officeDocument/2006/relationships/chart" Target="../charts/chart4.xml"/><Relationship Id="rId4" Type="http://schemas.openxmlformats.org/officeDocument/2006/relationships/image" Target="../media/image3.png"/><Relationship Id="rId9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openxmlformats.org/officeDocument/2006/relationships/image" Target="../media/image27.jpe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1.jpeg"/><Relationship Id="rId12" Type="http://schemas.openxmlformats.org/officeDocument/2006/relationships/image" Target="../media/image26.png"/><Relationship Id="rId2" Type="http://schemas.openxmlformats.org/officeDocument/2006/relationships/slideLayout" Target="../slideLayouts/slideLayout38.xml"/><Relationship Id="rId1" Type="http://schemas.openxmlformats.org/officeDocument/2006/relationships/tags" Target="../tags/tag7.xml"/><Relationship Id="rId6" Type="http://schemas.openxmlformats.org/officeDocument/2006/relationships/image" Target="../media/image8.emf"/><Relationship Id="rId11" Type="http://schemas.openxmlformats.org/officeDocument/2006/relationships/image" Target="../media/image25.jpe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24.jpeg"/><Relationship Id="rId4" Type="http://schemas.openxmlformats.org/officeDocument/2006/relationships/image" Target="../media/image3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Espace réservé pour une image  18" descr="Une image contenant plein air, route, voiture, véhicule&#10;&#10;Description générée automatiquement">
            <a:extLst>
              <a:ext uri="{FF2B5EF4-FFF2-40B4-BE49-F238E27FC236}">
                <a16:creationId xmlns:a16="http://schemas.microsoft.com/office/drawing/2014/main" id="{ADD5D17E-1231-4FF1-4FFB-ECF7CB31DCE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6" r="6"/>
          <a:stretch/>
        </p:blipFill>
        <p:spPr bwMode="gray">
          <a:xfrm>
            <a:off x="2952" y="0"/>
            <a:ext cx="12193200" cy="6858000"/>
          </a:xfrm>
        </p:spPr>
      </p:pic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182426C0-E20A-2E01-0EBC-EB9B0720B94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 bwMode="gray"/>
        <p:txBody>
          <a:bodyPr/>
          <a:lstStyle/>
          <a:p>
            <a:r>
              <a:rPr lang="en-US"/>
              <a:t>  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A0849CEC-22C1-0F35-3BF6-326952E12EB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/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6" name="Sous-titre 15">
            <a:extLst>
              <a:ext uri="{FF2B5EF4-FFF2-40B4-BE49-F238E27FC236}">
                <a16:creationId xmlns:a16="http://schemas.microsoft.com/office/drawing/2014/main" id="{F8604FCD-DA17-3E4F-D026-C89252D383AF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29D5B77A-D9CC-9DBB-848F-0E17602AA7E3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49C488BC-A500-3E18-7A7D-C815A57E5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/>
              <a:t>Title presentation - Month 00, 2024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F98CBF69-CEBD-4B0A-6348-FB537DA3E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10C140CD-8AED-46FF-A9A2-77308F3F39AE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15" name="Titre 14">
            <a:extLst>
              <a:ext uri="{FF2B5EF4-FFF2-40B4-BE49-F238E27FC236}">
                <a16:creationId xmlns:a16="http://schemas.microsoft.com/office/drawing/2014/main" id="{E3BC48A4-443F-2472-93F4-1031C6961431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HELLA Lithuania – HLT</a:t>
            </a:r>
          </a:p>
        </p:txBody>
      </p:sp>
    </p:spTree>
    <p:extLst>
      <p:ext uri="{BB962C8B-B14F-4D97-AF65-F5344CB8AC3E}">
        <p14:creationId xmlns:p14="http://schemas.microsoft.com/office/powerpoint/2010/main" val="56272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200F6-36C0-46FB-E346-145A2111E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F14B791-EC94-07E3-BF33-AE8E882E2B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6635" y="-4075"/>
            <a:ext cx="12199246" cy="6862075"/>
          </a:xfrm>
          <a:prstGeom prst="rect">
            <a:avLst/>
          </a:prstGeom>
        </p:spPr>
      </p:pic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0C233940-C248-2F6F-A2CA-B56929EAE346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276" imgH="284" progId="TCLayout.ActiveDocument.1">
                  <p:embed/>
                </p:oleObj>
              </mc:Choice>
              <mc:Fallback>
                <p:oleObj name="think-cell Slide" r:id="rId5" imgW="276" imgH="284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C233940-C248-2F6F-A2CA-B56929EAE3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raphique 15">
            <a:extLst>
              <a:ext uri="{FF2B5EF4-FFF2-40B4-BE49-F238E27FC236}">
                <a16:creationId xmlns:a16="http://schemas.microsoft.com/office/drawing/2014/main" id="{1186D1D1-E740-F827-A366-616994CE2DEF}"/>
              </a:ext>
            </a:extLst>
          </p:cNvPr>
          <p:cNvSpPr>
            <a:spLocks noChangeAspect="1"/>
          </p:cNvSpPr>
          <p:nvPr/>
        </p:nvSpPr>
        <p:spPr>
          <a:xfrm>
            <a:off x="10649423" y="6034183"/>
            <a:ext cx="1231200" cy="542217"/>
          </a:xfrm>
          <a:custGeom>
            <a:avLst/>
            <a:gdLst>
              <a:gd name="connsiteX0" fmla="*/ 607609 w 2308108"/>
              <a:gd name="connsiteY0" fmla="*/ 0 h 1016482"/>
              <a:gd name="connsiteX1" fmla="*/ 382810 w 2308108"/>
              <a:gd name="connsiteY1" fmla="*/ 172672 h 1016482"/>
              <a:gd name="connsiteX2" fmla="*/ 607609 w 2308108"/>
              <a:gd name="connsiteY2" fmla="*/ 345343 h 1016482"/>
              <a:gd name="connsiteX3" fmla="*/ 830779 w 2308108"/>
              <a:gd name="connsiteY3" fmla="*/ 172672 h 1016482"/>
              <a:gd name="connsiteX4" fmla="*/ 607609 w 2308108"/>
              <a:gd name="connsiteY4" fmla="*/ 0 h 1016482"/>
              <a:gd name="connsiteX5" fmla="*/ 607609 w 2308108"/>
              <a:gd name="connsiteY5" fmla="*/ 278555 h 1016482"/>
              <a:gd name="connsiteX6" fmla="*/ 469146 w 2308108"/>
              <a:gd name="connsiteY6" fmla="*/ 172672 h 1016482"/>
              <a:gd name="connsiteX7" fmla="*/ 607609 w 2308108"/>
              <a:gd name="connsiteY7" fmla="*/ 66788 h 1016482"/>
              <a:gd name="connsiteX8" fmla="*/ 744443 w 2308108"/>
              <a:gd name="connsiteY8" fmla="*/ 172672 h 1016482"/>
              <a:gd name="connsiteX9" fmla="*/ 607609 w 2308108"/>
              <a:gd name="connsiteY9" fmla="*/ 278555 h 1016482"/>
              <a:gd name="connsiteX10" fmla="*/ 1865995 w 2308108"/>
              <a:gd name="connsiteY10" fmla="*/ 336384 h 1016482"/>
              <a:gd name="connsiteX11" fmla="*/ 1949073 w 2308108"/>
              <a:gd name="connsiteY11" fmla="*/ 336384 h 1016482"/>
              <a:gd name="connsiteX12" fmla="*/ 1959661 w 2308108"/>
              <a:gd name="connsiteY12" fmla="*/ 329868 h 1016482"/>
              <a:gd name="connsiteX13" fmla="*/ 1987354 w 2308108"/>
              <a:gd name="connsiteY13" fmla="*/ 273668 h 1016482"/>
              <a:gd name="connsiteX14" fmla="*/ 2175501 w 2308108"/>
              <a:gd name="connsiteY14" fmla="*/ 273668 h 1016482"/>
              <a:gd name="connsiteX15" fmla="*/ 2187718 w 2308108"/>
              <a:gd name="connsiteY15" fmla="*/ 298103 h 1016482"/>
              <a:gd name="connsiteX16" fmla="*/ 2249620 w 2308108"/>
              <a:gd name="connsiteY16" fmla="*/ 336384 h 1016482"/>
              <a:gd name="connsiteX17" fmla="*/ 2297674 w 2308108"/>
              <a:gd name="connsiteY17" fmla="*/ 336384 h 1016482"/>
              <a:gd name="connsiteX18" fmla="*/ 2300118 w 2308108"/>
              <a:gd name="connsiteY18" fmla="*/ 332312 h 1016482"/>
              <a:gd name="connsiteX19" fmla="*/ 2133962 w 2308108"/>
              <a:gd name="connsiteY19" fmla="*/ 14661 h 1016482"/>
              <a:gd name="connsiteX20" fmla="*/ 2123374 w 2308108"/>
              <a:gd name="connsiteY20" fmla="*/ 8145 h 1016482"/>
              <a:gd name="connsiteX21" fmla="*/ 2049255 w 2308108"/>
              <a:gd name="connsiteY21" fmla="*/ 8145 h 1016482"/>
              <a:gd name="connsiteX22" fmla="*/ 2026449 w 2308108"/>
              <a:gd name="connsiteY22" fmla="*/ 21991 h 1016482"/>
              <a:gd name="connsiteX23" fmla="*/ 1864366 w 2308108"/>
              <a:gd name="connsiteY23" fmla="*/ 332312 h 1016482"/>
              <a:gd name="connsiteX24" fmla="*/ 1865995 w 2308108"/>
              <a:gd name="connsiteY24" fmla="*/ 336384 h 1016482"/>
              <a:gd name="connsiteX25" fmla="*/ 2082649 w 2308108"/>
              <a:gd name="connsiteY25" fmla="*/ 83078 h 1016482"/>
              <a:gd name="connsiteX26" fmla="*/ 2146994 w 2308108"/>
              <a:gd name="connsiteY26" fmla="*/ 212582 h 1016482"/>
              <a:gd name="connsiteX27" fmla="*/ 2018304 w 2308108"/>
              <a:gd name="connsiteY27" fmla="*/ 212582 h 1016482"/>
              <a:gd name="connsiteX28" fmla="*/ 2082649 w 2308108"/>
              <a:gd name="connsiteY28" fmla="*/ 83078 h 1016482"/>
              <a:gd name="connsiteX29" fmla="*/ 1754410 w 2308108"/>
              <a:gd name="connsiteY29" fmla="*/ 336384 h 1016482"/>
              <a:gd name="connsiteX30" fmla="*/ 1815497 w 2308108"/>
              <a:gd name="connsiteY30" fmla="*/ 336384 h 1016482"/>
              <a:gd name="connsiteX31" fmla="*/ 1827714 w 2308108"/>
              <a:gd name="connsiteY31" fmla="*/ 324167 h 1016482"/>
              <a:gd name="connsiteX32" fmla="*/ 1827714 w 2308108"/>
              <a:gd name="connsiteY32" fmla="*/ 20362 h 1016482"/>
              <a:gd name="connsiteX33" fmla="*/ 1815497 w 2308108"/>
              <a:gd name="connsiteY33" fmla="*/ 8145 h 1016482"/>
              <a:gd name="connsiteX34" fmla="*/ 1768256 w 2308108"/>
              <a:gd name="connsiteY34" fmla="*/ 8145 h 1016482"/>
              <a:gd name="connsiteX35" fmla="*/ 1742193 w 2308108"/>
              <a:gd name="connsiteY35" fmla="*/ 34209 h 1016482"/>
              <a:gd name="connsiteX36" fmla="*/ 1742193 w 2308108"/>
              <a:gd name="connsiteY36" fmla="*/ 324167 h 1016482"/>
              <a:gd name="connsiteX37" fmla="*/ 1754410 w 2308108"/>
              <a:gd name="connsiteY37" fmla="*/ 336384 h 1016482"/>
              <a:gd name="connsiteX38" fmla="*/ 355932 w 2308108"/>
              <a:gd name="connsiteY38" fmla="*/ 8959 h 1016482"/>
              <a:gd name="connsiteX39" fmla="*/ 26064 w 2308108"/>
              <a:gd name="connsiteY39" fmla="*/ 8959 h 1016482"/>
              <a:gd name="connsiteX40" fmla="*/ 0 w 2308108"/>
              <a:gd name="connsiteY40" fmla="*/ 35023 h 1016482"/>
              <a:gd name="connsiteX41" fmla="*/ 0 w 2308108"/>
              <a:gd name="connsiteY41" fmla="*/ 108327 h 1016482"/>
              <a:gd name="connsiteX42" fmla="*/ 34209 w 2308108"/>
              <a:gd name="connsiteY42" fmla="*/ 158825 h 1016482"/>
              <a:gd name="connsiteX43" fmla="*/ 231315 w 2308108"/>
              <a:gd name="connsiteY43" fmla="*/ 169414 h 1016482"/>
              <a:gd name="connsiteX44" fmla="*/ 231315 w 2308108"/>
              <a:gd name="connsiteY44" fmla="*/ 180817 h 1016482"/>
              <a:gd name="connsiteX45" fmla="*/ 33394 w 2308108"/>
              <a:gd name="connsiteY45" fmla="*/ 193034 h 1016482"/>
              <a:gd name="connsiteX46" fmla="*/ 814 w 2308108"/>
              <a:gd name="connsiteY46" fmla="*/ 242718 h 1016482"/>
              <a:gd name="connsiteX47" fmla="*/ 814 w 2308108"/>
              <a:gd name="connsiteY47" fmla="*/ 324167 h 1016482"/>
              <a:gd name="connsiteX48" fmla="*/ 12217 w 2308108"/>
              <a:gd name="connsiteY48" fmla="*/ 336384 h 1016482"/>
              <a:gd name="connsiteX49" fmla="*/ 74119 w 2308108"/>
              <a:gd name="connsiteY49" fmla="*/ 336384 h 1016482"/>
              <a:gd name="connsiteX50" fmla="*/ 86336 w 2308108"/>
              <a:gd name="connsiteY50" fmla="*/ 324167 h 1016482"/>
              <a:gd name="connsiteX51" fmla="*/ 86336 w 2308108"/>
              <a:gd name="connsiteY51" fmla="*/ 264709 h 1016482"/>
              <a:gd name="connsiteX52" fmla="*/ 115657 w 2308108"/>
              <a:gd name="connsiteY52" fmla="*/ 243532 h 1016482"/>
              <a:gd name="connsiteX53" fmla="*/ 275297 w 2308108"/>
              <a:gd name="connsiteY53" fmla="*/ 229686 h 1016482"/>
              <a:gd name="connsiteX54" fmla="*/ 275297 w 2308108"/>
              <a:gd name="connsiteY54" fmla="*/ 117286 h 1016482"/>
              <a:gd name="connsiteX55" fmla="*/ 108327 w 2308108"/>
              <a:gd name="connsiteY55" fmla="*/ 102626 h 1016482"/>
              <a:gd name="connsiteX56" fmla="*/ 87150 w 2308108"/>
              <a:gd name="connsiteY56" fmla="*/ 82263 h 1016482"/>
              <a:gd name="connsiteX57" fmla="*/ 364891 w 2308108"/>
              <a:gd name="connsiteY57" fmla="*/ 82263 h 1016482"/>
              <a:gd name="connsiteX58" fmla="*/ 369778 w 2308108"/>
              <a:gd name="connsiteY58" fmla="*/ 77376 h 1016482"/>
              <a:gd name="connsiteX59" fmla="*/ 369778 w 2308108"/>
              <a:gd name="connsiteY59" fmla="*/ 20362 h 1016482"/>
              <a:gd name="connsiteX60" fmla="*/ 355932 w 2308108"/>
              <a:gd name="connsiteY60" fmla="*/ 8959 h 1016482"/>
              <a:gd name="connsiteX61" fmla="*/ 1187525 w 2308108"/>
              <a:gd name="connsiteY61" fmla="*/ 215025 h 1016482"/>
              <a:gd name="connsiteX62" fmla="*/ 1262458 w 2308108"/>
              <a:gd name="connsiteY62" fmla="*/ 116472 h 1016482"/>
              <a:gd name="connsiteX63" fmla="*/ 1132140 w 2308108"/>
              <a:gd name="connsiteY63" fmla="*/ 8959 h 1016482"/>
              <a:gd name="connsiteX64" fmla="*/ 912228 w 2308108"/>
              <a:gd name="connsiteY64" fmla="*/ 8959 h 1016482"/>
              <a:gd name="connsiteX65" fmla="*/ 886164 w 2308108"/>
              <a:gd name="connsiteY65" fmla="*/ 35023 h 1016482"/>
              <a:gd name="connsiteX66" fmla="*/ 886164 w 2308108"/>
              <a:gd name="connsiteY66" fmla="*/ 324981 h 1016482"/>
              <a:gd name="connsiteX67" fmla="*/ 898382 w 2308108"/>
              <a:gd name="connsiteY67" fmla="*/ 337199 h 1016482"/>
              <a:gd name="connsiteX68" fmla="*/ 959468 w 2308108"/>
              <a:gd name="connsiteY68" fmla="*/ 337199 h 1016482"/>
              <a:gd name="connsiteX69" fmla="*/ 971686 w 2308108"/>
              <a:gd name="connsiteY69" fmla="*/ 324981 h 1016482"/>
              <a:gd name="connsiteX70" fmla="*/ 971686 w 2308108"/>
              <a:gd name="connsiteY70" fmla="*/ 223985 h 1016482"/>
              <a:gd name="connsiteX71" fmla="*/ 1046619 w 2308108"/>
              <a:gd name="connsiteY71" fmla="*/ 223985 h 1016482"/>
              <a:gd name="connsiteX72" fmla="*/ 1110963 w 2308108"/>
              <a:gd name="connsiteY72" fmla="*/ 250048 h 1016482"/>
              <a:gd name="connsiteX73" fmla="*/ 1184267 w 2308108"/>
              <a:gd name="connsiteY73" fmla="*/ 333126 h 1016482"/>
              <a:gd name="connsiteX74" fmla="*/ 1193227 w 2308108"/>
              <a:gd name="connsiteY74" fmla="*/ 337199 h 1016482"/>
              <a:gd name="connsiteX75" fmla="*/ 1279563 w 2308108"/>
              <a:gd name="connsiteY75" fmla="*/ 337199 h 1016482"/>
              <a:gd name="connsiteX76" fmla="*/ 1282006 w 2308108"/>
              <a:gd name="connsiteY76" fmla="*/ 333126 h 1016482"/>
              <a:gd name="connsiteX77" fmla="*/ 1187525 w 2308108"/>
              <a:gd name="connsiteY77" fmla="*/ 215025 h 1016482"/>
              <a:gd name="connsiteX78" fmla="*/ 1119108 w 2308108"/>
              <a:gd name="connsiteY78" fmla="*/ 157197 h 1016482"/>
              <a:gd name="connsiteX79" fmla="*/ 970871 w 2308108"/>
              <a:gd name="connsiteY79" fmla="*/ 157197 h 1016482"/>
              <a:gd name="connsiteX80" fmla="*/ 970871 w 2308108"/>
              <a:gd name="connsiteY80" fmla="*/ 81449 h 1016482"/>
              <a:gd name="connsiteX81" fmla="*/ 1119108 w 2308108"/>
              <a:gd name="connsiteY81" fmla="*/ 81449 h 1016482"/>
              <a:gd name="connsiteX82" fmla="*/ 1176122 w 2308108"/>
              <a:gd name="connsiteY82" fmla="*/ 118915 h 1016482"/>
              <a:gd name="connsiteX83" fmla="*/ 1119108 w 2308108"/>
              <a:gd name="connsiteY83" fmla="*/ 157197 h 1016482"/>
              <a:gd name="connsiteX84" fmla="*/ 1655042 w 2308108"/>
              <a:gd name="connsiteY84" fmla="*/ 872318 h 1016482"/>
              <a:gd name="connsiteX85" fmla="*/ 1906719 w 2308108"/>
              <a:gd name="connsiteY85" fmla="*/ 942364 h 1016482"/>
              <a:gd name="connsiteX86" fmla="*/ 2158397 w 2308108"/>
              <a:gd name="connsiteY86" fmla="*/ 872318 h 1016482"/>
              <a:gd name="connsiteX87" fmla="*/ 2169799 w 2308108"/>
              <a:gd name="connsiteY87" fmla="*/ 864173 h 1016482"/>
              <a:gd name="connsiteX88" fmla="*/ 2171428 w 2308108"/>
              <a:gd name="connsiteY88" fmla="*/ 857657 h 1016482"/>
              <a:gd name="connsiteX89" fmla="*/ 2165727 w 2308108"/>
              <a:gd name="connsiteY89" fmla="*/ 853585 h 1016482"/>
              <a:gd name="connsiteX90" fmla="*/ 1910792 w 2308108"/>
              <a:gd name="connsiteY90" fmla="*/ 850327 h 1016482"/>
              <a:gd name="connsiteX91" fmla="*/ 1623277 w 2308108"/>
              <a:gd name="connsiteY91" fmla="*/ 833223 h 1016482"/>
              <a:gd name="connsiteX92" fmla="*/ 1617576 w 2308108"/>
              <a:gd name="connsiteY92" fmla="*/ 836481 h 1016482"/>
              <a:gd name="connsiteX93" fmla="*/ 1619205 w 2308108"/>
              <a:gd name="connsiteY93" fmla="*/ 842996 h 1016482"/>
              <a:gd name="connsiteX94" fmla="*/ 1655042 w 2308108"/>
              <a:gd name="connsiteY94" fmla="*/ 872318 h 1016482"/>
              <a:gd name="connsiteX95" fmla="*/ 2164098 w 2308108"/>
              <a:gd name="connsiteY95" fmla="*/ 595392 h 1016482"/>
              <a:gd name="connsiteX96" fmla="*/ 2161655 w 2308108"/>
              <a:gd name="connsiteY96" fmla="*/ 588876 h 1016482"/>
              <a:gd name="connsiteX97" fmla="*/ 2157582 w 2308108"/>
              <a:gd name="connsiteY97" fmla="*/ 585618 h 1016482"/>
              <a:gd name="connsiteX98" fmla="*/ 1905905 w 2308108"/>
              <a:gd name="connsiteY98" fmla="*/ 515572 h 1016482"/>
              <a:gd name="connsiteX99" fmla="*/ 1654228 w 2308108"/>
              <a:gd name="connsiteY99" fmla="*/ 585618 h 1016482"/>
              <a:gd name="connsiteX100" fmla="*/ 1628979 w 2308108"/>
              <a:gd name="connsiteY100" fmla="*/ 605166 h 1016482"/>
              <a:gd name="connsiteX101" fmla="*/ 1627349 w 2308108"/>
              <a:gd name="connsiteY101" fmla="*/ 611682 h 1016482"/>
              <a:gd name="connsiteX102" fmla="*/ 1633051 w 2308108"/>
              <a:gd name="connsiteY102" fmla="*/ 614939 h 1016482"/>
              <a:gd name="connsiteX103" fmla="*/ 1633051 w 2308108"/>
              <a:gd name="connsiteY103" fmla="*/ 614939 h 1016482"/>
              <a:gd name="connsiteX104" fmla="*/ 1939299 w 2308108"/>
              <a:gd name="connsiteY104" fmla="*/ 601908 h 1016482"/>
              <a:gd name="connsiteX105" fmla="*/ 2157582 w 2308108"/>
              <a:gd name="connsiteY105" fmla="*/ 598650 h 1016482"/>
              <a:gd name="connsiteX106" fmla="*/ 2164098 w 2308108"/>
              <a:gd name="connsiteY106" fmla="*/ 595392 h 1016482"/>
              <a:gd name="connsiteX107" fmla="*/ 1903462 w 2308108"/>
              <a:gd name="connsiteY107" fmla="*/ 739556 h 1016482"/>
              <a:gd name="connsiteX108" fmla="*/ 1903462 w 2308108"/>
              <a:gd name="connsiteY108" fmla="*/ 706977 h 1016482"/>
              <a:gd name="connsiteX109" fmla="*/ 1903462 w 2308108"/>
              <a:gd name="connsiteY109" fmla="*/ 674397 h 1016482"/>
              <a:gd name="connsiteX110" fmla="*/ 1903462 w 2308108"/>
              <a:gd name="connsiteY110" fmla="*/ 645076 h 1016482"/>
              <a:gd name="connsiteX111" fmla="*/ 1902647 w 2308108"/>
              <a:gd name="connsiteY111" fmla="*/ 643447 h 1016482"/>
              <a:gd name="connsiteX112" fmla="*/ 1901018 w 2308108"/>
              <a:gd name="connsiteY112" fmla="*/ 642632 h 1016482"/>
              <a:gd name="connsiteX113" fmla="*/ 1893688 w 2308108"/>
              <a:gd name="connsiteY113" fmla="*/ 642632 h 1016482"/>
              <a:gd name="connsiteX114" fmla="*/ 1883099 w 2308108"/>
              <a:gd name="connsiteY114" fmla="*/ 642632 h 1016482"/>
              <a:gd name="connsiteX115" fmla="*/ 1872511 w 2308108"/>
              <a:gd name="connsiteY115" fmla="*/ 642632 h 1016482"/>
              <a:gd name="connsiteX116" fmla="*/ 1866810 w 2308108"/>
              <a:gd name="connsiteY116" fmla="*/ 642632 h 1016482"/>
              <a:gd name="connsiteX117" fmla="*/ 1865180 w 2308108"/>
              <a:gd name="connsiteY117" fmla="*/ 642632 h 1016482"/>
              <a:gd name="connsiteX118" fmla="*/ 1862737 w 2308108"/>
              <a:gd name="connsiteY118" fmla="*/ 645076 h 1016482"/>
              <a:gd name="connsiteX119" fmla="*/ 1861923 w 2308108"/>
              <a:gd name="connsiteY119" fmla="*/ 683357 h 1016482"/>
              <a:gd name="connsiteX120" fmla="*/ 1861923 w 2308108"/>
              <a:gd name="connsiteY120" fmla="*/ 724081 h 1016482"/>
              <a:gd name="connsiteX121" fmla="*/ 1861923 w 2308108"/>
              <a:gd name="connsiteY121" fmla="*/ 764805 h 1016482"/>
              <a:gd name="connsiteX122" fmla="*/ 1862737 w 2308108"/>
              <a:gd name="connsiteY122" fmla="*/ 803087 h 1016482"/>
              <a:gd name="connsiteX123" fmla="*/ 1865180 w 2308108"/>
              <a:gd name="connsiteY123" fmla="*/ 805530 h 1016482"/>
              <a:gd name="connsiteX124" fmla="*/ 1870882 w 2308108"/>
              <a:gd name="connsiteY124" fmla="*/ 805530 h 1016482"/>
              <a:gd name="connsiteX125" fmla="*/ 1879841 w 2308108"/>
              <a:gd name="connsiteY125" fmla="*/ 805530 h 1016482"/>
              <a:gd name="connsiteX126" fmla="*/ 1888801 w 2308108"/>
              <a:gd name="connsiteY126" fmla="*/ 805530 h 1016482"/>
              <a:gd name="connsiteX127" fmla="*/ 1897760 w 2308108"/>
              <a:gd name="connsiteY127" fmla="*/ 805530 h 1016482"/>
              <a:gd name="connsiteX128" fmla="*/ 1905905 w 2308108"/>
              <a:gd name="connsiteY128" fmla="*/ 805530 h 1016482"/>
              <a:gd name="connsiteX129" fmla="*/ 1915679 w 2308108"/>
              <a:gd name="connsiteY129" fmla="*/ 805530 h 1016482"/>
              <a:gd name="connsiteX130" fmla="*/ 1933597 w 2308108"/>
              <a:gd name="connsiteY130" fmla="*/ 806344 h 1016482"/>
              <a:gd name="connsiteX131" fmla="*/ 1952331 w 2308108"/>
              <a:gd name="connsiteY131" fmla="*/ 807159 h 1016482"/>
              <a:gd name="connsiteX132" fmla="*/ 1967806 w 2308108"/>
              <a:gd name="connsiteY132" fmla="*/ 807159 h 1016482"/>
              <a:gd name="connsiteX133" fmla="*/ 1967806 w 2308108"/>
              <a:gd name="connsiteY133" fmla="*/ 807159 h 1016482"/>
              <a:gd name="connsiteX134" fmla="*/ 1970249 w 2308108"/>
              <a:gd name="connsiteY134" fmla="*/ 804716 h 1016482"/>
              <a:gd name="connsiteX135" fmla="*/ 1970249 w 2308108"/>
              <a:gd name="connsiteY135" fmla="*/ 798200 h 1016482"/>
              <a:gd name="connsiteX136" fmla="*/ 1970249 w 2308108"/>
              <a:gd name="connsiteY136" fmla="*/ 788426 h 1016482"/>
              <a:gd name="connsiteX137" fmla="*/ 1970249 w 2308108"/>
              <a:gd name="connsiteY137" fmla="*/ 778652 h 1016482"/>
              <a:gd name="connsiteX138" fmla="*/ 1970249 w 2308108"/>
              <a:gd name="connsiteY138" fmla="*/ 772136 h 1016482"/>
              <a:gd name="connsiteX139" fmla="*/ 1969435 w 2308108"/>
              <a:gd name="connsiteY139" fmla="*/ 770507 h 1016482"/>
              <a:gd name="connsiteX140" fmla="*/ 1967806 w 2308108"/>
              <a:gd name="connsiteY140" fmla="*/ 769692 h 1016482"/>
              <a:gd name="connsiteX141" fmla="*/ 1962919 w 2308108"/>
              <a:gd name="connsiteY141" fmla="*/ 769692 h 1016482"/>
              <a:gd name="connsiteX142" fmla="*/ 1953960 w 2308108"/>
              <a:gd name="connsiteY142" fmla="*/ 769692 h 1016482"/>
              <a:gd name="connsiteX143" fmla="*/ 1936855 w 2308108"/>
              <a:gd name="connsiteY143" fmla="*/ 769692 h 1016482"/>
              <a:gd name="connsiteX144" fmla="*/ 1928710 w 2308108"/>
              <a:gd name="connsiteY144" fmla="*/ 769692 h 1016482"/>
              <a:gd name="connsiteX145" fmla="*/ 1919751 w 2308108"/>
              <a:gd name="connsiteY145" fmla="*/ 769692 h 1016482"/>
              <a:gd name="connsiteX146" fmla="*/ 1911606 w 2308108"/>
              <a:gd name="connsiteY146" fmla="*/ 769692 h 1016482"/>
              <a:gd name="connsiteX147" fmla="*/ 1902647 w 2308108"/>
              <a:gd name="connsiteY147" fmla="*/ 769692 h 1016482"/>
              <a:gd name="connsiteX148" fmla="*/ 1901832 w 2308108"/>
              <a:gd name="connsiteY148" fmla="*/ 769692 h 1016482"/>
              <a:gd name="connsiteX149" fmla="*/ 1901832 w 2308108"/>
              <a:gd name="connsiteY149" fmla="*/ 768878 h 1016482"/>
              <a:gd name="connsiteX150" fmla="*/ 1903462 w 2308108"/>
              <a:gd name="connsiteY150" fmla="*/ 739556 h 1016482"/>
              <a:gd name="connsiteX151" fmla="*/ 2111156 w 2308108"/>
              <a:gd name="connsiteY151" fmla="*/ 775394 h 1016482"/>
              <a:gd name="connsiteX152" fmla="*/ 2095681 w 2308108"/>
              <a:gd name="connsiteY152" fmla="*/ 775394 h 1016482"/>
              <a:gd name="connsiteX153" fmla="*/ 2076948 w 2308108"/>
              <a:gd name="connsiteY153" fmla="*/ 775394 h 1016482"/>
              <a:gd name="connsiteX154" fmla="*/ 2067988 w 2308108"/>
              <a:gd name="connsiteY154" fmla="*/ 775394 h 1016482"/>
              <a:gd name="connsiteX155" fmla="*/ 2058214 w 2308108"/>
              <a:gd name="connsiteY155" fmla="*/ 775394 h 1016482"/>
              <a:gd name="connsiteX156" fmla="*/ 2039481 w 2308108"/>
              <a:gd name="connsiteY156" fmla="*/ 775394 h 1016482"/>
              <a:gd name="connsiteX157" fmla="*/ 2038667 w 2308108"/>
              <a:gd name="connsiteY157" fmla="*/ 775394 h 1016482"/>
              <a:gd name="connsiteX158" fmla="*/ 2038667 w 2308108"/>
              <a:gd name="connsiteY158" fmla="*/ 774579 h 1016482"/>
              <a:gd name="connsiteX159" fmla="*/ 2039481 w 2308108"/>
              <a:gd name="connsiteY159" fmla="*/ 741185 h 1016482"/>
              <a:gd name="connsiteX160" fmla="*/ 2039481 w 2308108"/>
              <a:gd name="connsiteY160" fmla="*/ 726525 h 1016482"/>
              <a:gd name="connsiteX161" fmla="*/ 2039481 w 2308108"/>
              <a:gd name="connsiteY161" fmla="*/ 706977 h 1016482"/>
              <a:gd name="connsiteX162" fmla="*/ 2038667 w 2308108"/>
              <a:gd name="connsiteY162" fmla="*/ 673583 h 1016482"/>
              <a:gd name="connsiteX163" fmla="*/ 2036223 w 2308108"/>
              <a:gd name="connsiteY163" fmla="*/ 642632 h 1016482"/>
              <a:gd name="connsiteX164" fmla="*/ 2033780 w 2308108"/>
              <a:gd name="connsiteY164" fmla="*/ 640189 h 1016482"/>
              <a:gd name="connsiteX165" fmla="*/ 2025635 w 2308108"/>
              <a:gd name="connsiteY165" fmla="*/ 640189 h 1016482"/>
              <a:gd name="connsiteX166" fmla="*/ 2024820 w 2308108"/>
              <a:gd name="connsiteY166" fmla="*/ 640189 h 1016482"/>
              <a:gd name="connsiteX167" fmla="*/ 2014232 w 2308108"/>
              <a:gd name="connsiteY167" fmla="*/ 640189 h 1016482"/>
              <a:gd name="connsiteX168" fmla="*/ 2002829 w 2308108"/>
              <a:gd name="connsiteY168" fmla="*/ 640189 h 1016482"/>
              <a:gd name="connsiteX169" fmla="*/ 1994684 w 2308108"/>
              <a:gd name="connsiteY169" fmla="*/ 640189 h 1016482"/>
              <a:gd name="connsiteX170" fmla="*/ 1993055 w 2308108"/>
              <a:gd name="connsiteY170" fmla="*/ 641003 h 1016482"/>
              <a:gd name="connsiteX171" fmla="*/ 1992241 w 2308108"/>
              <a:gd name="connsiteY171" fmla="*/ 642632 h 1016482"/>
              <a:gd name="connsiteX172" fmla="*/ 1993870 w 2308108"/>
              <a:gd name="connsiteY172" fmla="*/ 682542 h 1016482"/>
              <a:gd name="connsiteX173" fmla="*/ 1994684 w 2308108"/>
              <a:gd name="connsiteY173" fmla="*/ 725710 h 1016482"/>
              <a:gd name="connsiteX174" fmla="*/ 1993870 w 2308108"/>
              <a:gd name="connsiteY174" fmla="*/ 768878 h 1016482"/>
              <a:gd name="connsiteX175" fmla="*/ 1992241 w 2308108"/>
              <a:gd name="connsiteY175" fmla="*/ 808788 h 1016482"/>
              <a:gd name="connsiteX176" fmla="*/ 1993055 w 2308108"/>
              <a:gd name="connsiteY176" fmla="*/ 810417 h 1016482"/>
              <a:gd name="connsiteX177" fmla="*/ 1994684 w 2308108"/>
              <a:gd name="connsiteY177" fmla="*/ 811231 h 1016482"/>
              <a:gd name="connsiteX178" fmla="*/ 2009345 w 2308108"/>
              <a:gd name="connsiteY178" fmla="*/ 811231 h 1016482"/>
              <a:gd name="connsiteX179" fmla="*/ 2020748 w 2308108"/>
              <a:gd name="connsiteY179" fmla="*/ 811231 h 1016482"/>
              <a:gd name="connsiteX180" fmla="*/ 2050070 w 2308108"/>
              <a:gd name="connsiteY180" fmla="*/ 812046 h 1016482"/>
              <a:gd name="connsiteX181" fmla="*/ 2080206 w 2308108"/>
              <a:gd name="connsiteY181" fmla="*/ 812861 h 1016482"/>
              <a:gd name="connsiteX182" fmla="*/ 2107898 w 2308108"/>
              <a:gd name="connsiteY182" fmla="*/ 813675 h 1016482"/>
              <a:gd name="connsiteX183" fmla="*/ 2107898 w 2308108"/>
              <a:gd name="connsiteY183" fmla="*/ 813675 h 1016482"/>
              <a:gd name="connsiteX184" fmla="*/ 2110342 w 2308108"/>
              <a:gd name="connsiteY184" fmla="*/ 812046 h 1016482"/>
              <a:gd name="connsiteX185" fmla="*/ 2111156 w 2308108"/>
              <a:gd name="connsiteY185" fmla="*/ 804716 h 1016482"/>
              <a:gd name="connsiteX186" fmla="*/ 2111971 w 2308108"/>
              <a:gd name="connsiteY186" fmla="*/ 794942 h 1016482"/>
              <a:gd name="connsiteX187" fmla="*/ 2112785 w 2308108"/>
              <a:gd name="connsiteY187" fmla="*/ 785168 h 1016482"/>
              <a:gd name="connsiteX188" fmla="*/ 2113600 w 2308108"/>
              <a:gd name="connsiteY188" fmla="*/ 778652 h 1016482"/>
              <a:gd name="connsiteX189" fmla="*/ 2112785 w 2308108"/>
              <a:gd name="connsiteY189" fmla="*/ 777023 h 1016482"/>
              <a:gd name="connsiteX190" fmla="*/ 2111156 w 2308108"/>
              <a:gd name="connsiteY190" fmla="*/ 775394 h 1016482"/>
              <a:gd name="connsiteX191" fmla="*/ 1544272 w 2308108"/>
              <a:gd name="connsiteY191" fmla="*/ 329868 h 1016482"/>
              <a:gd name="connsiteX192" fmla="*/ 1710427 w 2308108"/>
              <a:gd name="connsiteY192" fmla="*/ 12217 h 1016482"/>
              <a:gd name="connsiteX193" fmla="*/ 1707984 w 2308108"/>
              <a:gd name="connsiteY193" fmla="*/ 8145 h 1016482"/>
              <a:gd name="connsiteX194" fmla="*/ 1624906 w 2308108"/>
              <a:gd name="connsiteY194" fmla="*/ 8145 h 1016482"/>
              <a:gd name="connsiteX195" fmla="*/ 1614318 w 2308108"/>
              <a:gd name="connsiteY195" fmla="*/ 14661 h 1016482"/>
              <a:gd name="connsiteX196" fmla="*/ 1492959 w 2308108"/>
              <a:gd name="connsiteY196" fmla="*/ 261451 h 1016482"/>
              <a:gd name="connsiteX197" fmla="*/ 1370785 w 2308108"/>
              <a:gd name="connsiteY197" fmla="*/ 15475 h 1016482"/>
              <a:gd name="connsiteX198" fmla="*/ 1360197 w 2308108"/>
              <a:gd name="connsiteY198" fmla="*/ 8959 h 1016482"/>
              <a:gd name="connsiteX199" fmla="*/ 1277119 w 2308108"/>
              <a:gd name="connsiteY199" fmla="*/ 8959 h 1016482"/>
              <a:gd name="connsiteX200" fmla="*/ 1274676 w 2308108"/>
              <a:gd name="connsiteY200" fmla="*/ 13032 h 1016482"/>
              <a:gd name="connsiteX201" fmla="*/ 1436759 w 2308108"/>
              <a:gd name="connsiteY201" fmla="*/ 323352 h 1016482"/>
              <a:gd name="connsiteX202" fmla="*/ 1459565 w 2308108"/>
              <a:gd name="connsiteY202" fmla="*/ 337199 h 1016482"/>
              <a:gd name="connsiteX203" fmla="*/ 1533683 w 2308108"/>
              <a:gd name="connsiteY203" fmla="*/ 337199 h 1016482"/>
              <a:gd name="connsiteX204" fmla="*/ 1544272 w 2308108"/>
              <a:gd name="connsiteY204" fmla="*/ 329868 h 1016482"/>
              <a:gd name="connsiteX205" fmla="*/ 2305819 w 2308108"/>
              <a:gd name="connsiteY205" fmla="*/ 679284 h 1016482"/>
              <a:gd name="connsiteX206" fmla="*/ 2297674 w 2308108"/>
              <a:gd name="connsiteY206" fmla="*/ 636116 h 1016482"/>
              <a:gd name="connsiteX207" fmla="*/ 2295231 w 2308108"/>
              <a:gd name="connsiteY207" fmla="*/ 634487 h 1016482"/>
              <a:gd name="connsiteX208" fmla="*/ 2252877 w 2308108"/>
              <a:gd name="connsiteY208" fmla="*/ 635302 h 1016482"/>
              <a:gd name="connsiteX209" fmla="*/ 2209709 w 2308108"/>
              <a:gd name="connsiteY209" fmla="*/ 636116 h 1016482"/>
              <a:gd name="connsiteX210" fmla="*/ 2167356 w 2308108"/>
              <a:gd name="connsiteY210" fmla="*/ 636931 h 1016482"/>
              <a:gd name="connsiteX211" fmla="*/ 2129889 w 2308108"/>
              <a:gd name="connsiteY211" fmla="*/ 637745 h 1016482"/>
              <a:gd name="connsiteX212" fmla="*/ 2128260 w 2308108"/>
              <a:gd name="connsiteY212" fmla="*/ 638560 h 1016482"/>
              <a:gd name="connsiteX213" fmla="*/ 2127446 w 2308108"/>
              <a:gd name="connsiteY213" fmla="*/ 640189 h 1016482"/>
              <a:gd name="connsiteX214" fmla="*/ 2131519 w 2308108"/>
              <a:gd name="connsiteY214" fmla="*/ 680913 h 1016482"/>
              <a:gd name="connsiteX215" fmla="*/ 2133147 w 2308108"/>
              <a:gd name="connsiteY215" fmla="*/ 725710 h 1016482"/>
              <a:gd name="connsiteX216" fmla="*/ 2131519 w 2308108"/>
              <a:gd name="connsiteY216" fmla="*/ 770507 h 1016482"/>
              <a:gd name="connsiteX217" fmla="*/ 2127446 w 2308108"/>
              <a:gd name="connsiteY217" fmla="*/ 811231 h 1016482"/>
              <a:gd name="connsiteX218" fmla="*/ 2128260 w 2308108"/>
              <a:gd name="connsiteY218" fmla="*/ 812861 h 1016482"/>
              <a:gd name="connsiteX219" fmla="*/ 2129889 w 2308108"/>
              <a:gd name="connsiteY219" fmla="*/ 813675 h 1016482"/>
              <a:gd name="connsiteX220" fmla="*/ 2132333 w 2308108"/>
              <a:gd name="connsiteY220" fmla="*/ 813675 h 1016482"/>
              <a:gd name="connsiteX221" fmla="*/ 2138034 w 2308108"/>
              <a:gd name="connsiteY221" fmla="*/ 813675 h 1016482"/>
              <a:gd name="connsiteX222" fmla="*/ 2150252 w 2308108"/>
              <a:gd name="connsiteY222" fmla="*/ 813675 h 1016482"/>
              <a:gd name="connsiteX223" fmla="*/ 2158397 w 2308108"/>
              <a:gd name="connsiteY223" fmla="*/ 813675 h 1016482"/>
              <a:gd name="connsiteX224" fmla="*/ 2162469 w 2308108"/>
              <a:gd name="connsiteY224" fmla="*/ 813675 h 1016482"/>
              <a:gd name="connsiteX225" fmla="*/ 2172243 w 2308108"/>
              <a:gd name="connsiteY225" fmla="*/ 813675 h 1016482"/>
              <a:gd name="connsiteX226" fmla="*/ 2174686 w 2308108"/>
              <a:gd name="connsiteY226" fmla="*/ 812046 h 1016482"/>
              <a:gd name="connsiteX227" fmla="*/ 2176315 w 2308108"/>
              <a:gd name="connsiteY227" fmla="*/ 800643 h 1016482"/>
              <a:gd name="connsiteX228" fmla="*/ 2177944 w 2308108"/>
              <a:gd name="connsiteY228" fmla="*/ 786797 h 1016482"/>
              <a:gd name="connsiteX229" fmla="*/ 2179573 w 2308108"/>
              <a:gd name="connsiteY229" fmla="*/ 772136 h 1016482"/>
              <a:gd name="connsiteX230" fmla="*/ 2180388 w 2308108"/>
              <a:gd name="connsiteY230" fmla="*/ 757475 h 1016482"/>
              <a:gd name="connsiteX231" fmla="*/ 2180388 w 2308108"/>
              <a:gd name="connsiteY231" fmla="*/ 756661 h 1016482"/>
              <a:gd name="connsiteX232" fmla="*/ 2181202 w 2308108"/>
              <a:gd name="connsiteY232" fmla="*/ 756661 h 1016482"/>
              <a:gd name="connsiteX233" fmla="*/ 2189347 w 2308108"/>
              <a:gd name="connsiteY233" fmla="*/ 756661 h 1016482"/>
              <a:gd name="connsiteX234" fmla="*/ 2198307 w 2308108"/>
              <a:gd name="connsiteY234" fmla="*/ 756661 h 1016482"/>
              <a:gd name="connsiteX235" fmla="*/ 2198307 w 2308108"/>
              <a:gd name="connsiteY235" fmla="*/ 756661 h 1016482"/>
              <a:gd name="connsiteX236" fmla="*/ 2215411 w 2308108"/>
              <a:gd name="connsiteY236" fmla="*/ 756661 h 1016482"/>
              <a:gd name="connsiteX237" fmla="*/ 2233330 w 2308108"/>
              <a:gd name="connsiteY237" fmla="*/ 756661 h 1016482"/>
              <a:gd name="connsiteX238" fmla="*/ 2242289 w 2308108"/>
              <a:gd name="connsiteY238" fmla="*/ 756661 h 1016482"/>
              <a:gd name="connsiteX239" fmla="*/ 2251248 w 2308108"/>
              <a:gd name="connsiteY239" fmla="*/ 756661 h 1016482"/>
              <a:gd name="connsiteX240" fmla="*/ 2252063 w 2308108"/>
              <a:gd name="connsiteY240" fmla="*/ 756661 h 1016482"/>
              <a:gd name="connsiteX241" fmla="*/ 2252063 w 2308108"/>
              <a:gd name="connsiteY241" fmla="*/ 757475 h 1016482"/>
              <a:gd name="connsiteX242" fmla="*/ 2250434 w 2308108"/>
              <a:gd name="connsiteY242" fmla="*/ 772136 h 1016482"/>
              <a:gd name="connsiteX243" fmla="*/ 2248805 w 2308108"/>
              <a:gd name="connsiteY243" fmla="*/ 786797 h 1016482"/>
              <a:gd name="connsiteX244" fmla="*/ 2246361 w 2308108"/>
              <a:gd name="connsiteY244" fmla="*/ 801457 h 1016482"/>
              <a:gd name="connsiteX245" fmla="*/ 2243918 w 2308108"/>
              <a:gd name="connsiteY245" fmla="*/ 812046 h 1016482"/>
              <a:gd name="connsiteX246" fmla="*/ 2244733 w 2308108"/>
              <a:gd name="connsiteY246" fmla="*/ 813675 h 1016482"/>
              <a:gd name="connsiteX247" fmla="*/ 2246361 w 2308108"/>
              <a:gd name="connsiteY247" fmla="*/ 814489 h 1016482"/>
              <a:gd name="connsiteX248" fmla="*/ 2255321 w 2308108"/>
              <a:gd name="connsiteY248" fmla="*/ 814489 h 1016482"/>
              <a:gd name="connsiteX249" fmla="*/ 2261837 w 2308108"/>
              <a:gd name="connsiteY249" fmla="*/ 814489 h 1016482"/>
              <a:gd name="connsiteX250" fmla="*/ 2268353 w 2308108"/>
              <a:gd name="connsiteY250" fmla="*/ 814489 h 1016482"/>
              <a:gd name="connsiteX251" fmla="*/ 2282199 w 2308108"/>
              <a:gd name="connsiteY251" fmla="*/ 814489 h 1016482"/>
              <a:gd name="connsiteX252" fmla="*/ 2292787 w 2308108"/>
              <a:gd name="connsiteY252" fmla="*/ 814489 h 1016482"/>
              <a:gd name="connsiteX253" fmla="*/ 2292787 w 2308108"/>
              <a:gd name="connsiteY253" fmla="*/ 814489 h 1016482"/>
              <a:gd name="connsiteX254" fmla="*/ 2295231 w 2308108"/>
              <a:gd name="connsiteY254" fmla="*/ 812861 h 1016482"/>
              <a:gd name="connsiteX255" fmla="*/ 2303376 w 2308108"/>
              <a:gd name="connsiteY255" fmla="*/ 769692 h 1016482"/>
              <a:gd name="connsiteX256" fmla="*/ 2306634 w 2308108"/>
              <a:gd name="connsiteY256" fmla="*/ 723267 h 1016482"/>
              <a:gd name="connsiteX257" fmla="*/ 2305819 w 2308108"/>
              <a:gd name="connsiteY257" fmla="*/ 679284 h 1016482"/>
              <a:gd name="connsiteX258" fmla="*/ 2255321 w 2308108"/>
              <a:gd name="connsiteY258" fmla="*/ 724081 h 1016482"/>
              <a:gd name="connsiteX259" fmla="*/ 2254506 w 2308108"/>
              <a:gd name="connsiteY259" fmla="*/ 724081 h 1016482"/>
              <a:gd name="connsiteX260" fmla="*/ 2236588 w 2308108"/>
              <a:gd name="connsiteY260" fmla="*/ 724081 h 1016482"/>
              <a:gd name="connsiteX261" fmla="*/ 2183646 w 2308108"/>
              <a:gd name="connsiteY261" fmla="*/ 724081 h 1016482"/>
              <a:gd name="connsiteX262" fmla="*/ 2183646 w 2308108"/>
              <a:gd name="connsiteY262" fmla="*/ 723267 h 1016482"/>
              <a:gd name="connsiteX263" fmla="*/ 2183646 w 2308108"/>
              <a:gd name="connsiteY263" fmla="*/ 711049 h 1016482"/>
              <a:gd name="connsiteX264" fmla="*/ 2182831 w 2308108"/>
              <a:gd name="connsiteY264" fmla="*/ 698832 h 1016482"/>
              <a:gd name="connsiteX265" fmla="*/ 2182017 w 2308108"/>
              <a:gd name="connsiteY265" fmla="*/ 686615 h 1016482"/>
              <a:gd name="connsiteX266" fmla="*/ 2181202 w 2308108"/>
              <a:gd name="connsiteY266" fmla="*/ 674397 h 1016482"/>
              <a:gd name="connsiteX267" fmla="*/ 2181202 w 2308108"/>
              <a:gd name="connsiteY267" fmla="*/ 673583 h 1016482"/>
              <a:gd name="connsiteX268" fmla="*/ 2182017 w 2308108"/>
              <a:gd name="connsiteY268" fmla="*/ 673583 h 1016482"/>
              <a:gd name="connsiteX269" fmla="*/ 2190976 w 2308108"/>
              <a:gd name="connsiteY269" fmla="*/ 673583 h 1016482"/>
              <a:gd name="connsiteX270" fmla="*/ 2199121 w 2308108"/>
              <a:gd name="connsiteY270" fmla="*/ 673583 h 1016482"/>
              <a:gd name="connsiteX271" fmla="*/ 2216225 w 2308108"/>
              <a:gd name="connsiteY271" fmla="*/ 673583 h 1016482"/>
              <a:gd name="connsiteX272" fmla="*/ 2217040 w 2308108"/>
              <a:gd name="connsiteY272" fmla="*/ 673583 h 1016482"/>
              <a:gd name="connsiteX273" fmla="*/ 2225999 w 2308108"/>
              <a:gd name="connsiteY273" fmla="*/ 673583 h 1016482"/>
              <a:gd name="connsiteX274" fmla="*/ 2234144 w 2308108"/>
              <a:gd name="connsiteY274" fmla="*/ 673583 h 1016482"/>
              <a:gd name="connsiteX275" fmla="*/ 2252063 w 2308108"/>
              <a:gd name="connsiteY275" fmla="*/ 673583 h 1016482"/>
              <a:gd name="connsiteX276" fmla="*/ 2252877 w 2308108"/>
              <a:gd name="connsiteY276" fmla="*/ 673583 h 1016482"/>
              <a:gd name="connsiteX277" fmla="*/ 2252877 w 2308108"/>
              <a:gd name="connsiteY277" fmla="*/ 674397 h 1016482"/>
              <a:gd name="connsiteX278" fmla="*/ 2254506 w 2308108"/>
              <a:gd name="connsiteY278" fmla="*/ 687429 h 1016482"/>
              <a:gd name="connsiteX279" fmla="*/ 2255321 w 2308108"/>
              <a:gd name="connsiteY279" fmla="*/ 700461 h 1016482"/>
              <a:gd name="connsiteX280" fmla="*/ 2256135 w 2308108"/>
              <a:gd name="connsiteY280" fmla="*/ 713493 h 1016482"/>
              <a:gd name="connsiteX281" fmla="*/ 2256135 w 2308108"/>
              <a:gd name="connsiteY281" fmla="*/ 726525 h 1016482"/>
              <a:gd name="connsiteX282" fmla="*/ 2256135 w 2308108"/>
              <a:gd name="connsiteY282" fmla="*/ 724081 h 1016482"/>
              <a:gd name="connsiteX283" fmla="*/ 1753595 w 2308108"/>
              <a:gd name="connsiteY283" fmla="*/ 700461 h 1016482"/>
              <a:gd name="connsiteX284" fmla="*/ 1753595 w 2308108"/>
              <a:gd name="connsiteY284" fmla="*/ 693945 h 1016482"/>
              <a:gd name="connsiteX285" fmla="*/ 1753595 w 2308108"/>
              <a:gd name="connsiteY285" fmla="*/ 687429 h 1016482"/>
              <a:gd name="connsiteX286" fmla="*/ 1753595 w 2308108"/>
              <a:gd name="connsiteY286" fmla="*/ 680913 h 1016482"/>
              <a:gd name="connsiteX287" fmla="*/ 1753595 w 2308108"/>
              <a:gd name="connsiteY287" fmla="*/ 680099 h 1016482"/>
              <a:gd name="connsiteX288" fmla="*/ 1754410 w 2308108"/>
              <a:gd name="connsiteY288" fmla="*/ 680099 h 1016482"/>
              <a:gd name="connsiteX289" fmla="*/ 1774772 w 2308108"/>
              <a:gd name="connsiteY289" fmla="*/ 680099 h 1016482"/>
              <a:gd name="connsiteX290" fmla="*/ 1783732 w 2308108"/>
              <a:gd name="connsiteY290" fmla="*/ 680099 h 1016482"/>
              <a:gd name="connsiteX291" fmla="*/ 1795134 w 2308108"/>
              <a:gd name="connsiteY291" fmla="*/ 680099 h 1016482"/>
              <a:gd name="connsiteX292" fmla="*/ 1815497 w 2308108"/>
              <a:gd name="connsiteY292" fmla="*/ 680099 h 1016482"/>
              <a:gd name="connsiteX293" fmla="*/ 1833415 w 2308108"/>
              <a:gd name="connsiteY293" fmla="*/ 680099 h 1016482"/>
              <a:gd name="connsiteX294" fmla="*/ 1835859 w 2308108"/>
              <a:gd name="connsiteY294" fmla="*/ 677655 h 1016482"/>
              <a:gd name="connsiteX295" fmla="*/ 1835859 w 2308108"/>
              <a:gd name="connsiteY295" fmla="*/ 671954 h 1016482"/>
              <a:gd name="connsiteX296" fmla="*/ 1835859 w 2308108"/>
              <a:gd name="connsiteY296" fmla="*/ 663809 h 1016482"/>
              <a:gd name="connsiteX297" fmla="*/ 1835859 w 2308108"/>
              <a:gd name="connsiteY297" fmla="*/ 661365 h 1016482"/>
              <a:gd name="connsiteX298" fmla="*/ 1835859 w 2308108"/>
              <a:gd name="connsiteY298" fmla="*/ 655664 h 1016482"/>
              <a:gd name="connsiteX299" fmla="*/ 1835859 w 2308108"/>
              <a:gd name="connsiteY299" fmla="*/ 650777 h 1016482"/>
              <a:gd name="connsiteX300" fmla="*/ 1835044 w 2308108"/>
              <a:gd name="connsiteY300" fmla="*/ 649148 h 1016482"/>
              <a:gd name="connsiteX301" fmla="*/ 1833415 w 2308108"/>
              <a:gd name="connsiteY301" fmla="*/ 648334 h 1016482"/>
              <a:gd name="connsiteX302" fmla="*/ 1806537 w 2308108"/>
              <a:gd name="connsiteY302" fmla="*/ 649148 h 1016482"/>
              <a:gd name="connsiteX303" fmla="*/ 1776401 w 2308108"/>
              <a:gd name="connsiteY303" fmla="*/ 649963 h 1016482"/>
              <a:gd name="connsiteX304" fmla="*/ 1747079 w 2308108"/>
              <a:gd name="connsiteY304" fmla="*/ 650777 h 1016482"/>
              <a:gd name="connsiteX305" fmla="*/ 1721016 w 2308108"/>
              <a:gd name="connsiteY305" fmla="*/ 651591 h 1016482"/>
              <a:gd name="connsiteX306" fmla="*/ 1718572 w 2308108"/>
              <a:gd name="connsiteY306" fmla="*/ 654035 h 1016482"/>
              <a:gd name="connsiteX307" fmla="*/ 1716129 w 2308108"/>
              <a:gd name="connsiteY307" fmla="*/ 689873 h 1016482"/>
              <a:gd name="connsiteX308" fmla="*/ 1715314 w 2308108"/>
              <a:gd name="connsiteY308" fmla="*/ 728968 h 1016482"/>
              <a:gd name="connsiteX309" fmla="*/ 1716129 w 2308108"/>
              <a:gd name="connsiteY309" fmla="*/ 768064 h 1016482"/>
              <a:gd name="connsiteX310" fmla="*/ 1718572 w 2308108"/>
              <a:gd name="connsiteY310" fmla="*/ 803901 h 1016482"/>
              <a:gd name="connsiteX311" fmla="*/ 1721016 w 2308108"/>
              <a:gd name="connsiteY311" fmla="*/ 806344 h 1016482"/>
              <a:gd name="connsiteX312" fmla="*/ 1747894 w 2308108"/>
              <a:gd name="connsiteY312" fmla="*/ 807159 h 1016482"/>
              <a:gd name="connsiteX313" fmla="*/ 1771514 w 2308108"/>
              <a:gd name="connsiteY313" fmla="*/ 807974 h 1016482"/>
              <a:gd name="connsiteX314" fmla="*/ 1778030 w 2308108"/>
              <a:gd name="connsiteY314" fmla="*/ 807974 h 1016482"/>
              <a:gd name="connsiteX315" fmla="*/ 1808981 w 2308108"/>
              <a:gd name="connsiteY315" fmla="*/ 808788 h 1016482"/>
              <a:gd name="connsiteX316" fmla="*/ 1836673 w 2308108"/>
              <a:gd name="connsiteY316" fmla="*/ 809602 h 1016482"/>
              <a:gd name="connsiteX317" fmla="*/ 1836673 w 2308108"/>
              <a:gd name="connsiteY317" fmla="*/ 809602 h 1016482"/>
              <a:gd name="connsiteX318" fmla="*/ 1838302 w 2308108"/>
              <a:gd name="connsiteY318" fmla="*/ 808788 h 1016482"/>
              <a:gd name="connsiteX319" fmla="*/ 1839117 w 2308108"/>
              <a:gd name="connsiteY319" fmla="*/ 807159 h 1016482"/>
              <a:gd name="connsiteX320" fmla="*/ 1839117 w 2308108"/>
              <a:gd name="connsiteY320" fmla="*/ 801457 h 1016482"/>
              <a:gd name="connsiteX321" fmla="*/ 1839117 w 2308108"/>
              <a:gd name="connsiteY321" fmla="*/ 792498 h 1016482"/>
              <a:gd name="connsiteX322" fmla="*/ 1839117 w 2308108"/>
              <a:gd name="connsiteY322" fmla="*/ 783539 h 1016482"/>
              <a:gd name="connsiteX323" fmla="*/ 1839117 w 2308108"/>
              <a:gd name="connsiteY323" fmla="*/ 777837 h 1016482"/>
              <a:gd name="connsiteX324" fmla="*/ 1836673 w 2308108"/>
              <a:gd name="connsiteY324" fmla="*/ 775394 h 1016482"/>
              <a:gd name="connsiteX325" fmla="*/ 1817940 w 2308108"/>
              <a:gd name="connsiteY325" fmla="*/ 775394 h 1016482"/>
              <a:gd name="connsiteX326" fmla="*/ 1796763 w 2308108"/>
              <a:gd name="connsiteY326" fmla="*/ 775394 h 1016482"/>
              <a:gd name="connsiteX327" fmla="*/ 1786989 w 2308108"/>
              <a:gd name="connsiteY327" fmla="*/ 775394 h 1016482"/>
              <a:gd name="connsiteX328" fmla="*/ 1775587 w 2308108"/>
              <a:gd name="connsiteY328" fmla="*/ 775394 h 1016482"/>
              <a:gd name="connsiteX329" fmla="*/ 1769071 w 2308108"/>
              <a:gd name="connsiteY329" fmla="*/ 775394 h 1016482"/>
              <a:gd name="connsiteX330" fmla="*/ 1754410 w 2308108"/>
              <a:gd name="connsiteY330" fmla="*/ 775394 h 1016482"/>
              <a:gd name="connsiteX331" fmla="*/ 1753595 w 2308108"/>
              <a:gd name="connsiteY331" fmla="*/ 775394 h 1016482"/>
              <a:gd name="connsiteX332" fmla="*/ 1753595 w 2308108"/>
              <a:gd name="connsiteY332" fmla="*/ 774579 h 1016482"/>
              <a:gd name="connsiteX333" fmla="*/ 1753595 w 2308108"/>
              <a:gd name="connsiteY333" fmla="*/ 767249 h 1016482"/>
              <a:gd name="connsiteX334" fmla="*/ 1753595 w 2308108"/>
              <a:gd name="connsiteY334" fmla="*/ 759919 h 1016482"/>
              <a:gd name="connsiteX335" fmla="*/ 1753595 w 2308108"/>
              <a:gd name="connsiteY335" fmla="*/ 752588 h 1016482"/>
              <a:gd name="connsiteX336" fmla="*/ 1753595 w 2308108"/>
              <a:gd name="connsiteY336" fmla="*/ 745258 h 1016482"/>
              <a:gd name="connsiteX337" fmla="*/ 1753595 w 2308108"/>
              <a:gd name="connsiteY337" fmla="*/ 744443 h 1016482"/>
              <a:gd name="connsiteX338" fmla="*/ 1754410 w 2308108"/>
              <a:gd name="connsiteY338" fmla="*/ 744443 h 1016482"/>
              <a:gd name="connsiteX339" fmla="*/ 1773143 w 2308108"/>
              <a:gd name="connsiteY339" fmla="*/ 744443 h 1016482"/>
              <a:gd name="connsiteX340" fmla="*/ 1791876 w 2308108"/>
              <a:gd name="connsiteY340" fmla="*/ 744443 h 1016482"/>
              <a:gd name="connsiteX341" fmla="*/ 1810610 w 2308108"/>
              <a:gd name="connsiteY341" fmla="*/ 744443 h 1016482"/>
              <a:gd name="connsiteX342" fmla="*/ 1826899 w 2308108"/>
              <a:gd name="connsiteY342" fmla="*/ 744443 h 1016482"/>
              <a:gd name="connsiteX343" fmla="*/ 1828528 w 2308108"/>
              <a:gd name="connsiteY343" fmla="*/ 743629 h 1016482"/>
              <a:gd name="connsiteX344" fmla="*/ 1829343 w 2308108"/>
              <a:gd name="connsiteY344" fmla="*/ 742000 h 1016482"/>
              <a:gd name="connsiteX345" fmla="*/ 1829343 w 2308108"/>
              <a:gd name="connsiteY345" fmla="*/ 737113 h 1016482"/>
              <a:gd name="connsiteX346" fmla="*/ 1829343 w 2308108"/>
              <a:gd name="connsiteY346" fmla="*/ 728968 h 1016482"/>
              <a:gd name="connsiteX347" fmla="*/ 1829343 w 2308108"/>
              <a:gd name="connsiteY347" fmla="*/ 720823 h 1016482"/>
              <a:gd name="connsiteX348" fmla="*/ 1829343 w 2308108"/>
              <a:gd name="connsiteY348" fmla="*/ 715936 h 1016482"/>
              <a:gd name="connsiteX349" fmla="*/ 1828528 w 2308108"/>
              <a:gd name="connsiteY349" fmla="*/ 714307 h 1016482"/>
              <a:gd name="connsiteX350" fmla="*/ 1826899 w 2308108"/>
              <a:gd name="connsiteY350" fmla="*/ 713493 h 1016482"/>
              <a:gd name="connsiteX351" fmla="*/ 1810610 w 2308108"/>
              <a:gd name="connsiteY351" fmla="*/ 713493 h 1016482"/>
              <a:gd name="connsiteX352" fmla="*/ 1791876 w 2308108"/>
              <a:gd name="connsiteY352" fmla="*/ 713493 h 1016482"/>
              <a:gd name="connsiteX353" fmla="*/ 1773143 w 2308108"/>
              <a:gd name="connsiteY353" fmla="*/ 713493 h 1016482"/>
              <a:gd name="connsiteX354" fmla="*/ 1764184 w 2308108"/>
              <a:gd name="connsiteY354" fmla="*/ 713493 h 1016482"/>
              <a:gd name="connsiteX355" fmla="*/ 1754410 w 2308108"/>
              <a:gd name="connsiteY355" fmla="*/ 713493 h 1016482"/>
              <a:gd name="connsiteX356" fmla="*/ 1753595 w 2308108"/>
              <a:gd name="connsiteY356" fmla="*/ 713493 h 1016482"/>
              <a:gd name="connsiteX357" fmla="*/ 1753595 w 2308108"/>
              <a:gd name="connsiteY357" fmla="*/ 712678 h 1016482"/>
              <a:gd name="connsiteX358" fmla="*/ 1753595 w 2308108"/>
              <a:gd name="connsiteY358" fmla="*/ 700461 h 1016482"/>
              <a:gd name="connsiteX359" fmla="*/ 2268353 w 2308108"/>
              <a:gd name="connsiteY359" fmla="*/ 855214 h 1016482"/>
              <a:gd name="connsiteX360" fmla="*/ 2239031 w 2308108"/>
              <a:gd name="connsiteY360" fmla="*/ 854399 h 1016482"/>
              <a:gd name="connsiteX361" fmla="*/ 2234959 w 2308108"/>
              <a:gd name="connsiteY361" fmla="*/ 856028 h 1016482"/>
              <a:gd name="connsiteX362" fmla="*/ 2121745 w 2308108"/>
              <a:gd name="connsiteY362" fmla="*/ 937477 h 1016482"/>
              <a:gd name="connsiteX363" fmla="*/ 1906719 w 2308108"/>
              <a:gd name="connsiteY363" fmla="*/ 982274 h 1016482"/>
              <a:gd name="connsiteX364" fmla="*/ 1906719 w 2308108"/>
              <a:gd name="connsiteY364" fmla="*/ 982274 h 1016482"/>
              <a:gd name="connsiteX365" fmla="*/ 1635494 w 2308108"/>
              <a:gd name="connsiteY365" fmla="*/ 905712 h 1016482"/>
              <a:gd name="connsiteX366" fmla="*/ 1555675 w 2308108"/>
              <a:gd name="connsiteY366" fmla="*/ 824263 h 1016482"/>
              <a:gd name="connsiteX367" fmla="*/ 1527167 w 2308108"/>
              <a:gd name="connsiteY367" fmla="*/ 728153 h 1016482"/>
              <a:gd name="connsiteX368" fmla="*/ 1555675 w 2308108"/>
              <a:gd name="connsiteY368" fmla="*/ 632044 h 1016482"/>
              <a:gd name="connsiteX369" fmla="*/ 1692509 w 2308108"/>
              <a:gd name="connsiteY369" fmla="*/ 519644 h 1016482"/>
              <a:gd name="connsiteX370" fmla="*/ 1907534 w 2308108"/>
              <a:gd name="connsiteY370" fmla="*/ 474847 h 1016482"/>
              <a:gd name="connsiteX371" fmla="*/ 1907534 w 2308108"/>
              <a:gd name="connsiteY371" fmla="*/ 474847 h 1016482"/>
              <a:gd name="connsiteX372" fmla="*/ 2178759 w 2308108"/>
              <a:gd name="connsiteY372" fmla="*/ 551409 h 1016482"/>
              <a:gd name="connsiteX373" fmla="*/ 2230886 w 2308108"/>
              <a:gd name="connsiteY373" fmla="*/ 596206 h 1016482"/>
              <a:gd name="connsiteX374" fmla="*/ 2234959 w 2308108"/>
              <a:gd name="connsiteY374" fmla="*/ 597835 h 1016482"/>
              <a:gd name="connsiteX375" fmla="*/ 2247990 w 2308108"/>
              <a:gd name="connsiteY375" fmla="*/ 597835 h 1016482"/>
              <a:gd name="connsiteX376" fmla="*/ 2265095 w 2308108"/>
              <a:gd name="connsiteY376" fmla="*/ 597835 h 1016482"/>
              <a:gd name="connsiteX377" fmla="*/ 2269982 w 2308108"/>
              <a:gd name="connsiteY377" fmla="*/ 594577 h 1016482"/>
              <a:gd name="connsiteX378" fmla="*/ 2269167 w 2308108"/>
              <a:gd name="connsiteY378" fmla="*/ 588876 h 1016482"/>
              <a:gd name="connsiteX379" fmla="*/ 2136405 w 2308108"/>
              <a:gd name="connsiteY379" fmla="*/ 489508 h 1016482"/>
              <a:gd name="connsiteX380" fmla="*/ 1907534 w 2308108"/>
              <a:gd name="connsiteY380" fmla="*/ 441453 h 1016482"/>
              <a:gd name="connsiteX381" fmla="*/ 1616761 w 2308108"/>
              <a:gd name="connsiteY381" fmla="*/ 523717 h 1016482"/>
              <a:gd name="connsiteX382" fmla="*/ 1527167 w 2308108"/>
              <a:gd name="connsiteY382" fmla="*/ 614939 h 1016482"/>
              <a:gd name="connsiteX383" fmla="*/ 1492959 w 2308108"/>
              <a:gd name="connsiteY383" fmla="*/ 728968 h 1016482"/>
              <a:gd name="connsiteX384" fmla="*/ 1492959 w 2308108"/>
              <a:gd name="connsiteY384" fmla="*/ 728968 h 1016482"/>
              <a:gd name="connsiteX385" fmla="*/ 1492959 w 2308108"/>
              <a:gd name="connsiteY385" fmla="*/ 728968 h 1016482"/>
              <a:gd name="connsiteX386" fmla="*/ 1527167 w 2308108"/>
              <a:gd name="connsiteY386" fmla="*/ 842996 h 1016482"/>
              <a:gd name="connsiteX387" fmla="*/ 1678662 w 2308108"/>
              <a:gd name="connsiteY387" fmla="*/ 968428 h 1016482"/>
              <a:gd name="connsiteX388" fmla="*/ 1907534 w 2308108"/>
              <a:gd name="connsiteY388" fmla="*/ 1016483 h 1016482"/>
              <a:gd name="connsiteX389" fmla="*/ 2064730 w 2308108"/>
              <a:gd name="connsiteY389" fmla="*/ 995306 h 1016482"/>
              <a:gd name="connsiteX390" fmla="*/ 2198307 w 2308108"/>
              <a:gd name="connsiteY390" fmla="*/ 934219 h 1016482"/>
              <a:gd name="connsiteX391" fmla="*/ 2273240 w 2308108"/>
              <a:gd name="connsiteY391" fmla="*/ 864173 h 1016482"/>
              <a:gd name="connsiteX392" fmla="*/ 2274054 w 2308108"/>
              <a:gd name="connsiteY392" fmla="*/ 858472 h 1016482"/>
              <a:gd name="connsiteX393" fmla="*/ 2268353 w 2308108"/>
              <a:gd name="connsiteY393" fmla="*/ 855214 h 1016482"/>
              <a:gd name="connsiteX394" fmla="*/ 1611874 w 2308108"/>
              <a:gd name="connsiteY394" fmla="*/ 737113 h 1016482"/>
              <a:gd name="connsiteX395" fmla="*/ 1623277 w 2308108"/>
              <a:gd name="connsiteY395" fmla="*/ 737113 h 1016482"/>
              <a:gd name="connsiteX396" fmla="*/ 1634680 w 2308108"/>
              <a:gd name="connsiteY396" fmla="*/ 737113 h 1016482"/>
              <a:gd name="connsiteX397" fmla="*/ 1634680 w 2308108"/>
              <a:gd name="connsiteY397" fmla="*/ 737113 h 1016482"/>
              <a:gd name="connsiteX398" fmla="*/ 1640381 w 2308108"/>
              <a:gd name="connsiteY398" fmla="*/ 737113 h 1016482"/>
              <a:gd name="connsiteX399" fmla="*/ 1646083 w 2308108"/>
              <a:gd name="connsiteY399" fmla="*/ 737113 h 1016482"/>
              <a:gd name="connsiteX400" fmla="*/ 1658300 w 2308108"/>
              <a:gd name="connsiteY400" fmla="*/ 737113 h 1016482"/>
              <a:gd name="connsiteX401" fmla="*/ 1659115 w 2308108"/>
              <a:gd name="connsiteY401" fmla="*/ 737113 h 1016482"/>
              <a:gd name="connsiteX402" fmla="*/ 1659115 w 2308108"/>
              <a:gd name="connsiteY402" fmla="*/ 737927 h 1016482"/>
              <a:gd name="connsiteX403" fmla="*/ 1659929 w 2308108"/>
              <a:gd name="connsiteY403" fmla="*/ 753403 h 1016482"/>
              <a:gd name="connsiteX404" fmla="*/ 1660744 w 2308108"/>
              <a:gd name="connsiteY404" fmla="*/ 768878 h 1016482"/>
              <a:gd name="connsiteX405" fmla="*/ 1662373 w 2308108"/>
              <a:gd name="connsiteY405" fmla="*/ 784353 h 1016482"/>
              <a:gd name="connsiteX406" fmla="*/ 1664001 w 2308108"/>
              <a:gd name="connsiteY406" fmla="*/ 797385 h 1016482"/>
              <a:gd name="connsiteX407" fmla="*/ 1666445 w 2308108"/>
              <a:gd name="connsiteY407" fmla="*/ 799014 h 1016482"/>
              <a:gd name="connsiteX408" fmla="*/ 1672961 w 2308108"/>
              <a:gd name="connsiteY408" fmla="*/ 799014 h 1016482"/>
              <a:gd name="connsiteX409" fmla="*/ 1681920 w 2308108"/>
              <a:gd name="connsiteY409" fmla="*/ 799014 h 1016482"/>
              <a:gd name="connsiteX410" fmla="*/ 1690880 w 2308108"/>
              <a:gd name="connsiteY410" fmla="*/ 799014 h 1016482"/>
              <a:gd name="connsiteX411" fmla="*/ 1696581 w 2308108"/>
              <a:gd name="connsiteY411" fmla="*/ 799014 h 1016482"/>
              <a:gd name="connsiteX412" fmla="*/ 1696581 w 2308108"/>
              <a:gd name="connsiteY412" fmla="*/ 799014 h 1016482"/>
              <a:gd name="connsiteX413" fmla="*/ 1698210 w 2308108"/>
              <a:gd name="connsiteY413" fmla="*/ 798200 h 1016482"/>
              <a:gd name="connsiteX414" fmla="*/ 1699025 w 2308108"/>
              <a:gd name="connsiteY414" fmla="*/ 796571 h 1016482"/>
              <a:gd name="connsiteX415" fmla="*/ 1695767 w 2308108"/>
              <a:gd name="connsiteY415" fmla="*/ 761548 h 1016482"/>
              <a:gd name="connsiteX416" fmla="*/ 1694952 w 2308108"/>
              <a:gd name="connsiteY416" fmla="*/ 723267 h 1016482"/>
              <a:gd name="connsiteX417" fmla="*/ 1695767 w 2308108"/>
              <a:gd name="connsiteY417" fmla="*/ 684986 h 1016482"/>
              <a:gd name="connsiteX418" fmla="*/ 1699025 w 2308108"/>
              <a:gd name="connsiteY418" fmla="*/ 649963 h 1016482"/>
              <a:gd name="connsiteX419" fmla="*/ 1698210 w 2308108"/>
              <a:gd name="connsiteY419" fmla="*/ 648334 h 1016482"/>
              <a:gd name="connsiteX420" fmla="*/ 1696581 w 2308108"/>
              <a:gd name="connsiteY420" fmla="*/ 647519 h 1016482"/>
              <a:gd name="connsiteX421" fmla="*/ 1695767 w 2308108"/>
              <a:gd name="connsiteY421" fmla="*/ 647519 h 1016482"/>
              <a:gd name="connsiteX422" fmla="*/ 1691694 w 2308108"/>
              <a:gd name="connsiteY422" fmla="*/ 647519 h 1016482"/>
              <a:gd name="connsiteX423" fmla="*/ 1687622 w 2308108"/>
              <a:gd name="connsiteY423" fmla="*/ 647519 h 1016482"/>
              <a:gd name="connsiteX424" fmla="*/ 1682735 w 2308108"/>
              <a:gd name="connsiteY424" fmla="*/ 647519 h 1016482"/>
              <a:gd name="connsiteX425" fmla="*/ 1677848 w 2308108"/>
              <a:gd name="connsiteY425" fmla="*/ 647519 h 1016482"/>
              <a:gd name="connsiteX426" fmla="*/ 1673775 w 2308108"/>
              <a:gd name="connsiteY426" fmla="*/ 647519 h 1016482"/>
              <a:gd name="connsiteX427" fmla="*/ 1672961 w 2308108"/>
              <a:gd name="connsiteY427" fmla="*/ 647519 h 1016482"/>
              <a:gd name="connsiteX428" fmla="*/ 1667260 w 2308108"/>
              <a:gd name="connsiteY428" fmla="*/ 647519 h 1016482"/>
              <a:gd name="connsiteX429" fmla="*/ 1664816 w 2308108"/>
              <a:gd name="connsiteY429" fmla="*/ 649148 h 1016482"/>
              <a:gd name="connsiteX430" fmla="*/ 1663187 w 2308108"/>
              <a:gd name="connsiteY430" fmla="*/ 661365 h 1016482"/>
              <a:gd name="connsiteX431" fmla="*/ 1661558 w 2308108"/>
              <a:gd name="connsiteY431" fmla="*/ 676026 h 1016482"/>
              <a:gd name="connsiteX432" fmla="*/ 1660744 w 2308108"/>
              <a:gd name="connsiteY432" fmla="*/ 690687 h 1016482"/>
              <a:gd name="connsiteX433" fmla="*/ 1659929 w 2308108"/>
              <a:gd name="connsiteY433" fmla="*/ 705348 h 1016482"/>
              <a:gd name="connsiteX434" fmla="*/ 1659929 w 2308108"/>
              <a:gd name="connsiteY434" fmla="*/ 706162 h 1016482"/>
              <a:gd name="connsiteX435" fmla="*/ 1659115 w 2308108"/>
              <a:gd name="connsiteY435" fmla="*/ 706162 h 1016482"/>
              <a:gd name="connsiteX436" fmla="*/ 1646897 w 2308108"/>
              <a:gd name="connsiteY436" fmla="*/ 706162 h 1016482"/>
              <a:gd name="connsiteX437" fmla="*/ 1638753 w 2308108"/>
              <a:gd name="connsiteY437" fmla="*/ 706162 h 1016482"/>
              <a:gd name="connsiteX438" fmla="*/ 1634680 w 2308108"/>
              <a:gd name="connsiteY438" fmla="*/ 706162 h 1016482"/>
              <a:gd name="connsiteX439" fmla="*/ 1623277 w 2308108"/>
              <a:gd name="connsiteY439" fmla="*/ 706162 h 1016482"/>
              <a:gd name="connsiteX440" fmla="*/ 1611874 w 2308108"/>
              <a:gd name="connsiteY440" fmla="*/ 706162 h 1016482"/>
              <a:gd name="connsiteX441" fmla="*/ 1611060 w 2308108"/>
              <a:gd name="connsiteY441" fmla="*/ 706162 h 1016482"/>
              <a:gd name="connsiteX442" fmla="*/ 1611060 w 2308108"/>
              <a:gd name="connsiteY442" fmla="*/ 705348 h 1016482"/>
              <a:gd name="connsiteX443" fmla="*/ 1611874 w 2308108"/>
              <a:gd name="connsiteY443" fmla="*/ 691501 h 1016482"/>
              <a:gd name="connsiteX444" fmla="*/ 1613503 w 2308108"/>
              <a:gd name="connsiteY444" fmla="*/ 677655 h 1016482"/>
              <a:gd name="connsiteX445" fmla="*/ 1615132 w 2308108"/>
              <a:gd name="connsiteY445" fmla="*/ 663809 h 1016482"/>
              <a:gd name="connsiteX446" fmla="*/ 1616761 w 2308108"/>
              <a:gd name="connsiteY446" fmla="*/ 653221 h 1016482"/>
              <a:gd name="connsiteX447" fmla="*/ 1615947 w 2308108"/>
              <a:gd name="connsiteY447" fmla="*/ 651591 h 1016482"/>
              <a:gd name="connsiteX448" fmla="*/ 1614318 w 2308108"/>
              <a:gd name="connsiteY448" fmla="*/ 650777 h 1016482"/>
              <a:gd name="connsiteX449" fmla="*/ 1609431 w 2308108"/>
              <a:gd name="connsiteY449" fmla="*/ 650777 h 1016482"/>
              <a:gd name="connsiteX450" fmla="*/ 1600471 w 2308108"/>
              <a:gd name="connsiteY450" fmla="*/ 650777 h 1016482"/>
              <a:gd name="connsiteX451" fmla="*/ 1592327 w 2308108"/>
              <a:gd name="connsiteY451" fmla="*/ 650777 h 1016482"/>
              <a:gd name="connsiteX452" fmla="*/ 1588254 w 2308108"/>
              <a:gd name="connsiteY452" fmla="*/ 650777 h 1016482"/>
              <a:gd name="connsiteX453" fmla="*/ 1586625 w 2308108"/>
              <a:gd name="connsiteY453" fmla="*/ 650777 h 1016482"/>
              <a:gd name="connsiteX454" fmla="*/ 1584182 w 2308108"/>
              <a:gd name="connsiteY454" fmla="*/ 652406 h 1016482"/>
              <a:gd name="connsiteX455" fmla="*/ 1579295 w 2308108"/>
              <a:gd name="connsiteY455" fmla="*/ 685800 h 1016482"/>
              <a:gd name="connsiteX456" fmla="*/ 1577666 w 2308108"/>
              <a:gd name="connsiteY456" fmla="*/ 721638 h 1016482"/>
              <a:gd name="connsiteX457" fmla="*/ 1579295 w 2308108"/>
              <a:gd name="connsiteY457" fmla="*/ 757475 h 1016482"/>
              <a:gd name="connsiteX458" fmla="*/ 1584182 w 2308108"/>
              <a:gd name="connsiteY458" fmla="*/ 790869 h 1016482"/>
              <a:gd name="connsiteX459" fmla="*/ 1586625 w 2308108"/>
              <a:gd name="connsiteY459" fmla="*/ 792498 h 1016482"/>
              <a:gd name="connsiteX460" fmla="*/ 1592327 w 2308108"/>
              <a:gd name="connsiteY460" fmla="*/ 792498 h 1016482"/>
              <a:gd name="connsiteX461" fmla="*/ 1600471 w 2308108"/>
              <a:gd name="connsiteY461" fmla="*/ 792498 h 1016482"/>
              <a:gd name="connsiteX462" fmla="*/ 1609431 w 2308108"/>
              <a:gd name="connsiteY462" fmla="*/ 792498 h 1016482"/>
              <a:gd name="connsiteX463" fmla="*/ 1610245 w 2308108"/>
              <a:gd name="connsiteY463" fmla="*/ 792498 h 1016482"/>
              <a:gd name="connsiteX464" fmla="*/ 1614318 w 2308108"/>
              <a:gd name="connsiteY464" fmla="*/ 792498 h 1016482"/>
              <a:gd name="connsiteX465" fmla="*/ 1615947 w 2308108"/>
              <a:gd name="connsiteY465" fmla="*/ 791684 h 1016482"/>
              <a:gd name="connsiteX466" fmla="*/ 1616761 w 2308108"/>
              <a:gd name="connsiteY466" fmla="*/ 790055 h 1016482"/>
              <a:gd name="connsiteX467" fmla="*/ 1615132 w 2308108"/>
              <a:gd name="connsiteY467" fmla="*/ 778652 h 1016482"/>
              <a:gd name="connsiteX468" fmla="*/ 1613503 w 2308108"/>
              <a:gd name="connsiteY468" fmla="*/ 763177 h 1016482"/>
              <a:gd name="connsiteX469" fmla="*/ 1611874 w 2308108"/>
              <a:gd name="connsiteY469" fmla="*/ 747701 h 1016482"/>
              <a:gd name="connsiteX470" fmla="*/ 1611060 w 2308108"/>
              <a:gd name="connsiteY470" fmla="*/ 732226 h 1016482"/>
              <a:gd name="connsiteX471" fmla="*/ 1611060 w 2308108"/>
              <a:gd name="connsiteY471" fmla="*/ 731412 h 1016482"/>
              <a:gd name="connsiteX472" fmla="*/ 1611874 w 2308108"/>
              <a:gd name="connsiteY472" fmla="*/ 731412 h 1016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</a:cxnLst>
            <a:rect l="l" t="t" r="r" b="b"/>
            <a:pathLst>
              <a:path w="2308108" h="1016482">
                <a:moveTo>
                  <a:pt x="607609" y="0"/>
                </a:moveTo>
                <a:cubicBezTo>
                  <a:pt x="490323" y="0"/>
                  <a:pt x="382810" y="45611"/>
                  <a:pt x="382810" y="172672"/>
                </a:cubicBezTo>
                <a:cubicBezTo>
                  <a:pt x="382810" y="298918"/>
                  <a:pt x="487879" y="345343"/>
                  <a:pt x="607609" y="345343"/>
                </a:cubicBezTo>
                <a:cubicBezTo>
                  <a:pt x="721638" y="345343"/>
                  <a:pt x="830779" y="302176"/>
                  <a:pt x="830779" y="172672"/>
                </a:cubicBezTo>
                <a:cubicBezTo>
                  <a:pt x="831594" y="46426"/>
                  <a:pt x="728153" y="0"/>
                  <a:pt x="607609" y="0"/>
                </a:cubicBezTo>
                <a:close/>
                <a:moveTo>
                  <a:pt x="607609" y="278555"/>
                </a:moveTo>
                <a:cubicBezTo>
                  <a:pt x="511499" y="278555"/>
                  <a:pt x="469146" y="235387"/>
                  <a:pt x="469146" y="172672"/>
                </a:cubicBezTo>
                <a:cubicBezTo>
                  <a:pt x="469146" y="108327"/>
                  <a:pt x="513943" y="66788"/>
                  <a:pt x="607609" y="66788"/>
                </a:cubicBezTo>
                <a:cubicBezTo>
                  <a:pt x="699646" y="66788"/>
                  <a:pt x="744443" y="107513"/>
                  <a:pt x="744443" y="172672"/>
                </a:cubicBezTo>
                <a:cubicBezTo>
                  <a:pt x="745258" y="231315"/>
                  <a:pt x="708606" y="278555"/>
                  <a:pt x="607609" y="278555"/>
                </a:cubicBezTo>
                <a:close/>
                <a:moveTo>
                  <a:pt x="1865995" y="336384"/>
                </a:moveTo>
                <a:lnTo>
                  <a:pt x="1949073" y="336384"/>
                </a:lnTo>
                <a:cubicBezTo>
                  <a:pt x="1953960" y="336384"/>
                  <a:pt x="1958032" y="333941"/>
                  <a:pt x="1959661" y="329868"/>
                </a:cubicBezTo>
                <a:lnTo>
                  <a:pt x="1987354" y="273668"/>
                </a:lnTo>
                <a:lnTo>
                  <a:pt x="2175501" y="273668"/>
                </a:lnTo>
                <a:lnTo>
                  <a:pt x="2187718" y="298103"/>
                </a:lnTo>
                <a:cubicBezTo>
                  <a:pt x="2199121" y="321723"/>
                  <a:pt x="2223556" y="336384"/>
                  <a:pt x="2249620" y="336384"/>
                </a:cubicBezTo>
                <a:lnTo>
                  <a:pt x="2297674" y="336384"/>
                </a:lnTo>
                <a:cubicBezTo>
                  <a:pt x="2299303" y="336384"/>
                  <a:pt x="2300932" y="333941"/>
                  <a:pt x="2300118" y="332312"/>
                </a:cubicBezTo>
                <a:lnTo>
                  <a:pt x="2133962" y="14661"/>
                </a:lnTo>
                <a:cubicBezTo>
                  <a:pt x="2132333" y="10589"/>
                  <a:pt x="2128260" y="8145"/>
                  <a:pt x="2123374" y="8145"/>
                </a:cubicBezTo>
                <a:lnTo>
                  <a:pt x="2049255" y="8145"/>
                </a:lnTo>
                <a:cubicBezTo>
                  <a:pt x="2039481" y="8145"/>
                  <a:pt x="2030522" y="13846"/>
                  <a:pt x="2026449" y="21991"/>
                </a:cubicBezTo>
                <a:lnTo>
                  <a:pt x="1864366" y="332312"/>
                </a:lnTo>
                <a:cubicBezTo>
                  <a:pt x="1862737" y="333941"/>
                  <a:pt x="1864366" y="336384"/>
                  <a:pt x="1865995" y="336384"/>
                </a:cubicBezTo>
                <a:close/>
                <a:moveTo>
                  <a:pt x="2082649" y="83078"/>
                </a:moveTo>
                <a:lnTo>
                  <a:pt x="2146994" y="212582"/>
                </a:lnTo>
                <a:lnTo>
                  <a:pt x="2018304" y="212582"/>
                </a:lnTo>
                <a:lnTo>
                  <a:pt x="2082649" y="83078"/>
                </a:lnTo>
                <a:close/>
                <a:moveTo>
                  <a:pt x="1754410" y="336384"/>
                </a:moveTo>
                <a:lnTo>
                  <a:pt x="1815497" y="336384"/>
                </a:lnTo>
                <a:cubicBezTo>
                  <a:pt x="1822013" y="336384"/>
                  <a:pt x="1827714" y="330683"/>
                  <a:pt x="1827714" y="324167"/>
                </a:cubicBezTo>
                <a:lnTo>
                  <a:pt x="1827714" y="20362"/>
                </a:lnTo>
                <a:cubicBezTo>
                  <a:pt x="1827714" y="13846"/>
                  <a:pt x="1822013" y="8145"/>
                  <a:pt x="1815497" y="8145"/>
                </a:cubicBezTo>
                <a:lnTo>
                  <a:pt x="1768256" y="8145"/>
                </a:lnTo>
                <a:cubicBezTo>
                  <a:pt x="1753595" y="8145"/>
                  <a:pt x="1742193" y="19548"/>
                  <a:pt x="1742193" y="34209"/>
                </a:cubicBezTo>
                <a:lnTo>
                  <a:pt x="1742193" y="324167"/>
                </a:lnTo>
                <a:cubicBezTo>
                  <a:pt x="1743007" y="330683"/>
                  <a:pt x="1747894" y="336384"/>
                  <a:pt x="1754410" y="336384"/>
                </a:cubicBezTo>
                <a:close/>
                <a:moveTo>
                  <a:pt x="355932" y="8959"/>
                </a:moveTo>
                <a:lnTo>
                  <a:pt x="26064" y="8959"/>
                </a:lnTo>
                <a:cubicBezTo>
                  <a:pt x="11403" y="8959"/>
                  <a:pt x="0" y="20362"/>
                  <a:pt x="0" y="35023"/>
                </a:cubicBezTo>
                <a:lnTo>
                  <a:pt x="0" y="108327"/>
                </a:lnTo>
                <a:cubicBezTo>
                  <a:pt x="0" y="136020"/>
                  <a:pt x="7330" y="156382"/>
                  <a:pt x="34209" y="158825"/>
                </a:cubicBezTo>
                <a:cubicBezTo>
                  <a:pt x="65159" y="161269"/>
                  <a:pt x="231315" y="169414"/>
                  <a:pt x="231315" y="169414"/>
                </a:cubicBezTo>
                <a:cubicBezTo>
                  <a:pt x="236202" y="171857"/>
                  <a:pt x="236202" y="178373"/>
                  <a:pt x="231315" y="180817"/>
                </a:cubicBezTo>
                <a:cubicBezTo>
                  <a:pt x="231315" y="180817"/>
                  <a:pt x="61087" y="190590"/>
                  <a:pt x="33394" y="193034"/>
                </a:cubicBezTo>
                <a:cubicBezTo>
                  <a:pt x="10588" y="195477"/>
                  <a:pt x="814" y="213396"/>
                  <a:pt x="814" y="242718"/>
                </a:cubicBezTo>
                <a:lnTo>
                  <a:pt x="814" y="324167"/>
                </a:lnTo>
                <a:cubicBezTo>
                  <a:pt x="814" y="330683"/>
                  <a:pt x="5701" y="336384"/>
                  <a:pt x="12217" y="336384"/>
                </a:cubicBezTo>
                <a:lnTo>
                  <a:pt x="74119" y="336384"/>
                </a:lnTo>
                <a:cubicBezTo>
                  <a:pt x="80634" y="336384"/>
                  <a:pt x="86336" y="330683"/>
                  <a:pt x="86336" y="324167"/>
                </a:cubicBezTo>
                <a:lnTo>
                  <a:pt x="86336" y="264709"/>
                </a:lnTo>
                <a:cubicBezTo>
                  <a:pt x="86336" y="250863"/>
                  <a:pt x="96924" y="245161"/>
                  <a:pt x="115657" y="243532"/>
                </a:cubicBezTo>
                <a:cubicBezTo>
                  <a:pt x="141721" y="241089"/>
                  <a:pt x="223985" y="234573"/>
                  <a:pt x="275297" y="229686"/>
                </a:cubicBezTo>
                <a:cubicBezTo>
                  <a:pt x="338828" y="223985"/>
                  <a:pt x="338828" y="122988"/>
                  <a:pt x="275297" y="117286"/>
                </a:cubicBezTo>
                <a:lnTo>
                  <a:pt x="108327" y="102626"/>
                </a:lnTo>
                <a:cubicBezTo>
                  <a:pt x="87150" y="100997"/>
                  <a:pt x="87150" y="95295"/>
                  <a:pt x="87150" y="82263"/>
                </a:cubicBezTo>
                <a:lnTo>
                  <a:pt x="364891" y="82263"/>
                </a:lnTo>
                <a:cubicBezTo>
                  <a:pt x="367335" y="82263"/>
                  <a:pt x="369778" y="79820"/>
                  <a:pt x="369778" y="77376"/>
                </a:cubicBezTo>
                <a:lnTo>
                  <a:pt x="369778" y="20362"/>
                </a:lnTo>
                <a:cubicBezTo>
                  <a:pt x="368149" y="13846"/>
                  <a:pt x="362448" y="8959"/>
                  <a:pt x="355932" y="8959"/>
                </a:cubicBezTo>
                <a:close/>
                <a:moveTo>
                  <a:pt x="1187525" y="215025"/>
                </a:moveTo>
                <a:cubicBezTo>
                  <a:pt x="1203001" y="210138"/>
                  <a:pt x="1262458" y="186518"/>
                  <a:pt x="1262458" y="116472"/>
                </a:cubicBezTo>
                <a:cubicBezTo>
                  <a:pt x="1262458" y="47241"/>
                  <a:pt x="1216032" y="9774"/>
                  <a:pt x="1132140" y="8959"/>
                </a:cubicBezTo>
                <a:lnTo>
                  <a:pt x="912228" y="8959"/>
                </a:lnTo>
                <a:cubicBezTo>
                  <a:pt x="897567" y="8959"/>
                  <a:pt x="886164" y="20362"/>
                  <a:pt x="886164" y="35023"/>
                </a:cubicBezTo>
                <a:lnTo>
                  <a:pt x="886164" y="324981"/>
                </a:lnTo>
                <a:cubicBezTo>
                  <a:pt x="886164" y="331497"/>
                  <a:pt x="891866" y="337199"/>
                  <a:pt x="898382" y="337199"/>
                </a:cubicBezTo>
                <a:lnTo>
                  <a:pt x="959468" y="337199"/>
                </a:lnTo>
                <a:cubicBezTo>
                  <a:pt x="965984" y="337199"/>
                  <a:pt x="971686" y="331497"/>
                  <a:pt x="971686" y="324981"/>
                </a:cubicBezTo>
                <a:lnTo>
                  <a:pt x="971686" y="223985"/>
                </a:lnTo>
                <a:lnTo>
                  <a:pt x="1046619" y="223985"/>
                </a:lnTo>
                <a:cubicBezTo>
                  <a:pt x="1085714" y="223985"/>
                  <a:pt x="1089787" y="228057"/>
                  <a:pt x="1110963" y="250048"/>
                </a:cubicBezTo>
                <a:lnTo>
                  <a:pt x="1184267" y="333126"/>
                </a:lnTo>
                <a:cubicBezTo>
                  <a:pt x="1186711" y="335570"/>
                  <a:pt x="1189969" y="337199"/>
                  <a:pt x="1193227" y="337199"/>
                </a:cubicBezTo>
                <a:lnTo>
                  <a:pt x="1279563" y="337199"/>
                </a:lnTo>
                <a:cubicBezTo>
                  <a:pt x="1282006" y="337199"/>
                  <a:pt x="1282821" y="334755"/>
                  <a:pt x="1282006" y="333126"/>
                </a:cubicBezTo>
                <a:lnTo>
                  <a:pt x="1187525" y="215025"/>
                </a:lnTo>
                <a:close/>
                <a:moveTo>
                  <a:pt x="1119108" y="157197"/>
                </a:moveTo>
                <a:lnTo>
                  <a:pt x="970871" y="157197"/>
                </a:lnTo>
                <a:lnTo>
                  <a:pt x="970871" y="81449"/>
                </a:lnTo>
                <a:lnTo>
                  <a:pt x="1119108" y="81449"/>
                </a:lnTo>
                <a:cubicBezTo>
                  <a:pt x="1166349" y="81449"/>
                  <a:pt x="1176122" y="101811"/>
                  <a:pt x="1176122" y="118915"/>
                </a:cubicBezTo>
                <a:cubicBezTo>
                  <a:pt x="1176122" y="136020"/>
                  <a:pt x="1165534" y="157197"/>
                  <a:pt x="1119108" y="157197"/>
                </a:cubicBezTo>
                <a:close/>
                <a:moveTo>
                  <a:pt x="1655042" y="872318"/>
                </a:moveTo>
                <a:cubicBezTo>
                  <a:pt x="1721830" y="917930"/>
                  <a:pt x="1810610" y="942364"/>
                  <a:pt x="1906719" y="942364"/>
                </a:cubicBezTo>
                <a:cubicBezTo>
                  <a:pt x="2002829" y="942364"/>
                  <a:pt x="2091608" y="917930"/>
                  <a:pt x="2158397" y="872318"/>
                </a:cubicBezTo>
                <a:cubicBezTo>
                  <a:pt x="2162469" y="869875"/>
                  <a:pt x="2165727" y="867431"/>
                  <a:pt x="2169799" y="864173"/>
                </a:cubicBezTo>
                <a:cubicBezTo>
                  <a:pt x="2171428" y="862544"/>
                  <a:pt x="2172243" y="860101"/>
                  <a:pt x="2171428" y="857657"/>
                </a:cubicBezTo>
                <a:cubicBezTo>
                  <a:pt x="2170614" y="855214"/>
                  <a:pt x="2168171" y="853585"/>
                  <a:pt x="2165727" y="853585"/>
                </a:cubicBezTo>
                <a:cubicBezTo>
                  <a:pt x="2066359" y="851956"/>
                  <a:pt x="1960476" y="851956"/>
                  <a:pt x="1910792" y="850327"/>
                </a:cubicBezTo>
                <a:cubicBezTo>
                  <a:pt x="1791876" y="846254"/>
                  <a:pt x="1711242" y="838924"/>
                  <a:pt x="1623277" y="833223"/>
                </a:cubicBezTo>
                <a:cubicBezTo>
                  <a:pt x="1620834" y="833223"/>
                  <a:pt x="1618390" y="834852"/>
                  <a:pt x="1617576" y="836481"/>
                </a:cubicBezTo>
                <a:cubicBezTo>
                  <a:pt x="1616761" y="838924"/>
                  <a:pt x="1616761" y="841368"/>
                  <a:pt x="1619205" y="842996"/>
                </a:cubicBezTo>
                <a:cubicBezTo>
                  <a:pt x="1629793" y="853585"/>
                  <a:pt x="1642010" y="862544"/>
                  <a:pt x="1655042" y="872318"/>
                </a:cubicBezTo>
                <a:close/>
                <a:moveTo>
                  <a:pt x="2164098" y="595392"/>
                </a:moveTo>
                <a:cubicBezTo>
                  <a:pt x="2164912" y="592948"/>
                  <a:pt x="2164098" y="590505"/>
                  <a:pt x="2161655" y="588876"/>
                </a:cubicBezTo>
                <a:cubicBezTo>
                  <a:pt x="2160026" y="588061"/>
                  <a:pt x="2159211" y="587247"/>
                  <a:pt x="2157582" y="585618"/>
                </a:cubicBezTo>
                <a:cubicBezTo>
                  <a:pt x="2091608" y="540007"/>
                  <a:pt x="2002015" y="515572"/>
                  <a:pt x="1905905" y="515572"/>
                </a:cubicBezTo>
                <a:cubicBezTo>
                  <a:pt x="1809795" y="515572"/>
                  <a:pt x="1721016" y="540007"/>
                  <a:pt x="1654228" y="585618"/>
                </a:cubicBezTo>
                <a:cubicBezTo>
                  <a:pt x="1645268" y="592134"/>
                  <a:pt x="1637123" y="597835"/>
                  <a:pt x="1628979" y="605166"/>
                </a:cubicBezTo>
                <a:cubicBezTo>
                  <a:pt x="1627349" y="606795"/>
                  <a:pt x="1626535" y="609238"/>
                  <a:pt x="1627349" y="611682"/>
                </a:cubicBezTo>
                <a:cubicBezTo>
                  <a:pt x="1628164" y="614125"/>
                  <a:pt x="1630608" y="614939"/>
                  <a:pt x="1633051" y="614939"/>
                </a:cubicBezTo>
                <a:lnTo>
                  <a:pt x="1633051" y="614939"/>
                </a:lnTo>
                <a:cubicBezTo>
                  <a:pt x="1698210" y="611682"/>
                  <a:pt x="1818754" y="604351"/>
                  <a:pt x="1939299" y="601908"/>
                </a:cubicBezTo>
                <a:cubicBezTo>
                  <a:pt x="1993870" y="601093"/>
                  <a:pt x="2074504" y="600279"/>
                  <a:pt x="2157582" y="598650"/>
                </a:cubicBezTo>
                <a:cubicBezTo>
                  <a:pt x="2161655" y="598650"/>
                  <a:pt x="2164098" y="597021"/>
                  <a:pt x="2164098" y="595392"/>
                </a:cubicBezTo>
                <a:close/>
                <a:moveTo>
                  <a:pt x="1903462" y="739556"/>
                </a:moveTo>
                <a:lnTo>
                  <a:pt x="1903462" y="706977"/>
                </a:lnTo>
                <a:cubicBezTo>
                  <a:pt x="1903462" y="696388"/>
                  <a:pt x="1903462" y="685800"/>
                  <a:pt x="1903462" y="674397"/>
                </a:cubicBezTo>
                <a:cubicBezTo>
                  <a:pt x="1903462" y="664623"/>
                  <a:pt x="1903462" y="654849"/>
                  <a:pt x="1903462" y="645076"/>
                </a:cubicBezTo>
                <a:cubicBezTo>
                  <a:pt x="1903462" y="644261"/>
                  <a:pt x="1903462" y="644261"/>
                  <a:pt x="1902647" y="643447"/>
                </a:cubicBezTo>
                <a:cubicBezTo>
                  <a:pt x="1901832" y="642632"/>
                  <a:pt x="1901832" y="642632"/>
                  <a:pt x="1901018" y="642632"/>
                </a:cubicBezTo>
                <a:lnTo>
                  <a:pt x="1893688" y="642632"/>
                </a:lnTo>
                <a:lnTo>
                  <a:pt x="1883099" y="642632"/>
                </a:lnTo>
                <a:lnTo>
                  <a:pt x="1872511" y="642632"/>
                </a:lnTo>
                <a:lnTo>
                  <a:pt x="1866810" y="642632"/>
                </a:lnTo>
                <a:lnTo>
                  <a:pt x="1865180" y="642632"/>
                </a:lnTo>
                <a:cubicBezTo>
                  <a:pt x="1863551" y="642632"/>
                  <a:pt x="1862737" y="643447"/>
                  <a:pt x="1862737" y="645076"/>
                </a:cubicBezTo>
                <a:cubicBezTo>
                  <a:pt x="1862737" y="657293"/>
                  <a:pt x="1861923" y="670325"/>
                  <a:pt x="1861923" y="683357"/>
                </a:cubicBezTo>
                <a:cubicBezTo>
                  <a:pt x="1861923" y="697203"/>
                  <a:pt x="1861923" y="710235"/>
                  <a:pt x="1861923" y="724081"/>
                </a:cubicBezTo>
                <a:cubicBezTo>
                  <a:pt x="1861923" y="737927"/>
                  <a:pt x="1861923" y="751774"/>
                  <a:pt x="1861923" y="764805"/>
                </a:cubicBezTo>
                <a:cubicBezTo>
                  <a:pt x="1861923" y="777837"/>
                  <a:pt x="1861923" y="790869"/>
                  <a:pt x="1862737" y="803087"/>
                </a:cubicBezTo>
                <a:cubicBezTo>
                  <a:pt x="1862737" y="803901"/>
                  <a:pt x="1863551" y="805530"/>
                  <a:pt x="1865180" y="805530"/>
                </a:cubicBezTo>
                <a:lnTo>
                  <a:pt x="1870882" y="805530"/>
                </a:lnTo>
                <a:lnTo>
                  <a:pt x="1879841" y="805530"/>
                </a:lnTo>
                <a:lnTo>
                  <a:pt x="1888801" y="805530"/>
                </a:lnTo>
                <a:lnTo>
                  <a:pt x="1897760" y="805530"/>
                </a:lnTo>
                <a:lnTo>
                  <a:pt x="1905905" y="805530"/>
                </a:lnTo>
                <a:lnTo>
                  <a:pt x="1915679" y="805530"/>
                </a:lnTo>
                <a:lnTo>
                  <a:pt x="1933597" y="806344"/>
                </a:lnTo>
                <a:lnTo>
                  <a:pt x="1952331" y="807159"/>
                </a:lnTo>
                <a:cubicBezTo>
                  <a:pt x="1957218" y="807159"/>
                  <a:pt x="1962919" y="807159"/>
                  <a:pt x="1967806" y="807159"/>
                </a:cubicBezTo>
                <a:lnTo>
                  <a:pt x="1967806" y="807159"/>
                </a:lnTo>
                <a:cubicBezTo>
                  <a:pt x="1969435" y="807159"/>
                  <a:pt x="1970249" y="806344"/>
                  <a:pt x="1970249" y="804716"/>
                </a:cubicBezTo>
                <a:cubicBezTo>
                  <a:pt x="1970249" y="802272"/>
                  <a:pt x="1970249" y="800643"/>
                  <a:pt x="1970249" y="798200"/>
                </a:cubicBezTo>
                <a:lnTo>
                  <a:pt x="1970249" y="788426"/>
                </a:lnTo>
                <a:cubicBezTo>
                  <a:pt x="1970249" y="785168"/>
                  <a:pt x="1970249" y="781910"/>
                  <a:pt x="1970249" y="778652"/>
                </a:cubicBezTo>
                <a:cubicBezTo>
                  <a:pt x="1970249" y="776208"/>
                  <a:pt x="1970249" y="774579"/>
                  <a:pt x="1970249" y="772136"/>
                </a:cubicBezTo>
                <a:cubicBezTo>
                  <a:pt x="1970249" y="771322"/>
                  <a:pt x="1970249" y="770507"/>
                  <a:pt x="1969435" y="770507"/>
                </a:cubicBezTo>
                <a:cubicBezTo>
                  <a:pt x="1968621" y="769692"/>
                  <a:pt x="1968621" y="769692"/>
                  <a:pt x="1967806" y="769692"/>
                </a:cubicBezTo>
                <a:lnTo>
                  <a:pt x="1962919" y="769692"/>
                </a:lnTo>
                <a:lnTo>
                  <a:pt x="1953960" y="769692"/>
                </a:lnTo>
                <a:lnTo>
                  <a:pt x="1936855" y="769692"/>
                </a:lnTo>
                <a:lnTo>
                  <a:pt x="1928710" y="769692"/>
                </a:lnTo>
                <a:lnTo>
                  <a:pt x="1919751" y="769692"/>
                </a:lnTo>
                <a:lnTo>
                  <a:pt x="1911606" y="769692"/>
                </a:lnTo>
                <a:lnTo>
                  <a:pt x="1902647" y="769692"/>
                </a:lnTo>
                <a:lnTo>
                  <a:pt x="1901832" y="769692"/>
                </a:lnTo>
                <a:lnTo>
                  <a:pt x="1901832" y="768878"/>
                </a:lnTo>
                <a:cubicBezTo>
                  <a:pt x="1903462" y="760733"/>
                  <a:pt x="1903462" y="750145"/>
                  <a:pt x="1903462" y="739556"/>
                </a:cubicBezTo>
                <a:close/>
                <a:moveTo>
                  <a:pt x="2111156" y="775394"/>
                </a:moveTo>
                <a:lnTo>
                  <a:pt x="2095681" y="775394"/>
                </a:lnTo>
                <a:lnTo>
                  <a:pt x="2076948" y="775394"/>
                </a:lnTo>
                <a:lnTo>
                  <a:pt x="2067988" y="775394"/>
                </a:lnTo>
                <a:lnTo>
                  <a:pt x="2058214" y="775394"/>
                </a:lnTo>
                <a:lnTo>
                  <a:pt x="2039481" y="775394"/>
                </a:lnTo>
                <a:lnTo>
                  <a:pt x="2038667" y="775394"/>
                </a:lnTo>
                <a:lnTo>
                  <a:pt x="2038667" y="774579"/>
                </a:lnTo>
                <a:cubicBezTo>
                  <a:pt x="2039481" y="763177"/>
                  <a:pt x="2039481" y="751774"/>
                  <a:pt x="2039481" y="741185"/>
                </a:cubicBezTo>
                <a:cubicBezTo>
                  <a:pt x="2039481" y="736298"/>
                  <a:pt x="2039481" y="731412"/>
                  <a:pt x="2039481" y="726525"/>
                </a:cubicBezTo>
                <a:cubicBezTo>
                  <a:pt x="2039481" y="720009"/>
                  <a:pt x="2039481" y="713493"/>
                  <a:pt x="2039481" y="706977"/>
                </a:cubicBezTo>
                <a:cubicBezTo>
                  <a:pt x="2039481" y="695574"/>
                  <a:pt x="2038667" y="684171"/>
                  <a:pt x="2038667" y="673583"/>
                </a:cubicBezTo>
                <a:cubicBezTo>
                  <a:pt x="2037852" y="663809"/>
                  <a:pt x="2037038" y="653221"/>
                  <a:pt x="2036223" y="642632"/>
                </a:cubicBezTo>
                <a:cubicBezTo>
                  <a:pt x="2036223" y="641818"/>
                  <a:pt x="2035409" y="640189"/>
                  <a:pt x="2033780" y="640189"/>
                </a:cubicBezTo>
                <a:lnTo>
                  <a:pt x="2025635" y="640189"/>
                </a:lnTo>
                <a:lnTo>
                  <a:pt x="2024820" y="640189"/>
                </a:lnTo>
                <a:lnTo>
                  <a:pt x="2014232" y="640189"/>
                </a:lnTo>
                <a:lnTo>
                  <a:pt x="2002829" y="640189"/>
                </a:lnTo>
                <a:lnTo>
                  <a:pt x="1994684" y="640189"/>
                </a:lnTo>
                <a:cubicBezTo>
                  <a:pt x="1993870" y="640189"/>
                  <a:pt x="1993870" y="640189"/>
                  <a:pt x="1993055" y="641003"/>
                </a:cubicBezTo>
                <a:cubicBezTo>
                  <a:pt x="1992241" y="641818"/>
                  <a:pt x="1992241" y="641818"/>
                  <a:pt x="1992241" y="642632"/>
                </a:cubicBezTo>
                <a:cubicBezTo>
                  <a:pt x="1993055" y="655664"/>
                  <a:pt x="1993870" y="668696"/>
                  <a:pt x="1993870" y="682542"/>
                </a:cubicBezTo>
                <a:cubicBezTo>
                  <a:pt x="1993870" y="696388"/>
                  <a:pt x="1994684" y="711049"/>
                  <a:pt x="1994684" y="725710"/>
                </a:cubicBezTo>
                <a:cubicBezTo>
                  <a:pt x="1994684" y="739556"/>
                  <a:pt x="1994684" y="754217"/>
                  <a:pt x="1993870" y="768878"/>
                </a:cubicBezTo>
                <a:cubicBezTo>
                  <a:pt x="1993870" y="781910"/>
                  <a:pt x="1993055" y="794942"/>
                  <a:pt x="1992241" y="808788"/>
                </a:cubicBezTo>
                <a:cubicBezTo>
                  <a:pt x="1992241" y="809602"/>
                  <a:pt x="1992241" y="809602"/>
                  <a:pt x="1993055" y="810417"/>
                </a:cubicBezTo>
                <a:cubicBezTo>
                  <a:pt x="1993870" y="811231"/>
                  <a:pt x="1993870" y="811231"/>
                  <a:pt x="1994684" y="811231"/>
                </a:cubicBezTo>
                <a:lnTo>
                  <a:pt x="2009345" y="811231"/>
                </a:lnTo>
                <a:lnTo>
                  <a:pt x="2020748" y="811231"/>
                </a:lnTo>
                <a:lnTo>
                  <a:pt x="2050070" y="812046"/>
                </a:lnTo>
                <a:lnTo>
                  <a:pt x="2080206" y="812861"/>
                </a:lnTo>
                <a:cubicBezTo>
                  <a:pt x="2089165" y="812861"/>
                  <a:pt x="2098939" y="813675"/>
                  <a:pt x="2107898" y="813675"/>
                </a:cubicBezTo>
                <a:lnTo>
                  <a:pt x="2107898" y="813675"/>
                </a:lnTo>
                <a:cubicBezTo>
                  <a:pt x="2108713" y="813675"/>
                  <a:pt x="2110342" y="812861"/>
                  <a:pt x="2110342" y="812046"/>
                </a:cubicBezTo>
                <a:cubicBezTo>
                  <a:pt x="2110342" y="809602"/>
                  <a:pt x="2111156" y="807159"/>
                  <a:pt x="2111156" y="804716"/>
                </a:cubicBezTo>
                <a:cubicBezTo>
                  <a:pt x="2111156" y="801457"/>
                  <a:pt x="2111971" y="798200"/>
                  <a:pt x="2111971" y="794942"/>
                </a:cubicBezTo>
                <a:cubicBezTo>
                  <a:pt x="2111971" y="791684"/>
                  <a:pt x="2112785" y="788426"/>
                  <a:pt x="2112785" y="785168"/>
                </a:cubicBezTo>
                <a:cubicBezTo>
                  <a:pt x="2112785" y="782724"/>
                  <a:pt x="2112785" y="781095"/>
                  <a:pt x="2113600" y="778652"/>
                </a:cubicBezTo>
                <a:cubicBezTo>
                  <a:pt x="2113600" y="777837"/>
                  <a:pt x="2113600" y="777023"/>
                  <a:pt x="2112785" y="777023"/>
                </a:cubicBezTo>
                <a:cubicBezTo>
                  <a:pt x="2112785" y="776208"/>
                  <a:pt x="2111971" y="775394"/>
                  <a:pt x="2111156" y="775394"/>
                </a:cubicBezTo>
                <a:close/>
                <a:moveTo>
                  <a:pt x="1544272" y="329868"/>
                </a:moveTo>
                <a:lnTo>
                  <a:pt x="1710427" y="12217"/>
                </a:lnTo>
                <a:cubicBezTo>
                  <a:pt x="1711242" y="10589"/>
                  <a:pt x="1710427" y="8145"/>
                  <a:pt x="1707984" y="8145"/>
                </a:cubicBezTo>
                <a:lnTo>
                  <a:pt x="1624906" y="8145"/>
                </a:lnTo>
                <a:cubicBezTo>
                  <a:pt x="1620019" y="8145"/>
                  <a:pt x="1615947" y="10589"/>
                  <a:pt x="1614318" y="14661"/>
                </a:cubicBezTo>
                <a:lnTo>
                  <a:pt x="1492959" y="261451"/>
                </a:lnTo>
                <a:lnTo>
                  <a:pt x="1370785" y="15475"/>
                </a:lnTo>
                <a:cubicBezTo>
                  <a:pt x="1369157" y="11403"/>
                  <a:pt x="1365084" y="8959"/>
                  <a:pt x="1360197" y="8959"/>
                </a:cubicBezTo>
                <a:lnTo>
                  <a:pt x="1277119" y="8959"/>
                </a:lnTo>
                <a:cubicBezTo>
                  <a:pt x="1275490" y="8959"/>
                  <a:pt x="1273861" y="11403"/>
                  <a:pt x="1274676" y="13032"/>
                </a:cubicBezTo>
                <a:lnTo>
                  <a:pt x="1436759" y="323352"/>
                </a:lnTo>
                <a:cubicBezTo>
                  <a:pt x="1440831" y="331497"/>
                  <a:pt x="1449791" y="337199"/>
                  <a:pt x="1459565" y="337199"/>
                </a:cubicBezTo>
                <a:lnTo>
                  <a:pt x="1533683" y="337199"/>
                </a:lnTo>
                <a:cubicBezTo>
                  <a:pt x="1538570" y="336384"/>
                  <a:pt x="1542643" y="333941"/>
                  <a:pt x="1544272" y="329868"/>
                </a:cubicBezTo>
                <a:close/>
                <a:moveTo>
                  <a:pt x="2305819" y="679284"/>
                </a:moveTo>
                <a:cubicBezTo>
                  <a:pt x="2304190" y="664623"/>
                  <a:pt x="2301747" y="649963"/>
                  <a:pt x="2297674" y="636116"/>
                </a:cubicBezTo>
                <a:cubicBezTo>
                  <a:pt x="2297674" y="635302"/>
                  <a:pt x="2296860" y="634487"/>
                  <a:pt x="2295231" y="634487"/>
                </a:cubicBezTo>
                <a:cubicBezTo>
                  <a:pt x="2281385" y="634487"/>
                  <a:pt x="2266724" y="635302"/>
                  <a:pt x="2252877" y="635302"/>
                </a:cubicBezTo>
                <a:cubicBezTo>
                  <a:pt x="2238216" y="635302"/>
                  <a:pt x="2223556" y="636116"/>
                  <a:pt x="2209709" y="636116"/>
                </a:cubicBezTo>
                <a:cubicBezTo>
                  <a:pt x="2195863" y="636116"/>
                  <a:pt x="2181202" y="636931"/>
                  <a:pt x="2167356" y="636931"/>
                </a:cubicBezTo>
                <a:cubicBezTo>
                  <a:pt x="2154324" y="636931"/>
                  <a:pt x="2142107" y="637745"/>
                  <a:pt x="2129889" y="637745"/>
                </a:cubicBezTo>
                <a:cubicBezTo>
                  <a:pt x="2129075" y="637745"/>
                  <a:pt x="2128260" y="637745"/>
                  <a:pt x="2128260" y="638560"/>
                </a:cubicBezTo>
                <a:cubicBezTo>
                  <a:pt x="2127446" y="639374"/>
                  <a:pt x="2127446" y="639374"/>
                  <a:pt x="2127446" y="640189"/>
                </a:cubicBezTo>
                <a:cubicBezTo>
                  <a:pt x="2129075" y="654035"/>
                  <a:pt x="2130704" y="667067"/>
                  <a:pt x="2131519" y="680913"/>
                </a:cubicBezTo>
                <a:cubicBezTo>
                  <a:pt x="2132333" y="695574"/>
                  <a:pt x="2133147" y="711049"/>
                  <a:pt x="2133147" y="725710"/>
                </a:cubicBezTo>
                <a:cubicBezTo>
                  <a:pt x="2133147" y="740371"/>
                  <a:pt x="2132333" y="755846"/>
                  <a:pt x="2131519" y="770507"/>
                </a:cubicBezTo>
                <a:cubicBezTo>
                  <a:pt x="2130704" y="784353"/>
                  <a:pt x="2129075" y="798200"/>
                  <a:pt x="2127446" y="811231"/>
                </a:cubicBezTo>
                <a:cubicBezTo>
                  <a:pt x="2127446" y="812046"/>
                  <a:pt x="2127446" y="812861"/>
                  <a:pt x="2128260" y="812861"/>
                </a:cubicBezTo>
                <a:cubicBezTo>
                  <a:pt x="2129075" y="813675"/>
                  <a:pt x="2129075" y="813675"/>
                  <a:pt x="2129889" y="813675"/>
                </a:cubicBezTo>
                <a:lnTo>
                  <a:pt x="2132333" y="813675"/>
                </a:lnTo>
                <a:lnTo>
                  <a:pt x="2138034" y="813675"/>
                </a:lnTo>
                <a:lnTo>
                  <a:pt x="2150252" y="813675"/>
                </a:lnTo>
                <a:lnTo>
                  <a:pt x="2158397" y="813675"/>
                </a:lnTo>
                <a:lnTo>
                  <a:pt x="2162469" y="813675"/>
                </a:lnTo>
                <a:lnTo>
                  <a:pt x="2172243" y="813675"/>
                </a:lnTo>
                <a:cubicBezTo>
                  <a:pt x="2173057" y="813675"/>
                  <a:pt x="2174686" y="812861"/>
                  <a:pt x="2174686" y="812046"/>
                </a:cubicBezTo>
                <a:cubicBezTo>
                  <a:pt x="2175501" y="807974"/>
                  <a:pt x="2175501" y="804716"/>
                  <a:pt x="2176315" y="800643"/>
                </a:cubicBezTo>
                <a:cubicBezTo>
                  <a:pt x="2177130" y="795756"/>
                  <a:pt x="2177944" y="791684"/>
                  <a:pt x="2177944" y="786797"/>
                </a:cubicBezTo>
                <a:cubicBezTo>
                  <a:pt x="2177944" y="781910"/>
                  <a:pt x="2178759" y="777023"/>
                  <a:pt x="2179573" y="772136"/>
                </a:cubicBezTo>
                <a:cubicBezTo>
                  <a:pt x="2180388" y="767249"/>
                  <a:pt x="2180388" y="763177"/>
                  <a:pt x="2180388" y="757475"/>
                </a:cubicBezTo>
                <a:lnTo>
                  <a:pt x="2180388" y="756661"/>
                </a:lnTo>
                <a:lnTo>
                  <a:pt x="2181202" y="756661"/>
                </a:lnTo>
                <a:lnTo>
                  <a:pt x="2189347" y="756661"/>
                </a:lnTo>
                <a:lnTo>
                  <a:pt x="2198307" y="756661"/>
                </a:lnTo>
                <a:lnTo>
                  <a:pt x="2198307" y="756661"/>
                </a:lnTo>
                <a:lnTo>
                  <a:pt x="2215411" y="756661"/>
                </a:lnTo>
                <a:lnTo>
                  <a:pt x="2233330" y="756661"/>
                </a:lnTo>
                <a:lnTo>
                  <a:pt x="2242289" y="756661"/>
                </a:lnTo>
                <a:lnTo>
                  <a:pt x="2251248" y="756661"/>
                </a:lnTo>
                <a:lnTo>
                  <a:pt x="2252063" y="756661"/>
                </a:lnTo>
                <a:lnTo>
                  <a:pt x="2252063" y="757475"/>
                </a:lnTo>
                <a:cubicBezTo>
                  <a:pt x="2252063" y="762362"/>
                  <a:pt x="2251248" y="767249"/>
                  <a:pt x="2250434" y="772136"/>
                </a:cubicBezTo>
                <a:cubicBezTo>
                  <a:pt x="2249620" y="777023"/>
                  <a:pt x="2249620" y="781910"/>
                  <a:pt x="2248805" y="786797"/>
                </a:cubicBezTo>
                <a:cubicBezTo>
                  <a:pt x="2247990" y="791684"/>
                  <a:pt x="2247176" y="796571"/>
                  <a:pt x="2246361" y="801457"/>
                </a:cubicBezTo>
                <a:cubicBezTo>
                  <a:pt x="2245547" y="804716"/>
                  <a:pt x="2244733" y="808788"/>
                  <a:pt x="2243918" y="812046"/>
                </a:cubicBezTo>
                <a:cubicBezTo>
                  <a:pt x="2243918" y="812861"/>
                  <a:pt x="2243918" y="813675"/>
                  <a:pt x="2244733" y="813675"/>
                </a:cubicBezTo>
                <a:cubicBezTo>
                  <a:pt x="2245547" y="814489"/>
                  <a:pt x="2245547" y="814489"/>
                  <a:pt x="2246361" y="814489"/>
                </a:cubicBezTo>
                <a:lnTo>
                  <a:pt x="2255321" y="814489"/>
                </a:lnTo>
                <a:lnTo>
                  <a:pt x="2261837" y="814489"/>
                </a:lnTo>
                <a:lnTo>
                  <a:pt x="2268353" y="814489"/>
                </a:lnTo>
                <a:lnTo>
                  <a:pt x="2282199" y="814489"/>
                </a:lnTo>
                <a:lnTo>
                  <a:pt x="2292787" y="814489"/>
                </a:lnTo>
                <a:lnTo>
                  <a:pt x="2292787" y="814489"/>
                </a:lnTo>
                <a:cubicBezTo>
                  <a:pt x="2293602" y="814489"/>
                  <a:pt x="2294416" y="813675"/>
                  <a:pt x="2295231" y="812861"/>
                </a:cubicBezTo>
                <a:cubicBezTo>
                  <a:pt x="2298489" y="798200"/>
                  <a:pt x="2301747" y="784353"/>
                  <a:pt x="2303376" y="769692"/>
                </a:cubicBezTo>
                <a:cubicBezTo>
                  <a:pt x="2305005" y="754217"/>
                  <a:pt x="2306634" y="738742"/>
                  <a:pt x="2306634" y="723267"/>
                </a:cubicBezTo>
                <a:cubicBezTo>
                  <a:pt x="2309077" y="710235"/>
                  <a:pt x="2308263" y="694760"/>
                  <a:pt x="2305819" y="679284"/>
                </a:cubicBezTo>
                <a:close/>
                <a:moveTo>
                  <a:pt x="2255321" y="724081"/>
                </a:moveTo>
                <a:lnTo>
                  <a:pt x="2254506" y="724081"/>
                </a:lnTo>
                <a:lnTo>
                  <a:pt x="2236588" y="724081"/>
                </a:lnTo>
                <a:lnTo>
                  <a:pt x="2183646" y="724081"/>
                </a:lnTo>
                <a:lnTo>
                  <a:pt x="2183646" y="723267"/>
                </a:lnTo>
                <a:cubicBezTo>
                  <a:pt x="2183646" y="719194"/>
                  <a:pt x="2183646" y="715122"/>
                  <a:pt x="2183646" y="711049"/>
                </a:cubicBezTo>
                <a:cubicBezTo>
                  <a:pt x="2183646" y="706977"/>
                  <a:pt x="2183646" y="702904"/>
                  <a:pt x="2182831" y="698832"/>
                </a:cubicBezTo>
                <a:cubicBezTo>
                  <a:pt x="2182831" y="694760"/>
                  <a:pt x="2182017" y="690687"/>
                  <a:pt x="2182017" y="686615"/>
                </a:cubicBezTo>
                <a:cubicBezTo>
                  <a:pt x="2182017" y="682542"/>
                  <a:pt x="2181202" y="678470"/>
                  <a:pt x="2181202" y="674397"/>
                </a:cubicBezTo>
                <a:lnTo>
                  <a:pt x="2181202" y="673583"/>
                </a:lnTo>
                <a:lnTo>
                  <a:pt x="2182017" y="673583"/>
                </a:lnTo>
                <a:lnTo>
                  <a:pt x="2190976" y="673583"/>
                </a:lnTo>
                <a:lnTo>
                  <a:pt x="2199121" y="673583"/>
                </a:lnTo>
                <a:lnTo>
                  <a:pt x="2216225" y="673583"/>
                </a:lnTo>
                <a:lnTo>
                  <a:pt x="2217040" y="673583"/>
                </a:lnTo>
                <a:lnTo>
                  <a:pt x="2225999" y="673583"/>
                </a:lnTo>
                <a:lnTo>
                  <a:pt x="2234144" y="673583"/>
                </a:lnTo>
                <a:lnTo>
                  <a:pt x="2252063" y="673583"/>
                </a:lnTo>
                <a:lnTo>
                  <a:pt x="2252877" y="673583"/>
                </a:lnTo>
                <a:lnTo>
                  <a:pt x="2252877" y="674397"/>
                </a:lnTo>
                <a:cubicBezTo>
                  <a:pt x="2253692" y="678470"/>
                  <a:pt x="2253692" y="682542"/>
                  <a:pt x="2254506" y="687429"/>
                </a:cubicBezTo>
                <a:cubicBezTo>
                  <a:pt x="2255321" y="691501"/>
                  <a:pt x="2255321" y="695574"/>
                  <a:pt x="2255321" y="700461"/>
                </a:cubicBezTo>
                <a:cubicBezTo>
                  <a:pt x="2255321" y="704533"/>
                  <a:pt x="2256135" y="709420"/>
                  <a:pt x="2256135" y="713493"/>
                </a:cubicBezTo>
                <a:cubicBezTo>
                  <a:pt x="2256135" y="717565"/>
                  <a:pt x="2256135" y="721638"/>
                  <a:pt x="2256135" y="726525"/>
                </a:cubicBezTo>
                <a:lnTo>
                  <a:pt x="2256135" y="724081"/>
                </a:lnTo>
                <a:close/>
                <a:moveTo>
                  <a:pt x="1753595" y="700461"/>
                </a:moveTo>
                <a:cubicBezTo>
                  <a:pt x="1753595" y="698017"/>
                  <a:pt x="1753595" y="695574"/>
                  <a:pt x="1753595" y="693945"/>
                </a:cubicBezTo>
                <a:lnTo>
                  <a:pt x="1753595" y="687429"/>
                </a:lnTo>
                <a:cubicBezTo>
                  <a:pt x="1753595" y="684986"/>
                  <a:pt x="1753595" y="682542"/>
                  <a:pt x="1753595" y="680913"/>
                </a:cubicBezTo>
                <a:lnTo>
                  <a:pt x="1753595" y="680099"/>
                </a:lnTo>
                <a:lnTo>
                  <a:pt x="1754410" y="680099"/>
                </a:lnTo>
                <a:cubicBezTo>
                  <a:pt x="1760926" y="680099"/>
                  <a:pt x="1767442" y="680099"/>
                  <a:pt x="1774772" y="680099"/>
                </a:cubicBezTo>
                <a:lnTo>
                  <a:pt x="1783732" y="680099"/>
                </a:lnTo>
                <a:lnTo>
                  <a:pt x="1795134" y="680099"/>
                </a:lnTo>
                <a:cubicBezTo>
                  <a:pt x="1801650" y="680099"/>
                  <a:pt x="1808981" y="680099"/>
                  <a:pt x="1815497" y="680099"/>
                </a:cubicBezTo>
                <a:cubicBezTo>
                  <a:pt x="1821198" y="680099"/>
                  <a:pt x="1827714" y="680099"/>
                  <a:pt x="1833415" y="680099"/>
                </a:cubicBezTo>
                <a:cubicBezTo>
                  <a:pt x="1835044" y="680099"/>
                  <a:pt x="1835859" y="679284"/>
                  <a:pt x="1835859" y="677655"/>
                </a:cubicBezTo>
                <a:lnTo>
                  <a:pt x="1835859" y="671954"/>
                </a:lnTo>
                <a:cubicBezTo>
                  <a:pt x="1835859" y="669510"/>
                  <a:pt x="1835859" y="666252"/>
                  <a:pt x="1835859" y="663809"/>
                </a:cubicBezTo>
                <a:lnTo>
                  <a:pt x="1835859" y="661365"/>
                </a:lnTo>
                <a:lnTo>
                  <a:pt x="1835859" y="655664"/>
                </a:lnTo>
                <a:cubicBezTo>
                  <a:pt x="1835859" y="654035"/>
                  <a:pt x="1835859" y="652406"/>
                  <a:pt x="1835859" y="650777"/>
                </a:cubicBezTo>
                <a:cubicBezTo>
                  <a:pt x="1835859" y="649963"/>
                  <a:pt x="1835859" y="649148"/>
                  <a:pt x="1835044" y="649148"/>
                </a:cubicBezTo>
                <a:cubicBezTo>
                  <a:pt x="1834230" y="648334"/>
                  <a:pt x="1834230" y="648334"/>
                  <a:pt x="1833415" y="648334"/>
                </a:cubicBezTo>
                <a:cubicBezTo>
                  <a:pt x="1824456" y="648334"/>
                  <a:pt x="1815497" y="649148"/>
                  <a:pt x="1806537" y="649148"/>
                </a:cubicBezTo>
                <a:cubicBezTo>
                  <a:pt x="1796763" y="649148"/>
                  <a:pt x="1786175" y="649963"/>
                  <a:pt x="1776401" y="649963"/>
                </a:cubicBezTo>
                <a:cubicBezTo>
                  <a:pt x="1766627" y="649963"/>
                  <a:pt x="1756853" y="650777"/>
                  <a:pt x="1747079" y="650777"/>
                </a:cubicBezTo>
                <a:cubicBezTo>
                  <a:pt x="1738120" y="650777"/>
                  <a:pt x="1729975" y="651591"/>
                  <a:pt x="1721016" y="651591"/>
                </a:cubicBezTo>
                <a:cubicBezTo>
                  <a:pt x="1720201" y="651591"/>
                  <a:pt x="1718572" y="652406"/>
                  <a:pt x="1718572" y="654035"/>
                </a:cubicBezTo>
                <a:cubicBezTo>
                  <a:pt x="1716943" y="666252"/>
                  <a:pt x="1716129" y="678470"/>
                  <a:pt x="1716129" y="689873"/>
                </a:cubicBezTo>
                <a:cubicBezTo>
                  <a:pt x="1715314" y="702904"/>
                  <a:pt x="1715314" y="715936"/>
                  <a:pt x="1715314" y="728968"/>
                </a:cubicBezTo>
                <a:cubicBezTo>
                  <a:pt x="1715314" y="742000"/>
                  <a:pt x="1715314" y="755032"/>
                  <a:pt x="1716129" y="768064"/>
                </a:cubicBezTo>
                <a:cubicBezTo>
                  <a:pt x="1716943" y="780281"/>
                  <a:pt x="1717758" y="791684"/>
                  <a:pt x="1718572" y="803901"/>
                </a:cubicBezTo>
                <a:cubicBezTo>
                  <a:pt x="1718572" y="804716"/>
                  <a:pt x="1719387" y="805530"/>
                  <a:pt x="1721016" y="806344"/>
                </a:cubicBezTo>
                <a:cubicBezTo>
                  <a:pt x="1729975" y="806344"/>
                  <a:pt x="1738935" y="807159"/>
                  <a:pt x="1747894" y="807159"/>
                </a:cubicBezTo>
                <a:cubicBezTo>
                  <a:pt x="1755224" y="807159"/>
                  <a:pt x="1763369" y="807974"/>
                  <a:pt x="1771514" y="807974"/>
                </a:cubicBezTo>
                <a:lnTo>
                  <a:pt x="1778030" y="807974"/>
                </a:lnTo>
                <a:lnTo>
                  <a:pt x="1808981" y="808788"/>
                </a:lnTo>
                <a:cubicBezTo>
                  <a:pt x="1817940" y="808788"/>
                  <a:pt x="1827714" y="809602"/>
                  <a:pt x="1836673" y="809602"/>
                </a:cubicBezTo>
                <a:lnTo>
                  <a:pt x="1836673" y="809602"/>
                </a:lnTo>
                <a:cubicBezTo>
                  <a:pt x="1837488" y="809602"/>
                  <a:pt x="1837488" y="809602"/>
                  <a:pt x="1838302" y="808788"/>
                </a:cubicBezTo>
                <a:cubicBezTo>
                  <a:pt x="1839117" y="807974"/>
                  <a:pt x="1839117" y="807974"/>
                  <a:pt x="1839117" y="807159"/>
                </a:cubicBezTo>
                <a:cubicBezTo>
                  <a:pt x="1839117" y="805530"/>
                  <a:pt x="1839117" y="803087"/>
                  <a:pt x="1839117" y="801457"/>
                </a:cubicBezTo>
                <a:cubicBezTo>
                  <a:pt x="1839117" y="798200"/>
                  <a:pt x="1839117" y="794942"/>
                  <a:pt x="1839117" y="792498"/>
                </a:cubicBezTo>
                <a:lnTo>
                  <a:pt x="1839117" y="783539"/>
                </a:lnTo>
                <a:lnTo>
                  <a:pt x="1839117" y="777837"/>
                </a:lnTo>
                <a:cubicBezTo>
                  <a:pt x="1839117" y="776208"/>
                  <a:pt x="1838302" y="775394"/>
                  <a:pt x="1836673" y="775394"/>
                </a:cubicBezTo>
                <a:cubicBezTo>
                  <a:pt x="1830157" y="775394"/>
                  <a:pt x="1824456" y="775394"/>
                  <a:pt x="1817940" y="775394"/>
                </a:cubicBezTo>
                <a:cubicBezTo>
                  <a:pt x="1810610" y="775394"/>
                  <a:pt x="1803279" y="775394"/>
                  <a:pt x="1796763" y="775394"/>
                </a:cubicBezTo>
                <a:lnTo>
                  <a:pt x="1786989" y="775394"/>
                </a:lnTo>
                <a:lnTo>
                  <a:pt x="1775587" y="775394"/>
                </a:lnTo>
                <a:lnTo>
                  <a:pt x="1769071" y="775394"/>
                </a:lnTo>
                <a:lnTo>
                  <a:pt x="1754410" y="775394"/>
                </a:lnTo>
                <a:lnTo>
                  <a:pt x="1753595" y="775394"/>
                </a:lnTo>
                <a:lnTo>
                  <a:pt x="1753595" y="774579"/>
                </a:lnTo>
                <a:cubicBezTo>
                  <a:pt x="1753595" y="772136"/>
                  <a:pt x="1753595" y="769692"/>
                  <a:pt x="1753595" y="767249"/>
                </a:cubicBezTo>
                <a:cubicBezTo>
                  <a:pt x="1753595" y="764805"/>
                  <a:pt x="1753595" y="762362"/>
                  <a:pt x="1753595" y="759919"/>
                </a:cubicBezTo>
                <a:cubicBezTo>
                  <a:pt x="1753595" y="757475"/>
                  <a:pt x="1753595" y="755032"/>
                  <a:pt x="1753595" y="752588"/>
                </a:cubicBezTo>
                <a:cubicBezTo>
                  <a:pt x="1753595" y="750145"/>
                  <a:pt x="1753595" y="747701"/>
                  <a:pt x="1753595" y="745258"/>
                </a:cubicBezTo>
                <a:lnTo>
                  <a:pt x="1753595" y="744443"/>
                </a:lnTo>
                <a:lnTo>
                  <a:pt x="1754410" y="744443"/>
                </a:lnTo>
                <a:lnTo>
                  <a:pt x="1773143" y="744443"/>
                </a:lnTo>
                <a:lnTo>
                  <a:pt x="1791876" y="744443"/>
                </a:lnTo>
                <a:lnTo>
                  <a:pt x="1810610" y="744443"/>
                </a:lnTo>
                <a:lnTo>
                  <a:pt x="1826899" y="744443"/>
                </a:lnTo>
                <a:cubicBezTo>
                  <a:pt x="1827714" y="744443"/>
                  <a:pt x="1827714" y="744443"/>
                  <a:pt x="1828528" y="743629"/>
                </a:cubicBezTo>
                <a:cubicBezTo>
                  <a:pt x="1829343" y="742814"/>
                  <a:pt x="1829343" y="742814"/>
                  <a:pt x="1829343" y="742000"/>
                </a:cubicBezTo>
                <a:lnTo>
                  <a:pt x="1829343" y="737113"/>
                </a:lnTo>
                <a:lnTo>
                  <a:pt x="1829343" y="728968"/>
                </a:lnTo>
                <a:lnTo>
                  <a:pt x="1829343" y="720823"/>
                </a:lnTo>
                <a:cubicBezTo>
                  <a:pt x="1829343" y="719194"/>
                  <a:pt x="1829343" y="717565"/>
                  <a:pt x="1829343" y="715936"/>
                </a:cubicBezTo>
                <a:cubicBezTo>
                  <a:pt x="1829343" y="715122"/>
                  <a:pt x="1829343" y="715122"/>
                  <a:pt x="1828528" y="714307"/>
                </a:cubicBezTo>
                <a:cubicBezTo>
                  <a:pt x="1827714" y="713493"/>
                  <a:pt x="1827714" y="713493"/>
                  <a:pt x="1826899" y="713493"/>
                </a:cubicBezTo>
                <a:lnTo>
                  <a:pt x="1810610" y="713493"/>
                </a:lnTo>
                <a:lnTo>
                  <a:pt x="1791876" y="713493"/>
                </a:lnTo>
                <a:lnTo>
                  <a:pt x="1773143" y="713493"/>
                </a:lnTo>
                <a:lnTo>
                  <a:pt x="1764184" y="713493"/>
                </a:lnTo>
                <a:lnTo>
                  <a:pt x="1754410" y="713493"/>
                </a:lnTo>
                <a:lnTo>
                  <a:pt x="1753595" y="713493"/>
                </a:lnTo>
                <a:lnTo>
                  <a:pt x="1753595" y="712678"/>
                </a:lnTo>
                <a:cubicBezTo>
                  <a:pt x="1753595" y="705348"/>
                  <a:pt x="1753595" y="702904"/>
                  <a:pt x="1753595" y="700461"/>
                </a:cubicBezTo>
                <a:close/>
                <a:moveTo>
                  <a:pt x="2268353" y="855214"/>
                </a:moveTo>
                <a:cubicBezTo>
                  <a:pt x="2259393" y="855214"/>
                  <a:pt x="2249620" y="855214"/>
                  <a:pt x="2239031" y="854399"/>
                </a:cubicBezTo>
                <a:cubicBezTo>
                  <a:pt x="2237402" y="854399"/>
                  <a:pt x="2235773" y="855214"/>
                  <a:pt x="2234959" y="856028"/>
                </a:cubicBezTo>
                <a:cubicBezTo>
                  <a:pt x="2206451" y="887793"/>
                  <a:pt x="2168171" y="916301"/>
                  <a:pt x="2121745" y="937477"/>
                </a:cubicBezTo>
                <a:cubicBezTo>
                  <a:pt x="2058214" y="966799"/>
                  <a:pt x="1984096" y="982274"/>
                  <a:pt x="1906719" y="982274"/>
                </a:cubicBezTo>
                <a:lnTo>
                  <a:pt x="1906719" y="982274"/>
                </a:lnTo>
                <a:cubicBezTo>
                  <a:pt x="1804094" y="982274"/>
                  <a:pt x="1707984" y="955396"/>
                  <a:pt x="1635494" y="905712"/>
                </a:cubicBezTo>
                <a:cubicBezTo>
                  <a:pt x="1601286" y="882092"/>
                  <a:pt x="1573593" y="854399"/>
                  <a:pt x="1555675" y="824263"/>
                </a:cubicBezTo>
                <a:cubicBezTo>
                  <a:pt x="1536941" y="793313"/>
                  <a:pt x="1527167" y="760733"/>
                  <a:pt x="1527167" y="728153"/>
                </a:cubicBezTo>
                <a:cubicBezTo>
                  <a:pt x="1527167" y="694760"/>
                  <a:pt x="1536941" y="662180"/>
                  <a:pt x="1555675" y="632044"/>
                </a:cubicBezTo>
                <a:cubicBezTo>
                  <a:pt x="1583367" y="586432"/>
                  <a:pt x="1630608" y="547337"/>
                  <a:pt x="1692509" y="519644"/>
                </a:cubicBezTo>
                <a:cubicBezTo>
                  <a:pt x="1756039" y="490323"/>
                  <a:pt x="1830157" y="474847"/>
                  <a:pt x="1907534" y="474847"/>
                </a:cubicBezTo>
                <a:lnTo>
                  <a:pt x="1907534" y="474847"/>
                </a:lnTo>
                <a:cubicBezTo>
                  <a:pt x="2010159" y="474847"/>
                  <a:pt x="2106269" y="501725"/>
                  <a:pt x="2178759" y="551409"/>
                </a:cubicBezTo>
                <a:cubicBezTo>
                  <a:pt x="2198307" y="565256"/>
                  <a:pt x="2216225" y="579917"/>
                  <a:pt x="2230886" y="596206"/>
                </a:cubicBezTo>
                <a:cubicBezTo>
                  <a:pt x="2231701" y="597021"/>
                  <a:pt x="2233330" y="597835"/>
                  <a:pt x="2234959" y="597835"/>
                </a:cubicBezTo>
                <a:lnTo>
                  <a:pt x="2247990" y="597835"/>
                </a:lnTo>
                <a:lnTo>
                  <a:pt x="2265095" y="597835"/>
                </a:lnTo>
                <a:cubicBezTo>
                  <a:pt x="2267538" y="597835"/>
                  <a:pt x="2269167" y="596206"/>
                  <a:pt x="2269982" y="594577"/>
                </a:cubicBezTo>
                <a:cubicBezTo>
                  <a:pt x="2270796" y="592948"/>
                  <a:pt x="2270796" y="590505"/>
                  <a:pt x="2269167" y="588876"/>
                </a:cubicBezTo>
                <a:cubicBezTo>
                  <a:pt x="2236588" y="548966"/>
                  <a:pt x="2191791" y="514757"/>
                  <a:pt x="2136405" y="489508"/>
                </a:cubicBezTo>
                <a:cubicBezTo>
                  <a:pt x="2068803" y="457743"/>
                  <a:pt x="1988983" y="441453"/>
                  <a:pt x="1907534" y="441453"/>
                </a:cubicBezTo>
                <a:cubicBezTo>
                  <a:pt x="1798392" y="441453"/>
                  <a:pt x="1694952" y="470775"/>
                  <a:pt x="1616761" y="523717"/>
                </a:cubicBezTo>
                <a:cubicBezTo>
                  <a:pt x="1578480" y="549780"/>
                  <a:pt x="1548344" y="580731"/>
                  <a:pt x="1527167" y="614939"/>
                </a:cubicBezTo>
                <a:cubicBezTo>
                  <a:pt x="1505176" y="650777"/>
                  <a:pt x="1492959" y="689873"/>
                  <a:pt x="1492959" y="728968"/>
                </a:cubicBezTo>
                <a:lnTo>
                  <a:pt x="1492959" y="728968"/>
                </a:lnTo>
                <a:cubicBezTo>
                  <a:pt x="1492959" y="728968"/>
                  <a:pt x="1492959" y="728968"/>
                  <a:pt x="1492959" y="728968"/>
                </a:cubicBezTo>
                <a:cubicBezTo>
                  <a:pt x="1492959" y="768878"/>
                  <a:pt x="1504362" y="807159"/>
                  <a:pt x="1527167" y="842996"/>
                </a:cubicBezTo>
                <a:cubicBezTo>
                  <a:pt x="1558932" y="894309"/>
                  <a:pt x="1611874" y="938292"/>
                  <a:pt x="1678662" y="968428"/>
                </a:cubicBezTo>
                <a:cubicBezTo>
                  <a:pt x="1746265" y="999379"/>
                  <a:pt x="1826085" y="1016483"/>
                  <a:pt x="1907534" y="1016483"/>
                </a:cubicBezTo>
                <a:cubicBezTo>
                  <a:pt x="1962105" y="1016483"/>
                  <a:pt x="2015046" y="1009152"/>
                  <a:pt x="2064730" y="995306"/>
                </a:cubicBezTo>
                <a:cubicBezTo>
                  <a:pt x="2113600" y="981460"/>
                  <a:pt x="2159211" y="961097"/>
                  <a:pt x="2198307" y="934219"/>
                </a:cubicBezTo>
                <a:cubicBezTo>
                  <a:pt x="2228443" y="913857"/>
                  <a:pt x="2253692" y="890237"/>
                  <a:pt x="2273240" y="864173"/>
                </a:cubicBezTo>
                <a:cubicBezTo>
                  <a:pt x="2274868" y="862544"/>
                  <a:pt x="2274868" y="860101"/>
                  <a:pt x="2274054" y="858472"/>
                </a:cubicBezTo>
                <a:cubicBezTo>
                  <a:pt x="2272425" y="856843"/>
                  <a:pt x="2269982" y="855214"/>
                  <a:pt x="2268353" y="855214"/>
                </a:cubicBezTo>
                <a:close/>
                <a:moveTo>
                  <a:pt x="1611874" y="737113"/>
                </a:moveTo>
                <a:lnTo>
                  <a:pt x="1623277" y="737113"/>
                </a:lnTo>
                <a:lnTo>
                  <a:pt x="1634680" y="737113"/>
                </a:lnTo>
                <a:lnTo>
                  <a:pt x="1634680" y="737113"/>
                </a:lnTo>
                <a:lnTo>
                  <a:pt x="1640381" y="737113"/>
                </a:lnTo>
                <a:lnTo>
                  <a:pt x="1646083" y="737113"/>
                </a:lnTo>
                <a:lnTo>
                  <a:pt x="1658300" y="737113"/>
                </a:lnTo>
                <a:lnTo>
                  <a:pt x="1659115" y="737113"/>
                </a:lnTo>
                <a:lnTo>
                  <a:pt x="1659115" y="737927"/>
                </a:lnTo>
                <a:cubicBezTo>
                  <a:pt x="1659115" y="742814"/>
                  <a:pt x="1659115" y="748516"/>
                  <a:pt x="1659929" y="753403"/>
                </a:cubicBezTo>
                <a:cubicBezTo>
                  <a:pt x="1659929" y="758290"/>
                  <a:pt x="1660744" y="763991"/>
                  <a:pt x="1660744" y="768878"/>
                </a:cubicBezTo>
                <a:cubicBezTo>
                  <a:pt x="1661558" y="774579"/>
                  <a:pt x="1661558" y="779466"/>
                  <a:pt x="1662373" y="784353"/>
                </a:cubicBezTo>
                <a:cubicBezTo>
                  <a:pt x="1663187" y="788426"/>
                  <a:pt x="1663187" y="793313"/>
                  <a:pt x="1664001" y="797385"/>
                </a:cubicBezTo>
                <a:cubicBezTo>
                  <a:pt x="1664001" y="798200"/>
                  <a:pt x="1664816" y="799014"/>
                  <a:pt x="1666445" y="799014"/>
                </a:cubicBezTo>
                <a:lnTo>
                  <a:pt x="1672961" y="799014"/>
                </a:lnTo>
                <a:cubicBezTo>
                  <a:pt x="1676219" y="799014"/>
                  <a:pt x="1678662" y="799014"/>
                  <a:pt x="1681920" y="799014"/>
                </a:cubicBezTo>
                <a:lnTo>
                  <a:pt x="1690880" y="799014"/>
                </a:lnTo>
                <a:lnTo>
                  <a:pt x="1696581" y="799014"/>
                </a:lnTo>
                <a:lnTo>
                  <a:pt x="1696581" y="799014"/>
                </a:lnTo>
                <a:cubicBezTo>
                  <a:pt x="1697396" y="799014"/>
                  <a:pt x="1698210" y="799014"/>
                  <a:pt x="1698210" y="798200"/>
                </a:cubicBezTo>
                <a:cubicBezTo>
                  <a:pt x="1699025" y="797385"/>
                  <a:pt x="1699025" y="797385"/>
                  <a:pt x="1699025" y="796571"/>
                </a:cubicBezTo>
                <a:cubicBezTo>
                  <a:pt x="1697396" y="785168"/>
                  <a:pt x="1696581" y="773765"/>
                  <a:pt x="1695767" y="761548"/>
                </a:cubicBezTo>
                <a:cubicBezTo>
                  <a:pt x="1694952" y="748516"/>
                  <a:pt x="1694952" y="735484"/>
                  <a:pt x="1694952" y="723267"/>
                </a:cubicBezTo>
                <a:cubicBezTo>
                  <a:pt x="1694952" y="710235"/>
                  <a:pt x="1694952" y="697203"/>
                  <a:pt x="1695767" y="684986"/>
                </a:cubicBezTo>
                <a:cubicBezTo>
                  <a:pt x="1696581" y="673583"/>
                  <a:pt x="1697396" y="661365"/>
                  <a:pt x="1699025" y="649963"/>
                </a:cubicBezTo>
                <a:cubicBezTo>
                  <a:pt x="1699025" y="649148"/>
                  <a:pt x="1699025" y="648334"/>
                  <a:pt x="1698210" y="648334"/>
                </a:cubicBezTo>
                <a:cubicBezTo>
                  <a:pt x="1697396" y="647519"/>
                  <a:pt x="1697396" y="647519"/>
                  <a:pt x="1696581" y="647519"/>
                </a:cubicBezTo>
                <a:lnTo>
                  <a:pt x="1695767" y="647519"/>
                </a:lnTo>
                <a:lnTo>
                  <a:pt x="1691694" y="647519"/>
                </a:lnTo>
                <a:lnTo>
                  <a:pt x="1687622" y="647519"/>
                </a:lnTo>
                <a:lnTo>
                  <a:pt x="1682735" y="647519"/>
                </a:lnTo>
                <a:lnTo>
                  <a:pt x="1677848" y="647519"/>
                </a:lnTo>
                <a:lnTo>
                  <a:pt x="1673775" y="647519"/>
                </a:lnTo>
                <a:lnTo>
                  <a:pt x="1672961" y="647519"/>
                </a:lnTo>
                <a:lnTo>
                  <a:pt x="1667260" y="647519"/>
                </a:lnTo>
                <a:cubicBezTo>
                  <a:pt x="1666445" y="647519"/>
                  <a:pt x="1664816" y="648334"/>
                  <a:pt x="1664816" y="649148"/>
                </a:cubicBezTo>
                <a:cubicBezTo>
                  <a:pt x="1664001" y="653221"/>
                  <a:pt x="1664001" y="657293"/>
                  <a:pt x="1663187" y="661365"/>
                </a:cubicBezTo>
                <a:cubicBezTo>
                  <a:pt x="1662373" y="666252"/>
                  <a:pt x="1662373" y="671139"/>
                  <a:pt x="1661558" y="676026"/>
                </a:cubicBezTo>
                <a:cubicBezTo>
                  <a:pt x="1660744" y="680913"/>
                  <a:pt x="1660744" y="685800"/>
                  <a:pt x="1660744" y="690687"/>
                </a:cubicBezTo>
                <a:cubicBezTo>
                  <a:pt x="1660744" y="695574"/>
                  <a:pt x="1659929" y="700461"/>
                  <a:pt x="1659929" y="705348"/>
                </a:cubicBezTo>
                <a:lnTo>
                  <a:pt x="1659929" y="706162"/>
                </a:lnTo>
                <a:lnTo>
                  <a:pt x="1659115" y="706162"/>
                </a:lnTo>
                <a:lnTo>
                  <a:pt x="1646897" y="706162"/>
                </a:lnTo>
                <a:lnTo>
                  <a:pt x="1638753" y="706162"/>
                </a:lnTo>
                <a:lnTo>
                  <a:pt x="1634680" y="706162"/>
                </a:lnTo>
                <a:lnTo>
                  <a:pt x="1623277" y="706162"/>
                </a:lnTo>
                <a:lnTo>
                  <a:pt x="1611874" y="706162"/>
                </a:lnTo>
                <a:lnTo>
                  <a:pt x="1611060" y="706162"/>
                </a:lnTo>
                <a:lnTo>
                  <a:pt x="1611060" y="705348"/>
                </a:lnTo>
                <a:cubicBezTo>
                  <a:pt x="1611060" y="700461"/>
                  <a:pt x="1611874" y="695574"/>
                  <a:pt x="1611874" y="691501"/>
                </a:cubicBezTo>
                <a:cubicBezTo>
                  <a:pt x="1611874" y="686615"/>
                  <a:pt x="1612689" y="681728"/>
                  <a:pt x="1613503" y="677655"/>
                </a:cubicBezTo>
                <a:cubicBezTo>
                  <a:pt x="1614318" y="672768"/>
                  <a:pt x="1614318" y="667881"/>
                  <a:pt x="1615132" y="663809"/>
                </a:cubicBezTo>
                <a:cubicBezTo>
                  <a:pt x="1615947" y="660551"/>
                  <a:pt x="1615947" y="657293"/>
                  <a:pt x="1616761" y="653221"/>
                </a:cubicBezTo>
                <a:cubicBezTo>
                  <a:pt x="1616761" y="652406"/>
                  <a:pt x="1616761" y="651591"/>
                  <a:pt x="1615947" y="651591"/>
                </a:cubicBezTo>
                <a:cubicBezTo>
                  <a:pt x="1615132" y="650777"/>
                  <a:pt x="1615132" y="650777"/>
                  <a:pt x="1614318" y="650777"/>
                </a:cubicBezTo>
                <a:lnTo>
                  <a:pt x="1609431" y="650777"/>
                </a:lnTo>
                <a:lnTo>
                  <a:pt x="1600471" y="650777"/>
                </a:lnTo>
                <a:lnTo>
                  <a:pt x="1592327" y="650777"/>
                </a:lnTo>
                <a:lnTo>
                  <a:pt x="1588254" y="650777"/>
                </a:lnTo>
                <a:lnTo>
                  <a:pt x="1586625" y="650777"/>
                </a:lnTo>
                <a:cubicBezTo>
                  <a:pt x="1585811" y="650777"/>
                  <a:pt x="1584996" y="651591"/>
                  <a:pt x="1584182" y="652406"/>
                </a:cubicBezTo>
                <a:cubicBezTo>
                  <a:pt x="1581738" y="663809"/>
                  <a:pt x="1580109" y="675212"/>
                  <a:pt x="1579295" y="685800"/>
                </a:cubicBezTo>
                <a:cubicBezTo>
                  <a:pt x="1578480" y="698017"/>
                  <a:pt x="1577666" y="710235"/>
                  <a:pt x="1577666" y="721638"/>
                </a:cubicBezTo>
                <a:cubicBezTo>
                  <a:pt x="1577666" y="733040"/>
                  <a:pt x="1578480" y="746072"/>
                  <a:pt x="1579295" y="757475"/>
                </a:cubicBezTo>
                <a:cubicBezTo>
                  <a:pt x="1580109" y="768878"/>
                  <a:pt x="1581738" y="780281"/>
                  <a:pt x="1584182" y="790869"/>
                </a:cubicBezTo>
                <a:cubicBezTo>
                  <a:pt x="1584182" y="791684"/>
                  <a:pt x="1584996" y="792498"/>
                  <a:pt x="1586625" y="792498"/>
                </a:cubicBezTo>
                <a:lnTo>
                  <a:pt x="1592327" y="792498"/>
                </a:lnTo>
                <a:lnTo>
                  <a:pt x="1600471" y="792498"/>
                </a:lnTo>
                <a:lnTo>
                  <a:pt x="1609431" y="792498"/>
                </a:lnTo>
                <a:lnTo>
                  <a:pt x="1610245" y="792498"/>
                </a:lnTo>
                <a:lnTo>
                  <a:pt x="1614318" y="792498"/>
                </a:lnTo>
                <a:cubicBezTo>
                  <a:pt x="1615132" y="792498"/>
                  <a:pt x="1615947" y="792498"/>
                  <a:pt x="1615947" y="791684"/>
                </a:cubicBezTo>
                <a:cubicBezTo>
                  <a:pt x="1616761" y="790869"/>
                  <a:pt x="1616761" y="790055"/>
                  <a:pt x="1616761" y="790055"/>
                </a:cubicBezTo>
                <a:cubicBezTo>
                  <a:pt x="1615947" y="785982"/>
                  <a:pt x="1615947" y="782724"/>
                  <a:pt x="1615132" y="778652"/>
                </a:cubicBezTo>
                <a:cubicBezTo>
                  <a:pt x="1614318" y="773765"/>
                  <a:pt x="1613503" y="768064"/>
                  <a:pt x="1613503" y="763177"/>
                </a:cubicBezTo>
                <a:cubicBezTo>
                  <a:pt x="1612689" y="758290"/>
                  <a:pt x="1612689" y="752588"/>
                  <a:pt x="1611874" y="747701"/>
                </a:cubicBezTo>
                <a:cubicBezTo>
                  <a:pt x="1611874" y="742814"/>
                  <a:pt x="1611060" y="737113"/>
                  <a:pt x="1611060" y="732226"/>
                </a:cubicBezTo>
                <a:lnTo>
                  <a:pt x="1611060" y="731412"/>
                </a:lnTo>
                <a:lnTo>
                  <a:pt x="1611874" y="731412"/>
                </a:lnTo>
                <a:close/>
              </a:path>
            </a:pathLst>
          </a:custGeom>
          <a:solidFill>
            <a:schemeClr val="tx2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0024D3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6E36078-384F-9085-40D6-5FB8F148B171}"/>
              </a:ext>
            </a:extLst>
          </p:cNvPr>
          <p:cNvCxnSpPr>
            <a:cxnSpLocks/>
          </p:cNvCxnSpPr>
          <p:nvPr/>
        </p:nvCxnSpPr>
        <p:spPr>
          <a:xfrm flipH="1" flipV="1">
            <a:off x="7322691" y="4075075"/>
            <a:ext cx="10463" cy="1119265"/>
          </a:xfrm>
          <a:prstGeom prst="line">
            <a:avLst/>
          </a:prstGeom>
          <a:noFill/>
          <a:ln w="12700" cap="flat" cmpd="sng" algn="ctr">
            <a:solidFill>
              <a:srgbClr val="0024D3"/>
            </a:solidFill>
            <a:prstDash val="solid"/>
          </a:ln>
          <a:effectLst/>
        </p:spPr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96C33CA-C7A2-F12E-748F-CBA0D8248142}"/>
              </a:ext>
            </a:extLst>
          </p:cNvPr>
          <p:cNvCxnSpPr>
            <a:cxnSpLocks/>
          </p:cNvCxnSpPr>
          <p:nvPr/>
        </p:nvCxnSpPr>
        <p:spPr>
          <a:xfrm flipV="1">
            <a:off x="5253657" y="4079432"/>
            <a:ext cx="8072" cy="617261"/>
          </a:xfrm>
          <a:prstGeom prst="line">
            <a:avLst/>
          </a:prstGeom>
          <a:noFill/>
          <a:ln w="12700" cap="flat" cmpd="sng" algn="ctr">
            <a:solidFill>
              <a:srgbClr val="0024D3"/>
            </a:solidFill>
            <a:prstDash val="solid"/>
          </a:ln>
          <a:effectLst/>
        </p:spPr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0BB61E0-58A4-0838-9496-F4FAF788146A}"/>
              </a:ext>
            </a:extLst>
          </p:cNvPr>
          <p:cNvCxnSpPr>
            <a:cxnSpLocks/>
          </p:cNvCxnSpPr>
          <p:nvPr/>
        </p:nvCxnSpPr>
        <p:spPr>
          <a:xfrm flipV="1">
            <a:off x="5929528" y="3224115"/>
            <a:ext cx="0" cy="850960"/>
          </a:xfrm>
          <a:prstGeom prst="line">
            <a:avLst/>
          </a:prstGeom>
          <a:noFill/>
          <a:ln w="12700" cap="flat" cmpd="sng" algn="ctr">
            <a:solidFill>
              <a:srgbClr val="0024D3"/>
            </a:solidFill>
            <a:prstDash val="solid"/>
          </a:ln>
          <a:effectLst/>
        </p:spPr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B2170EC-DAAB-7A9E-9BB1-734718BB3981}"/>
              </a:ext>
            </a:extLst>
          </p:cNvPr>
          <p:cNvCxnSpPr>
            <a:cxnSpLocks/>
          </p:cNvCxnSpPr>
          <p:nvPr/>
        </p:nvCxnSpPr>
        <p:spPr>
          <a:xfrm>
            <a:off x="2311429" y="4049321"/>
            <a:ext cx="0" cy="585386"/>
          </a:xfrm>
          <a:prstGeom prst="line">
            <a:avLst/>
          </a:prstGeom>
          <a:noFill/>
          <a:ln w="12700" cap="flat" cmpd="sng" algn="ctr">
            <a:solidFill>
              <a:srgbClr val="0024D3"/>
            </a:solidFill>
            <a:prstDash val="solid"/>
          </a:ln>
          <a:effectLst/>
        </p:spPr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4BD32FA-7727-A8E5-2EA8-30B7E4FE58C1}"/>
              </a:ext>
            </a:extLst>
          </p:cNvPr>
          <p:cNvCxnSpPr>
            <a:cxnSpLocks/>
          </p:cNvCxnSpPr>
          <p:nvPr/>
        </p:nvCxnSpPr>
        <p:spPr>
          <a:xfrm flipV="1">
            <a:off x="4604856" y="4104240"/>
            <a:ext cx="0" cy="1060933"/>
          </a:xfrm>
          <a:prstGeom prst="line">
            <a:avLst/>
          </a:prstGeom>
          <a:noFill/>
          <a:ln w="12700" cap="flat" cmpd="sng" algn="ctr">
            <a:solidFill>
              <a:srgbClr val="0024D3"/>
            </a:solidFill>
            <a:prstDash val="soli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6A85C29-0C37-5C7F-5139-8126AFB07C2E}"/>
              </a:ext>
            </a:extLst>
          </p:cNvPr>
          <p:cNvCxnSpPr>
            <a:cxnSpLocks/>
          </p:cNvCxnSpPr>
          <p:nvPr/>
        </p:nvCxnSpPr>
        <p:spPr>
          <a:xfrm flipV="1">
            <a:off x="3848291" y="3632661"/>
            <a:ext cx="0" cy="400471"/>
          </a:xfrm>
          <a:prstGeom prst="line">
            <a:avLst/>
          </a:prstGeom>
          <a:noFill/>
          <a:ln w="12700" cap="flat" cmpd="sng" algn="ctr">
            <a:solidFill>
              <a:srgbClr val="0024D3"/>
            </a:solidFill>
            <a:prstDash val="solid"/>
          </a:ln>
          <a:effectLst/>
        </p:spPr>
      </p:cxnSp>
      <p:cxnSp>
        <p:nvCxnSpPr>
          <p:cNvPr id="11" name="Gerade Verbindung 35">
            <a:extLst>
              <a:ext uri="{FF2B5EF4-FFF2-40B4-BE49-F238E27FC236}">
                <a16:creationId xmlns:a16="http://schemas.microsoft.com/office/drawing/2014/main" id="{11EADB47-F5D3-C225-3CB1-3242DDE73AFC}"/>
              </a:ext>
            </a:extLst>
          </p:cNvPr>
          <p:cNvCxnSpPr>
            <a:cxnSpLocks/>
          </p:cNvCxnSpPr>
          <p:nvPr/>
        </p:nvCxnSpPr>
        <p:spPr>
          <a:xfrm>
            <a:off x="472104" y="4064792"/>
            <a:ext cx="1210288" cy="0"/>
          </a:xfrm>
          <a:prstGeom prst="line">
            <a:avLst/>
          </a:prstGeom>
          <a:noFill/>
          <a:ln w="9525" cap="flat" cmpd="sng" algn="ctr">
            <a:solidFill>
              <a:srgbClr val="0024D3"/>
            </a:solidFill>
            <a:prstDash val="dash"/>
            <a:headEnd type="none"/>
            <a:tailEnd type="none"/>
          </a:ln>
          <a:effectLst/>
        </p:spPr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CE19EED-32AB-14E9-7421-3A021763BFB7}"/>
              </a:ext>
            </a:extLst>
          </p:cNvPr>
          <p:cNvCxnSpPr>
            <a:cxnSpLocks/>
          </p:cNvCxnSpPr>
          <p:nvPr/>
        </p:nvCxnSpPr>
        <p:spPr>
          <a:xfrm>
            <a:off x="1682392" y="3633567"/>
            <a:ext cx="0" cy="411480"/>
          </a:xfrm>
          <a:prstGeom prst="line">
            <a:avLst/>
          </a:prstGeom>
          <a:noFill/>
          <a:ln w="12700" cap="flat" cmpd="sng" algn="ctr">
            <a:solidFill>
              <a:srgbClr val="0024D3"/>
            </a:solidFill>
            <a:prstDash val="solid"/>
          </a:ln>
          <a:effectLst/>
        </p:spPr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3748E31-B86B-9903-DB8A-4772D58C55A6}"/>
              </a:ext>
            </a:extLst>
          </p:cNvPr>
          <p:cNvCxnSpPr>
            <a:cxnSpLocks/>
          </p:cNvCxnSpPr>
          <p:nvPr/>
        </p:nvCxnSpPr>
        <p:spPr>
          <a:xfrm>
            <a:off x="2932611" y="3626366"/>
            <a:ext cx="0" cy="411480"/>
          </a:xfrm>
          <a:prstGeom prst="line">
            <a:avLst/>
          </a:prstGeom>
          <a:noFill/>
          <a:ln w="12700" cap="flat" cmpd="sng" algn="ctr">
            <a:solidFill>
              <a:srgbClr val="0024D3"/>
            </a:solidFill>
            <a:prstDash val="solid"/>
          </a:ln>
          <a:effectLst/>
        </p:spPr>
      </p:cxnSp>
      <p:cxnSp>
        <p:nvCxnSpPr>
          <p:cNvPr id="14" name="Gerade Verbindung 35">
            <a:extLst>
              <a:ext uri="{FF2B5EF4-FFF2-40B4-BE49-F238E27FC236}">
                <a16:creationId xmlns:a16="http://schemas.microsoft.com/office/drawing/2014/main" id="{E3DBEAEA-F349-3A3D-01D7-1282C12E289E}"/>
              </a:ext>
            </a:extLst>
          </p:cNvPr>
          <p:cNvCxnSpPr>
            <a:cxnSpLocks/>
          </p:cNvCxnSpPr>
          <p:nvPr/>
        </p:nvCxnSpPr>
        <p:spPr>
          <a:xfrm flipH="1">
            <a:off x="1676507" y="4059597"/>
            <a:ext cx="634922" cy="0"/>
          </a:xfrm>
          <a:prstGeom prst="line">
            <a:avLst/>
          </a:prstGeom>
          <a:noFill/>
          <a:ln w="9525" cap="flat" cmpd="sng" algn="ctr">
            <a:solidFill>
              <a:srgbClr val="0024D3"/>
            </a:solidFill>
            <a:prstDash val="solid"/>
            <a:headEnd type="none"/>
            <a:tailEnd type="oval"/>
          </a:ln>
          <a:effectLst/>
        </p:spPr>
      </p:cxnSp>
      <p:sp>
        <p:nvSpPr>
          <p:cNvPr id="15" name="Rectangle 5">
            <a:extLst>
              <a:ext uri="{FF2B5EF4-FFF2-40B4-BE49-F238E27FC236}">
                <a16:creationId xmlns:a16="http://schemas.microsoft.com/office/drawing/2014/main" id="{50E35F4A-5067-1BA9-D431-F1FBD03CF4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94" y="2966629"/>
            <a:ext cx="135988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5720" rIns="0" bIns="4572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</a:rPr>
              <a:t>Fuel Control Module II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</a:rPr>
              <a:t>for more efficient fuel consumption</a:t>
            </a:r>
            <a:endParaRPr kumimoji="0" lang="en-US" altLang="en-US" sz="1000" b="1" i="0" u="none" strike="noStrike" kern="0" cap="none" spc="0" normalizeH="0" baseline="0" noProof="0">
              <a:ln>
                <a:noFill/>
              </a:ln>
              <a:solidFill>
                <a:srgbClr val="0024D3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Grafik 11">
            <a:extLst>
              <a:ext uri="{FF2B5EF4-FFF2-40B4-BE49-F238E27FC236}">
                <a16:creationId xmlns:a16="http://schemas.microsoft.com/office/drawing/2014/main" id="{5200FF86-2966-4BFA-3E50-80473A18D62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810" b="18781"/>
          <a:stretch/>
        </p:blipFill>
        <p:spPr>
          <a:xfrm>
            <a:off x="960486" y="2330461"/>
            <a:ext cx="1626037" cy="647931"/>
          </a:xfrm>
          <a:prstGeom prst="rect">
            <a:avLst/>
          </a:prstGeom>
        </p:spPr>
      </p:pic>
      <p:cxnSp>
        <p:nvCxnSpPr>
          <p:cNvPr id="17" name="Gerade Verbindung 37">
            <a:extLst>
              <a:ext uri="{FF2B5EF4-FFF2-40B4-BE49-F238E27FC236}">
                <a16:creationId xmlns:a16="http://schemas.microsoft.com/office/drawing/2014/main" id="{5C6D3FBA-DBC1-8D01-4EDD-BC73FD47A457}"/>
              </a:ext>
            </a:extLst>
          </p:cNvPr>
          <p:cNvCxnSpPr>
            <a:cxnSpLocks/>
          </p:cNvCxnSpPr>
          <p:nvPr/>
        </p:nvCxnSpPr>
        <p:spPr>
          <a:xfrm flipV="1">
            <a:off x="2318893" y="4054358"/>
            <a:ext cx="611757" cy="7521"/>
          </a:xfrm>
          <a:prstGeom prst="line">
            <a:avLst/>
          </a:prstGeom>
          <a:noFill/>
          <a:ln w="9525" cap="flat" cmpd="sng" algn="ctr">
            <a:solidFill>
              <a:srgbClr val="0024D3"/>
            </a:solidFill>
            <a:prstDash val="solid"/>
            <a:headEnd type="none"/>
            <a:tailEnd type="oval"/>
          </a:ln>
          <a:effectLst/>
        </p:spPr>
      </p:cxnSp>
      <p:sp>
        <p:nvSpPr>
          <p:cNvPr id="18" name="Rectangle 5">
            <a:extLst>
              <a:ext uri="{FF2B5EF4-FFF2-40B4-BE49-F238E27FC236}">
                <a16:creationId xmlns:a16="http://schemas.microsoft.com/office/drawing/2014/main" id="{5587E592-7169-A352-BF11-15B56B2A53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0963" y="3845762"/>
            <a:ext cx="65373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000" b="1">
                <a:solidFill>
                  <a:srgbClr val="0024D3"/>
                </a:solidFill>
                <a:cs typeface="Arial" pitchFamily="34" charset="0"/>
              </a:rPr>
              <a:t>Mar</a:t>
            </a:r>
            <a:r>
              <a:rPr lang="lt-LT" altLang="en-US" sz="1000" b="1">
                <a:solidFill>
                  <a:srgbClr val="0024D3"/>
                </a:solidFill>
                <a:cs typeface="Arial" pitchFamily="34" charset="0"/>
              </a:rPr>
              <a:t>,</a:t>
            </a:r>
            <a:r>
              <a:rPr lang="en-US" altLang="en-US" sz="1000" b="1">
                <a:solidFill>
                  <a:srgbClr val="0024D3"/>
                </a:solidFill>
                <a:cs typeface="Arial" pitchFamily="34" charset="0"/>
              </a:rPr>
              <a:t> 202</a:t>
            </a:r>
            <a:r>
              <a:rPr lang="lt-LT" altLang="en-US" sz="1000" b="1">
                <a:solidFill>
                  <a:srgbClr val="0024D3"/>
                </a:solidFill>
                <a:cs typeface="Arial" pitchFamily="34" charset="0"/>
              </a:rPr>
              <a:t>2</a:t>
            </a:r>
            <a:endParaRPr lang="en-US" altLang="en-US" sz="1000" b="1">
              <a:solidFill>
                <a:srgbClr val="0024D3"/>
              </a:solidFill>
              <a:cs typeface="Arial" pitchFamily="34" charset="0"/>
            </a:endParaRPr>
          </a:p>
        </p:txBody>
      </p:sp>
      <p:cxnSp>
        <p:nvCxnSpPr>
          <p:cNvPr id="19" name="Gerade Verbindung 35">
            <a:extLst>
              <a:ext uri="{FF2B5EF4-FFF2-40B4-BE49-F238E27FC236}">
                <a16:creationId xmlns:a16="http://schemas.microsoft.com/office/drawing/2014/main" id="{32849E33-BD14-5A8F-8CFC-CE0C01B3D9EB}"/>
              </a:ext>
            </a:extLst>
          </p:cNvPr>
          <p:cNvCxnSpPr>
            <a:cxnSpLocks/>
          </p:cNvCxnSpPr>
          <p:nvPr/>
        </p:nvCxnSpPr>
        <p:spPr>
          <a:xfrm>
            <a:off x="10719119" y="4055801"/>
            <a:ext cx="963318" cy="7307"/>
          </a:xfrm>
          <a:prstGeom prst="line">
            <a:avLst/>
          </a:prstGeom>
          <a:noFill/>
          <a:ln w="9525" cap="flat" cmpd="sng" algn="ctr">
            <a:solidFill>
              <a:srgbClr val="0024D3"/>
            </a:solidFill>
            <a:prstDash val="dash"/>
            <a:headEnd type="none"/>
            <a:tailEnd type="none"/>
          </a:ln>
          <a:effectLst/>
        </p:spPr>
      </p:cxnSp>
      <p:sp>
        <p:nvSpPr>
          <p:cNvPr id="20" name="Rectangle 5">
            <a:extLst>
              <a:ext uri="{FF2B5EF4-FFF2-40B4-BE49-F238E27FC236}">
                <a16:creationId xmlns:a16="http://schemas.microsoft.com/office/drawing/2014/main" id="{7C465A16-ED66-87B9-A415-55123B20AF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4771" y="4143764"/>
            <a:ext cx="65867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000" b="1">
                <a:solidFill>
                  <a:srgbClr val="0024D3"/>
                </a:solidFill>
                <a:cs typeface="Arial" pitchFamily="34" charset="0"/>
              </a:rPr>
              <a:t>Sep</a:t>
            </a:r>
            <a:r>
              <a:rPr lang="lt-LT" altLang="en-US" sz="1000" b="1">
                <a:solidFill>
                  <a:srgbClr val="0024D3"/>
                </a:solidFill>
                <a:cs typeface="Arial" pitchFamily="34" charset="0"/>
              </a:rPr>
              <a:t>,</a:t>
            </a:r>
            <a:r>
              <a:rPr lang="en-US" altLang="en-US" sz="1000" b="1">
                <a:solidFill>
                  <a:srgbClr val="0024D3"/>
                </a:solidFill>
                <a:cs typeface="Arial" pitchFamily="34" charset="0"/>
              </a:rPr>
              <a:t> 2021</a:t>
            </a:r>
          </a:p>
        </p:txBody>
      </p:sp>
      <p:sp>
        <p:nvSpPr>
          <p:cNvPr id="21" name="Rectangle 5">
            <a:extLst>
              <a:ext uri="{FF2B5EF4-FFF2-40B4-BE49-F238E27FC236}">
                <a16:creationId xmlns:a16="http://schemas.microsoft.com/office/drawing/2014/main" id="{45A58134-7B65-42DD-0447-6F0038C508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2499" y="3142370"/>
            <a:ext cx="187066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5720" rIns="0" bIns="4572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ea typeface="Arial"/>
                <a:cs typeface="Arial"/>
              </a:rPr>
              <a:t>Electric Braking </a:t>
            </a:r>
            <a:b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ea typeface="Arial"/>
                <a:cs typeface="Arial"/>
              </a:rPr>
            </a:b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ea typeface="Arial"/>
                <a:cs typeface="Arial"/>
              </a:rPr>
              <a:t>Booster Sensor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</a:rPr>
              <a:t>for more efficient braking</a:t>
            </a:r>
            <a:endParaRPr kumimoji="0" lang="en-US" sz="1000" b="1" i="0" u="none" strike="noStrike" kern="0" cap="none" spc="0" normalizeH="0" baseline="0" noProof="0">
              <a:ln>
                <a:noFill/>
              </a:ln>
              <a:solidFill>
                <a:srgbClr val="0024D3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5">
            <a:extLst>
              <a:ext uri="{FF2B5EF4-FFF2-40B4-BE49-F238E27FC236}">
                <a16:creationId xmlns:a16="http://schemas.microsoft.com/office/drawing/2014/main" id="{50E070CF-67F7-098B-3815-C9256BFDB6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528" y="4161371"/>
            <a:ext cx="669953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000" b="1">
                <a:solidFill>
                  <a:srgbClr val="0024D3"/>
                </a:solidFill>
                <a:cs typeface="Arial" pitchFamily="34" charset="0"/>
              </a:rPr>
              <a:t>Jan</a:t>
            </a:r>
            <a:r>
              <a:rPr lang="lt-LT" altLang="en-US" sz="1000" b="1">
                <a:solidFill>
                  <a:srgbClr val="0024D3"/>
                </a:solidFill>
                <a:cs typeface="Arial" pitchFamily="34" charset="0"/>
              </a:rPr>
              <a:t>,</a:t>
            </a:r>
            <a:r>
              <a:rPr lang="en-US" altLang="en-US" sz="1000" b="1">
                <a:solidFill>
                  <a:srgbClr val="0024D3"/>
                </a:solidFill>
                <a:cs typeface="Arial" pitchFamily="34" charset="0"/>
              </a:rPr>
              <a:t> 2021</a:t>
            </a:r>
          </a:p>
        </p:txBody>
      </p:sp>
      <p:sp>
        <p:nvSpPr>
          <p:cNvPr id="23" name="Rectangle 5">
            <a:extLst>
              <a:ext uri="{FF2B5EF4-FFF2-40B4-BE49-F238E27FC236}">
                <a16:creationId xmlns:a16="http://schemas.microsoft.com/office/drawing/2014/main" id="{DF245438-1DFF-C144-5503-03598B9F8E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2161" y="4696693"/>
            <a:ext cx="139762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5720" rIns="0" bIns="4572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</a:rPr>
              <a:t>Motor Position Sensor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</a:rPr>
              <a:t>for electronically commutated motors </a:t>
            </a:r>
            <a:endParaRPr kumimoji="0" lang="en-US" sz="1000" b="1" i="0" u="none" strike="noStrike" kern="0" cap="none" spc="0" normalizeH="0" baseline="0" noProof="0">
              <a:ln>
                <a:noFill/>
              </a:ln>
              <a:solidFill>
                <a:srgbClr val="0024D3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24" name="Bild 5" descr="Motor_Position_Sensor_05.png">
            <a:extLst>
              <a:ext uri="{FF2B5EF4-FFF2-40B4-BE49-F238E27FC236}">
                <a16:creationId xmlns:a16="http://schemas.microsoft.com/office/drawing/2014/main" id="{0938B4B8-7D21-6201-1C16-C5465B11416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13902" y="5250691"/>
            <a:ext cx="948260" cy="890369"/>
          </a:xfrm>
          <a:prstGeom prst="rect">
            <a:avLst/>
          </a:prstGeom>
          <a:effectLst/>
        </p:spPr>
      </p:pic>
      <p:sp>
        <p:nvSpPr>
          <p:cNvPr id="25" name="Rectangle 5">
            <a:extLst>
              <a:ext uri="{FF2B5EF4-FFF2-40B4-BE49-F238E27FC236}">
                <a16:creationId xmlns:a16="http://schemas.microsoft.com/office/drawing/2014/main" id="{DCE668AC-162B-E105-D55C-0951792219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798" y="3088948"/>
            <a:ext cx="112118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5720" rIns="0" bIns="4572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00" b="1" i="0" u="none" strike="noStrike" kern="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BiLED 4.0 </a:t>
            </a:r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front LED lighting </a:t>
            </a: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</a:rPr>
              <a:t>(</a:t>
            </a:r>
            <a:r>
              <a:rPr kumimoji="0" lang="en-US" sz="1000" b="0" i="0" u="none" strike="noStrike" kern="0" cap="none" spc="0" normalizeH="0" baseline="0" noProof="0" err="1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</a:rPr>
              <a:t>iBtP</a:t>
            </a: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</a:rPr>
              <a:t> project)</a:t>
            </a:r>
            <a:endParaRPr kumimoji="0" lang="en-US" altLang="en-US" sz="1000" b="0" i="0" u="none" strike="noStrike" kern="0" cap="none" spc="0" normalizeH="0" baseline="0" noProof="0">
              <a:ln>
                <a:noFill/>
              </a:ln>
              <a:solidFill>
                <a:srgbClr val="0024D3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tangle 5">
            <a:extLst>
              <a:ext uri="{FF2B5EF4-FFF2-40B4-BE49-F238E27FC236}">
                <a16:creationId xmlns:a16="http://schemas.microsoft.com/office/drawing/2014/main" id="{5529CF2C-87A5-547D-1C2E-4E08248A76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6218" y="5153168"/>
            <a:ext cx="1429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5720" rIns="0" bIns="4572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ea typeface="Arial"/>
                <a:cs typeface="Arial"/>
              </a:rPr>
              <a:t>Universal Turbo Actuator 3 PCBA</a:t>
            </a:r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</a:rPr>
              <a:t>for turbocharged diesel &amp; </a:t>
            </a:r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</a:rPr>
              <a:t>gasoline engines</a:t>
            </a:r>
            <a:endParaRPr kumimoji="0" lang="en-US" sz="1000" b="1" i="0" u="none" strike="noStrike" kern="0" cap="none" spc="0" normalizeH="0" baseline="0" noProof="0">
              <a:ln>
                <a:noFill/>
              </a:ln>
              <a:solidFill>
                <a:srgbClr val="0024D3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4A86827-9EBD-926D-7D29-00F02CD862D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63125" y="1895877"/>
            <a:ext cx="1223550" cy="1185562"/>
          </a:xfrm>
          <a:prstGeom prst="rect">
            <a:avLst/>
          </a:prstGeom>
        </p:spPr>
      </p:pic>
      <p:sp>
        <p:nvSpPr>
          <p:cNvPr id="28" name="Rectangle 5">
            <a:extLst>
              <a:ext uri="{FF2B5EF4-FFF2-40B4-BE49-F238E27FC236}">
                <a16:creationId xmlns:a16="http://schemas.microsoft.com/office/drawing/2014/main" id="{5CE07A30-1BB5-22BB-8D70-96BECC5D0C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8998" y="4124549"/>
            <a:ext cx="59983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000" b="1">
                <a:solidFill>
                  <a:srgbClr val="0024D3"/>
                </a:solidFill>
                <a:cs typeface="Arial" pitchFamily="34" charset="0"/>
              </a:rPr>
              <a:t>Oct</a:t>
            </a:r>
            <a:r>
              <a:rPr lang="lt-LT" altLang="en-US" sz="1000" b="1">
                <a:solidFill>
                  <a:srgbClr val="0024D3"/>
                </a:solidFill>
                <a:cs typeface="Arial" pitchFamily="34" charset="0"/>
              </a:rPr>
              <a:t>,</a:t>
            </a:r>
            <a:r>
              <a:rPr lang="en-US" altLang="en-US" sz="1000" b="1">
                <a:solidFill>
                  <a:srgbClr val="0024D3"/>
                </a:solidFill>
                <a:cs typeface="Arial" pitchFamily="34" charset="0"/>
              </a:rPr>
              <a:t> 2021</a:t>
            </a:r>
          </a:p>
        </p:txBody>
      </p:sp>
      <p:cxnSp>
        <p:nvCxnSpPr>
          <p:cNvPr id="29" name="Gerade Verbindung 35">
            <a:extLst>
              <a:ext uri="{FF2B5EF4-FFF2-40B4-BE49-F238E27FC236}">
                <a16:creationId xmlns:a16="http://schemas.microsoft.com/office/drawing/2014/main" id="{D1D3F433-8952-F34B-2966-F8B6FC628776}"/>
              </a:ext>
            </a:extLst>
          </p:cNvPr>
          <p:cNvCxnSpPr>
            <a:cxnSpLocks/>
          </p:cNvCxnSpPr>
          <p:nvPr/>
        </p:nvCxnSpPr>
        <p:spPr>
          <a:xfrm flipH="1">
            <a:off x="4604856" y="4063227"/>
            <a:ext cx="664915" cy="0"/>
          </a:xfrm>
          <a:prstGeom prst="line">
            <a:avLst/>
          </a:prstGeom>
          <a:noFill/>
          <a:ln w="9525" cap="flat" cmpd="sng" algn="ctr">
            <a:solidFill>
              <a:srgbClr val="0024D3"/>
            </a:solidFill>
            <a:prstDash val="solid"/>
            <a:headEnd type="oval"/>
            <a:tailEnd type="oval"/>
          </a:ln>
          <a:effectLst/>
        </p:spPr>
      </p:cxnSp>
      <p:cxnSp>
        <p:nvCxnSpPr>
          <p:cNvPr id="30" name="Gerade Verbindung 37">
            <a:extLst>
              <a:ext uri="{FF2B5EF4-FFF2-40B4-BE49-F238E27FC236}">
                <a16:creationId xmlns:a16="http://schemas.microsoft.com/office/drawing/2014/main" id="{CFE930D9-0D65-BDD8-0DDA-408C47F902BE}"/>
              </a:ext>
            </a:extLst>
          </p:cNvPr>
          <p:cNvCxnSpPr>
            <a:cxnSpLocks/>
          </p:cNvCxnSpPr>
          <p:nvPr/>
        </p:nvCxnSpPr>
        <p:spPr>
          <a:xfrm flipH="1">
            <a:off x="2930650" y="4059585"/>
            <a:ext cx="917641" cy="0"/>
          </a:xfrm>
          <a:prstGeom prst="line">
            <a:avLst/>
          </a:prstGeom>
          <a:noFill/>
          <a:ln w="9525" cap="flat" cmpd="sng" algn="ctr">
            <a:solidFill>
              <a:srgbClr val="0024D3"/>
            </a:solidFill>
            <a:prstDash val="solid"/>
            <a:headEnd type="none"/>
            <a:tailEnd type="none"/>
          </a:ln>
          <a:effectLst/>
        </p:spPr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1677429-8071-D2C5-7C2A-3C1ED845D1C8}"/>
              </a:ext>
            </a:extLst>
          </p:cNvPr>
          <p:cNvGrpSpPr/>
          <p:nvPr/>
        </p:nvGrpSpPr>
        <p:grpSpPr>
          <a:xfrm>
            <a:off x="4371684" y="3980178"/>
            <a:ext cx="56909" cy="127906"/>
            <a:chOff x="4498044" y="3697821"/>
            <a:chExt cx="56909" cy="127906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CB55BE6C-0010-7D39-73FD-F5FE98A073E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98044" y="3697821"/>
              <a:ext cx="32791" cy="120605"/>
            </a:xfrm>
            <a:prstGeom prst="line">
              <a:avLst/>
            </a:prstGeom>
            <a:noFill/>
            <a:ln w="9525" cap="flat" cmpd="sng" algn="ctr">
              <a:solidFill>
                <a:srgbClr val="0024D3"/>
              </a:solidFill>
              <a:prstDash val="solid"/>
            </a:ln>
            <a:effectLst/>
          </p:spPr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AA34E431-3FD1-40B4-0116-EE898E71998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23903" y="3706527"/>
              <a:ext cx="31050" cy="119200"/>
            </a:xfrm>
            <a:prstGeom prst="line">
              <a:avLst/>
            </a:prstGeom>
            <a:noFill/>
            <a:ln w="9525" cap="flat" cmpd="sng" algn="ctr">
              <a:solidFill>
                <a:srgbClr val="0024D3"/>
              </a:solidFill>
              <a:prstDash val="solid"/>
            </a:ln>
            <a:effectLst/>
          </p:spPr>
        </p:cxnSp>
      </p:grpSp>
      <p:cxnSp>
        <p:nvCxnSpPr>
          <p:cNvPr id="34" name="Gerade Verbindung 37">
            <a:extLst>
              <a:ext uri="{FF2B5EF4-FFF2-40B4-BE49-F238E27FC236}">
                <a16:creationId xmlns:a16="http://schemas.microsoft.com/office/drawing/2014/main" id="{4510228E-33C8-C60B-C442-4E1AB9286F2A}"/>
              </a:ext>
            </a:extLst>
          </p:cNvPr>
          <p:cNvCxnSpPr>
            <a:cxnSpLocks/>
          </p:cNvCxnSpPr>
          <p:nvPr/>
        </p:nvCxnSpPr>
        <p:spPr>
          <a:xfrm flipH="1">
            <a:off x="4400963" y="4055801"/>
            <a:ext cx="203893" cy="0"/>
          </a:xfrm>
          <a:prstGeom prst="line">
            <a:avLst/>
          </a:prstGeom>
          <a:noFill/>
          <a:ln w="9525" cap="flat" cmpd="sng" algn="ctr">
            <a:solidFill>
              <a:srgbClr val="0024D3"/>
            </a:solidFill>
            <a:prstDash val="solid"/>
            <a:headEnd type="none"/>
            <a:tailEnd type="none"/>
          </a:ln>
          <a:effectLst/>
        </p:spPr>
      </p:cxnSp>
      <p:sp>
        <p:nvSpPr>
          <p:cNvPr id="35" name="Rectangle 5">
            <a:extLst>
              <a:ext uri="{FF2B5EF4-FFF2-40B4-BE49-F238E27FC236}">
                <a16:creationId xmlns:a16="http://schemas.microsoft.com/office/drawing/2014/main" id="{6C5824ED-3994-2FCD-14E4-3A1C4B23AB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8366" y="3871207"/>
            <a:ext cx="62318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000" b="1">
                <a:solidFill>
                  <a:srgbClr val="0024D3"/>
                </a:solidFill>
                <a:cs typeface="Arial" pitchFamily="34" charset="0"/>
              </a:rPr>
              <a:t>Apr</a:t>
            </a:r>
            <a:r>
              <a:rPr lang="lt-LT" altLang="en-US" sz="1000" b="1">
                <a:solidFill>
                  <a:srgbClr val="0024D3"/>
                </a:solidFill>
                <a:cs typeface="Arial" pitchFamily="34" charset="0"/>
              </a:rPr>
              <a:t>,</a:t>
            </a:r>
            <a:r>
              <a:rPr lang="en-US" altLang="en-US" sz="1000" b="1">
                <a:solidFill>
                  <a:srgbClr val="0024D3"/>
                </a:solidFill>
                <a:cs typeface="Arial" pitchFamily="34" charset="0"/>
              </a:rPr>
              <a:t> 202</a:t>
            </a:r>
            <a:r>
              <a:rPr lang="lt-LT" altLang="en-US" sz="1000" b="1">
                <a:solidFill>
                  <a:srgbClr val="0024D3"/>
                </a:solidFill>
                <a:cs typeface="Arial" pitchFamily="34" charset="0"/>
              </a:rPr>
              <a:t>2</a:t>
            </a:r>
            <a:endParaRPr lang="en-US" altLang="en-US" sz="1000" b="1">
              <a:solidFill>
                <a:srgbClr val="0024D3"/>
              </a:solidFill>
              <a:cs typeface="Arial" pitchFamily="34" charset="0"/>
            </a:endParaRPr>
          </a:p>
        </p:txBody>
      </p:sp>
      <p:sp>
        <p:nvSpPr>
          <p:cNvPr id="36" name="Rectangle 5">
            <a:extLst>
              <a:ext uri="{FF2B5EF4-FFF2-40B4-BE49-F238E27FC236}">
                <a16:creationId xmlns:a16="http://schemas.microsoft.com/office/drawing/2014/main" id="{55ED5321-EF16-7563-28D9-2CBBF4A920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7213" y="2497434"/>
            <a:ext cx="106385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5720" rIns="0" bIns="4572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ea typeface="Arial"/>
                <a:cs typeface="Arial"/>
              </a:rPr>
              <a:t>Vehicle Level Sensor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</a:rPr>
              <a:t>for active suspension control</a:t>
            </a:r>
            <a:endParaRPr kumimoji="0" lang="en-US" sz="1000" b="1" i="0" u="none" strike="noStrike" kern="0" cap="none" spc="0" normalizeH="0" baseline="0" noProof="0">
              <a:ln>
                <a:noFill/>
              </a:ln>
              <a:solidFill>
                <a:srgbClr val="0024D3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Rectangle 5">
            <a:extLst>
              <a:ext uri="{FF2B5EF4-FFF2-40B4-BE49-F238E27FC236}">
                <a16:creationId xmlns:a16="http://schemas.microsoft.com/office/drawing/2014/main" id="{F4E83ADD-753A-5962-EABB-9F4B75DD7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3404" y="4114484"/>
            <a:ext cx="787363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000" b="1">
                <a:solidFill>
                  <a:srgbClr val="0024D3"/>
                </a:solidFill>
                <a:cs typeface="Arial" pitchFamily="34" charset="0"/>
              </a:rPr>
              <a:t>Jul</a:t>
            </a:r>
            <a:r>
              <a:rPr lang="lt-LT" altLang="en-US" sz="1000" b="1">
                <a:solidFill>
                  <a:srgbClr val="0024D3"/>
                </a:solidFill>
                <a:cs typeface="Arial" pitchFamily="34" charset="0"/>
              </a:rPr>
              <a:t>,</a:t>
            </a:r>
            <a:r>
              <a:rPr lang="en-US" altLang="en-US" sz="1000" b="1">
                <a:solidFill>
                  <a:srgbClr val="0024D3"/>
                </a:solidFill>
                <a:cs typeface="Arial" pitchFamily="34" charset="0"/>
              </a:rPr>
              <a:t> 2022</a:t>
            </a:r>
          </a:p>
        </p:txBody>
      </p:sp>
      <p:cxnSp>
        <p:nvCxnSpPr>
          <p:cNvPr id="38" name="Gerade Verbindung 37">
            <a:extLst>
              <a:ext uri="{FF2B5EF4-FFF2-40B4-BE49-F238E27FC236}">
                <a16:creationId xmlns:a16="http://schemas.microsoft.com/office/drawing/2014/main" id="{FA7A7EA7-21F3-9EA5-AF47-8551B4A76B5B}"/>
              </a:ext>
            </a:extLst>
          </p:cNvPr>
          <p:cNvCxnSpPr>
            <a:cxnSpLocks/>
          </p:cNvCxnSpPr>
          <p:nvPr/>
        </p:nvCxnSpPr>
        <p:spPr>
          <a:xfrm flipH="1">
            <a:off x="5967190" y="4058949"/>
            <a:ext cx="421933" cy="0"/>
          </a:xfrm>
          <a:prstGeom prst="line">
            <a:avLst/>
          </a:prstGeom>
          <a:noFill/>
          <a:ln w="9525" cap="flat" cmpd="sng" algn="ctr">
            <a:solidFill>
              <a:srgbClr val="0024D3"/>
            </a:solidFill>
            <a:prstDash val="solid"/>
            <a:headEnd type="none"/>
            <a:tailEnd type="none"/>
          </a:ln>
          <a:effectLst/>
        </p:spPr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BB944CAD-8B11-60C0-DA96-E5C1836AC3FF}"/>
              </a:ext>
            </a:extLst>
          </p:cNvPr>
          <p:cNvCxnSpPr>
            <a:cxnSpLocks/>
          </p:cNvCxnSpPr>
          <p:nvPr/>
        </p:nvCxnSpPr>
        <p:spPr>
          <a:xfrm flipH="1">
            <a:off x="6415066" y="3987479"/>
            <a:ext cx="32791" cy="120605"/>
          </a:xfrm>
          <a:prstGeom prst="line">
            <a:avLst/>
          </a:prstGeom>
          <a:noFill/>
          <a:ln w="9525" cap="flat" cmpd="sng" algn="ctr">
            <a:solidFill>
              <a:srgbClr val="0F2364"/>
            </a:solidFill>
            <a:prstDash val="solid"/>
          </a:ln>
          <a:effectLst/>
        </p:spPr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D9D51B01-1627-315D-D9B1-1EC940F83A7F}"/>
              </a:ext>
            </a:extLst>
          </p:cNvPr>
          <p:cNvCxnSpPr>
            <a:cxnSpLocks/>
          </p:cNvCxnSpPr>
          <p:nvPr/>
        </p:nvCxnSpPr>
        <p:spPr>
          <a:xfrm flipH="1">
            <a:off x="6389123" y="3995696"/>
            <a:ext cx="31050" cy="119200"/>
          </a:xfrm>
          <a:prstGeom prst="line">
            <a:avLst/>
          </a:prstGeom>
          <a:noFill/>
          <a:ln w="9525" cap="flat" cmpd="sng" algn="ctr">
            <a:solidFill>
              <a:srgbClr val="0024D3"/>
            </a:solidFill>
            <a:prstDash val="solid"/>
          </a:ln>
          <a:effectLst/>
        </p:spPr>
      </p:cxnSp>
      <p:cxnSp>
        <p:nvCxnSpPr>
          <p:cNvPr id="41" name="Gerade Verbindung 35">
            <a:extLst>
              <a:ext uri="{FF2B5EF4-FFF2-40B4-BE49-F238E27FC236}">
                <a16:creationId xmlns:a16="http://schemas.microsoft.com/office/drawing/2014/main" id="{58434832-245C-0360-7477-5AD3D150B802}"/>
              </a:ext>
            </a:extLst>
          </p:cNvPr>
          <p:cNvCxnSpPr>
            <a:cxnSpLocks/>
          </p:cNvCxnSpPr>
          <p:nvPr/>
        </p:nvCxnSpPr>
        <p:spPr>
          <a:xfrm>
            <a:off x="6691064" y="4056728"/>
            <a:ext cx="631627" cy="0"/>
          </a:xfrm>
          <a:prstGeom prst="line">
            <a:avLst/>
          </a:prstGeom>
          <a:noFill/>
          <a:ln w="9525" cap="flat" cmpd="sng" algn="ctr">
            <a:solidFill>
              <a:srgbClr val="0024D3"/>
            </a:solidFill>
            <a:prstDash val="solid"/>
            <a:headEnd type="none"/>
            <a:tailEnd type="oval"/>
          </a:ln>
          <a:effectLst/>
        </p:spPr>
      </p:cxnSp>
      <p:sp>
        <p:nvSpPr>
          <p:cNvPr id="42" name="Rectangle 5">
            <a:extLst>
              <a:ext uri="{FF2B5EF4-FFF2-40B4-BE49-F238E27FC236}">
                <a16:creationId xmlns:a16="http://schemas.microsoft.com/office/drawing/2014/main" id="{8F209940-3701-D3AB-E3E6-DA9C1E89CE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48464" y="3883240"/>
            <a:ext cx="58302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lt-LT" altLang="en-US" sz="1000" b="1">
                <a:solidFill>
                  <a:srgbClr val="0024D3"/>
                </a:solidFill>
                <a:cs typeface="Arial" pitchFamily="34" charset="0"/>
              </a:rPr>
              <a:t>Sep, </a:t>
            </a:r>
            <a:r>
              <a:rPr lang="en-US" altLang="en-US" sz="1000" b="1">
                <a:solidFill>
                  <a:srgbClr val="0024D3"/>
                </a:solidFill>
                <a:cs typeface="Arial" pitchFamily="34" charset="0"/>
              </a:rPr>
              <a:t>2023</a:t>
            </a:r>
          </a:p>
        </p:txBody>
      </p:sp>
      <p:sp>
        <p:nvSpPr>
          <p:cNvPr id="43" name="Rectangle 5">
            <a:extLst>
              <a:ext uri="{FF2B5EF4-FFF2-40B4-BE49-F238E27FC236}">
                <a16:creationId xmlns:a16="http://schemas.microsoft.com/office/drawing/2014/main" id="{FC4F51C8-5871-8DE4-97F7-7EE549D7B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4773" y="5230112"/>
            <a:ext cx="128682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5720" rIns="0" bIns="4572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</a:rPr>
              <a:t>77GHz Radar Sensor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</a:rPr>
              <a:t>for dynamic objects &amp; environment modelling</a:t>
            </a:r>
            <a:endParaRPr kumimoji="0" lang="en-US" sz="1000" b="1" i="0" u="none" strike="noStrike" kern="0" cap="none" spc="0" normalizeH="0" baseline="0" noProof="0">
              <a:ln>
                <a:noFill/>
              </a:ln>
              <a:solidFill>
                <a:srgbClr val="0024D3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FE6A3A58-2070-93B3-E158-3509FFB945DC}"/>
              </a:ext>
            </a:extLst>
          </p:cNvPr>
          <p:cNvCxnSpPr>
            <a:cxnSpLocks/>
          </p:cNvCxnSpPr>
          <p:nvPr/>
        </p:nvCxnSpPr>
        <p:spPr>
          <a:xfrm flipV="1">
            <a:off x="8166903" y="3321729"/>
            <a:ext cx="0" cy="736962"/>
          </a:xfrm>
          <a:prstGeom prst="line">
            <a:avLst/>
          </a:prstGeom>
          <a:noFill/>
          <a:ln w="12700" cap="flat" cmpd="sng" algn="ctr">
            <a:solidFill>
              <a:srgbClr val="0024D3"/>
            </a:solidFill>
            <a:prstDash val="solid"/>
          </a:ln>
          <a:effectLst/>
        </p:spPr>
      </p:cxnSp>
      <p:sp>
        <p:nvSpPr>
          <p:cNvPr id="45" name="Rectangle 5">
            <a:extLst>
              <a:ext uri="{FF2B5EF4-FFF2-40B4-BE49-F238E27FC236}">
                <a16:creationId xmlns:a16="http://schemas.microsoft.com/office/drawing/2014/main" id="{D2D46340-A0B1-6A7F-EFB7-83FEC5E5A8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86333" y="2565691"/>
            <a:ext cx="141619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5720" rIns="0" bIns="4572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en-US" sz="1000" b="1">
                <a:solidFill>
                  <a:srgbClr val="0024D3"/>
                </a:solidFill>
                <a:ea typeface="Arial"/>
                <a:cs typeface="Arial"/>
              </a:rPr>
              <a:t>Inductive Motor Position Sensor + IBC</a:t>
            </a:r>
          </a:p>
          <a:p>
            <a:pPr>
              <a:defRPr/>
            </a:pPr>
            <a:r>
              <a:rPr lang="en-US" sz="1000">
                <a:solidFill>
                  <a:srgbClr val="0024D3"/>
                </a:solidFill>
                <a:cs typeface="Arial"/>
              </a:rPr>
              <a:t>Used in electro hydraulic braking systems</a:t>
            </a:r>
            <a:endParaRPr lang="en-US" sz="1000">
              <a:solidFill>
                <a:srgbClr val="0024D3"/>
              </a:solidFill>
              <a:cs typeface="Arial" pitchFamily="34" charset="0"/>
            </a:endParaRPr>
          </a:p>
        </p:txBody>
      </p:sp>
      <p:sp>
        <p:nvSpPr>
          <p:cNvPr id="46" name="Rectangle 5">
            <a:extLst>
              <a:ext uri="{FF2B5EF4-FFF2-40B4-BE49-F238E27FC236}">
                <a16:creationId xmlns:a16="http://schemas.microsoft.com/office/drawing/2014/main" id="{6193E453-C1AB-01EA-49ED-48183CE3F4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8393" y="4124548"/>
            <a:ext cx="58391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lt-LT" altLang="en-US" sz="1000" b="1">
                <a:solidFill>
                  <a:srgbClr val="0024D3"/>
                </a:solidFill>
                <a:cs typeface="Arial" pitchFamily="34" charset="0"/>
              </a:rPr>
              <a:t>Apr, </a:t>
            </a:r>
            <a:r>
              <a:rPr lang="en-US" altLang="en-US" sz="1000" b="1">
                <a:solidFill>
                  <a:srgbClr val="0024D3"/>
                </a:solidFill>
                <a:cs typeface="Arial" pitchFamily="34" charset="0"/>
              </a:rPr>
              <a:t>2024</a:t>
            </a:r>
          </a:p>
        </p:txBody>
      </p:sp>
      <p:sp>
        <p:nvSpPr>
          <p:cNvPr id="47" name="Rectangle 5">
            <a:extLst>
              <a:ext uri="{FF2B5EF4-FFF2-40B4-BE49-F238E27FC236}">
                <a16:creationId xmlns:a16="http://schemas.microsoft.com/office/drawing/2014/main" id="{88CD6ADC-843A-C7CD-1C46-88488FAF62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8097" y="3202058"/>
            <a:ext cx="145147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5720" rIns="0" bIns="4572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</a:rPr>
              <a:t>Fuel Control Module I</a:t>
            </a:r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</a:rPr>
              <a:t>for more efficient fuel consumption</a:t>
            </a:r>
            <a:endParaRPr kumimoji="0" lang="en-US" altLang="en-US" sz="1000" b="1" i="0" u="none" strike="noStrike" kern="0" cap="none" spc="0" normalizeH="0" baseline="0" noProof="0">
              <a:ln>
                <a:noFill/>
              </a:ln>
              <a:solidFill>
                <a:srgbClr val="0024D3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7EFD640B-65A6-02CD-4A7A-6C944D15993E}"/>
              </a:ext>
            </a:extLst>
          </p:cNvPr>
          <p:cNvCxnSpPr>
            <a:cxnSpLocks/>
          </p:cNvCxnSpPr>
          <p:nvPr/>
        </p:nvCxnSpPr>
        <p:spPr>
          <a:xfrm>
            <a:off x="7322691" y="3710771"/>
            <a:ext cx="0" cy="331223"/>
          </a:xfrm>
          <a:prstGeom prst="line">
            <a:avLst/>
          </a:prstGeom>
          <a:noFill/>
          <a:ln w="12700" cap="flat" cmpd="sng" algn="ctr">
            <a:solidFill>
              <a:srgbClr val="0024D3"/>
            </a:solidFill>
            <a:prstDash val="solid"/>
          </a:ln>
          <a:effectLst/>
        </p:spPr>
      </p:cxnSp>
      <p:pic>
        <p:nvPicPr>
          <p:cNvPr id="49" name="Grafik 7">
            <a:extLst>
              <a:ext uri="{FF2B5EF4-FFF2-40B4-BE49-F238E27FC236}">
                <a16:creationId xmlns:a16="http://schemas.microsoft.com/office/drawing/2014/main" id="{983F09DE-9335-91C8-5146-094C8422F80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19340" y="2020793"/>
            <a:ext cx="997164" cy="562083"/>
          </a:xfrm>
          <a:prstGeom prst="rect">
            <a:avLst/>
          </a:prstGeom>
        </p:spPr>
      </p:pic>
      <p:pic>
        <p:nvPicPr>
          <p:cNvPr id="50" name="Grafik 4">
            <a:extLst>
              <a:ext uri="{FF2B5EF4-FFF2-40B4-BE49-F238E27FC236}">
                <a16:creationId xmlns:a16="http://schemas.microsoft.com/office/drawing/2014/main" id="{4B44F0C9-4105-590E-05C7-25B53DD1AE4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77318" y="1620726"/>
            <a:ext cx="815579" cy="585893"/>
          </a:xfrm>
          <a:prstGeom prst="rect">
            <a:avLst/>
          </a:prstGeom>
        </p:spPr>
      </p:pic>
      <p:cxnSp>
        <p:nvCxnSpPr>
          <p:cNvPr id="51" name="Gerade Verbindung 37">
            <a:extLst>
              <a:ext uri="{FF2B5EF4-FFF2-40B4-BE49-F238E27FC236}">
                <a16:creationId xmlns:a16="http://schemas.microsoft.com/office/drawing/2014/main" id="{4CCA50B9-DABE-F46E-82B8-DD8CCFCD637F}"/>
              </a:ext>
            </a:extLst>
          </p:cNvPr>
          <p:cNvCxnSpPr>
            <a:cxnSpLocks/>
          </p:cNvCxnSpPr>
          <p:nvPr/>
        </p:nvCxnSpPr>
        <p:spPr>
          <a:xfrm flipH="1">
            <a:off x="3848291" y="4056287"/>
            <a:ext cx="537598" cy="0"/>
          </a:xfrm>
          <a:prstGeom prst="line">
            <a:avLst/>
          </a:prstGeom>
          <a:noFill/>
          <a:ln w="9525" cap="flat" cmpd="sng" algn="ctr">
            <a:solidFill>
              <a:srgbClr val="0024D3"/>
            </a:solidFill>
            <a:prstDash val="solid"/>
            <a:headEnd type="none"/>
            <a:tailEnd type="oval"/>
          </a:ln>
          <a:effectLst/>
        </p:spPr>
      </p:cxnSp>
      <p:cxnSp>
        <p:nvCxnSpPr>
          <p:cNvPr id="52" name="Gerade Verbindung 37">
            <a:extLst>
              <a:ext uri="{FF2B5EF4-FFF2-40B4-BE49-F238E27FC236}">
                <a16:creationId xmlns:a16="http://schemas.microsoft.com/office/drawing/2014/main" id="{1682099C-7C19-4461-EDA4-E0EBAEF05E0C}"/>
              </a:ext>
            </a:extLst>
          </p:cNvPr>
          <p:cNvCxnSpPr>
            <a:cxnSpLocks/>
          </p:cNvCxnSpPr>
          <p:nvPr/>
        </p:nvCxnSpPr>
        <p:spPr>
          <a:xfrm flipV="1">
            <a:off x="7272191" y="4050941"/>
            <a:ext cx="894712" cy="8587"/>
          </a:xfrm>
          <a:prstGeom prst="line">
            <a:avLst/>
          </a:prstGeom>
          <a:noFill/>
          <a:ln w="9525" cap="flat" cmpd="sng" algn="ctr">
            <a:solidFill>
              <a:srgbClr val="0024D3"/>
            </a:solidFill>
            <a:prstDash val="solid"/>
            <a:headEnd type="none"/>
            <a:tailEnd type="oval"/>
          </a:ln>
          <a:effectLst/>
        </p:spPr>
      </p:cxnSp>
      <p:cxnSp>
        <p:nvCxnSpPr>
          <p:cNvPr id="53" name="Gerade Verbindung 37">
            <a:extLst>
              <a:ext uri="{FF2B5EF4-FFF2-40B4-BE49-F238E27FC236}">
                <a16:creationId xmlns:a16="http://schemas.microsoft.com/office/drawing/2014/main" id="{57017CDA-9896-0BE6-9ED8-12B337F1E611}"/>
              </a:ext>
            </a:extLst>
          </p:cNvPr>
          <p:cNvCxnSpPr>
            <a:cxnSpLocks/>
          </p:cNvCxnSpPr>
          <p:nvPr/>
        </p:nvCxnSpPr>
        <p:spPr>
          <a:xfrm>
            <a:off x="5267613" y="4053429"/>
            <a:ext cx="665545" cy="0"/>
          </a:xfrm>
          <a:prstGeom prst="line">
            <a:avLst/>
          </a:prstGeom>
          <a:noFill/>
          <a:ln w="9525" cap="flat" cmpd="sng" algn="ctr">
            <a:solidFill>
              <a:srgbClr val="0024D3"/>
            </a:solidFill>
            <a:prstDash val="solid"/>
            <a:headEnd type="none"/>
            <a:tailEnd type="oval"/>
          </a:ln>
          <a:effectLst/>
        </p:spPr>
      </p:cxnSp>
      <p:cxnSp>
        <p:nvCxnSpPr>
          <p:cNvPr id="54" name="Gerade Verbindung 37">
            <a:extLst>
              <a:ext uri="{FF2B5EF4-FFF2-40B4-BE49-F238E27FC236}">
                <a16:creationId xmlns:a16="http://schemas.microsoft.com/office/drawing/2014/main" id="{CF57B249-334D-5451-0655-2381B8DE2D48}"/>
              </a:ext>
            </a:extLst>
          </p:cNvPr>
          <p:cNvCxnSpPr>
            <a:cxnSpLocks/>
          </p:cNvCxnSpPr>
          <p:nvPr/>
        </p:nvCxnSpPr>
        <p:spPr>
          <a:xfrm>
            <a:off x="8398607" y="4058001"/>
            <a:ext cx="454943" cy="0"/>
          </a:xfrm>
          <a:prstGeom prst="line">
            <a:avLst/>
          </a:prstGeom>
          <a:noFill/>
          <a:ln w="9525" cap="flat" cmpd="sng" algn="ctr">
            <a:solidFill>
              <a:srgbClr val="0024D3"/>
            </a:solidFill>
            <a:prstDash val="solid"/>
            <a:headEnd type="none"/>
            <a:tailEnd type="oval"/>
          </a:ln>
          <a:effectLst/>
        </p:spPr>
      </p:cxnSp>
      <p:sp>
        <p:nvSpPr>
          <p:cNvPr id="55" name="Rectangle 5">
            <a:extLst>
              <a:ext uri="{FF2B5EF4-FFF2-40B4-BE49-F238E27FC236}">
                <a16:creationId xmlns:a16="http://schemas.microsoft.com/office/drawing/2014/main" id="{BCBDAC56-AECF-C685-FAC4-88F8E4BF3F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8878" y="3864080"/>
            <a:ext cx="64503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lt-LT" altLang="en-US" sz="1000" b="1">
                <a:solidFill>
                  <a:srgbClr val="0024D3"/>
                </a:solidFill>
                <a:cs typeface="Arial" pitchFamily="34" charset="0"/>
              </a:rPr>
              <a:t>Jun, </a:t>
            </a:r>
            <a:r>
              <a:rPr lang="en-US" altLang="en-US" sz="1000" b="1">
                <a:solidFill>
                  <a:srgbClr val="0024D3"/>
                </a:solidFill>
                <a:cs typeface="Arial" pitchFamily="34" charset="0"/>
              </a:rPr>
              <a:t>202</a:t>
            </a:r>
            <a:r>
              <a:rPr lang="lt-LT" altLang="en-US" sz="1000" b="1">
                <a:solidFill>
                  <a:srgbClr val="0024D3"/>
                </a:solidFill>
                <a:cs typeface="Arial" pitchFamily="34" charset="0"/>
              </a:rPr>
              <a:t>5</a:t>
            </a:r>
            <a:endParaRPr lang="en-US" altLang="en-US" sz="1000" b="1">
              <a:solidFill>
                <a:srgbClr val="0024D3"/>
              </a:solidFill>
              <a:cs typeface="Arial" pitchFamily="34" charset="0"/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570F23B1-095D-A8E9-602C-2731485388C1}"/>
              </a:ext>
            </a:extLst>
          </p:cNvPr>
          <p:cNvCxnSpPr>
            <a:cxnSpLocks/>
          </p:cNvCxnSpPr>
          <p:nvPr/>
        </p:nvCxnSpPr>
        <p:spPr>
          <a:xfrm flipH="1">
            <a:off x="8381708" y="3989520"/>
            <a:ext cx="32791" cy="120605"/>
          </a:xfrm>
          <a:prstGeom prst="line">
            <a:avLst/>
          </a:prstGeom>
          <a:noFill/>
          <a:ln w="9525" cap="flat" cmpd="sng" algn="ctr">
            <a:solidFill>
              <a:srgbClr val="0F2364"/>
            </a:solidFill>
            <a:prstDash val="solid"/>
          </a:ln>
          <a:effectLst/>
        </p:spPr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21EDB3D5-9486-45F5-22BD-74D2D2AA8303}"/>
              </a:ext>
            </a:extLst>
          </p:cNvPr>
          <p:cNvCxnSpPr>
            <a:cxnSpLocks/>
          </p:cNvCxnSpPr>
          <p:nvPr/>
        </p:nvCxnSpPr>
        <p:spPr>
          <a:xfrm flipH="1">
            <a:off x="8355765" y="3997737"/>
            <a:ext cx="31050" cy="119200"/>
          </a:xfrm>
          <a:prstGeom prst="line">
            <a:avLst/>
          </a:prstGeom>
          <a:noFill/>
          <a:ln w="9525" cap="flat" cmpd="sng" algn="ctr">
            <a:solidFill>
              <a:srgbClr val="0024D3"/>
            </a:solidFill>
            <a:prstDash val="solid"/>
          </a:ln>
          <a:effectLst/>
        </p:spPr>
      </p:cxnSp>
      <p:sp>
        <p:nvSpPr>
          <p:cNvPr id="58" name="Rectangle 5">
            <a:extLst>
              <a:ext uri="{FF2B5EF4-FFF2-40B4-BE49-F238E27FC236}">
                <a16:creationId xmlns:a16="http://schemas.microsoft.com/office/drawing/2014/main" id="{B6928A27-64A0-9101-5D7C-3079430FA7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62236" y="4299870"/>
            <a:ext cx="84590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5720" rIns="0" bIns="4572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000" b="1" i="0" u="none" strike="noStrike" kern="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</a:rPr>
              <a:t>Compact Valve Block</a:t>
            </a:r>
            <a:endParaRPr kumimoji="0" lang="en-US" sz="1000" b="1" i="0" u="none" strike="noStrike" kern="0" cap="none" spc="0" normalizeH="0" baseline="0" noProof="0">
              <a:ln>
                <a:noFill/>
              </a:ln>
              <a:solidFill>
                <a:srgbClr val="0024D3"/>
              </a:solidFill>
              <a:effectLst/>
              <a:uLnTx/>
              <a:uFillTx/>
              <a:latin typeface="Arial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</a:rPr>
              <a:t>for </a:t>
            </a:r>
            <a:r>
              <a:rPr kumimoji="0" lang="lt-LT" sz="1000" b="0" i="0" u="none" strike="noStrike" kern="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</a:rPr>
              <a:t>seating comfort (external BtP project)</a:t>
            </a:r>
            <a:endParaRPr kumimoji="0" lang="en-US" altLang="en-US" sz="1000" b="1" i="0" u="none" strike="noStrike" kern="0" cap="none" spc="0" normalizeH="0" baseline="0" noProof="0">
              <a:ln>
                <a:noFill/>
              </a:ln>
              <a:solidFill>
                <a:srgbClr val="0024D3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AF57FE87-5C3C-77B5-1228-886D8B45A25D}"/>
              </a:ext>
            </a:extLst>
          </p:cNvPr>
          <p:cNvCxnSpPr>
            <a:cxnSpLocks/>
          </p:cNvCxnSpPr>
          <p:nvPr/>
        </p:nvCxnSpPr>
        <p:spPr>
          <a:xfrm flipV="1">
            <a:off x="8853550" y="4052766"/>
            <a:ext cx="0" cy="210280"/>
          </a:xfrm>
          <a:prstGeom prst="line">
            <a:avLst/>
          </a:prstGeom>
          <a:noFill/>
          <a:ln w="12700" cap="flat" cmpd="sng" algn="ctr">
            <a:solidFill>
              <a:srgbClr val="0024D3"/>
            </a:solidFill>
            <a:prstDash val="solid"/>
          </a:ln>
          <a:effectLst/>
        </p:spPr>
      </p:cxnSp>
      <p:sp>
        <p:nvSpPr>
          <p:cNvPr id="60" name="Rectangle 5">
            <a:extLst>
              <a:ext uri="{FF2B5EF4-FFF2-40B4-BE49-F238E27FC236}">
                <a16:creationId xmlns:a16="http://schemas.microsoft.com/office/drawing/2014/main" id="{FC6AAAA3-79CD-03E5-0035-E9323C006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21928" y="2920167"/>
            <a:ext cx="99719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5720" rIns="0" bIns="4572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000" b="1" i="0" u="none" strike="noStrike" kern="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Electronic Valve Actuator PCBA</a:t>
            </a:r>
            <a:endParaRPr kumimoji="0" lang="en-US" sz="1000" b="1" i="0" u="none" strike="noStrike" kern="0" cap="none" spc="0" normalizeH="0" baseline="0" noProof="0">
              <a:ln>
                <a:noFill/>
              </a:ln>
              <a:solidFill>
                <a:srgbClr val="0024D3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front LED lighting </a:t>
            </a: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</a:rPr>
              <a:t>(</a:t>
            </a:r>
            <a:r>
              <a:rPr kumimoji="0" lang="en-US" sz="1000" b="0" i="0" u="none" strike="noStrike" kern="0" cap="none" spc="0" normalizeH="0" baseline="0" noProof="0" err="1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</a:rPr>
              <a:t>iBtP</a:t>
            </a: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</a:rPr>
              <a:t> project)</a:t>
            </a:r>
            <a:endParaRPr kumimoji="0" lang="en-US" altLang="en-US" sz="1000" b="0" i="0" u="none" strike="noStrike" kern="0" cap="none" spc="0" normalizeH="0" baseline="0" noProof="0">
              <a:ln>
                <a:noFill/>
              </a:ln>
              <a:solidFill>
                <a:srgbClr val="0024D3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Rectangle 5">
            <a:extLst>
              <a:ext uri="{FF2B5EF4-FFF2-40B4-BE49-F238E27FC236}">
                <a16:creationId xmlns:a16="http://schemas.microsoft.com/office/drawing/2014/main" id="{6439511B-8CDC-90C2-2D4A-B78D5C6B34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07124" y="4432315"/>
            <a:ext cx="100021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5720" rIns="0" bIns="4572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000" b="1" i="0" u="none" strike="noStrike" kern="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Accelerator Pedal Sensor</a:t>
            </a: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front LED lighting </a:t>
            </a: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</a:rPr>
              <a:t>(</a:t>
            </a:r>
            <a:r>
              <a:rPr kumimoji="0" lang="en-US" sz="1000" b="0" i="0" u="none" strike="noStrike" kern="0" cap="none" spc="0" normalizeH="0" baseline="0" noProof="0" err="1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</a:rPr>
              <a:t>iBtP</a:t>
            </a: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</a:rPr>
              <a:t> project)</a:t>
            </a:r>
            <a:endParaRPr kumimoji="0" lang="en-US" altLang="en-US" sz="1000" b="0" i="0" u="none" strike="noStrike" kern="0" cap="none" spc="0" normalizeH="0" baseline="0" noProof="0">
              <a:ln>
                <a:noFill/>
              </a:ln>
              <a:solidFill>
                <a:srgbClr val="0024D3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AE97306E-16C0-A97D-DA61-04458D635A4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88679" y="5027783"/>
            <a:ext cx="1201134" cy="887112"/>
          </a:xfrm>
          <a:prstGeom prst="rect">
            <a:avLst/>
          </a:prstGeom>
          <a:effectLst>
            <a:outerShdw blurRad="393700" dist="254000" dir="5400000" algn="t" rotWithShape="0">
              <a:prstClr val="black">
                <a:alpha val="25000"/>
              </a:prstClr>
            </a:outerShdw>
          </a:effectLst>
        </p:spPr>
      </p:pic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D6556FAB-6536-10FB-2BAB-AAFF8148E803}"/>
              </a:ext>
            </a:extLst>
          </p:cNvPr>
          <p:cNvCxnSpPr>
            <a:cxnSpLocks/>
          </p:cNvCxnSpPr>
          <p:nvPr/>
        </p:nvCxnSpPr>
        <p:spPr>
          <a:xfrm flipV="1">
            <a:off x="10255142" y="3702983"/>
            <a:ext cx="0" cy="330773"/>
          </a:xfrm>
          <a:prstGeom prst="line">
            <a:avLst/>
          </a:prstGeom>
          <a:noFill/>
          <a:ln w="12700" cap="flat" cmpd="sng" algn="ctr">
            <a:solidFill>
              <a:srgbClr val="0024D3"/>
            </a:solidFill>
            <a:prstDash val="solid"/>
          </a:ln>
          <a:effectLst/>
        </p:spPr>
      </p:cxnSp>
      <p:cxnSp>
        <p:nvCxnSpPr>
          <p:cNvPr id="64" name="Gerade Verbindung 37">
            <a:extLst>
              <a:ext uri="{FF2B5EF4-FFF2-40B4-BE49-F238E27FC236}">
                <a16:creationId xmlns:a16="http://schemas.microsoft.com/office/drawing/2014/main" id="{6D1262D1-A088-C493-79F2-22E453497E32}"/>
              </a:ext>
            </a:extLst>
          </p:cNvPr>
          <p:cNvCxnSpPr>
            <a:cxnSpLocks/>
          </p:cNvCxnSpPr>
          <p:nvPr/>
        </p:nvCxnSpPr>
        <p:spPr>
          <a:xfrm flipV="1">
            <a:off x="9370493" y="4041994"/>
            <a:ext cx="884649" cy="8947"/>
          </a:xfrm>
          <a:prstGeom prst="line">
            <a:avLst/>
          </a:prstGeom>
          <a:noFill/>
          <a:ln w="9525" cap="flat" cmpd="sng" algn="ctr">
            <a:solidFill>
              <a:srgbClr val="0024D3"/>
            </a:solidFill>
            <a:prstDash val="dash"/>
            <a:headEnd type="none"/>
            <a:tailEnd type="oval"/>
          </a:ln>
          <a:effectLst/>
        </p:spPr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FF5255C7-1A2F-88CC-E07E-A8359661E291}"/>
              </a:ext>
            </a:extLst>
          </p:cNvPr>
          <p:cNvCxnSpPr>
            <a:cxnSpLocks/>
          </p:cNvCxnSpPr>
          <p:nvPr/>
        </p:nvCxnSpPr>
        <p:spPr>
          <a:xfrm>
            <a:off x="8813633" y="4055833"/>
            <a:ext cx="484471" cy="0"/>
          </a:xfrm>
          <a:prstGeom prst="line">
            <a:avLst/>
          </a:prstGeom>
          <a:noFill/>
          <a:ln w="9525" cap="flat" cmpd="sng" algn="ctr">
            <a:solidFill>
              <a:srgbClr val="0024D3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0750E1A-3B16-18A4-B08C-A44ED3ECA1C9}"/>
              </a:ext>
            </a:extLst>
          </p:cNvPr>
          <p:cNvCxnSpPr>
            <a:cxnSpLocks/>
          </p:cNvCxnSpPr>
          <p:nvPr/>
        </p:nvCxnSpPr>
        <p:spPr>
          <a:xfrm flipH="1">
            <a:off x="9320912" y="3993143"/>
            <a:ext cx="32791" cy="120605"/>
          </a:xfrm>
          <a:prstGeom prst="line">
            <a:avLst/>
          </a:prstGeom>
          <a:noFill/>
          <a:ln w="9525" cap="flat" cmpd="sng" algn="ctr">
            <a:solidFill>
              <a:srgbClr val="0F2364"/>
            </a:solidFill>
            <a:prstDash val="solid"/>
          </a:ln>
          <a:effectLst/>
        </p:spPr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F55D0B2-B26E-FE5B-FB94-584DD51E3133}"/>
              </a:ext>
            </a:extLst>
          </p:cNvPr>
          <p:cNvCxnSpPr>
            <a:cxnSpLocks/>
          </p:cNvCxnSpPr>
          <p:nvPr/>
        </p:nvCxnSpPr>
        <p:spPr>
          <a:xfrm flipH="1">
            <a:off x="9294969" y="4001360"/>
            <a:ext cx="31050" cy="119200"/>
          </a:xfrm>
          <a:prstGeom prst="line">
            <a:avLst/>
          </a:prstGeom>
          <a:noFill/>
          <a:ln w="9525" cap="flat" cmpd="sng" algn="ctr">
            <a:solidFill>
              <a:srgbClr val="0024D3"/>
            </a:solidFill>
            <a:prstDash val="solid"/>
          </a:ln>
          <a:effectLst/>
        </p:spPr>
      </p:cxnSp>
      <p:cxnSp>
        <p:nvCxnSpPr>
          <p:cNvPr id="68" name="Gerade Verbindung 37">
            <a:extLst>
              <a:ext uri="{FF2B5EF4-FFF2-40B4-BE49-F238E27FC236}">
                <a16:creationId xmlns:a16="http://schemas.microsoft.com/office/drawing/2014/main" id="{2982EC6F-0151-A826-5A4C-BE75937CA4F1}"/>
              </a:ext>
            </a:extLst>
          </p:cNvPr>
          <p:cNvCxnSpPr>
            <a:cxnSpLocks/>
          </p:cNvCxnSpPr>
          <p:nvPr/>
        </p:nvCxnSpPr>
        <p:spPr>
          <a:xfrm>
            <a:off x="10285078" y="4049321"/>
            <a:ext cx="388155" cy="0"/>
          </a:xfrm>
          <a:prstGeom prst="line">
            <a:avLst/>
          </a:prstGeom>
          <a:noFill/>
          <a:ln w="9525" cap="flat" cmpd="sng" algn="ctr">
            <a:solidFill>
              <a:srgbClr val="0024D3"/>
            </a:solidFill>
            <a:prstDash val="dash"/>
            <a:headEnd type="none"/>
            <a:tailEnd type="oval"/>
          </a:ln>
          <a:effectLst/>
        </p:spPr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4AFD2EEB-0CDF-BD66-C229-00E5231C48AA}"/>
              </a:ext>
            </a:extLst>
          </p:cNvPr>
          <p:cNvCxnSpPr>
            <a:cxnSpLocks/>
          </p:cNvCxnSpPr>
          <p:nvPr/>
        </p:nvCxnSpPr>
        <p:spPr>
          <a:xfrm flipV="1">
            <a:off x="10664717" y="4045883"/>
            <a:ext cx="0" cy="330773"/>
          </a:xfrm>
          <a:prstGeom prst="line">
            <a:avLst/>
          </a:prstGeom>
          <a:noFill/>
          <a:ln w="12700" cap="flat" cmpd="sng" algn="ctr">
            <a:solidFill>
              <a:srgbClr val="0024D3"/>
            </a:solidFill>
            <a:prstDash val="solid"/>
          </a:ln>
          <a:effectLst/>
        </p:spPr>
      </p:cxnSp>
      <p:sp>
        <p:nvSpPr>
          <p:cNvPr id="70" name="Rectangle 5">
            <a:extLst>
              <a:ext uri="{FF2B5EF4-FFF2-40B4-BE49-F238E27FC236}">
                <a16:creationId xmlns:a16="http://schemas.microsoft.com/office/drawing/2014/main" id="{9620D637-0646-28FB-DA2F-3FE1532A13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4793" y="4133817"/>
            <a:ext cx="64503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lt-LT" altLang="en-US" sz="1000" b="1">
                <a:solidFill>
                  <a:srgbClr val="0024D3"/>
                </a:solidFill>
                <a:cs typeface="Arial" pitchFamily="34" charset="0"/>
              </a:rPr>
              <a:t>Feb, </a:t>
            </a:r>
            <a:r>
              <a:rPr lang="en-US" altLang="en-US" sz="1000" b="1">
                <a:solidFill>
                  <a:srgbClr val="0024D3"/>
                </a:solidFill>
                <a:cs typeface="Arial" pitchFamily="34" charset="0"/>
              </a:rPr>
              <a:t>202</a:t>
            </a:r>
            <a:r>
              <a:rPr lang="lt-LT" altLang="en-US" sz="1000" b="1">
                <a:solidFill>
                  <a:srgbClr val="0024D3"/>
                </a:solidFill>
                <a:cs typeface="Arial" pitchFamily="34" charset="0"/>
              </a:rPr>
              <a:t>6</a:t>
            </a:r>
            <a:endParaRPr lang="en-US" altLang="en-US" sz="1000" b="1">
              <a:solidFill>
                <a:srgbClr val="0024D3"/>
              </a:solidFill>
              <a:cs typeface="Arial" pitchFamily="34" charset="0"/>
            </a:endParaRPr>
          </a:p>
        </p:txBody>
      </p:sp>
      <p:sp>
        <p:nvSpPr>
          <p:cNvPr id="71" name="Rectangle 5">
            <a:extLst>
              <a:ext uri="{FF2B5EF4-FFF2-40B4-BE49-F238E27FC236}">
                <a16:creationId xmlns:a16="http://schemas.microsoft.com/office/drawing/2014/main" id="{727E31AC-F8E1-FCA0-8244-AB33193FA4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0475" y="3832896"/>
            <a:ext cx="64503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lt-LT" altLang="en-US" sz="1000" b="1">
                <a:solidFill>
                  <a:srgbClr val="0024D3"/>
                </a:solidFill>
                <a:cs typeface="Arial" pitchFamily="34" charset="0"/>
              </a:rPr>
              <a:t>Mar, </a:t>
            </a:r>
            <a:r>
              <a:rPr lang="en-US" altLang="en-US" sz="1000" b="1">
                <a:solidFill>
                  <a:srgbClr val="0024D3"/>
                </a:solidFill>
                <a:cs typeface="Arial" pitchFamily="34" charset="0"/>
              </a:rPr>
              <a:t>202</a:t>
            </a:r>
            <a:r>
              <a:rPr lang="lt-LT" altLang="en-US" sz="1000" b="1">
                <a:solidFill>
                  <a:srgbClr val="0024D3"/>
                </a:solidFill>
                <a:cs typeface="Arial" pitchFamily="34" charset="0"/>
              </a:rPr>
              <a:t>7</a:t>
            </a:r>
            <a:endParaRPr lang="en-US" altLang="en-US" sz="1000" b="1">
              <a:solidFill>
                <a:srgbClr val="0024D3"/>
              </a:solidFill>
              <a:cs typeface="Arial" pitchFamily="34" charset="0"/>
            </a:endParaRPr>
          </a:p>
        </p:txBody>
      </p:sp>
      <p:cxnSp>
        <p:nvCxnSpPr>
          <p:cNvPr id="72" name="Gerade Verbindung 35">
            <a:extLst>
              <a:ext uri="{FF2B5EF4-FFF2-40B4-BE49-F238E27FC236}">
                <a16:creationId xmlns:a16="http://schemas.microsoft.com/office/drawing/2014/main" id="{BCF77001-394E-E6E5-C3A6-09C388480D93}"/>
              </a:ext>
            </a:extLst>
          </p:cNvPr>
          <p:cNvCxnSpPr>
            <a:cxnSpLocks/>
          </p:cNvCxnSpPr>
          <p:nvPr/>
        </p:nvCxnSpPr>
        <p:spPr>
          <a:xfrm flipV="1">
            <a:off x="6447389" y="4055833"/>
            <a:ext cx="169608" cy="2168"/>
          </a:xfrm>
          <a:prstGeom prst="line">
            <a:avLst/>
          </a:prstGeom>
          <a:noFill/>
          <a:ln w="9525" cap="flat" cmpd="sng" algn="ctr">
            <a:solidFill>
              <a:srgbClr val="0024D3"/>
            </a:solidFill>
            <a:prstDash val="solid"/>
            <a:headEnd type="none"/>
            <a:tailEnd type="oval"/>
          </a:ln>
          <a:effectLst/>
        </p:spPr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C8DBCA41-774F-043C-57E9-9E6EDD13A8BD}"/>
              </a:ext>
            </a:extLst>
          </p:cNvPr>
          <p:cNvCxnSpPr>
            <a:cxnSpLocks/>
          </p:cNvCxnSpPr>
          <p:nvPr/>
        </p:nvCxnSpPr>
        <p:spPr>
          <a:xfrm flipH="1" flipV="1">
            <a:off x="6613251" y="4033132"/>
            <a:ext cx="2437" cy="260698"/>
          </a:xfrm>
          <a:prstGeom prst="line">
            <a:avLst/>
          </a:prstGeom>
          <a:noFill/>
          <a:ln w="12700" cap="flat" cmpd="sng" algn="ctr">
            <a:solidFill>
              <a:srgbClr val="0024D3"/>
            </a:solidFill>
            <a:prstDash val="solid"/>
          </a:ln>
          <a:effectLst/>
        </p:spPr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A8C772A-20E7-BED5-CBF6-EB57E2627A07}"/>
              </a:ext>
            </a:extLst>
          </p:cNvPr>
          <p:cNvCxnSpPr>
            <a:cxnSpLocks/>
          </p:cNvCxnSpPr>
          <p:nvPr/>
        </p:nvCxnSpPr>
        <p:spPr>
          <a:xfrm flipV="1">
            <a:off x="8166903" y="4049322"/>
            <a:ext cx="0" cy="13786"/>
          </a:xfrm>
          <a:prstGeom prst="line">
            <a:avLst/>
          </a:prstGeom>
          <a:noFill/>
          <a:ln w="9525" cap="flat" cmpd="sng" algn="ctr">
            <a:solidFill>
              <a:srgbClr val="0024D3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CEE07E9C-B7D8-1C1B-EE7D-71C9D96BB9FA}"/>
              </a:ext>
            </a:extLst>
          </p:cNvPr>
          <p:cNvCxnSpPr/>
          <p:nvPr/>
        </p:nvCxnSpPr>
        <p:spPr>
          <a:xfrm>
            <a:off x="8166903" y="4050941"/>
            <a:ext cx="214829" cy="0"/>
          </a:xfrm>
          <a:prstGeom prst="line">
            <a:avLst/>
          </a:prstGeom>
          <a:noFill/>
          <a:ln w="9525" cap="flat" cmpd="sng" algn="ctr">
            <a:solidFill>
              <a:srgbClr val="0024D3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76" name="Rectangle 5">
            <a:extLst>
              <a:ext uri="{FF2B5EF4-FFF2-40B4-BE49-F238E27FC236}">
                <a16:creationId xmlns:a16="http://schemas.microsoft.com/office/drawing/2014/main" id="{329C68F9-E0AB-9E3E-9275-A9AD780E22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2988" y="4282263"/>
            <a:ext cx="105846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5720" rIns="0" bIns="4572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altLang="en-US" sz="1000" b="1" i="1" u="none" strike="noStrike" kern="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</a:rPr>
              <a:t>Internal Factory 3 </a:t>
            </a:r>
            <a:r>
              <a:rPr kumimoji="0" lang="lt-LT" altLang="en-US" sz="1000" b="0" i="1" u="none" strike="noStrike" kern="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</a:rPr>
              <a:t>opening</a:t>
            </a:r>
            <a:endParaRPr kumimoji="0" lang="en-US" altLang="en-US" sz="1000" b="0" i="1" u="none" strike="noStrike" kern="0" cap="none" spc="0" normalizeH="0" baseline="0" noProof="0">
              <a:ln>
                <a:noFill/>
              </a:ln>
              <a:solidFill>
                <a:srgbClr val="0024D3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Rectangle 5">
            <a:extLst>
              <a:ext uri="{FF2B5EF4-FFF2-40B4-BE49-F238E27FC236}">
                <a16:creationId xmlns:a16="http://schemas.microsoft.com/office/drawing/2014/main" id="{E6A4952B-CA49-FE39-756F-1DF8803512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2922" y="3868724"/>
            <a:ext cx="58302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lt-LT" altLang="en-US" sz="1000" b="1">
                <a:solidFill>
                  <a:srgbClr val="0024D3"/>
                </a:solidFill>
                <a:cs typeface="Arial" pitchFamily="34" charset="0"/>
              </a:rPr>
              <a:t>Jan, </a:t>
            </a:r>
            <a:r>
              <a:rPr lang="en-US" altLang="en-US" sz="1000" b="1">
                <a:solidFill>
                  <a:srgbClr val="0024D3"/>
                </a:solidFill>
                <a:cs typeface="Arial" pitchFamily="34" charset="0"/>
              </a:rPr>
              <a:t>2023</a:t>
            </a:r>
          </a:p>
        </p:txBody>
      </p:sp>
      <p:cxnSp>
        <p:nvCxnSpPr>
          <p:cNvPr id="78" name="Gerade Verbindung 35">
            <a:extLst>
              <a:ext uri="{FF2B5EF4-FFF2-40B4-BE49-F238E27FC236}">
                <a16:creationId xmlns:a16="http://schemas.microsoft.com/office/drawing/2014/main" id="{C3623D29-0D5B-3606-4178-41923F4829A1}"/>
              </a:ext>
            </a:extLst>
          </p:cNvPr>
          <p:cNvCxnSpPr>
            <a:cxnSpLocks/>
          </p:cNvCxnSpPr>
          <p:nvPr/>
        </p:nvCxnSpPr>
        <p:spPr>
          <a:xfrm flipV="1">
            <a:off x="2311429" y="4063454"/>
            <a:ext cx="0" cy="11621"/>
          </a:xfrm>
          <a:prstGeom prst="line">
            <a:avLst/>
          </a:prstGeom>
          <a:noFill/>
          <a:ln w="9525" cap="flat" cmpd="sng" algn="ctr">
            <a:solidFill>
              <a:srgbClr val="0024D3"/>
            </a:solidFill>
            <a:prstDash val="solid"/>
            <a:headEnd type="none"/>
            <a:tailEnd type="oval"/>
          </a:ln>
          <a:effectLst/>
        </p:spPr>
      </p:cxnSp>
      <p:sp>
        <p:nvSpPr>
          <p:cNvPr id="79" name="Rectangle 5">
            <a:extLst>
              <a:ext uri="{FF2B5EF4-FFF2-40B4-BE49-F238E27FC236}">
                <a16:creationId xmlns:a16="http://schemas.microsoft.com/office/drawing/2014/main" id="{42C32A29-9C1C-433A-B7BA-2560C336A8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8773" y="3855929"/>
            <a:ext cx="65867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lt-LT" altLang="en-US" sz="1000" b="1">
                <a:solidFill>
                  <a:srgbClr val="0024D3"/>
                </a:solidFill>
                <a:cs typeface="Arial" pitchFamily="34" charset="0"/>
              </a:rPr>
              <a:t>Apr,</a:t>
            </a:r>
            <a:r>
              <a:rPr lang="en-US" altLang="en-US" sz="1000" b="1">
                <a:solidFill>
                  <a:srgbClr val="0024D3"/>
                </a:solidFill>
                <a:cs typeface="Arial" pitchFamily="34" charset="0"/>
              </a:rPr>
              <a:t> 2021</a:t>
            </a:r>
          </a:p>
        </p:txBody>
      </p:sp>
      <p:sp>
        <p:nvSpPr>
          <p:cNvPr id="80" name="Rectangle 5">
            <a:extLst>
              <a:ext uri="{FF2B5EF4-FFF2-40B4-BE49-F238E27FC236}">
                <a16:creationId xmlns:a16="http://schemas.microsoft.com/office/drawing/2014/main" id="{5E39372E-3E5A-2D0A-B875-D74980C2CA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3034" y="4696693"/>
            <a:ext cx="105846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5720" rIns="0" bIns="4572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altLang="en-US" sz="1000" b="1" i="1" u="none" strike="noStrike" kern="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</a:rPr>
              <a:t>Internal Factory 2 </a:t>
            </a:r>
            <a:r>
              <a:rPr kumimoji="0" lang="lt-LT" altLang="en-US" sz="1000" b="0" i="1" u="none" strike="noStrike" kern="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</a:rPr>
              <a:t>opening</a:t>
            </a:r>
            <a:endParaRPr kumimoji="0" lang="en-US" altLang="en-US" sz="1000" b="0" i="1" u="none" strike="noStrike" kern="0" cap="none" spc="0" normalizeH="0" baseline="0" noProof="0">
              <a:ln>
                <a:noFill/>
              </a:ln>
              <a:solidFill>
                <a:srgbClr val="0024D3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Title 3">
            <a:extLst>
              <a:ext uri="{FF2B5EF4-FFF2-40B4-BE49-F238E27FC236}">
                <a16:creationId xmlns:a16="http://schemas.microsoft.com/office/drawing/2014/main" id="{D7C89A65-0F4C-5BFA-6EC0-DBA619A29E35}"/>
              </a:ext>
            </a:extLst>
          </p:cNvPr>
          <p:cNvSpPr txBox="1">
            <a:spLocks/>
          </p:cNvSpPr>
          <p:nvPr/>
        </p:nvSpPr>
        <p:spPr>
          <a:xfrm>
            <a:off x="2493206" y="534858"/>
            <a:ext cx="7187757" cy="44550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1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latin typeface="+mn-lt"/>
              </a:rPr>
              <a:t>Company highlights and roadmap</a:t>
            </a:r>
            <a:endParaRPr lang="lt-LT">
              <a:latin typeface="+mn-lt"/>
            </a:endParaRPr>
          </a:p>
        </p:txBody>
      </p:sp>
      <p:sp>
        <p:nvSpPr>
          <p:cNvPr id="82" name="Slide Number Placeholder 5">
            <a:extLst>
              <a:ext uri="{FF2B5EF4-FFF2-40B4-BE49-F238E27FC236}">
                <a16:creationId xmlns:a16="http://schemas.microsoft.com/office/drawing/2014/main" id="{42FA3EF2-FDF5-3A5F-9804-44CB134B1A76}"/>
              </a:ext>
            </a:extLst>
          </p:cNvPr>
          <p:cNvSpPr txBox="1">
            <a:spLocks/>
          </p:cNvSpPr>
          <p:nvPr/>
        </p:nvSpPr>
        <p:spPr bwMode="gray">
          <a:xfrm>
            <a:off x="414000" y="6153360"/>
            <a:ext cx="389412" cy="40481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fr-FR"/>
            </a:defPPr>
            <a:lvl1pPr marL="0" algn="r" defTabSz="914400" rtl="0" eaLnBrk="1" latinLnBrk="0" hangingPunct="1">
              <a:defRPr sz="105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dirty="0">
              <a:solidFill>
                <a:srgbClr val="0024D3"/>
              </a:solidFill>
              <a:latin typeface="Arial"/>
            </a:endParaRPr>
          </a:p>
        </p:txBody>
      </p:sp>
      <p:sp>
        <p:nvSpPr>
          <p:cNvPr id="83" name="Espace réservé du pied de page 3">
            <a:extLst>
              <a:ext uri="{FF2B5EF4-FFF2-40B4-BE49-F238E27FC236}">
                <a16:creationId xmlns:a16="http://schemas.microsoft.com/office/drawing/2014/main" id="{61E15D04-3BCA-AEEA-9CA0-1B0575E64F4B}"/>
              </a:ext>
            </a:extLst>
          </p:cNvPr>
          <p:cNvSpPr txBox="1">
            <a:spLocks/>
          </p:cNvSpPr>
          <p:nvPr/>
        </p:nvSpPr>
        <p:spPr bwMode="gray">
          <a:xfrm>
            <a:off x="815313" y="6419598"/>
            <a:ext cx="8244000" cy="17119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fr-FR"/>
            </a:defPPr>
            <a:lvl1pPr marL="0" algn="ctr" defTabSz="914400" rtl="0" eaLnBrk="1" latinLnBrk="0" hangingPunct="1">
              <a:defRPr sz="105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rgbClr val="0024D3"/>
                </a:solidFill>
                <a:latin typeface="Arial"/>
              </a:rPr>
              <a:t>HELLA Lithuania – HLT – </a:t>
            </a:r>
            <a:r>
              <a:rPr lang="lt-LT" sz="1100" dirty="0">
                <a:solidFill>
                  <a:srgbClr val="0024D3"/>
                </a:solidFill>
                <a:latin typeface="Arial"/>
              </a:rPr>
              <a:t>August</a:t>
            </a:r>
            <a:r>
              <a:rPr lang="en-US" sz="1100" dirty="0">
                <a:solidFill>
                  <a:srgbClr val="0024D3"/>
                </a:solidFill>
                <a:latin typeface="Arial"/>
              </a:rPr>
              <a:t> 2026</a:t>
            </a:r>
          </a:p>
        </p:txBody>
      </p:sp>
      <p:sp>
        <p:nvSpPr>
          <p:cNvPr id="84" name="Espace réservé du numéro de diapositive 22">
            <a:extLst>
              <a:ext uri="{FF2B5EF4-FFF2-40B4-BE49-F238E27FC236}">
                <a16:creationId xmlns:a16="http://schemas.microsoft.com/office/drawing/2014/main" id="{C9440784-0E28-FBF0-8128-DF308EC861AB}"/>
              </a:ext>
            </a:extLst>
          </p:cNvPr>
          <p:cNvSpPr txBox="1">
            <a:spLocks/>
          </p:cNvSpPr>
          <p:nvPr/>
        </p:nvSpPr>
        <p:spPr bwMode="gray">
          <a:xfrm>
            <a:off x="413249" y="6194703"/>
            <a:ext cx="389412" cy="404812"/>
          </a:xfrm>
          <a:prstGeom prst="rect">
            <a:avLst/>
          </a:prstGeom>
        </p:spPr>
        <p:txBody>
          <a:bodyPr vert="horz" wrap="none" lIns="0" tIns="0" rIns="0" bIns="0" rtlCol="0" anchor="b" anchorCtr="0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05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rgbClr val="0024D3"/>
                </a:solidFill>
                <a:latin typeface="Arial"/>
              </a:rPr>
              <a:t>P.</a:t>
            </a:r>
            <a:fld id="{733122C9-A0B9-462F-8757-0847AD287B63}" type="slidenum">
              <a:rPr lang="en-GB" smtClean="0">
                <a:solidFill>
                  <a:srgbClr val="0024D3"/>
                </a:solidFill>
                <a:latin typeface="Arial"/>
              </a:rPr>
              <a:pPr/>
              <a:t>10</a:t>
            </a:fld>
            <a:endParaRPr lang="en-GB" dirty="0">
              <a:solidFill>
                <a:srgbClr val="0024D3"/>
              </a:solidFill>
              <a:latin typeface="Arial"/>
            </a:endParaRPr>
          </a:p>
        </p:txBody>
      </p:sp>
      <p:sp>
        <p:nvSpPr>
          <p:cNvPr id="85" name="ZoneTexte 9">
            <a:extLst>
              <a:ext uri="{FF2B5EF4-FFF2-40B4-BE49-F238E27FC236}">
                <a16:creationId xmlns:a16="http://schemas.microsoft.com/office/drawing/2014/main" id="{6B57D6CD-BEBC-DD69-A9D7-AE5BCB6A4AC6}"/>
              </a:ext>
            </a:extLst>
          </p:cNvPr>
          <p:cNvSpPr txBox="1"/>
          <p:nvPr/>
        </p:nvSpPr>
        <p:spPr bwMode="gray">
          <a:xfrm>
            <a:off x="731404" y="6173800"/>
            <a:ext cx="35266" cy="4032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r>
              <a:rPr lang="en-GB" sz="1050" dirty="0">
                <a:solidFill>
                  <a:schemeClr val="tx2"/>
                </a:solidFill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42114419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A8B7231F-9FD5-7E8B-CC40-66B72E909681}"/>
              </a:ext>
            </a:extLst>
          </p:cNvPr>
          <p:cNvSpPr txBox="1">
            <a:spLocks/>
          </p:cNvSpPr>
          <p:nvPr/>
        </p:nvSpPr>
        <p:spPr bwMode="gray">
          <a:xfrm>
            <a:off x="3280011" y="186351"/>
            <a:ext cx="5631978" cy="43088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1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800" b="1" i="0" u="none" strike="noStrike" kern="1200" cap="all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EXPERIENCE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675C3BF3-4706-970E-A15F-1367373C2ACF}"/>
              </a:ext>
            </a:extLst>
          </p:cNvPr>
          <p:cNvSpPr txBox="1">
            <a:spLocks/>
          </p:cNvSpPr>
          <p:nvPr/>
        </p:nvSpPr>
        <p:spPr bwMode="gray">
          <a:xfrm>
            <a:off x="803412" y="610437"/>
            <a:ext cx="8310353" cy="61555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None/>
              <a:defRPr sz="2000" b="1" kern="1200" spc="9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40000"/>
              <a:buFont typeface="Verdana" panose="020B0604030504040204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8775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Char char="•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Char char="◦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20000" indent="-179388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20000" indent="-179388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20000" indent="-179388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0000" indent="-179388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2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000" b="1" i="0" u="none" strike="noStrike" kern="1200" cap="none" spc="9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 active management of know how and Lessons Learned allows a consistently high quality in the HELLA network</a:t>
            </a:r>
            <a:endParaRPr kumimoji="0" lang="lt-LT" sz="2000" b="1" i="0" u="none" strike="noStrike" kern="1200" cap="none" spc="90" normalizeH="0" baseline="0" noProof="0" dirty="0">
              <a:ln>
                <a:noFill/>
              </a:ln>
              <a:solidFill>
                <a:srgbClr val="0024D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A4940D29-20C5-C230-2351-2A6B1143C9EF}"/>
              </a:ext>
            </a:extLst>
          </p:cNvPr>
          <p:cNvSpPr txBox="1">
            <a:spLocks/>
          </p:cNvSpPr>
          <p:nvPr/>
        </p:nvSpPr>
        <p:spPr bwMode="gray">
          <a:xfrm>
            <a:off x="556096" y="1406299"/>
            <a:ext cx="8243999" cy="436510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00000"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sz="18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40000"/>
              <a:buFont typeface="Verdana" panose="020B0604030504040204" pitchFamily="34" charset="0"/>
              <a:buChar char="›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8775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Char char="◦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20000" indent="-179388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20000" indent="-179388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20000" indent="-179388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0000" indent="-179388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Focus on implementation of low risk projects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00000"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First project launches with focus on proven process technologies and products (Lighting assembly groups, Fuel Control Module (FCM) Waste Gate Actuator (WGA), Radar Sensor)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Standardized plant layout, business processes and SAP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00000"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Plant layout is unified regarding material flow and planning of different areas based on experience from existing plants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00000"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Key operations and logistics processes are defined with headquarters according to corporate processes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00000"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Setup of SAP system was derived from these results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Strong engagement of lead plants, technology networks and central functions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00000"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Lead plant concept involves experienced HELLA engineers to ensure a high quality level worldwide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00000"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Technology networks include project support, monthly conference calls and yearly Face2Face meetings to address challenges with core technologies</a:t>
            </a:r>
            <a:endParaRPr kumimoji="0" lang="lt-LT" sz="1400" b="0" i="0" u="none" strike="noStrike" kern="1200" cap="none" spc="0" normalizeH="0" baseline="0" noProof="0" dirty="0">
              <a:ln>
                <a:noFill/>
              </a:ln>
              <a:solidFill>
                <a:srgbClr val="0024D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Picture Placeholder 9" descr="A close-up of a white wall with blue text&#10;&#10;Description automatically generated">
            <a:extLst>
              <a:ext uri="{FF2B5EF4-FFF2-40B4-BE49-F238E27FC236}">
                <a16:creationId xmlns:a16="http://schemas.microsoft.com/office/drawing/2014/main" id="{5405EC35-0832-B4F9-C4C2-DAC79D53A32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7813" t="14" r="827" b="-14"/>
          <a:stretch/>
        </p:blipFill>
        <p:spPr>
          <a:xfrm>
            <a:off x="8911989" y="721601"/>
            <a:ext cx="3257550" cy="5251450"/>
          </a:xfrm>
          <a:custGeom>
            <a:avLst/>
            <a:gdLst>
              <a:gd name="connsiteX0" fmla="*/ 0 w 5868971"/>
              <a:gd name="connsiteY0" fmla="*/ 0 h 6017970"/>
              <a:gd name="connsiteX1" fmla="*/ 5868971 w 5868971"/>
              <a:gd name="connsiteY1" fmla="*/ 0 h 6017970"/>
              <a:gd name="connsiteX2" fmla="*/ 5868971 w 5868971"/>
              <a:gd name="connsiteY2" fmla="*/ 6017970 h 6017970"/>
              <a:gd name="connsiteX3" fmla="*/ 1623644 w 5868971"/>
              <a:gd name="connsiteY3" fmla="*/ 5879596 h 6017970"/>
              <a:gd name="connsiteX4" fmla="*/ 0 w 5868971"/>
              <a:gd name="connsiteY4" fmla="*/ 4368679 h 601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68971" h="6017970">
                <a:moveTo>
                  <a:pt x="0" y="0"/>
                </a:moveTo>
                <a:lnTo>
                  <a:pt x="5868971" y="0"/>
                </a:lnTo>
                <a:lnTo>
                  <a:pt x="5868971" y="6017970"/>
                </a:lnTo>
                <a:cubicBezTo>
                  <a:pt x="3877564" y="5939968"/>
                  <a:pt x="2161959" y="5879596"/>
                  <a:pt x="1623644" y="5879596"/>
                </a:cubicBezTo>
                <a:cubicBezTo>
                  <a:pt x="202164" y="5879596"/>
                  <a:pt x="0" y="5317806"/>
                  <a:pt x="0" y="4368679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592698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F8BDD4-9A2B-7747-19CB-08202CACB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B9A8CDF-812C-4406-7AD9-83450E29FCF7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 bwMode="gray">
          <a:xfrm>
            <a:off x="414000" y="6161986"/>
            <a:ext cx="389412" cy="40481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fr-FR"/>
            </a:defPPr>
            <a:lvl1pPr marL="0" algn="r" defTabSz="914400" rtl="0" eaLnBrk="1" latinLnBrk="0" hangingPunct="1">
              <a:defRPr sz="105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P.</a:t>
            </a:r>
            <a:fld id="{733122C9-A0B9-462F-8757-0847AD287B63}" type="slidenum">
              <a:rPr lang="en-GB" smtClean="0"/>
              <a:pPr algn="l"/>
              <a:t>12</a:t>
            </a:fld>
            <a:endParaRPr lang="en-GB"/>
          </a:p>
        </p:txBody>
      </p:sp>
      <p:pic>
        <p:nvPicPr>
          <p:cNvPr id="12" name="Picture 11" descr="A white and grey background&#10;&#10;AI-generated content may be incorrect.">
            <a:extLst>
              <a:ext uri="{FF2B5EF4-FFF2-40B4-BE49-F238E27FC236}">
                <a16:creationId xmlns:a16="http://schemas.microsoft.com/office/drawing/2014/main" id="{F0D67645-EED1-BCE0-CC61-7CB6D12DA6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13" name="Graphique 15">
            <a:extLst>
              <a:ext uri="{FF2B5EF4-FFF2-40B4-BE49-F238E27FC236}">
                <a16:creationId xmlns:a16="http://schemas.microsoft.com/office/drawing/2014/main" id="{7302F1B5-499E-D85F-46E3-23ECFDB28138}"/>
              </a:ext>
            </a:extLst>
          </p:cNvPr>
          <p:cNvSpPr>
            <a:spLocks noChangeAspect="1"/>
          </p:cNvSpPr>
          <p:nvPr/>
        </p:nvSpPr>
        <p:spPr>
          <a:xfrm>
            <a:off x="3597992" y="2441403"/>
            <a:ext cx="4485029" cy="1975194"/>
          </a:xfrm>
          <a:custGeom>
            <a:avLst/>
            <a:gdLst>
              <a:gd name="connsiteX0" fmla="*/ 607609 w 2308108"/>
              <a:gd name="connsiteY0" fmla="*/ 0 h 1016482"/>
              <a:gd name="connsiteX1" fmla="*/ 382810 w 2308108"/>
              <a:gd name="connsiteY1" fmla="*/ 172672 h 1016482"/>
              <a:gd name="connsiteX2" fmla="*/ 607609 w 2308108"/>
              <a:gd name="connsiteY2" fmla="*/ 345343 h 1016482"/>
              <a:gd name="connsiteX3" fmla="*/ 830779 w 2308108"/>
              <a:gd name="connsiteY3" fmla="*/ 172672 h 1016482"/>
              <a:gd name="connsiteX4" fmla="*/ 607609 w 2308108"/>
              <a:gd name="connsiteY4" fmla="*/ 0 h 1016482"/>
              <a:gd name="connsiteX5" fmla="*/ 607609 w 2308108"/>
              <a:gd name="connsiteY5" fmla="*/ 278555 h 1016482"/>
              <a:gd name="connsiteX6" fmla="*/ 469146 w 2308108"/>
              <a:gd name="connsiteY6" fmla="*/ 172672 h 1016482"/>
              <a:gd name="connsiteX7" fmla="*/ 607609 w 2308108"/>
              <a:gd name="connsiteY7" fmla="*/ 66788 h 1016482"/>
              <a:gd name="connsiteX8" fmla="*/ 744443 w 2308108"/>
              <a:gd name="connsiteY8" fmla="*/ 172672 h 1016482"/>
              <a:gd name="connsiteX9" fmla="*/ 607609 w 2308108"/>
              <a:gd name="connsiteY9" fmla="*/ 278555 h 1016482"/>
              <a:gd name="connsiteX10" fmla="*/ 1865995 w 2308108"/>
              <a:gd name="connsiteY10" fmla="*/ 336384 h 1016482"/>
              <a:gd name="connsiteX11" fmla="*/ 1949073 w 2308108"/>
              <a:gd name="connsiteY11" fmla="*/ 336384 h 1016482"/>
              <a:gd name="connsiteX12" fmla="*/ 1959661 w 2308108"/>
              <a:gd name="connsiteY12" fmla="*/ 329868 h 1016482"/>
              <a:gd name="connsiteX13" fmla="*/ 1987354 w 2308108"/>
              <a:gd name="connsiteY13" fmla="*/ 273668 h 1016482"/>
              <a:gd name="connsiteX14" fmla="*/ 2175501 w 2308108"/>
              <a:gd name="connsiteY14" fmla="*/ 273668 h 1016482"/>
              <a:gd name="connsiteX15" fmla="*/ 2187718 w 2308108"/>
              <a:gd name="connsiteY15" fmla="*/ 298103 h 1016482"/>
              <a:gd name="connsiteX16" fmla="*/ 2249620 w 2308108"/>
              <a:gd name="connsiteY16" fmla="*/ 336384 h 1016482"/>
              <a:gd name="connsiteX17" fmla="*/ 2297674 w 2308108"/>
              <a:gd name="connsiteY17" fmla="*/ 336384 h 1016482"/>
              <a:gd name="connsiteX18" fmla="*/ 2300118 w 2308108"/>
              <a:gd name="connsiteY18" fmla="*/ 332312 h 1016482"/>
              <a:gd name="connsiteX19" fmla="*/ 2133962 w 2308108"/>
              <a:gd name="connsiteY19" fmla="*/ 14661 h 1016482"/>
              <a:gd name="connsiteX20" fmla="*/ 2123374 w 2308108"/>
              <a:gd name="connsiteY20" fmla="*/ 8145 h 1016482"/>
              <a:gd name="connsiteX21" fmla="*/ 2049255 w 2308108"/>
              <a:gd name="connsiteY21" fmla="*/ 8145 h 1016482"/>
              <a:gd name="connsiteX22" fmla="*/ 2026449 w 2308108"/>
              <a:gd name="connsiteY22" fmla="*/ 21991 h 1016482"/>
              <a:gd name="connsiteX23" fmla="*/ 1864366 w 2308108"/>
              <a:gd name="connsiteY23" fmla="*/ 332312 h 1016482"/>
              <a:gd name="connsiteX24" fmla="*/ 1865995 w 2308108"/>
              <a:gd name="connsiteY24" fmla="*/ 336384 h 1016482"/>
              <a:gd name="connsiteX25" fmla="*/ 2082649 w 2308108"/>
              <a:gd name="connsiteY25" fmla="*/ 83078 h 1016482"/>
              <a:gd name="connsiteX26" fmla="*/ 2146994 w 2308108"/>
              <a:gd name="connsiteY26" fmla="*/ 212582 h 1016482"/>
              <a:gd name="connsiteX27" fmla="*/ 2018304 w 2308108"/>
              <a:gd name="connsiteY27" fmla="*/ 212582 h 1016482"/>
              <a:gd name="connsiteX28" fmla="*/ 2082649 w 2308108"/>
              <a:gd name="connsiteY28" fmla="*/ 83078 h 1016482"/>
              <a:gd name="connsiteX29" fmla="*/ 1754410 w 2308108"/>
              <a:gd name="connsiteY29" fmla="*/ 336384 h 1016482"/>
              <a:gd name="connsiteX30" fmla="*/ 1815497 w 2308108"/>
              <a:gd name="connsiteY30" fmla="*/ 336384 h 1016482"/>
              <a:gd name="connsiteX31" fmla="*/ 1827714 w 2308108"/>
              <a:gd name="connsiteY31" fmla="*/ 324167 h 1016482"/>
              <a:gd name="connsiteX32" fmla="*/ 1827714 w 2308108"/>
              <a:gd name="connsiteY32" fmla="*/ 20362 h 1016482"/>
              <a:gd name="connsiteX33" fmla="*/ 1815497 w 2308108"/>
              <a:gd name="connsiteY33" fmla="*/ 8145 h 1016482"/>
              <a:gd name="connsiteX34" fmla="*/ 1768256 w 2308108"/>
              <a:gd name="connsiteY34" fmla="*/ 8145 h 1016482"/>
              <a:gd name="connsiteX35" fmla="*/ 1742193 w 2308108"/>
              <a:gd name="connsiteY35" fmla="*/ 34209 h 1016482"/>
              <a:gd name="connsiteX36" fmla="*/ 1742193 w 2308108"/>
              <a:gd name="connsiteY36" fmla="*/ 324167 h 1016482"/>
              <a:gd name="connsiteX37" fmla="*/ 1754410 w 2308108"/>
              <a:gd name="connsiteY37" fmla="*/ 336384 h 1016482"/>
              <a:gd name="connsiteX38" fmla="*/ 355932 w 2308108"/>
              <a:gd name="connsiteY38" fmla="*/ 8959 h 1016482"/>
              <a:gd name="connsiteX39" fmla="*/ 26064 w 2308108"/>
              <a:gd name="connsiteY39" fmla="*/ 8959 h 1016482"/>
              <a:gd name="connsiteX40" fmla="*/ 0 w 2308108"/>
              <a:gd name="connsiteY40" fmla="*/ 35023 h 1016482"/>
              <a:gd name="connsiteX41" fmla="*/ 0 w 2308108"/>
              <a:gd name="connsiteY41" fmla="*/ 108327 h 1016482"/>
              <a:gd name="connsiteX42" fmla="*/ 34209 w 2308108"/>
              <a:gd name="connsiteY42" fmla="*/ 158825 h 1016482"/>
              <a:gd name="connsiteX43" fmla="*/ 231315 w 2308108"/>
              <a:gd name="connsiteY43" fmla="*/ 169414 h 1016482"/>
              <a:gd name="connsiteX44" fmla="*/ 231315 w 2308108"/>
              <a:gd name="connsiteY44" fmla="*/ 180817 h 1016482"/>
              <a:gd name="connsiteX45" fmla="*/ 33394 w 2308108"/>
              <a:gd name="connsiteY45" fmla="*/ 193034 h 1016482"/>
              <a:gd name="connsiteX46" fmla="*/ 814 w 2308108"/>
              <a:gd name="connsiteY46" fmla="*/ 242718 h 1016482"/>
              <a:gd name="connsiteX47" fmla="*/ 814 w 2308108"/>
              <a:gd name="connsiteY47" fmla="*/ 324167 h 1016482"/>
              <a:gd name="connsiteX48" fmla="*/ 12217 w 2308108"/>
              <a:gd name="connsiteY48" fmla="*/ 336384 h 1016482"/>
              <a:gd name="connsiteX49" fmla="*/ 74119 w 2308108"/>
              <a:gd name="connsiteY49" fmla="*/ 336384 h 1016482"/>
              <a:gd name="connsiteX50" fmla="*/ 86336 w 2308108"/>
              <a:gd name="connsiteY50" fmla="*/ 324167 h 1016482"/>
              <a:gd name="connsiteX51" fmla="*/ 86336 w 2308108"/>
              <a:gd name="connsiteY51" fmla="*/ 264709 h 1016482"/>
              <a:gd name="connsiteX52" fmla="*/ 115657 w 2308108"/>
              <a:gd name="connsiteY52" fmla="*/ 243532 h 1016482"/>
              <a:gd name="connsiteX53" fmla="*/ 275297 w 2308108"/>
              <a:gd name="connsiteY53" fmla="*/ 229686 h 1016482"/>
              <a:gd name="connsiteX54" fmla="*/ 275297 w 2308108"/>
              <a:gd name="connsiteY54" fmla="*/ 117286 h 1016482"/>
              <a:gd name="connsiteX55" fmla="*/ 108327 w 2308108"/>
              <a:gd name="connsiteY55" fmla="*/ 102626 h 1016482"/>
              <a:gd name="connsiteX56" fmla="*/ 87150 w 2308108"/>
              <a:gd name="connsiteY56" fmla="*/ 82263 h 1016482"/>
              <a:gd name="connsiteX57" fmla="*/ 364891 w 2308108"/>
              <a:gd name="connsiteY57" fmla="*/ 82263 h 1016482"/>
              <a:gd name="connsiteX58" fmla="*/ 369778 w 2308108"/>
              <a:gd name="connsiteY58" fmla="*/ 77376 h 1016482"/>
              <a:gd name="connsiteX59" fmla="*/ 369778 w 2308108"/>
              <a:gd name="connsiteY59" fmla="*/ 20362 h 1016482"/>
              <a:gd name="connsiteX60" fmla="*/ 355932 w 2308108"/>
              <a:gd name="connsiteY60" fmla="*/ 8959 h 1016482"/>
              <a:gd name="connsiteX61" fmla="*/ 1187525 w 2308108"/>
              <a:gd name="connsiteY61" fmla="*/ 215025 h 1016482"/>
              <a:gd name="connsiteX62" fmla="*/ 1262458 w 2308108"/>
              <a:gd name="connsiteY62" fmla="*/ 116472 h 1016482"/>
              <a:gd name="connsiteX63" fmla="*/ 1132140 w 2308108"/>
              <a:gd name="connsiteY63" fmla="*/ 8959 h 1016482"/>
              <a:gd name="connsiteX64" fmla="*/ 912228 w 2308108"/>
              <a:gd name="connsiteY64" fmla="*/ 8959 h 1016482"/>
              <a:gd name="connsiteX65" fmla="*/ 886164 w 2308108"/>
              <a:gd name="connsiteY65" fmla="*/ 35023 h 1016482"/>
              <a:gd name="connsiteX66" fmla="*/ 886164 w 2308108"/>
              <a:gd name="connsiteY66" fmla="*/ 324981 h 1016482"/>
              <a:gd name="connsiteX67" fmla="*/ 898382 w 2308108"/>
              <a:gd name="connsiteY67" fmla="*/ 337199 h 1016482"/>
              <a:gd name="connsiteX68" fmla="*/ 959468 w 2308108"/>
              <a:gd name="connsiteY68" fmla="*/ 337199 h 1016482"/>
              <a:gd name="connsiteX69" fmla="*/ 971686 w 2308108"/>
              <a:gd name="connsiteY69" fmla="*/ 324981 h 1016482"/>
              <a:gd name="connsiteX70" fmla="*/ 971686 w 2308108"/>
              <a:gd name="connsiteY70" fmla="*/ 223985 h 1016482"/>
              <a:gd name="connsiteX71" fmla="*/ 1046619 w 2308108"/>
              <a:gd name="connsiteY71" fmla="*/ 223985 h 1016482"/>
              <a:gd name="connsiteX72" fmla="*/ 1110963 w 2308108"/>
              <a:gd name="connsiteY72" fmla="*/ 250048 h 1016482"/>
              <a:gd name="connsiteX73" fmla="*/ 1184267 w 2308108"/>
              <a:gd name="connsiteY73" fmla="*/ 333126 h 1016482"/>
              <a:gd name="connsiteX74" fmla="*/ 1193227 w 2308108"/>
              <a:gd name="connsiteY74" fmla="*/ 337199 h 1016482"/>
              <a:gd name="connsiteX75" fmla="*/ 1279563 w 2308108"/>
              <a:gd name="connsiteY75" fmla="*/ 337199 h 1016482"/>
              <a:gd name="connsiteX76" fmla="*/ 1282006 w 2308108"/>
              <a:gd name="connsiteY76" fmla="*/ 333126 h 1016482"/>
              <a:gd name="connsiteX77" fmla="*/ 1187525 w 2308108"/>
              <a:gd name="connsiteY77" fmla="*/ 215025 h 1016482"/>
              <a:gd name="connsiteX78" fmla="*/ 1119108 w 2308108"/>
              <a:gd name="connsiteY78" fmla="*/ 157197 h 1016482"/>
              <a:gd name="connsiteX79" fmla="*/ 970871 w 2308108"/>
              <a:gd name="connsiteY79" fmla="*/ 157197 h 1016482"/>
              <a:gd name="connsiteX80" fmla="*/ 970871 w 2308108"/>
              <a:gd name="connsiteY80" fmla="*/ 81449 h 1016482"/>
              <a:gd name="connsiteX81" fmla="*/ 1119108 w 2308108"/>
              <a:gd name="connsiteY81" fmla="*/ 81449 h 1016482"/>
              <a:gd name="connsiteX82" fmla="*/ 1176122 w 2308108"/>
              <a:gd name="connsiteY82" fmla="*/ 118915 h 1016482"/>
              <a:gd name="connsiteX83" fmla="*/ 1119108 w 2308108"/>
              <a:gd name="connsiteY83" fmla="*/ 157197 h 1016482"/>
              <a:gd name="connsiteX84" fmla="*/ 1655042 w 2308108"/>
              <a:gd name="connsiteY84" fmla="*/ 872318 h 1016482"/>
              <a:gd name="connsiteX85" fmla="*/ 1906719 w 2308108"/>
              <a:gd name="connsiteY85" fmla="*/ 942364 h 1016482"/>
              <a:gd name="connsiteX86" fmla="*/ 2158397 w 2308108"/>
              <a:gd name="connsiteY86" fmla="*/ 872318 h 1016482"/>
              <a:gd name="connsiteX87" fmla="*/ 2169799 w 2308108"/>
              <a:gd name="connsiteY87" fmla="*/ 864173 h 1016482"/>
              <a:gd name="connsiteX88" fmla="*/ 2171428 w 2308108"/>
              <a:gd name="connsiteY88" fmla="*/ 857657 h 1016482"/>
              <a:gd name="connsiteX89" fmla="*/ 2165727 w 2308108"/>
              <a:gd name="connsiteY89" fmla="*/ 853585 h 1016482"/>
              <a:gd name="connsiteX90" fmla="*/ 1910792 w 2308108"/>
              <a:gd name="connsiteY90" fmla="*/ 850327 h 1016482"/>
              <a:gd name="connsiteX91" fmla="*/ 1623277 w 2308108"/>
              <a:gd name="connsiteY91" fmla="*/ 833223 h 1016482"/>
              <a:gd name="connsiteX92" fmla="*/ 1617576 w 2308108"/>
              <a:gd name="connsiteY92" fmla="*/ 836481 h 1016482"/>
              <a:gd name="connsiteX93" fmla="*/ 1619205 w 2308108"/>
              <a:gd name="connsiteY93" fmla="*/ 842996 h 1016482"/>
              <a:gd name="connsiteX94" fmla="*/ 1655042 w 2308108"/>
              <a:gd name="connsiteY94" fmla="*/ 872318 h 1016482"/>
              <a:gd name="connsiteX95" fmla="*/ 2164098 w 2308108"/>
              <a:gd name="connsiteY95" fmla="*/ 595392 h 1016482"/>
              <a:gd name="connsiteX96" fmla="*/ 2161655 w 2308108"/>
              <a:gd name="connsiteY96" fmla="*/ 588876 h 1016482"/>
              <a:gd name="connsiteX97" fmla="*/ 2157582 w 2308108"/>
              <a:gd name="connsiteY97" fmla="*/ 585618 h 1016482"/>
              <a:gd name="connsiteX98" fmla="*/ 1905905 w 2308108"/>
              <a:gd name="connsiteY98" fmla="*/ 515572 h 1016482"/>
              <a:gd name="connsiteX99" fmla="*/ 1654228 w 2308108"/>
              <a:gd name="connsiteY99" fmla="*/ 585618 h 1016482"/>
              <a:gd name="connsiteX100" fmla="*/ 1628979 w 2308108"/>
              <a:gd name="connsiteY100" fmla="*/ 605166 h 1016482"/>
              <a:gd name="connsiteX101" fmla="*/ 1627349 w 2308108"/>
              <a:gd name="connsiteY101" fmla="*/ 611682 h 1016482"/>
              <a:gd name="connsiteX102" fmla="*/ 1633051 w 2308108"/>
              <a:gd name="connsiteY102" fmla="*/ 614939 h 1016482"/>
              <a:gd name="connsiteX103" fmla="*/ 1633051 w 2308108"/>
              <a:gd name="connsiteY103" fmla="*/ 614939 h 1016482"/>
              <a:gd name="connsiteX104" fmla="*/ 1939299 w 2308108"/>
              <a:gd name="connsiteY104" fmla="*/ 601908 h 1016482"/>
              <a:gd name="connsiteX105" fmla="*/ 2157582 w 2308108"/>
              <a:gd name="connsiteY105" fmla="*/ 598650 h 1016482"/>
              <a:gd name="connsiteX106" fmla="*/ 2164098 w 2308108"/>
              <a:gd name="connsiteY106" fmla="*/ 595392 h 1016482"/>
              <a:gd name="connsiteX107" fmla="*/ 1903462 w 2308108"/>
              <a:gd name="connsiteY107" fmla="*/ 739556 h 1016482"/>
              <a:gd name="connsiteX108" fmla="*/ 1903462 w 2308108"/>
              <a:gd name="connsiteY108" fmla="*/ 706977 h 1016482"/>
              <a:gd name="connsiteX109" fmla="*/ 1903462 w 2308108"/>
              <a:gd name="connsiteY109" fmla="*/ 674397 h 1016482"/>
              <a:gd name="connsiteX110" fmla="*/ 1903462 w 2308108"/>
              <a:gd name="connsiteY110" fmla="*/ 645076 h 1016482"/>
              <a:gd name="connsiteX111" fmla="*/ 1902647 w 2308108"/>
              <a:gd name="connsiteY111" fmla="*/ 643447 h 1016482"/>
              <a:gd name="connsiteX112" fmla="*/ 1901018 w 2308108"/>
              <a:gd name="connsiteY112" fmla="*/ 642632 h 1016482"/>
              <a:gd name="connsiteX113" fmla="*/ 1893688 w 2308108"/>
              <a:gd name="connsiteY113" fmla="*/ 642632 h 1016482"/>
              <a:gd name="connsiteX114" fmla="*/ 1883099 w 2308108"/>
              <a:gd name="connsiteY114" fmla="*/ 642632 h 1016482"/>
              <a:gd name="connsiteX115" fmla="*/ 1872511 w 2308108"/>
              <a:gd name="connsiteY115" fmla="*/ 642632 h 1016482"/>
              <a:gd name="connsiteX116" fmla="*/ 1866810 w 2308108"/>
              <a:gd name="connsiteY116" fmla="*/ 642632 h 1016482"/>
              <a:gd name="connsiteX117" fmla="*/ 1865180 w 2308108"/>
              <a:gd name="connsiteY117" fmla="*/ 642632 h 1016482"/>
              <a:gd name="connsiteX118" fmla="*/ 1862737 w 2308108"/>
              <a:gd name="connsiteY118" fmla="*/ 645076 h 1016482"/>
              <a:gd name="connsiteX119" fmla="*/ 1861923 w 2308108"/>
              <a:gd name="connsiteY119" fmla="*/ 683357 h 1016482"/>
              <a:gd name="connsiteX120" fmla="*/ 1861923 w 2308108"/>
              <a:gd name="connsiteY120" fmla="*/ 724081 h 1016482"/>
              <a:gd name="connsiteX121" fmla="*/ 1861923 w 2308108"/>
              <a:gd name="connsiteY121" fmla="*/ 764805 h 1016482"/>
              <a:gd name="connsiteX122" fmla="*/ 1862737 w 2308108"/>
              <a:gd name="connsiteY122" fmla="*/ 803087 h 1016482"/>
              <a:gd name="connsiteX123" fmla="*/ 1865180 w 2308108"/>
              <a:gd name="connsiteY123" fmla="*/ 805530 h 1016482"/>
              <a:gd name="connsiteX124" fmla="*/ 1870882 w 2308108"/>
              <a:gd name="connsiteY124" fmla="*/ 805530 h 1016482"/>
              <a:gd name="connsiteX125" fmla="*/ 1879841 w 2308108"/>
              <a:gd name="connsiteY125" fmla="*/ 805530 h 1016482"/>
              <a:gd name="connsiteX126" fmla="*/ 1888801 w 2308108"/>
              <a:gd name="connsiteY126" fmla="*/ 805530 h 1016482"/>
              <a:gd name="connsiteX127" fmla="*/ 1897760 w 2308108"/>
              <a:gd name="connsiteY127" fmla="*/ 805530 h 1016482"/>
              <a:gd name="connsiteX128" fmla="*/ 1905905 w 2308108"/>
              <a:gd name="connsiteY128" fmla="*/ 805530 h 1016482"/>
              <a:gd name="connsiteX129" fmla="*/ 1915679 w 2308108"/>
              <a:gd name="connsiteY129" fmla="*/ 805530 h 1016482"/>
              <a:gd name="connsiteX130" fmla="*/ 1933597 w 2308108"/>
              <a:gd name="connsiteY130" fmla="*/ 806344 h 1016482"/>
              <a:gd name="connsiteX131" fmla="*/ 1952331 w 2308108"/>
              <a:gd name="connsiteY131" fmla="*/ 807159 h 1016482"/>
              <a:gd name="connsiteX132" fmla="*/ 1967806 w 2308108"/>
              <a:gd name="connsiteY132" fmla="*/ 807159 h 1016482"/>
              <a:gd name="connsiteX133" fmla="*/ 1967806 w 2308108"/>
              <a:gd name="connsiteY133" fmla="*/ 807159 h 1016482"/>
              <a:gd name="connsiteX134" fmla="*/ 1970249 w 2308108"/>
              <a:gd name="connsiteY134" fmla="*/ 804716 h 1016482"/>
              <a:gd name="connsiteX135" fmla="*/ 1970249 w 2308108"/>
              <a:gd name="connsiteY135" fmla="*/ 798200 h 1016482"/>
              <a:gd name="connsiteX136" fmla="*/ 1970249 w 2308108"/>
              <a:gd name="connsiteY136" fmla="*/ 788426 h 1016482"/>
              <a:gd name="connsiteX137" fmla="*/ 1970249 w 2308108"/>
              <a:gd name="connsiteY137" fmla="*/ 778652 h 1016482"/>
              <a:gd name="connsiteX138" fmla="*/ 1970249 w 2308108"/>
              <a:gd name="connsiteY138" fmla="*/ 772136 h 1016482"/>
              <a:gd name="connsiteX139" fmla="*/ 1969435 w 2308108"/>
              <a:gd name="connsiteY139" fmla="*/ 770507 h 1016482"/>
              <a:gd name="connsiteX140" fmla="*/ 1967806 w 2308108"/>
              <a:gd name="connsiteY140" fmla="*/ 769692 h 1016482"/>
              <a:gd name="connsiteX141" fmla="*/ 1962919 w 2308108"/>
              <a:gd name="connsiteY141" fmla="*/ 769692 h 1016482"/>
              <a:gd name="connsiteX142" fmla="*/ 1953960 w 2308108"/>
              <a:gd name="connsiteY142" fmla="*/ 769692 h 1016482"/>
              <a:gd name="connsiteX143" fmla="*/ 1936855 w 2308108"/>
              <a:gd name="connsiteY143" fmla="*/ 769692 h 1016482"/>
              <a:gd name="connsiteX144" fmla="*/ 1928710 w 2308108"/>
              <a:gd name="connsiteY144" fmla="*/ 769692 h 1016482"/>
              <a:gd name="connsiteX145" fmla="*/ 1919751 w 2308108"/>
              <a:gd name="connsiteY145" fmla="*/ 769692 h 1016482"/>
              <a:gd name="connsiteX146" fmla="*/ 1911606 w 2308108"/>
              <a:gd name="connsiteY146" fmla="*/ 769692 h 1016482"/>
              <a:gd name="connsiteX147" fmla="*/ 1902647 w 2308108"/>
              <a:gd name="connsiteY147" fmla="*/ 769692 h 1016482"/>
              <a:gd name="connsiteX148" fmla="*/ 1901832 w 2308108"/>
              <a:gd name="connsiteY148" fmla="*/ 769692 h 1016482"/>
              <a:gd name="connsiteX149" fmla="*/ 1901832 w 2308108"/>
              <a:gd name="connsiteY149" fmla="*/ 768878 h 1016482"/>
              <a:gd name="connsiteX150" fmla="*/ 1903462 w 2308108"/>
              <a:gd name="connsiteY150" fmla="*/ 739556 h 1016482"/>
              <a:gd name="connsiteX151" fmla="*/ 2111156 w 2308108"/>
              <a:gd name="connsiteY151" fmla="*/ 775394 h 1016482"/>
              <a:gd name="connsiteX152" fmla="*/ 2095681 w 2308108"/>
              <a:gd name="connsiteY152" fmla="*/ 775394 h 1016482"/>
              <a:gd name="connsiteX153" fmla="*/ 2076948 w 2308108"/>
              <a:gd name="connsiteY153" fmla="*/ 775394 h 1016482"/>
              <a:gd name="connsiteX154" fmla="*/ 2067988 w 2308108"/>
              <a:gd name="connsiteY154" fmla="*/ 775394 h 1016482"/>
              <a:gd name="connsiteX155" fmla="*/ 2058214 w 2308108"/>
              <a:gd name="connsiteY155" fmla="*/ 775394 h 1016482"/>
              <a:gd name="connsiteX156" fmla="*/ 2039481 w 2308108"/>
              <a:gd name="connsiteY156" fmla="*/ 775394 h 1016482"/>
              <a:gd name="connsiteX157" fmla="*/ 2038667 w 2308108"/>
              <a:gd name="connsiteY157" fmla="*/ 775394 h 1016482"/>
              <a:gd name="connsiteX158" fmla="*/ 2038667 w 2308108"/>
              <a:gd name="connsiteY158" fmla="*/ 774579 h 1016482"/>
              <a:gd name="connsiteX159" fmla="*/ 2039481 w 2308108"/>
              <a:gd name="connsiteY159" fmla="*/ 741185 h 1016482"/>
              <a:gd name="connsiteX160" fmla="*/ 2039481 w 2308108"/>
              <a:gd name="connsiteY160" fmla="*/ 726525 h 1016482"/>
              <a:gd name="connsiteX161" fmla="*/ 2039481 w 2308108"/>
              <a:gd name="connsiteY161" fmla="*/ 706977 h 1016482"/>
              <a:gd name="connsiteX162" fmla="*/ 2038667 w 2308108"/>
              <a:gd name="connsiteY162" fmla="*/ 673583 h 1016482"/>
              <a:gd name="connsiteX163" fmla="*/ 2036223 w 2308108"/>
              <a:gd name="connsiteY163" fmla="*/ 642632 h 1016482"/>
              <a:gd name="connsiteX164" fmla="*/ 2033780 w 2308108"/>
              <a:gd name="connsiteY164" fmla="*/ 640189 h 1016482"/>
              <a:gd name="connsiteX165" fmla="*/ 2025635 w 2308108"/>
              <a:gd name="connsiteY165" fmla="*/ 640189 h 1016482"/>
              <a:gd name="connsiteX166" fmla="*/ 2024820 w 2308108"/>
              <a:gd name="connsiteY166" fmla="*/ 640189 h 1016482"/>
              <a:gd name="connsiteX167" fmla="*/ 2014232 w 2308108"/>
              <a:gd name="connsiteY167" fmla="*/ 640189 h 1016482"/>
              <a:gd name="connsiteX168" fmla="*/ 2002829 w 2308108"/>
              <a:gd name="connsiteY168" fmla="*/ 640189 h 1016482"/>
              <a:gd name="connsiteX169" fmla="*/ 1994684 w 2308108"/>
              <a:gd name="connsiteY169" fmla="*/ 640189 h 1016482"/>
              <a:gd name="connsiteX170" fmla="*/ 1993055 w 2308108"/>
              <a:gd name="connsiteY170" fmla="*/ 641003 h 1016482"/>
              <a:gd name="connsiteX171" fmla="*/ 1992241 w 2308108"/>
              <a:gd name="connsiteY171" fmla="*/ 642632 h 1016482"/>
              <a:gd name="connsiteX172" fmla="*/ 1993870 w 2308108"/>
              <a:gd name="connsiteY172" fmla="*/ 682542 h 1016482"/>
              <a:gd name="connsiteX173" fmla="*/ 1994684 w 2308108"/>
              <a:gd name="connsiteY173" fmla="*/ 725710 h 1016482"/>
              <a:gd name="connsiteX174" fmla="*/ 1993870 w 2308108"/>
              <a:gd name="connsiteY174" fmla="*/ 768878 h 1016482"/>
              <a:gd name="connsiteX175" fmla="*/ 1992241 w 2308108"/>
              <a:gd name="connsiteY175" fmla="*/ 808788 h 1016482"/>
              <a:gd name="connsiteX176" fmla="*/ 1993055 w 2308108"/>
              <a:gd name="connsiteY176" fmla="*/ 810417 h 1016482"/>
              <a:gd name="connsiteX177" fmla="*/ 1994684 w 2308108"/>
              <a:gd name="connsiteY177" fmla="*/ 811231 h 1016482"/>
              <a:gd name="connsiteX178" fmla="*/ 2009345 w 2308108"/>
              <a:gd name="connsiteY178" fmla="*/ 811231 h 1016482"/>
              <a:gd name="connsiteX179" fmla="*/ 2020748 w 2308108"/>
              <a:gd name="connsiteY179" fmla="*/ 811231 h 1016482"/>
              <a:gd name="connsiteX180" fmla="*/ 2050070 w 2308108"/>
              <a:gd name="connsiteY180" fmla="*/ 812046 h 1016482"/>
              <a:gd name="connsiteX181" fmla="*/ 2080206 w 2308108"/>
              <a:gd name="connsiteY181" fmla="*/ 812861 h 1016482"/>
              <a:gd name="connsiteX182" fmla="*/ 2107898 w 2308108"/>
              <a:gd name="connsiteY182" fmla="*/ 813675 h 1016482"/>
              <a:gd name="connsiteX183" fmla="*/ 2107898 w 2308108"/>
              <a:gd name="connsiteY183" fmla="*/ 813675 h 1016482"/>
              <a:gd name="connsiteX184" fmla="*/ 2110342 w 2308108"/>
              <a:gd name="connsiteY184" fmla="*/ 812046 h 1016482"/>
              <a:gd name="connsiteX185" fmla="*/ 2111156 w 2308108"/>
              <a:gd name="connsiteY185" fmla="*/ 804716 h 1016482"/>
              <a:gd name="connsiteX186" fmla="*/ 2111971 w 2308108"/>
              <a:gd name="connsiteY186" fmla="*/ 794942 h 1016482"/>
              <a:gd name="connsiteX187" fmla="*/ 2112785 w 2308108"/>
              <a:gd name="connsiteY187" fmla="*/ 785168 h 1016482"/>
              <a:gd name="connsiteX188" fmla="*/ 2113600 w 2308108"/>
              <a:gd name="connsiteY188" fmla="*/ 778652 h 1016482"/>
              <a:gd name="connsiteX189" fmla="*/ 2112785 w 2308108"/>
              <a:gd name="connsiteY189" fmla="*/ 777023 h 1016482"/>
              <a:gd name="connsiteX190" fmla="*/ 2111156 w 2308108"/>
              <a:gd name="connsiteY190" fmla="*/ 775394 h 1016482"/>
              <a:gd name="connsiteX191" fmla="*/ 1544272 w 2308108"/>
              <a:gd name="connsiteY191" fmla="*/ 329868 h 1016482"/>
              <a:gd name="connsiteX192" fmla="*/ 1710427 w 2308108"/>
              <a:gd name="connsiteY192" fmla="*/ 12217 h 1016482"/>
              <a:gd name="connsiteX193" fmla="*/ 1707984 w 2308108"/>
              <a:gd name="connsiteY193" fmla="*/ 8145 h 1016482"/>
              <a:gd name="connsiteX194" fmla="*/ 1624906 w 2308108"/>
              <a:gd name="connsiteY194" fmla="*/ 8145 h 1016482"/>
              <a:gd name="connsiteX195" fmla="*/ 1614318 w 2308108"/>
              <a:gd name="connsiteY195" fmla="*/ 14661 h 1016482"/>
              <a:gd name="connsiteX196" fmla="*/ 1492959 w 2308108"/>
              <a:gd name="connsiteY196" fmla="*/ 261451 h 1016482"/>
              <a:gd name="connsiteX197" fmla="*/ 1370785 w 2308108"/>
              <a:gd name="connsiteY197" fmla="*/ 15475 h 1016482"/>
              <a:gd name="connsiteX198" fmla="*/ 1360197 w 2308108"/>
              <a:gd name="connsiteY198" fmla="*/ 8959 h 1016482"/>
              <a:gd name="connsiteX199" fmla="*/ 1277119 w 2308108"/>
              <a:gd name="connsiteY199" fmla="*/ 8959 h 1016482"/>
              <a:gd name="connsiteX200" fmla="*/ 1274676 w 2308108"/>
              <a:gd name="connsiteY200" fmla="*/ 13032 h 1016482"/>
              <a:gd name="connsiteX201" fmla="*/ 1436759 w 2308108"/>
              <a:gd name="connsiteY201" fmla="*/ 323352 h 1016482"/>
              <a:gd name="connsiteX202" fmla="*/ 1459565 w 2308108"/>
              <a:gd name="connsiteY202" fmla="*/ 337199 h 1016482"/>
              <a:gd name="connsiteX203" fmla="*/ 1533683 w 2308108"/>
              <a:gd name="connsiteY203" fmla="*/ 337199 h 1016482"/>
              <a:gd name="connsiteX204" fmla="*/ 1544272 w 2308108"/>
              <a:gd name="connsiteY204" fmla="*/ 329868 h 1016482"/>
              <a:gd name="connsiteX205" fmla="*/ 2305819 w 2308108"/>
              <a:gd name="connsiteY205" fmla="*/ 679284 h 1016482"/>
              <a:gd name="connsiteX206" fmla="*/ 2297674 w 2308108"/>
              <a:gd name="connsiteY206" fmla="*/ 636116 h 1016482"/>
              <a:gd name="connsiteX207" fmla="*/ 2295231 w 2308108"/>
              <a:gd name="connsiteY207" fmla="*/ 634487 h 1016482"/>
              <a:gd name="connsiteX208" fmla="*/ 2252877 w 2308108"/>
              <a:gd name="connsiteY208" fmla="*/ 635302 h 1016482"/>
              <a:gd name="connsiteX209" fmla="*/ 2209709 w 2308108"/>
              <a:gd name="connsiteY209" fmla="*/ 636116 h 1016482"/>
              <a:gd name="connsiteX210" fmla="*/ 2167356 w 2308108"/>
              <a:gd name="connsiteY210" fmla="*/ 636931 h 1016482"/>
              <a:gd name="connsiteX211" fmla="*/ 2129889 w 2308108"/>
              <a:gd name="connsiteY211" fmla="*/ 637745 h 1016482"/>
              <a:gd name="connsiteX212" fmla="*/ 2128260 w 2308108"/>
              <a:gd name="connsiteY212" fmla="*/ 638560 h 1016482"/>
              <a:gd name="connsiteX213" fmla="*/ 2127446 w 2308108"/>
              <a:gd name="connsiteY213" fmla="*/ 640189 h 1016482"/>
              <a:gd name="connsiteX214" fmla="*/ 2131519 w 2308108"/>
              <a:gd name="connsiteY214" fmla="*/ 680913 h 1016482"/>
              <a:gd name="connsiteX215" fmla="*/ 2133147 w 2308108"/>
              <a:gd name="connsiteY215" fmla="*/ 725710 h 1016482"/>
              <a:gd name="connsiteX216" fmla="*/ 2131519 w 2308108"/>
              <a:gd name="connsiteY216" fmla="*/ 770507 h 1016482"/>
              <a:gd name="connsiteX217" fmla="*/ 2127446 w 2308108"/>
              <a:gd name="connsiteY217" fmla="*/ 811231 h 1016482"/>
              <a:gd name="connsiteX218" fmla="*/ 2128260 w 2308108"/>
              <a:gd name="connsiteY218" fmla="*/ 812861 h 1016482"/>
              <a:gd name="connsiteX219" fmla="*/ 2129889 w 2308108"/>
              <a:gd name="connsiteY219" fmla="*/ 813675 h 1016482"/>
              <a:gd name="connsiteX220" fmla="*/ 2132333 w 2308108"/>
              <a:gd name="connsiteY220" fmla="*/ 813675 h 1016482"/>
              <a:gd name="connsiteX221" fmla="*/ 2138034 w 2308108"/>
              <a:gd name="connsiteY221" fmla="*/ 813675 h 1016482"/>
              <a:gd name="connsiteX222" fmla="*/ 2150252 w 2308108"/>
              <a:gd name="connsiteY222" fmla="*/ 813675 h 1016482"/>
              <a:gd name="connsiteX223" fmla="*/ 2158397 w 2308108"/>
              <a:gd name="connsiteY223" fmla="*/ 813675 h 1016482"/>
              <a:gd name="connsiteX224" fmla="*/ 2162469 w 2308108"/>
              <a:gd name="connsiteY224" fmla="*/ 813675 h 1016482"/>
              <a:gd name="connsiteX225" fmla="*/ 2172243 w 2308108"/>
              <a:gd name="connsiteY225" fmla="*/ 813675 h 1016482"/>
              <a:gd name="connsiteX226" fmla="*/ 2174686 w 2308108"/>
              <a:gd name="connsiteY226" fmla="*/ 812046 h 1016482"/>
              <a:gd name="connsiteX227" fmla="*/ 2176315 w 2308108"/>
              <a:gd name="connsiteY227" fmla="*/ 800643 h 1016482"/>
              <a:gd name="connsiteX228" fmla="*/ 2177944 w 2308108"/>
              <a:gd name="connsiteY228" fmla="*/ 786797 h 1016482"/>
              <a:gd name="connsiteX229" fmla="*/ 2179573 w 2308108"/>
              <a:gd name="connsiteY229" fmla="*/ 772136 h 1016482"/>
              <a:gd name="connsiteX230" fmla="*/ 2180388 w 2308108"/>
              <a:gd name="connsiteY230" fmla="*/ 757475 h 1016482"/>
              <a:gd name="connsiteX231" fmla="*/ 2180388 w 2308108"/>
              <a:gd name="connsiteY231" fmla="*/ 756661 h 1016482"/>
              <a:gd name="connsiteX232" fmla="*/ 2181202 w 2308108"/>
              <a:gd name="connsiteY232" fmla="*/ 756661 h 1016482"/>
              <a:gd name="connsiteX233" fmla="*/ 2189347 w 2308108"/>
              <a:gd name="connsiteY233" fmla="*/ 756661 h 1016482"/>
              <a:gd name="connsiteX234" fmla="*/ 2198307 w 2308108"/>
              <a:gd name="connsiteY234" fmla="*/ 756661 h 1016482"/>
              <a:gd name="connsiteX235" fmla="*/ 2198307 w 2308108"/>
              <a:gd name="connsiteY235" fmla="*/ 756661 h 1016482"/>
              <a:gd name="connsiteX236" fmla="*/ 2215411 w 2308108"/>
              <a:gd name="connsiteY236" fmla="*/ 756661 h 1016482"/>
              <a:gd name="connsiteX237" fmla="*/ 2233330 w 2308108"/>
              <a:gd name="connsiteY237" fmla="*/ 756661 h 1016482"/>
              <a:gd name="connsiteX238" fmla="*/ 2242289 w 2308108"/>
              <a:gd name="connsiteY238" fmla="*/ 756661 h 1016482"/>
              <a:gd name="connsiteX239" fmla="*/ 2251248 w 2308108"/>
              <a:gd name="connsiteY239" fmla="*/ 756661 h 1016482"/>
              <a:gd name="connsiteX240" fmla="*/ 2252063 w 2308108"/>
              <a:gd name="connsiteY240" fmla="*/ 756661 h 1016482"/>
              <a:gd name="connsiteX241" fmla="*/ 2252063 w 2308108"/>
              <a:gd name="connsiteY241" fmla="*/ 757475 h 1016482"/>
              <a:gd name="connsiteX242" fmla="*/ 2250434 w 2308108"/>
              <a:gd name="connsiteY242" fmla="*/ 772136 h 1016482"/>
              <a:gd name="connsiteX243" fmla="*/ 2248805 w 2308108"/>
              <a:gd name="connsiteY243" fmla="*/ 786797 h 1016482"/>
              <a:gd name="connsiteX244" fmla="*/ 2246361 w 2308108"/>
              <a:gd name="connsiteY244" fmla="*/ 801457 h 1016482"/>
              <a:gd name="connsiteX245" fmla="*/ 2243918 w 2308108"/>
              <a:gd name="connsiteY245" fmla="*/ 812046 h 1016482"/>
              <a:gd name="connsiteX246" fmla="*/ 2244733 w 2308108"/>
              <a:gd name="connsiteY246" fmla="*/ 813675 h 1016482"/>
              <a:gd name="connsiteX247" fmla="*/ 2246361 w 2308108"/>
              <a:gd name="connsiteY247" fmla="*/ 814489 h 1016482"/>
              <a:gd name="connsiteX248" fmla="*/ 2255321 w 2308108"/>
              <a:gd name="connsiteY248" fmla="*/ 814489 h 1016482"/>
              <a:gd name="connsiteX249" fmla="*/ 2261837 w 2308108"/>
              <a:gd name="connsiteY249" fmla="*/ 814489 h 1016482"/>
              <a:gd name="connsiteX250" fmla="*/ 2268353 w 2308108"/>
              <a:gd name="connsiteY250" fmla="*/ 814489 h 1016482"/>
              <a:gd name="connsiteX251" fmla="*/ 2282199 w 2308108"/>
              <a:gd name="connsiteY251" fmla="*/ 814489 h 1016482"/>
              <a:gd name="connsiteX252" fmla="*/ 2292787 w 2308108"/>
              <a:gd name="connsiteY252" fmla="*/ 814489 h 1016482"/>
              <a:gd name="connsiteX253" fmla="*/ 2292787 w 2308108"/>
              <a:gd name="connsiteY253" fmla="*/ 814489 h 1016482"/>
              <a:gd name="connsiteX254" fmla="*/ 2295231 w 2308108"/>
              <a:gd name="connsiteY254" fmla="*/ 812861 h 1016482"/>
              <a:gd name="connsiteX255" fmla="*/ 2303376 w 2308108"/>
              <a:gd name="connsiteY255" fmla="*/ 769692 h 1016482"/>
              <a:gd name="connsiteX256" fmla="*/ 2306634 w 2308108"/>
              <a:gd name="connsiteY256" fmla="*/ 723267 h 1016482"/>
              <a:gd name="connsiteX257" fmla="*/ 2305819 w 2308108"/>
              <a:gd name="connsiteY257" fmla="*/ 679284 h 1016482"/>
              <a:gd name="connsiteX258" fmla="*/ 2255321 w 2308108"/>
              <a:gd name="connsiteY258" fmla="*/ 724081 h 1016482"/>
              <a:gd name="connsiteX259" fmla="*/ 2254506 w 2308108"/>
              <a:gd name="connsiteY259" fmla="*/ 724081 h 1016482"/>
              <a:gd name="connsiteX260" fmla="*/ 2236588 w 2308108"/>
              <a:gd name="connsiteY260" fmla="*/ 724081 h 1016482"/>
              <a:gd name="connsiteX261" fmla="*/ 2183646 w 2308108"/>
              <a:gd name="connsiteY261" fmla="*/ 724081 h 1016482"/>
              <a:gd name="connsiteX262" fmla="*/ 2183646 w 2308108"/>
              <a:gd name="connsiteY262" fmla="*/ 723267 h 1016482"/>
              <a:gd name="connsiteX263" fmla="*/ 2183646 w 2308108"/>
              <a:gd name="connsiteY263" fmla="*/ 711049 h 1016482"/>
              <a:gd name="connsiteX264" fmla="*/ 2182831 w 2308108"/>
              <a:gd name="connsiteY264" fmla="*/ 698832 h 1016482"/>
              <a:gd name="connsiteX265" fmla="*/ 2182017 w 2308108"/>
              <a:gd name="connsiteY265" fmla="*/ 686615 h 1016482"/>
              <a:gd name="connsiteX266" fmla="*/ 2181202 w 2308108"/>
              <a:gd name="connsiteY266" fmla="*/ 674397 h 1016482"/>
              <a:gd name="connsiteX267" fmla="*/ 2181202 w 2308108"/>
              <a:gd name="connsiteY267" fmla="*/ 673583 h 1016482"/>
              <a:gd name="connsiteX268" fmla="*/ 2182017 w 2308108"/>
              <a:gd name="connsiteY268" fmla="*/ 673583 h 1016482"/>
              <a:gd name="connsiteX269" fmla="*/ 2190976 w 2308108"/>
              <a:gd name="connsiteY269" fmla="*/ 673583 h 1016482"/>
              <a:gd name="connsiteX270" fmla="*/ 2199121 w 2308108"/>
              <a:gd name="connsiteY270" fmla="*/ 673583 h 1016482"/>
              <a:gd name="connsiteX271" fmla="*/ 2216225 w 2308108"/>
              <a:gd name="connsiteY271" fmla="*/ 673583 h 1016482"/>
              <a:gd name="connsiteX272" fmla="*/ 2217040 w 2308108"/>
              <a:gd name="connsiteY272" fmla="*/ 673583 h 1016482"/>
              <a:gd name="connsiteX273" fmla="*/ 2225999 w 2308108"/>
              <a:gd name="connsiteY273" fmla="*/ 673583 h 1016482"/>
              <a:gd name="connsiteX274" fmla="*/ 2234144 w 2308108"/>
              <a:gd name="connsiteY274" fmla="*/ 673583 h 1016482"/>
              <a:gd name="connsiteX275" fmla="*/ 2252063 w 2308108"/>
              <a:gd name="connsiteY275" fmla="*/ 673583 h 1016482"/>
              <a:gd name="connsiteX276" fmla="*/ 2252877 w 2308108"/>
              <a:gd name="connsiteY276" fmla="*/ 673583 h 1016482"/>
              <a:gd name="connsiteX277" fmla="*/ 2252877 w 2308108"/>
              <a:gd name="connsiteY277" fmla="*/ 674397 h 1016482"/>
              <a:gd name="connsiteX278" fmla="*/ 2254506 w 2308108"/>
              <a:gd name="connsiteY278" fmla="*/ 687429 h 1016482"/>
              <a:gd name="connsiteX279" fmla="*/ 2255321 w 2308108"/>
              <a:gd name="connsiteY279" fmla="*/ 700461 h 1016482"/>
              <a:gd name="connsiteX280" fmla="*/ 2256135 w 2308108"/>
              <a:gd name="connsiteY280" fmla="*/ 713493 h 1016482"/>
              <a:gd name="connsiteX281" fmla="*/ 2256135 w 2308108"/>
              <a:gd name="connsiteY281" fmla="*/ 726525 h 1016482"/>
              <a:gd name="connsiteX282" fmla="*/ 2256135 w 2308108"/>
              <a:gd name="connsiteY282" fmla="*/ 724081 h 1016482"/>
              <a:gd name="connsiteX283" fmla="*/ 1753595 w 2308108"/>
              <a:gd name="connsiteY283" fmla="*/ 700461 h 1016482"/>
              <a:gd name="connsiteX284" fmla="*/ 1753595 w 2308108"/>
              <a:gd name="connsiteY284" fmla="*/ 693945 h 1016482"/>
              <a:gd name="connsiteX285" fmla="*/ 1753595 w 2308108"/>
              <a:gd name="connsiteY285" fmla="*/ 687429 h 1016482"/>
              <a:gd name="connsiteX286" fmla="*/ 1753595 w 2308108"/>
              <a:gd name="connsiteY286" fmla="*/ 680913 h 1016482"/>
              <a:gd name="connsiteX287" fmla="*/ 1753595 w 2308108"/>
              <a:gd name="connsiteY287" fmla="*/ 680099 h 1016482"/>
              <a:gd name="connsiteX288" fmla="*/ 1754410 w 2308108"/>
              <a:gd name="connsiteY288" fmla="*/ 680099 h 1016482"/>
              <a:gd name="connsiteX289" fmla="*/ 1774772 w 2308108"/>
              <a:gd name="connsiteY289" fmla="*/ 680099 h 1016482"/>
              <a:gd name="connsiteX290" fmla="*/ 1783732 w 2308108"/>
              <a:gd name="connsiteY290" fmla="*/ 680099 h 1016482"/>
              <a:gd name="connsiteX291" fmla="*/ 1795134 w 2308108"/>
              <a:gd name="connsiteY291" fmla="*/ 680099 h 1016482"/>
              <a:gd name="connsiteX292" fmla="*/ 1815497 w 2308108"/>
              <a:gd name="connsiteY292" fmla="*/ 680099 h 1016482"/>
              <a:gd name="connsiteX293" fmla="*/ 1833415 w 2308108"/>
              <a:gd name="connsiteY293" fmla="*/ 680099 h 1016482"/>
              <a:gd name="connsiteX294" fmla="*/ 1835859 w 2308108"/>
              <a:gd name="connsiteY294" fmla="*/ 677655 h 1016482"/>
              <a:gd name="connsiteX295" fmla="*/ 1835859 w 2308108"/>
              <a:gd name="connsiteY295" fmla="*/ 671954 h 1016482"/>
              <a:gd name="connsiteX296" fmla="*/ 1835859 w 2308108"/>
              <a:gd name="connsiteY296" fmla="*/ 663809 h 1016482"/>
              <a:gd name="connsiteX297" fmla="*/ 1835859 w 2308108"/>
              <a:gd name="connsiteY297" fmla="*/ 661365 h 1016482"/>
              <a:gd name="connsiteX298" fmla="*/ 1835859 w 2308108"/>
              <a:gd name="connsiteY298" fmla="*/ 655664 h 1016482"/>
              <a:gd name="connsiteX299" fmla="*/ 1835859 w 2308108"/>
              <a:gd name="connsiteY299" fmla="*/ 650777 h 1016482"/>
              <a:gd name="connsiteX300" fmla="*/ 1835044 w 2308108"/>
              <a:gd name="connsiteY300" fmla="*/ 649148 h 1016482"/>
              <a:gd name="connsiteX301" fmla="*/ 1833415 w 2308108"/>
              <a:gd name="connsiteY301" fmla="*/ 648334 h 1016482"/>
              <a:gd name="connsiteX302" fmla="*/ 1806537 w 2308108"/>
              <a:gd name="connsiteY302" fmla="*/ 649148 h 1016482"/>
              <a:gd name="connsiteX303" fmla="*/ 1776401 w 2308108"/>
              <a:gd name="connsiteY303" fmla="*/ 649963 h 1016482"/>
              <a:gd name="connsiteX304" fmla="*/ 1747079 w 2308108"/>
              <a:gd name="connsiteY304" fmla="*/ 650777 h 1016482"/>
              <a:gd name="connsiteX305" fmla="*/ 1721016 w 2308108"/>
              <a:gd name="connsiteY305" fmla="*/ 651591 h 1016482"/>
              <a:gd name="connsiteX306" fmla="*/ 1718572 w 2308108"/>
              <a:gd name="connsiteY306" fmla="*/ 654035 h 1016482"/>
              <a:gd name="connsiteX307" fmla="*/ 1716129 w 2308108"/>
              <a:gd name="connsiteY307" fmla="*/ 689873 h 1016482"/>
              <a:gd name="connsiteX308" fmla="*/ 1715314 w 2308108"/>
              <a:gd name="connsiteY308" fmla="*/ 728968 h 1016482"/>
              <a:gd name="connsiteX309" fmla="*/ 1716129 w 2308108"/>
              <a:gd name="connsiteY309" fmla="*/ 768064 h 1016482"/>
              <a:gd name="connsiteX310" fmla="*/ 1718572 w 2308108"/>
              <a:gd name="connsiteY310" fmla="*/ 803901 h 1016482"/>
              <a:gd name="connsiteX311" fmla="*/ 1721016 w 2308108"/>
              <a:gd name="connsiteY311" fmla="*/ 806344 h 1016482"/>
              <a:gd name="connsiteX312" fmla="*/ 1747894 w 2308108"/>
              <a:gd name="connsiteY312" fmla="*/ 807159 h 1016482"/>
              <a:gd name="connsiteX313" fmla="*/ 1771514 w 2308108"/>
              <a:gd name="connsiteY313" fmla="*/ 807974 h 1016482"/>
              <a:gd name="connsiteX314" fmla="*/ 1778030 w 2308108"/>
              <a:gd name="connsiteY314" fmla="*/ 807974 h 1016482"/>
              <a:gd name="connsiteX315" fmla="*/ 1808981 w 2308108"/>
              <a:gd name="connsiteY315" fmla="*/ 808788 h 1016482"/>
              <a:gd name="connsiteX316" fmla="*/ 1836673 w 2308108"/>
              <a:gd name="connsiteY316" fmla="*/ 809602 h 1016482"/>
              <a:gd name="connsiteX317" fmla="*/ 1836673 w 2308108"/>
              <a:gd name="connsiteY317" fmla="*/ 809602 h 1016482"/>
              <a:gd name="connsiteX318" fmla="*/ 1838302 w 2308108"/>
              <a:gd name="connsiteY318" fmla="*/ 808788 h 1016482"/>
              <a:gd name="connsiteX319" fmla="*/ 1839117 w 2308108"/>
              <a:gd name="connsiteY319" fmla="*/ 807159 h 1016482"/>
              <a:gd name="connsiteX320" fmla="*/ 1839117 w 2308108"/>
              <a:gd name="connsiteY320" fmla="*/ 801457 h 1016482"/>
              <a:gd name="connsiteX321" fmla="*/ 1839117 w 2308108"/>
              <a:gd name="connsiteY321" fmla="*/ 792498 h 1016482"/>
              <a:gd name="connsiteX322" fmla="*/ 1839117 w 2308108"/>
              <a:gd name="connsiteY322" fmla="*/ 783539 h 1016482"/>
              <a:gd name="connsiteX323" fmla="*/ 1839117 w 2308108"/>
              <a:gd name="connsiteY323" fmla="*/ 777837 h 1016482"/>
              <a:gd name="connsiteX324" fmla="*/ 1836673 w 2308108"/>
              <a:gd name="connsiteY324" fmla="*/ 775394 h 1016482"/>
              <a:gd name="connsiteX325" fmla="*/ 1817940 w 2308108"/>
              <a:gd name="connsiteY325" fmla="*/ 775394 h 1016482"/>
              <a:gd name="connsiteX326" fmla="*/ 1796763 w 2308108"/>
              <a:gd name="connsiteY326" fmla="*/ 775394 h 1016482"/>
              <a:gd name="connsiteX327" fmla="*/ 1786989 w 2308108"/>
              <a:gd name="connsiteY327" fmla="*/ 775394 h 1016482"/>
              <a:gd name="connsiteX328" fmla="*/ 1775587 w 2308108"/>
              <a:gd name="connsiteY328" fmla="*/ 775394 h 1016482"/>
              <a:gd name="connsiteX329" fmla="*/ 1769071 w 2308108"/>
              <a:gd name="connsiteY329" fmla="*/ 775394 h 1016482"/>
              <a:gd name="connsiteX330" fmla="*/ 1754410 w 2308108"/>
              <a:gd name="connsiteY330" fmla="*/ 775394 h 1016482"/>
              <a:gd name="connsiteX331" fmla="*/ 1753595 w 2308108"/>
              <a:gd name="connsiteY331" fmla="*/ 775394 h 1016482"/>
              <a:gd name="connsiteX332" fmla="*/ 1753595 w 2308108"/>
              <a:gd name="connsiteY332" fmla="*/ 774579 h 1016482"/>
              <a:gd name="connsiteX333" fmla="*/ 1753595 w 2308108"/>
              <a:gd name="connsiteY333" fmla="*/ 767249 h 1016482"/>
              <a:gd name="connsiteX334" fmla="*/ 1753595 w 2308108"/>
              <a:gd name="connsiteY334" fmla="*/ 759919 h 1016482"/>
              <a:gd name="connsiteX335" fmla="*/ 1753595 w 2308108"/>
              <a:gd name="connsiteY335" fmla="*/ 752588 h 1016482"/>
              <a:gd name="connsiteX336" fmla="*/ 1753595 w 2308108"/>
              <a:gd name="connsiteY336" fmla="*/ 745258 h 1016482"/>
              <a:gd name="connsiteX337" fmla="*/ 1753595 w 2308108"/>
              <a:gd name="connsiteY337" fmla="*/ 744443 h 1016482"/>
              <a:gd name="connsiteX338" fmla="*/ 1754410 w 2308108"/>
              <a:gd name="connsiteY338" fmla="*/ 744443 h 1016482"/>
              <a:gd name="connsiteX339" fmla="*/ 1773143 w 2308108"/>
              <a:gd name="connsiteY339" fmla="*/ 744443 h 1016482"/>
              <a:gd name="connsiteX340" fmla="*/ 1791876 w 2308108"/>
              <a:gd name="connsiteY340" fmla="*/ 744443 h 1016482"/>
              <a:gd name="connsiteX341" fmla="*/ 1810610 w 2308108"/>
              <a:gd name="connsiteY341" fmla="*/ 744443 h 1016482"/>
              <a:gd name="connsiteX342" fmla="*/ 1826899 w 2308108"/>
              <a:gd name="connsiteY342" fmla="*/ 744443 h 1016482"/>
              <a:gd name="connsiteX343" fmla="*/ 1828528 w 2308108"/>
              <a:gd name="connsiteY343" fmla="*/ 743629 h 1016482"/>
              <a:gd name="connsiteX344" fmla="*/ 1829343 w 2308108"/>
              <a:gd name="connsiteY344" fmla="*/ 742000 h 1016482"/>
              <a:gd name="connsiteX345" fmla="*/ 1829343 w 2308108"/>
              <a:gd name="connsiteY345" fmla="*/ 737113 h 1016482"/>
              <a:gd name="connsiteX346" fmla="*/ 1829343 w 2308108"/>
              <a:gd name="connsiteY346" fmla="*/ 728968 h 1016482"/>
              <a:gd name="connsiteX347" fmla="*/ 1829343 w 2308108"/>
              <a:gd name="connsiteY347" fmla="*/ 720823 h 1016482"/>
              <a:gd name="connsiteX348" fmla="*/ 1829343 w 2308108"/>
              <a:gd name="connsiteY348" fmla="*/ 715936 h 1016482"/>
              <a:gd name="connsiteX349" fmla="*/ 1828528 w 2308108"/>
              <a:gd name="connsiteY349" fmla="*/ 714307 h 1016482"/>
              <a:gd name="connsiteX350" fmla="*/ 1826899 w 2308108"/>
              <a:gd name="connsiteY350" fmla="*/ 713493 h 1016482"/>
              <a:gd name="connsiteX351" fmla="*/ 1810610 w 2308108"/>
              <a:gd name="connsiteY351" fmla="*/ 713493 h 1016482"/>
              <a:gd name="connsiteX352" fmla="*/ 1791876 w 2308108"/>
              <a:gd name="connsiteY352" fmla="*/ 713493 h 1016482"/>
              <a:gd name="connsiteX353" fmla="*/ 1773143 w 2308108"/>
              <a:gd name="connsiteY353" fmla="*/ 713493 h 1016482"/>
              <a:gd name="connsiteX354" fmla="*/ 1764184 w 2308108"/>
              <a:gd name="connsiteY354" fmla="*/ 713493 h 1016482"/>
              <a:gd name="connsiteX355" fmla="*/ 1754410 w 2308108"/>
              <a:gd name="connsiteY355" fmla="*/ 713493 h 1016482"/>
              <a:gd name="connsiteX356" fmla="*/ 1753595 w 2308108"/>
              <a:gd name="connsiteY356" fmla="*/ 713493 h 1016482"/>
              <a:gd name="connsiteX357" fmla="*/ 1753595 w 2308108"/>
              <a:gd name="connsiteY357" fmla="*/ 712678 h 1016482"/>
              <a:gd name="connsiteX358" fmla="*/ 1753595 w 2308108"/>
              <a:gd name="connsiteY358" fmla="*/ 700461 h 1016482"/>
              <a:gd name="connsiteX359" fmla="*/ 2268353 w 2308108"/>
              <a:gd name="connsiteY359" fmla="*/ 855214 h 1016482"/>
              <a:gd name="connsiteX360" fmla="*/ 2239031 w 2308108"/>
              <a:gd name="connsiteY360" fmla="*/ 854399 h 1016482"/>
              <a:gd name="connsiteX361" fmla="*/ 2234959 w 2308108"/>
              <a:gd name="connsiteY361" fmla="*/ 856028 h 1016482"/>
              <a:gd name="connsiteX362" fmla="*/ 2121745 w 2308108"/>
              <a:gd name="connsiteY362" fmla="*/ 937477 h 1016482"/>
              <a:gd name="connsiteX363" fmla="*/ 1906719 w 2308108"/>
              <a:gd name="connsiteY363" fmla="*/ 982274 h 1016482"/>
              <a:gd name="connsiteX364" fmla="*/ 1906719 w 2308108"/>
              <a:gd name="connsiteY364" fmla="*/ 982274 h 1016482"/>
              <a:gd name="connsiteX365" fmla="*/ 1635494 w 2308108"/>
              <a:gd name="connsiteY365" fmla="*/ 905712 h 1016482"/>
              <a:gd name="connsiteX366" fmla="*/ 1555675 w 2308108"/>
              <a:gd name="connsiteY366" fmla="*/ 824263 h 1016482"/>
              <a:gd name="connsiteX367" fmla="*/ 1527167 w 2308108"/>
              <a:gd name="connsiteY367" fmla="*/ 728153 h 1016482"/>
              <a:gd name="connsiteX368" fmla="*/ 1555675 w 2308108"/>
              <a:gd name="connsiteY368" fmla="*/ 632044 h 1016482"/>
              <a:gd name="connsiteX369" fmla="*/ 1692509 w 2308108"/>
              <a:gd name="connsiteY369" fmla="*/ 519644 h 1016482"/>
              <a:gd name="connsiteX370" fmla="*/ 1907534 w 2308108"/>
              <a:gd name="connsiteY370" fmla="*/ 474847 h 1016482"/>
              <a:gd name="connsiteX371" fmla="*/ 1907534 w 2308108"/>
              <a:gd name="connsiteY371" fmla="*/ 474847 h 1016482"/>
              <a:gd name="connsiteX372" fmla="*/ 2178759 w 2308108"/>
              <a:gd name="connsiteY372" fmla="*/ 551409 h 1016482"/>
              <a:gd name="connsiteX373" fmla="*/ 2230886 w 2308108"/>
              <a:gd name="connsiteY373" fmla="*/ 596206 h 1016482"/>
              <a:gd name="connsiteX374" fmla="*/ 2234959 w 2308108"/>
              <a:gd name="connsiteY374" fmla="*/ 597835 h 1016482"/>
              <a:gd name="connsiteX375" fmla="*/ 2247990 w 2308108"/>
              <a:gd name="connsiteY375" fmla="*/ 597835 h 1016482"/>
              <a:gd name="connsiteX376" fmla="*/ 2265095 w 2308108"/>
              <a:gd name="connsiteY376" fmla="*/ 597835 h 1016482"/>
              <a:gd name="connsiteX377" fmla="*/ 2269982 w 2308108"/>
              <a:gd name="connsiteY377" fmla="*/ 594577 h 1016482"/>
              <a:gd name="connsiteX378" fmla="*/ 2269167 w 2308108"/>
              <a:gd name="connsiteY378" fmla="*/ 588876 h 1016482"/>
              <a:gd name="connsiteX379" fmla="*/ 2136405 w 2308108"/>
              <a:gd name="connsiteY379" fmla="*/ 489508 h 1016482"/>
              <a:gd name="connsiteX380" fmla="*/ 1907534 w 2308108"/>
              <a:gd name="connsiteY380" fmla="*/ 441453 h 1016482"/>
              <a:gd name="connsiteX381" fmla="*/ 1616761 w 2308108"/>
              <a:gd name="connsiteY381" fmla="*/ 523717 h 1016482"/>
              <a:gd name="connsiteX382" fmla="*/ 1527167 w 2308108"/>
              <a:gd name="connsiteY382" fmla="*/ 614939 h 1016482"/>
              <a:gd name="connsiteX383" fmla="*/ 1492959 w 2308108"/>
              <a:gd name="connsiteY383" fmla="*/ 728968 h 1016482"/>
              <a:gd name="connsiteX384" fmla="*/ 1492959 w 2308108"/>
              <a:gd name="connsiteY384" fmla="*/ 728968 h 1016482"/>
              <a:gd name="connsiteX385" fmla="*/ 1492959 w 2308108"/>
              <a:gd name="connsiteY385" fmla="*/ 728968 h 1016482"/>
              <a:gd name="connsiteX386" fmla="*/ 1527167 w 2308108"/>
              <a:gd name="connsiteY386" fmla="*/ 842996 h 1016482"/>
              <a:gd name="connsiteX387" fmla="*/ 1678662 w 2308108"/>
              <a:gd name="connsiteY387" fmla="*/ 968428 h 1016482"/>
              <a:gd name="connsiteX388" fmla="*/ 1907534 w 2308108"/>
              <a:gd name="connsiteY388" fmla="*/ 1016483 h 1016482"/>
              <a:gd name="connsiteX389" fmla="*/ 2064730 w 2308108"/>
              <a:gd name="connsiteY389" fmla="*/ 995306 h 1016482"/>
              <a:gd name="connsiteX390" fmla="*/ 2198307 w 2308108"/>
              <a:gd name="connsiteY390" fmla="*/ 934219 h 1016482"/>
              <a:gd name="connsiteX391" fmla="*/ 2273240 w 2308108"/>
              <a:gd name="connsiteY391" fmla="*/ 864173 h 1016482"/>
              <a:gd name="connsiteX392" fmla="*/ 2274054 w 2308108"/>
              <a:gd name="connsiteY392" fmla="*/ 858472 h 1016482"/>
              <a:gd name="connsiteX393" fmla="*/ 2268353 w 2308108"/>
              <a:gd name="connsiteY393" fmla="*/ 855214 h 1016482"/>
              <a:gd name="connsiteX394" fmla="*/ 1611874 w 2308108"/>
              <a:gd name="connsiteY394" fmla="*/ 737113 h 1016482"/>
              <a:gd name="connsiteX395" fmla="*/ 1623277 w 2308108"/>
              <a:gd name="connsiteY395" fmla="*/ 737113 h 1016482"/>
              <a:gd name="connsiteX396" fmla="*/ 1634680 w 2308108"/>
              <a:gd name="connsiteY396" fmla="*/ 737113 h 1016482"/>
              <a:gd name="connsiteX397" fmla="*/ 1634680 w 2308108"/>
              <a:gd name="connsiteY397" fmla="*/ 737113 h 1016482"/>
              <a:gd name="connsiteX398" fmla="*/ 1640381 w 2308108"/>
              <a:gd name="connsiteY398" fmla="*/ 737113 h 1016482"/>
              <a:gd name="connsiteX399" fmla="*/ 1646083 w 2308108"/>
              <a:gd name="connsiteY399" fmla="*/ 737113 h 1016482"/>
              <a:gd name="connsiteX400" fmla="*/ 1658300 w 2308108"/>
              <a:gd name="connsiteY400" fmla="*/ 737113 h 1016482"/>
              <a:gd name="connsiteX401" fmla="*/ 1659115 w 2308108"/>
              <a:gd name="connsiteY401" fmla="*/ 737113 h 1016482"/>
              <a:gd name="connsiteX402" fmla="*/ 1659115 w 2308108"/>
              <a:gd name="connsiteY402" fmla="*/ 737927 h 1016482"/>
              <a:gd name="connsiteX403" fmla="*/ 1659929 w 2308108"/>
              <a:gd name="connsiteY403" fmla="*/ 753403 h 1016482"/>
              <a:gd name="connsiteX404" fmla="*/ 1660744 w 2308108"/>
              <a:gd name="connsiteY404" fmla="*/ 768878 h 1016482"/>
              <a:gd name="connsiteX405" fmla="*/ 1662373 w 2308108"/>
              <a:gd name="connsiteY405" fmla="*/ 784353 h 1016482"/>
              <a:gd name="connsiteX406" fmla="*/ 1664001 w 2308108"/>
              <a:gd name="connsiteY406" fmla="*/ 797385 h 1016482"/>
              <a:gd name="connsiteX407" fmla="*/ 1666445 w 2308108"/>
              <a:gd name="connsiteY407" fmla="*/ 799014 h 1016482"/>
              <a:gd name="connsiteX408" fmla="*/ 1672961 w 2308108"/>
              <a:gd name="connsiteY408" fmla="*/ 799014 h 1016482"/>
              <a:gd name="connsiteX409" fmla="*/ 1681920 w 2308108"/>
              <a:gd name="connsiteY409" fmla="*/ 799014 h 1016482"/>
              <a:gd name="connsiteX410" fmla="*/ 1690880 w 2308108"/>
              <a:gd name="connsiteY410" fmla="*/ 799014 h 1016482"/>
              <a:gd name="connsiteX411" fmla="*/ 1696581 w 2308108"/>
              <a:gd name="connsiteY411" fmla="*/ 799014 h 1016482"/>
              <a:gd name="connsiteX412" fmla="*/ 1696581 w 2308108"/>
              <a:gd name="connsiteY412" fmla="*/ 799014 h 1016482"/>
              <a:gd name="connsiteX413" fmla="*/ 1698210 w 2308108"/>
              <a:gd name="connsiteY413" fmla="*/ 798200 h 1016482"/>
              <a:gd name="connsiteX414" fmla="*/ 1699025 w 2308108"/>
              <a:gd name="connsiteY414" fmla="*/ 796571 h 1016482"/>
              <a:gd name="connsiteX415" fmla="*/ 1695767 w 2308108"/>
              <a:gd name="connsiteY415" fmla="*/ 761548 h 1016482"/>
              <a:gd name="connsiteX416" fmla="*/ 1694952 w 2308108"/>
              <a:gd name="connsiteY416" fmla="*/ 723267 h 1016482"/>
              <a:gd name="connsiteX417" fmla="*/ 1695767 w 2308108"/>
              <a:gd name="connsiteY417" fmla="*/ 684986 h 1016482"/>
              <a:gd name="connsiteX418" fmla="*/ 1699025 w 2308108"/>
              <a:gd name="connsiteY418" fmla="*/ 649963 h 1016482"/>
              <a:gd name="connsiteX419" fmla="*/ 1698210 w 2308108"/>
              <a:gd name="connsiteY419" fmla="*/ 648334 h 1016482"/>
              <a:gd name="connsiteX420" fmla="*/ 1696581 w 2308108"/>
              <a:gd name="connsiteY420" fmla="*/ 647519 h 1016482"/>
              <a:gd name="connsiteX421" fmla="*/ 1695767 w 2308108"/>
              <a:gd name="connsiteY421" fmla="*/ 647519 h 1016482"/>
              <a:gd name="connsiteX422" fmla="*/ 1691694 w 2308108"/>
              <a:gd name="connsiteY422" fmla="*/ 647519 h 1016482"/>
              <a:gd name="connsiteX423" fmla="*/ 1687622 w 2308108"/>
              <a:gd name="connsiteY423" fmla="*/ 647519 h 1016482"/>
              <a:gd name="connsiteX424" fmla="*/ 1682735 w 2308108"/>
              <a:gd name="connsiteY424" fmla="*/ 647519 h 1016482"/>
              <a:gd name="connsiteX425" fmla="*/ 1677848 w 2308108"/>
              <a:gd name="connsiteY425" fmla="*/ 647519 h 1016482"/>
              <a:gd name="connsiteX426" fmla="*/ 1673775 w 2308108"/>
              <a:gd name="connsiteY426" fmla="*/ 647519 h 1016482"/>
              <a:gd name="connsiteX427" fmla="*/ 1672961 w 2308108"/>
              <a:gd name="connsiteY427" fmla="*/ 647519 h 1016482"/>
              <a:gd name="connsiteX428" fmla="*/ 1667260 w 2308108"/>
              <a:gd name="connsiteY428" fmla="*/ 647519 h 1016482"/>
              <a:gd name="connsiteX429" fmla="*/ 1664816 w 2308108"/>
              <a:gd name="connsiteY429" fmla="*/ 649148 h 1016482"/>
              <a:gd name="connsiteX430" fmla="*/ 1663187 w 2308108"/>
              <a:gd name="connsiteY430" fmla="*/ 661365 h 1016482"/>
              <a:gd name="connsiteX431" fmla="*/ 1661558 w 2308108"/>
              <a:gd name="connsiteY431" fmla="*/ 676026 h 1016482"/>
              <a:gd name="connsiteX432" fmla="*/ 1660744 w 2308108"/>
              <a:gd name="connsiteY432" fmla="*/ 690687 h 1016482"/>
              <a:gd name="connsiteX433" fmla="*/ 1659929 w 2308108"/>
              <a:gd name="connsiteY433" fmla="*/ 705348 h 1016482"/>
              <a:gd name="connsiteX434" fmla="*/ 1659929 w 2308108"/>
              <a:gd name="connsiteY434" fmla="*/ 706162 h 1016482"/>
              <a:gd name="connsiteX435" fmla="*/ 1659115 w 2308108"/>
              <a:gd name="connsiteY435" fmla="*/ 706162 h 1016482"/>
              <a:gd name="connsiteX436" fmla="*/ 1646897 w 2308108"/>
              <a:gd name="connsiteY436" fmla="*/ 706162 h 1016482"/>
              <a:gd name="connsiteX437" fmla="*/ 1638753 w 2308108"/>
              <a:gd name="connsiteY437" fmla="*/ 706162 h 1016482"/>
              <a:gd name="connsiteX438" fmla="*/ 1634680 w 2308108"/>
              <a:gd name="connsiteY438" fmla="*/ 706162 h 1016482"/>
              <a:gd name="connsiteX439" fmla="*/ 1623277 w 2308108"/>
              <a:gd name="connsiteY439" fmla="*/ 706162 h 1016482"/>
              <a:gd name="connsiteX440" fmla="*/ 1611874 w 2308108"/>
              <a:gd name="connsiteY440" fmla="*/ 706162 h 1016482"/>
              <a:gd name="connsiteX441" fmla="*/ 1611060 w 2308108"/>
              <a:gd name="connsiteY441" fmla="*/ 706162 h 1016482"/>
              <a:gd name="connsiteX442" fmla="*/ 1611060 w 2308108"/>
              <a:gd name="connsiteY442" fmla="*/ 705348 h 1016482"/>
              <a:gd name="connsiteX443" fmla="*/ 1611874 w 2308108"/>
              <a:gd name="connsiteY443" fmla="*/ 691501 h 1016482"/>
              <a:gd name="connsiteX444" fmla="*/ 1613503 w 2308108"/>
              <a:gd name="connsiteY444" fmla="*/ 677655 h 1016482"/>
              <a:gd name="connsiteX445" fmla="*/ 1615132 w 2308108"/>
              <a:gd name="connsiteY445" fmla="*/ 663809 h 1016482"/>
              <a:gd name="connsiteX446" fmla="*/ 1616761 w 2308108"/>
              <a:gd name="connsiteY446" fmla="*/ 653221 h 1016482"/>
              <a:gd name="connsiteX447" fmla="*/ 1615947 w 2308108"/>
              <a:gd name="connsiteY447" fmla="*/ 651591 h 1016482"/>
              <a:gd name="connsiteX448" fmla="*/ 1614318 w 2308108"/>
              <a:gd name="connsiteY448" fmla="*/ 650777 h 1016482"/>
              <a:gd name="connsiteX449" fmla="*/ 1609431 w 2308108"/>
              <a:gd name="connsiteY449" fmla="*/ 650777 h 1016482"/>
              <a:gd name="connsiteX450" fmla="*/ 1600471 w 2308108"/>
              <a:gd name="connsiteY450" fmla="*/ 650777 h 1016482"/>
              <a:gd name="connsiteX451" fmla="*/ 1592327 w 2308108"/>
              <a:gd name="connsiteY451" fmla="*/ 650777 h 1016482"/>
              <a:gd name="connsiteX452" fmla="*/ 1588254 w 2308108"/>
              <a:gd name="connsiteY452" fmla="*/ 650777 h 1016482"/>
              <a:gd name="connsiteX453" fmla="*/ 1586625 w 2308108"/>
              <a:gd name="connsiteY453" fmla="*/ 650777 h 1016482"/>
              <a:gd name="connsiteX454" fmla="*/ 1584182 w 2308108"/>
              <a:gd name="connsiteY454" fmla="*/ 652406 h 1016482"/>
              <a:gd name="connsiteX455" fmla="*/ 1579295 w 2308108"/>
              <a:gd name="connsiteY455" fmla="*/ 685800 h 1016482"/>
              <a:gd name="connsiteX456" fmla="*/ 1577666 w 2308108"/>
              <a:gd name="connsiteY456" fmla="*/ 721638 h 1016482"/>
              <a:gd name="connsiteX457" fmla="*/ 1579295 w 2308108"/>
              <a:gd name="connsiteY457" fmla="*/ 757475 h 1016482"/>
              <a:gd name="connsiteX458" fmla="*/ 1584182 w 2308108"/>
              <a:gd name="connsiteY458" fmla="*/ 790869 h 1016482"/>
              <a:gd name="connsiteX459" fmla="*/ 1586625 w 2308108"/>
              <a:gd name="connsiteY459" fmla="*/ 792498 h 1016482"/>
              <a:gd name="connsiteX460" fmla="*/ 1592327 w 2308108"/>
              <a:gd name="connsiteY460" fmla="*/ 792498 h 1016482"/>
              <a:gd name="connsiteX461" fmla="*/ 1600471 w 2308108"/>
              <a:gd name="connsiteY461" fmla="*/ 792498 h 1016482"/>
              <a:gd name="connsiteX462" fmla="*/ 1609431 w 2308108"/>
              <a:gd name="connsiteY462" fmla="*/ 792498 h 1016482"/>
              <a:gd name="connsiteX463" fmla="*/ 1610245 w 2308108"/>
              <a:gd name="connsiteY463" fmla="*/ 792498 h 1016482"/>
              <a:gd name="connsiteX464" fmla="*/ 1614318 w 2308108"/>
              <a:gd name="connsiteY464" fmla="*/ 792498 h 1016482"/>
              <a:gd name="connsiteX465" fmla="*/ 1615947 w 2308108"/>
              <a:gd name="connsiteY465" fmla="*/ 791684 h 1016482"/>
              <a:gd name="connsiteX466" fmla="*/ 1616761 w 2308108"/>
              <a:gd name="connsiteY466" fmla="*/ 790055 h 1016482"/>
              <a:gd name="connsiteX467" fmla="*/ 1615132 w 2308108"/>
              <a:gd name="connsiteY467" fmla="*/ 778652 h 1016482"/>
              <a:gd name="connsiteX468" fmla="*/ 1613503 w 2308108"/>
              <a:gd name="connsiteY468" fmla="*/ 763177 h 1016482"/>
              <a:gd name="connsiteX469" fmla="*/ 1611874 w 2308108"/>
              <a:gd name="connsiteY469" fmla="*/ 747701 h 1016482"/>
              <a:gd name="connsiteX470" fmla="*/ 1611060 w 2308108"/>
              <a:gd name="connsiteY470" fmla="*/ 732226 h 1016482"/>
              <a:gd name="connsiteX471" fmla="*/ 1611060 w 2308108"/>
              <a:gd name="connsiteY471" fmla="*/ 731412 h 1016482"/>
              <a:gd name="connsiteX472" fmla="*/ 1611874 w 2308108"/>
              <a:gd name="connsiteY472" fmla="*/ 731412 h 1016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</a:cxnLst>
            <a:rect l="l" t="t" r="r" b="b"/>
            <a:pathLst>
              <a:path w="2308108" h="1016482">
                <a:moveTo>
                  <a:pt x="607609" y="0"/>
                </a:moveTo>
                <a:cubicBezTo>
                  <a:pt x="490323" y="0"/>
                  <a:pt x="382810" y="45611"/>
                  <a:pt x="382810" y="172672"/>
                </a:cubicBezTo>
                <a:cubicBezTo>
                  <a:pt x="382810" y="298918"/>
                  <a:pt x="487879" y="345343"/>
                  <a:pt x="607609" y="345343"/>
                </a:cubicBezTo>
                <a:cubicBezTo>
                  <a:pt x="721638" y="345343"/>
                  <a:pt x="830779" y="302176"/>
                  <a:pt x="830779" y="172672"/>
                </a:cubicBezTo>
                <a:cubicBezTo>
                  <a:pt x="831594" y="46426"/>
                  <a:pt x="728153" y="0"/>
                  <a:pt x="607609" y="0"/>
                </a:cubicBezTo>
                <a:close/>
                <a:moveTo>
                  <a:pt x="607609" y="278555"/>
                </a:moveTo>
                <a:cubicBezTo>
                  <a:pt x="511499" y="278555"/>
                  <a:pt x="469146" y="235387"/>
                  <a:pt x="469146" y="172672"/>
                </a:cubicBezTo>
                <a:cubicBezTo>
                  <a:pt x="469146" y="108327"/>
                  <a:pt x="513943" y="66788"/>
                  <a:pt x="607609" y="66788"/>
                </a:cubicBezTo>
                <a:cubicBezTo>
                  <a:pt x="699646" y="66788"/>
                  <a:pt x="744443" y="107513"/>
                  <a:pt x="744443" y="172672"/>
                </a:cubicBezTo>
                <a:cubicBezTo>
                  <a:pt x="745258" y="231315"/>
                  <a:pt x="708606" y="278555"/>
                  <a:pt x="607609" y="278555"/>
                </a:cubicBezTo>
                <a:close/>
                <a:moveTo>
                  <a:pt x="1865995" y="336384"/>
                </a:moveTo>
                <a:lnTo>
                  <a:pt x="1949073" y="336384"/>
                </a:lnTo>
                <a:cubicBezTo>
                  <a:pt x="1953960" y="336384"/>
                  <a:pt x="1958032" y="333941"/>
                  <a:pt x="1959661" y="329868"/>
                </a:cubicBezTo>
                <a:lnTo>
                  <a:pt x="1987354" y="273668"/>
                </a:lnTo>
                <a:lnTo>
                  <a:pt x="2175501" y="273668"/>
                </a:lnTo>
                <a:lnTo>
                  <a:pt x="2187718" y="298103"/>
                </a:lnTo>
                <a:cubicBezTo>
                  <a:pt x="2199121" y="321723"/>
                  <a:pt x="2223556" y="336384"/>
                  <a:pt x="2249620" y="336384"/>
                </a:cubicBezTo>
                <a:lnTo>
                  <a:pt x="2297674" y="336384"/>
                </a:lnTo>
                <a:cubicBezTo>
                  <a:pt x="2299303" y="336384"/>
                  <a:pt x="2300932" y="333941"/>
                  <a:pt x="2300118" y="332312"/>
                </a:cubicBezTo>
                <a:lnTo>
                  <a:pt x="2133962" y="14661"/>
                </a:lnTo>
                <a:cubicBezTo>
                  <a:pt x="2132333" y="10589"/>
                  <a:pt x="2128260" y="8145"/>
                  <a:pt x="2123374" y="8145"/>
                </a:cubicBezTo>
                <a:lnTo>
                  <a:pt x="2049255" y="8145"/>
                </a:lnTo>
                <a:cubicBezTo>
                  <a:pt x="2039481" y="8145"/>
                  <a:pt x="2030522" y="13846"/>
                  <a:pt x="2026449" y="21991"/>
                </a:cubicBezTo>
                <a:lnTo>
                  <a:pt x="1864366" y="332312"/>
                </a:lnTo>
                <a:cubicBezTo>
                  <a:pt x="1862737" y="333941"/>
                  <a:pt x="1864366" y="336384"/>
                  <a:pt x="1865995" y="336384"/>
                </a:cubicBezTo>
                <a:close/>
                <a:moveTo>
                  <a:pt x="2082649" y="83078"/>
                </a:moveTo>
                <a:lnTo>
                  <a:pt x="2146994" y="212582"/>
                </a:lnTo>
                <a:lnTo>
                  <a:pt x="2018304" y="212582"/>
                </a:lnTo>
                <a:lnTo>
                  <a:pt x="2082649" y="83078"/>
                </a:lnTo>
                <a:close/>
                <a:moveTo>
                  <a:pt x="1754410" y="336384"/>
                </a:moveTo>
                <a:lnTo>
                  <a:pt x="1815497" y="336384"/>
                </a:lnTo>
                <a:cubicBezTo>
                  <a:pt x="1822013" y="336384"/>
                  <a:pt x="1827714" y="330683"/>
                  <a:pt x="1827714" y="324167"/>
                </a:cubicBezTo>
                <a:lnTo>
                  <a:pt x="1827714" y="20362"/>
                </a:lnTo>
                <a:cubicBezTo>
                  <a:pt x="1827714" y="13846"/>
                  <a:pt x="1822013" y="8145"/>
                  <a:pt x="1815497" y="8145"/>
                </a:cubicBezTo>
                <a:lnTo>
                  <a:pt x="1768256" y="8145"/>
                </a:lnTo>
                <a:cubicBezTo>
                  <a:pt x="1753595" y="8145"/>
                  <a:pt x="1742193" y="19548"/>
                  <a:pt x="1742193" y="34209"/>
                </a:cubicBezTo>
                <a:lnTo>
                  <a:pt x="1742193" y="324167"/>
                </a:lnTo>
                <a:cubicBezTo>
                  <a:pt x="1743007" y="330683"/>
                  <a:pt x="1747894" y="336384"/>
                  <a:pt x="1754410" y="336384"/>
                </a:cubicBezTo>
                <a:close/>
                <a:moveTo>
                  <a:pt x="355932" y="8959"/>
                </a:moveTo>
                <a:lnTo>
                  <a:pt x="26064" y="8959"/>
                </a:lnTo>
                <a:cubicBezTo>
                  <a:pt x="11403" y="8959"/>
                  <a:pt x="0" y="20362"/>
                  <a:pt x="0" y="35023"/>
                </a:cubicBezTo>
                <a:lnTo>
                  <a:pt x="0" y="108327"/>
                </a:lnTo>
                <a:cubicBezTo>
                  <a:pt x="0" y="136020"/>
                  <a:pt x="7330" y="156382"/>
                  <a:pt x="34209" y="158825"/>
                </a:cubicBezTo>
                <a:cubicBezTo>
                  <a:pt x="65159" y="161269"/>
                  <a:pt x="231315" y="169414"/>
                  <a:pt x="231315" y="169414"/>
                </a:cubicBezTo>
                <a:cubicBezTo>
                  <a:pt x="236202" y="171857"/>
                  <a:pt x="236202" y="178373"/>
                  <a:pt x="231315" y="180817"/>
                </a:cubicBezTo>
                <a:cubicBezTo>
                  <a:pt x="231315" y="180817"/>
                  <a:pt x="61087" y="190590"/>
                  <a:pt x="33394" y="193034"/>
                </a:cubicBezTo>
                <a:cubicBezTo>
                  <a:pt x="10588" y="195477"/>
                  <a:pt x="814" y="213396"/>
                  <a:pt x="814" y="242718"/>
                </a:cubicBezTo>
                <a:lnTo>
                  <a:pt x="814" y="324167"/>
                </a:lnTo>
                <a:cubicBezTo>
                  <a:pt x="814" y="330683"/>
                  <a:pt x="5701" y="336384"/>
                  <a:pt x="12217" y="336384"/>
                </a:cubicBezTo>
                <a:lnTo>
                  <a:pt x="74119" y="336384"/>
                </a:lnTo>
                <a:cubicBezTo>
                  <a:pt x="80634" y="336384"/>
                  <a:pt x="86336" y="330683"/>
                  <a:pt x="86336" y="324167"/>
                </a:cubicBezTo>
                <a:lnTo>
                  <a:pt x="86336" y="264709"/>
                </a:lnTo>
                <a:cubicBezTo>
                  <a:pt x="86336" y="250863"/>
                  <a:pt x="96924" y="245161"/>
                  <a:pt x="115657" y="243532"/>
                </a:cubicBezTo>
                <a:cubicBezTo>
                  <a:pt x="141721" y="241089"/>
                  <a:pt x="223985" y="234573"/>
                  <a:pt x="275297" y="229686"/>
                </a:cubicBezTo>
                <a:cubicBezTo>
                  <a:pt x="338828" y="223985"/>
                  <a:pt x="338828" y="122988"/>
                  <a:pt x="275297" y="117286"/>
                </a:cubicBezTo>
                <a:lnTo>
                  <a:pt x="108327" y="102626"/>
                </a:lnTo>
                <a:cubicBezTo>
                  <a:pt x="87150" y="100997"/>
                  <a:pt x="87150" y="95295"/>
                  <a:pt x="87150" y="82263"/>
                </a:cubicBezTo>
                <a:lnTo>
                  <a:pt x="364891" y="82263"/>
                </a:lnTo>
                <a:cubicBezTo>
                  <a:pt x="367335" y="82263"/>
                  <a:pt x="369778" y="79820"/>
                  <a:pt x="369778" y="77376"/>
                </a:cubicBezTo>
                <a:lnTo>
                  <a:pt x="369778" y="20362"/>
                </a:lnTo>
                <a:cubicBezTo>
                  <a:pt x="368149" y="13846"/>
                  <a:pt x="362448" y="8959"/>
                  <a:pt x="355932" y="8959"/>
                </a:cubicBezTo>
                <a:close/>
                <a:moveTo>
                  <a:pt x="1187525" y="215025"/>
                </a:moveTo>
                <a:cubicBezTo>
                  <a:pt x="1203001" y="210138"/>
                  <a:pt x="1262458" y="186518"/>
                  <a:pt x="1262458" y="116472"/>
                </a:cubicBezTo>
                <a:cubicBezTo>
                  <a:pt x="1262458" y="47241"/>
                  <a:pt x="1216032" y="9774"/>
                  <a:pt x="1132140" y="8959"/>
                </a:cubicBezTo>
                <a:lnTo>
                  <a:pt x="912228" y="8959"/>
                </a:lnTo>
                <a:cubicBezTo>
                  <a:pt x="897567" y="8959"/>
                  <a:pt x="886164" y="20362"/>
                  <a:pt x="886164" y="35023"/>
                </a:cubicBezTo>
                <a:lnTo>
                  <a:pt x="886164" y="324981"/>
                </a:lnTo>
                <a:cubicBezTo>
                  <a:pt x="886164" y="331497"/>
                  <a:pt x="891866" y="337199"/>
                  <a:pt x="898382" y="337199"/>
                </a:cubicBezTo>
                <a:lnTo>
                  <a:pt x="959468" y="337199"/>
                </a:lnTo>
                <a:cubicBezTo>
                  <a:pt x="965984" y="337199"/>
                  <a:pt x="971686" y="331497"/>
                  <a:pt x="971686" y="324981"/>
                </a:cubicBezTo>
                <a:lnTo>
                  <a:pt x="971686" y="223985"/>
                </a:lnTo>
                <a:lnTo>
                  <a:pt x="1046619" y="223985"/>
                </a:lnTo>
                <a:cubicBezTo>
                  <a:pt x="1085714" y="223985"/>
                  <a:pt x="1089787" y="228057"/>
                  <a:pt x="1110963" y="250048"/>
                </a:cubicBezTo>
                <a:lnTo>
                  <a:pt x="1184267" y="333126"/>
                </a:lnTo>
                <a:cubicBezTo>
                  <a:pt x="1186711" y="335570"/>
                  <a:pt x="1189969" y="337199"/>
                  <a:pt x="1193227" y="337199"/>
                </a:cubicBezTo>
                <a:lnTo>
                  <a:pt x="1279563" y="337199"/>
                </a:lnTo>
                <a:cubicBezTo>
                  <a:pt x="1282006" y="337199"/>
                  <a:pt x="1282821" y="334755"/>
                  <a:pt x="1282006" y="333126"/>
                </a:cubicBezTo>
                <a:lnTo>
                  <a:pt x="1187525" y="215025"/>
                </a:lnTo>
                <a:close/>
                <a:moveTo>
                  <a:pt x="1119108" y="157197"/>
                </a:moveTo>
                <a:lnTo>
                  <a:pt x="970871" y="157197"/>
                </a:lnTo>
                <a:lnTo>
                  <a:pt x="970871" y="81449"/>
                </a:lnTo>
                <a:lnTo>
                  <a:pt x="1119108" y="81449"/>
                </a:lnTo>
                <a:cubicBezTo>
                  <a:pt x="1166349" y="81449"/>
                  <a:pt x="1176122" y="101811"/>
                  <a:pt x="1176122" y="118915"/>
                </a:cubicBezTo>
                <a:cubicBezTo>
                  <a:pt x="1176122" y="136020"/>
                  <a:pt x="1165534" y="157197"/>
                  <a:pt x="1119108" y="157197"/>
                </a:cubicBezTo>
                <a:close/>
                <a:moveTo>
                  <a:pt x="1655042" y="872318"/>
                </a:moveTo>
                <a:cubicBezTo>
                  <a:pt x="1721830" y="917930"/>
                  <a:pt x="1810610" y="942364"/>
                  <a:pt x="1906719" y="942364"/>
                </a:cubicBezTo>
                <a:cubicBezTo>
                  <a:pt x="2002829" y="942364"/>
                  <a:pt x="2091608" y="917930"/>
                  <a:pt x="2158397" y="872318"/>
                </a:cubicBezTo>
                <a:cubicBezTo>
                  <a:pt x="2162469" y="869875"/>
                  <a:pt x="2165727" y="867431"/>
                  <a:pt x="2169799" y="864173"/>
                </a:cubicBezTo>
                <a:cubicBezTo>
                  <a:pt x="2171428" y="862544"/>
                  <a:pt x="2172243" y="860101"/>
                  <a:pt x="2171428" y="857657"/>
                </a:cubicBezTo>
                <a:cubicBezTo>
                  <a:pt x="2170614" y="855214"/>
                  <a:pt x="2168171" y="853585"/>
                  <a:pt x="2165727" y="853585"/>
                </a:cubicBezTo>
                <a:cubicBezTo>
                  <a:pt x="2066359" y="851956"/>
                  <a:pt x="1960476" y="851956"/>
                  <a:pt x="1910792" y="850327"/>
                </a:cubicBezTo>
                <a:cubicBezTo>
                  <a:pt x="1791876" y="846254"/>
                  <a:pt x="1711242" y="838924"/>
                  <a:pt x="1623277" y="833223"/>
                </a:cubicBezTo>
                <a:cubicBezTo>
                  <a:pt x="1620834" y="833223"/>
                  <a:pt x="1618390" y="834852"/>
                  <a:pt x="1617576" y="836481"/>
                </a:cubicBezTo>
                <a:cubicBezTo>
                  <a:pt x="1616761" y="838924"/>
                  <a:pt x="1616761" y="841368"/>
                  <a:pt x="1619205" y="842996"/>
                </a:cubicBezTo>
                <a:cubicBezTo>
                  <a:pt x="1629793" y="853585"/>
                  <a:pt x="1642010" y="862544"/>
                  <a:pt x="1655042" y="872318"/>
                </a:cubicBezTo>
                <a:close/>
                <a:moveTo>
                  <a:pt x="2164098" y="595392"/>
                </a:moveTo>
                <a:cubicBezTo>
                  <a:pt x="2164912" y="592948"/>
                  <a:pt x="2164098" y="590505"/>
                  <a:pt x="2161655" y="588876"/>
                </a:cubicBezTo>
                <a:cubicBezTo>
                  <a:pt x="2160026" y="588061"/>
                  <a:pt x="2159211" y="587247"/>
                  <a:pt x="2157582" y="585618"/>
                </a:cubicBezTo>
                <a:cubicBezTo>
                  <a:pt x="2091608" y="540007"/>
                  <a:pt x="2002015" y="515572"/>
                  <a:pt x="1905905" y="515572"/>
                </a:cubicBezTo>
                <a:cubicBezTo>
                  <a:pt x="1809795" y="515572"/>
                  <a:pt x="1721016" y="540007"/>
                  <a:pt x="1654228" y="585618"/>
                </a:cubicBezTo>
                <a:cubicBezTo>
                  <a:pt x="1645268" y="592134"/>
                  <a:pt x="1637123" y="597835"/>
                  <a:pt x="1628979" y="605166"/>
                </a:cubicBezTo>
                <a:cubicBezTo>
                  <a:pt x="1627349" y="606795"/>
                  <a:pt x="1626535" y="609238"/>
                  <a:pt x="1627349" y="611682"/>
                </a:cubicBezTo>
                <a:cubicBezTo>
                  <a:pt x="1628164" y="614125"/>
                  <a:pt x="1630608" y="614939"/>
                  <a:pt x="1633051" y="614939"/>
                </a:cubicBezTo>
                <a:lnTo>
                  <a:pt x="1633051" y="614939"/>
                </a:lnTo>
                <a:cubicBezTo>
                  <a:pt x="1698210" y="611682"/>
                  <a:pt x="1818754" y="604351"/>
                  <a:pt x="1939299" y="601908"/>
                </a:cubicBezTo>
                <a:cubicBezTo>
                  <a:pt x="1993870" y="601093"/>
                  <a:pt x="2074504" y="600279"/>
                  <a:pt x="2157582" y="598650"/>
                </a:cubicBezTo>
                <a:cubicBezTo>
                  <a:pt x="2161655" y="598650"/>
                  <a:pt x="2164098" y="597021"/>
                  <a:pt x="2164098" y="595392"/>
                </a:cubicBezTo>
                <a:close/>
                <a:moveTo>
                  <a:pt x="1903462" y="739556"/>
                </a:moveTo>
                <a:lnTo>
                  <a:pt x="1903462" y="706977"/>
                </a:lnTo>
                <a:cubicBezTo>
                  <a:pt x="1903462" y="696388"/>
                  <a:pt x="1903462" y="685800"/>
                  <a:pt x="1903462" y="674397"/>
                </a:cubicBezTo>
                <a:cubicBezTo>
                  <a:pt x="1903462" y="664623"/>
                  <a:pt x="1903462" y="654849"/>
                  <a:pt x="1903462" y="645076"/>
                </a:cubicBezTo>
                <a:cubicBezTo>
                  <a:pt x="1903462" y="644261"/>
                  <a:pt x="1903462" y="644261"/>
                  <a:pt x="1902647" y="643447"/>
                </a:cubicBezTo>
                <a:cubicBezTo>
                  <a:pt x="1901832" y="642632"/>
                  <a:pt x="1901832" y="642632"/>
                  <a:pt x="1901018" y="642632"/>
                </a:cubicBezTo>
                <a:lnTo>
                  <a:pt x="1893688" y="642632"/>
                </a:lnTo>
                <a:lnTo>
                  <a:pt x="1883099" y="642632"/>
                </a:lnTo>
                <a:lnTo>
                  <a:pt x="1872511" y="642632"/>
                </a:lnTo>
                <a:lnTo>
                  <a:pt x="1866810" y="642632"/>
                </a:lnTo>
                <a:lnTo>
                  <a:pt x="1865180" y="642632"/>
                </a:lnTo>
                <a:cubicBezTo>
                  <a:pt x="1863551" y="642632"/>
                  <a:pt x="1862737" y="643447"/>
                  <a:pt x="1862737" y="645076"/>
                </a:cubicBezTo>
                <a:cubicBezTo>
                  <a:pt x="1862737" y="657293"/>
                  <a:pt x="1861923" y="670325"/>
                  <a:pt x="1861923" y="683357"/>
                </a:cubicBezTo>
                <a:cubicBezTo>
                  <a:pt x="1861923" y="697203"/>
                  <a:pt x="1861923" y="710235"/>
                  <a:pt x="1861923" y="724081"/>
                </a:cubicBezTo>
                <a:cubicBezTo>
                  <a:pt x="1861923" y="737927"/>
                  <a:pt x="1861923" y="751774"/>
                  <a:pt x="1861923" y="764805"/>
                </a:cubicBezTo>
                <a:cubicBezTo>
                  <a:pt x="1861923" y="777837"/>
                  <a:pt x="1861923" y="790869"/>
                  <a:pt x="1862737" y="803087"/>
                </a:cubicBezTo>
                <a:cubicBezTo>
                  <a:pt x="1862737" y="803901"/>
                  <a:pt x="1863551" y="805530"/>
                  <a:pt x="1865180" y="805530"/>
                </a:cubicBezTo>
                <a:lnTo>
                  <a:pt x="1870882" y="805530"/>
                </a:lnTo>
                <a:lnTo>
                  <a:pt x="1879841" y="805530"/>
                </a:lnTo>
                <a:lnTo>
                  <a:pt x="1888801" y="805530"/>
                </a:lnTo>
                <a:lnTo>
                  <a:pt x="1897760" y="805530"/>
                </a:lnTo>
                <a:lnTo>
                  <a:pt x="1905905" y="805530"/>
                </a:lnTo>
                <a:lnTo>
                  <a:pt x="1915679" y="805530"/>
                </a:lnTo>
                <a:lnTo>
                  <a:pt x="1933597" y="806344"/>
                </a:lnTo>
                <a:lnTo>
                  <a:pt x="1952331" y="807159"/>
                </a:lnTo>
                <a:cubicBezTo>
                  <a:pt x="1957218" y="807159"/>
                  <a:pt x="1962919" y="807159"/>
                  <a:pt x="1967806" y="807159"/>
                </a:cubicBezTo>
                <a:lnTo>
                  <a:pt x="1967806" y="807159"/>
                </a:lnTo>
                <a:cubicBezTo>
                  <a:pt x="1969435" y="807159"/>
                  <a:pt x="1970249" y="806344"/>
                  <a:pt x="1970249" y="804716"/>
                </a:cubicBezTo>
                <a:cubicBezTo>
                  <a:pt x="1970249" y="802272"/>
                  <a:pt x="1970249" y="800643"/>
                  <a:pt x="1970249" y="798200"/>
                </a:cubicBezTo>
                <a:lnTo>
                  <a:pt x="1970249" y="788426"/>
                </a:lnTo>
                <a:cubicBezTo>
                  <a:pt x="1970249" y="785168"/>
                  <a:pt x="1970249" y="781910"/>
                  <a:pt x="1970249" y="778652"/>
                </a:cubicBezTo>
                <a:cubicBezTo>
                  <a:pt x="1970249" y="776208"/>
                  <a:pt x="1970249" y="774579"/>
                  <a:pt x="1970249" y="772136"/>
                </a:cubicBezTo>
                <a:cubicBezTo>
                  <a:pt x="1970249" y="771322"/>
                  <a:pt x="1970249" y="770507"/>
                  <a:pt x="1969435" y="770507"/>
                </a:cubicBezTo>
                <a:cubicBezTo>
                  <a:pt x="1968621" y="769692"/>
                  <a:pt x="1968621" y="769692"/>
                  <a:pt x="1967806" y="769692"/>
                </a:cubicBezTo>
                <a:lnTo>
                  <a:pt x="1962919" y="769692"/>
                </a:lnTo>
                <a:lnTo>
                  <a:pt x="1953960" y="769692"/>
                </a:lnTo>
                <a:lnTo>
                  <a:pt x="1936855" y="769692"/>
                </a:lnTo>
                <a:lnTo>
                  <a:pt x="1928710" y="769692"/>
                </a:lnTo>
                <a:lnTo>
                  <a:pt x="1919751" y="769692"/>
                </a:lnTo>
                <a:lnTo>
                  <a:pt x="1911606" y="769692"/>
                </a:lnTo>
                <a:lnTo>
                  <a:pt x="1902647" y="769692"/>
                </a:lnTo>
                <a:lnTo>
                  <a:pt x="1901832" y="769692"/>
                </a:lnTo>
                <a:lnTo>
                  <a:pt x="1901832" y="768878"/>
                </a:lnTo>
                <a:cubicBezTo>
                  <a:pt x="1903462" y="760733"/>
                  <a:pt x="1903462" y="750145"/>
                  <a:pt x="1903462" y="739556"/>
                </a:cubicBezTo>
                <a:close/>
                <a:moveTo>
                  <a:pt x="2111156" y="775394"/>
                </a:moveTo>
                <a:lnTo>
                  <a:pt x="2095681" y="775394"/>
                </a:lnTo>
                <a:lnTo>
                  <a:pt x="2076948" y="775394"/>
                </a:lnTo>
                <a:lnTo>
                  <a:pt x="2067988" y="775394"/>
                </a:lnTo>
                <a:lnTo>
                  <a:pt x="2058214" y="775394"/>
                </a:lnTo>
                <a:lnTo>
                  <a:pt x="2039481" y="775394"/>
                </a:lnTo>
                <a:lnTo>
                  <a:pt x="2038667" y="775394"/>
                </a:lnTo>
                <a:lnTo>
                  <a:pt x="2038667" y="774579"/>
                </a:lnTo>
                <a:cubicBezTo>
                  <a:pt x="2039481" y="763177"/>
                  <a:pt x="2039481" y="751774"/>
                  <a:pt x="2039481" y="741185"/>
                </a:cubicBezTo>
                <a:cubicBezTo>
                  <a:pt x="2039481" y="736298"/>
                  <a:pt x="2039481" y="731412"/>
                  <a:pt x="2039481" y="726525"/>
                </a:cubicBezTo>
                <a:cubicBezTo>
                  <a:pt x="2039481" y="720009"/>
                  <a:pt x="2039481" y="713493"/>
                  <a:pt x="2039481" y="706977"/>
                </a:cubicBezTo>
                <a:cubicBezTo>
                  <a:pt x="2039481" y="695574"/>
                  <a:pt x="2038667" y="684171"/>
                  <a:pt x="2038667" y="673583"/>
                </a:cubicBezTo>
                <a:cubicBezTo>
                  <a:pt x="2037852" y="663809"/>
                  <a:pt x="2037038" y="653221"/>
                  <a:pt x="2036223" y="642632"/>
                </a:cubicBezTo>
                <a:cubicBezTo>
                  <a:pt x="2036223" y="641818"/>
                  <a:pt x="2035409" y="640189"/>
                  <a:pt x="2033780" y="640189"/>
                </a:cubicBezTo>
                <a:lnTo>
                  <a:pt x="2025635" y="640189"/>
                </a:lnTo>
                <a:lnTo>
                  <a:pt x="2024820" y="640189"/>
                </a:lnTo>
                <a:lnTo>
                  <a:pt x="2014232" y="640189"/>
                </a:lnTo>
                <a:lnTo>
                  <a:pt x="2002829" y="640189"/>
                </a:lnTo>
                <a:lnTo>
                  <a:pt x="1994684" y="640189"/>
                </a:lnTo>
                <a:cubicBezTo>
                  <a:pt x="1993870" y="640189"/>
                  <a:pt x="1993870" y="640189"/>
                  <a:pt x="1993055" y="641003"/>
                </a:cubicBezTo>
                <a:cubicBezTo>
                  <a:pt x="1992241" y="641818"/>
                  <a:pt x="1992241" y="641818"/>
                  <a:pt x="1992241" y="642632"/>
                </a:cubicBezTo>
                <a:cubicBezTo>
                  <a:pt x="1993055" y="655664"/>
                  <a:pt x="1993870" y="668696"/>
                  <a:pt x="1993870" y="682542"/>
                </a:cubicBezTo>
                <a:cubicBezTo>
                  <a:pt x="1993870" y="696388"/>
                  <a:pt x="1994684" y="711049"/>
                  <a:pt x="1994684" y="725710"/>
                </a:cubicBezTo>
                <a:cubicBezTo>
                  <a:pt x="1994684" y="739556"/>
                  <a:pt x="1994684" y="754217"/>
                  <a:pt x="1993870" y="768878"/>
                </a:cubicBezTo>
                <a:cubicBezTo>
                  <a:pt x="1993870" y="781910"/>
                  <a:pt x="1993055" y="794942"/>
                  <a:pt x="1992241" y="808788"/>
                </a:cubicBezTo>
                <a:cubicBezTo>
                  <a:pt x="1992241" y="809602"/>
                  <a:pt x="1992241" y="809602"/>
                  <a:pt x="1993055" y="810417"/>
                </a:cubicBezTo>
                <a:cubicBezTo>
                  <a:pt x="1993870" y="811231"/>
                  <a:pt x="1993870" y="811231"/>
                  <a:pt x="1994684" y="811231"/>
                </a:cubicBezTo>
                <a:lnTo>
                  <a:pt x="2009345" y="811231"/>
                </a:lnTo>
                <a:lnTo>
                  <a:pt x="2020748" y="811231"/>
                </a:lnTo>
                <a:lnTo>
                  <a:pt x="2050070" y="812046"/>
                </a:lnTo>
                <a:lnTo>
                  <a:pt x="2080206" y="812861"/>
                </a:lnTo>
                <a:cubicBezTo>
                  <a:pt x="2089165" y="812861"/>
                  <a:pt x="2098939" y="813675"/>
                  <a:pt x="2107898" y="813675"/>
                </a:cubicBezTo>
                <a:lnTo>
                  <a:pt x="2107898" y="813675"/>
                </a:lnTo>
                <a:cubicBezTo>
                  <a:pt x="2108713" y="813675"/>
                  <a:pt x="2110342" y="812861"/>
                  <a:pt x="2110342" y="812046"/>
                </a:cubicBezTo>
                <a:cubicBezTo>
                  <a:pt x="2110342" y="809602"/>
                  <a:pt x="2111156" y="807159"/>
                  <a:pt x="2111156" y="804716"/>
                </a:cubicBezTo>
                <a:cubicBezTo>
                  <a:pt x="2111156" y="801457"/>
                  <a:pt x="2111971" y="798200"/>
                  <a:pt x="2111971" y="794942"/>
                </a:cubicBezTo>
                <a:cubicBezTo>
                  <a:pt x="2111971" y="791684"/>
                  <a:pt x="2112785" y="788426"/>
                  <a:pt x="2112785" y="785168"/>
                </a:cubicBezTo>
                <a:cubicBezTo>
                  <a:pt x="2112785" y="782724"/>
                  <a:pt x="2112785" y="781095"/>
                  <a:pt x="2113600" y="778652"/>
                </a:cubicBezTo>
                <a:cubicBezTo>
                  <a:pt x="2113600" y="777837"/>
                  <a:pt x="2113600" y="777023"/>
                  <a:pt x="2112785" y="777023"/>
                </a:cubicBezTo>
                <a:cubicBezTo>
                  <a:pt x="2112785" y="776208"/>
                  <a:pt x="2111971" y="775394"/>
                  <a:pt x="2111156" y="775394"/>
                </a:cubicBezTo>
                <a:close/>
                <a:moveTo>
                  <a:pt x="1544272" y="329868"/>
                </a:moveTo>
                <a:lnTo>
                  <a:pt x="1710427" y="12217"/>
                </a:lnTo>
                <a:cubicBezTo>
                  <a:pt x="1711242" y="10589"/>
                  <a:pt x="1710427" y="8145"/>
                  <a:pt x="1707984" y="8145"/>
                </a:cubicBezTo>
                <a:lnTo>
                  <a:pt x="1624906" y="8145"/>
                </a:lnTo>
                <a:cubicBezTo>
                  <a:pt x="1620019" y="8145"/>
                  <a:pt x="1615947" y="10589"/>
                  <a:pt x="1614318" y="14661"/>
                </a:cubicBezTo>
                <a:lnTo>
                  <a:pt x="1492959" y="261451"/>
                </a:lnTo>
                <a:lnTo>
                  <a:pt x="1370785" y="15475"/>
                </a:lnTo>
                <a:cubicBezTo>
                  <a:pt x="1369157" y="11403"/>
                  <a:pt x="1365084" y="8959"/>
                  <a:pt x="1360197" y="8959"/>
                </a:cubicBezTo>
                <a:lnTo>
                  <a:pt x="1277119" y="8959"/>
                </a:lnTo>
                <a:cubicBezTo>
                  <a:pt x="1275490" y="8959"/>
                  <a:pt x="1273861" y="11403"/>
                  <a:pt x="1274676" y="13032"/>
                </a:cubicBezTo>
                <a:lnTo>
                  <a:pt x="1436759" y="323352"/>
                </a:lnTo>
                <a:cubicBezTo>
                  <a:pt x="1440831" y="331497"/>
                  <a:pt x="1449791" y="337199"/>
                  <a:pt x="1459565" y="337199"/>
                </a:cubicBezTo>
                <a:lnTo>
                  <a:pt x="1533683" y="337199"/>
                </a:lnTo>
                <a:cubicBezTo>
                  <a:pt x="1538570" y="336384"/>
                  <a:pt x="1542643" y="333941"/>
                  <a:pt x="1544272" y="329868"/>
                </a:cubicBezTo>
                <a:close/>
                <a:moveTo>
                  <a:pt x="2305819" y="679284"/>
                </a:moveTo>
                <a:cubicBezTo>
                  <a:pt x="2304190" y="664623"/>
                  <a:pt x="2301747" y="649963"/>
                  <a:pt x="2297674" y="636116"/>
                </a:cubicBezTo>
                <a:cubicBezTo>
                  <a:pt x="2297674" y="635302"/>
                  <a:pt x="2296860" y="634487"/>
                  <a:pt x="2295231" y="634487"/>
                </a:cubicBezTo>
                <a:cubicBezTo>
                  <a:pt x="2281385" y="634487"/>
                  <a:pt x="2266724" y="635302"/>
                  <a:pt x="2252877" y="635302"/>
                </a:cubicBezTo>
                <a:cubicBezTo>
                  <a:pt x="2238216" y="635302"/>
                  <a:pt x="2223556" y="636116"/>
                  <a:pt x="2209709" y="636116"/>
                </a:cubicBezTo>
                <a:cubicBezTo>
                  <a:pt x="2195863" y="636116"/>
                  <a:pt x="2181202" y="636931"/>
                  <a:pt x="2167356" y="636931"/>
                </a:cubicBezTo>
                <a:cubicBezTo>
                  <a:pt x="2154324" y="636931"/>
                  <a:pt x="2142107" y="637745"/>
                  <a:pt x="2129889" y="637745"/>
                </a:cubicBezTo>
                <a:cubicBezTo>
                  <a:pt x="2129075" y="637745"/>
                  <a:pt x="2128260" y="637745"/>
                  <a:pt x="2128260" y="638560"/>
                </a:cubicBezTo>
                <a:cubicBezTo>
                  <a:pt x="2127446" y="639374"/>
                  <a:pt x="2127446" y="639374"/>
                  <a:pt x="2127446" y="640189"/>
                </a:cubicBezTo>
                <a:cubicBezTo>
                  <a:pt x="2129075" y="654035"/>
                  <a:pt x="2130704" y="667067"/>
                  <a:pt x="2131519" y="680913"/>
                </a:cubicBezTo>
                <a:cubicBezTo>
                  <a:pt x="2132333" y="695574"/>
                  <a:pt x="2133147" y="711049"/>
                  <a:pt x="2133147" y="725710"/>
                </a:cubicBezTo>
                <a:cubicBezTo>
                  <a:pt x="2133147" y="740371"/>
                  <a:pt x="2132333" y="755846"/>
                  <a:pt x="2131519" y="770507"/>
                </a:cubicBezTo>
                <a:cubicBezTo>
                  <a:pt x="2130704" y="784353"/>
                  <a:pt x="2129075" y="798200"/>
                  <a:pt x="2127446" y="811231"/>
                </a:cubicBezTo>
                <a:cubicBezTo>
                  <a:pt x="2127446" y="812046"/>
                  <a:pt x="2127446" y="812861"/>
                  <a:pt x="2128260" y="812861"/>
                </a:cubicBezTo>
                <a:cubicBezTo>
                  <a:pt x="2129075" y="813675"/>
                  <a:pt x="2129075" y="813675"/>
                  <a:pt x="2129889" y="813675"/>
                </a:cubicBezTo>
                <a:lnTo>
                  <a:pt x="2132333" y="813675"/>
                </a:lnTo>
                <a:lnTo>
                  <a:pt x="2138034" y="813675"/>
                </a:lnTo>
                <a:lnTo>
                  <a:pt x="2150252" y="813675"/>
                </a:lnTo>
                <a:lnTo>
                  <a:pt x="2158397" y="813675"/>
                </a:lnTo>
                <a:lnTo>
                  <a:pt x="2162469" y="813675"/>
                </a:lnTo>
                <a:lnTo>
                  <a:pt x="2172243" y="813675"/>
                </a:lnTo>
                <a:cubicBezTo>
                  <a:pt x="2173057" y="813675"/>
                  <a:pt x="2174686" y="812861"/>
                  <a:pt x="2174686" y="812046"/>
                </a:cubicBezTo>
                <a:cubicBezTo>
                  <a:pt x="2175501" y="807974"/>
                  <a:pt x="2175501" y="804716"/>
                  <a:pt x="2176315" y="800643"/>
                </a:cubicBezTo>
                <a:cubicBezTo>
                  <a:pt x="2177130" y="795756"/>
                  <a:pt x="2177944" y="791684"/>
                  <a:pt x="2177944" y="786797"/>
                </a:cubicBezTo>
                <a:cubicBezTo>
                  <a:pt x="2177944" y="781910"/>
                  <a:pt x="2178759" y="777023"/>
                  <a:pt x="2179573" y="772136"/>
                </a:cubicBezTo>
                <a:cubicBezTo>
                  <a:pt x="2180388" y="767249"/>
                  <a:pt x="2180388" y="763177"/>
                  <a:pt x="2180388" y="757475"/>
                </a:cubicBezTo>
                <a:lnTo>
                  <a:pt x="2180388" y="756661"/>
                </a:lnTo>
                <a:lnTo>
                  <a:pt x="2181202" y="756661"/>
                </a:lnTo>
                <a:lnTo>
                  <a:pt x="2189347" y="756661"/>
                </a:lnTo>
                <a:lnTo>
                  <a:pt x="2198307" y="756661"/>
                </a:lnTo>
                <a:lnTo>
                  <a:pt x="2198307" y="756661"/>
                </a:lnTo>
                <a:lnTo>
                  <a:pt x="2215411" y="756661"/>
                </a:lnTo>
                <a:lnTo>
                  <a:pt x="2233330" y="756661"/>
                </a:lnTo>
                <a:lnTo>
                  <a:pt x="2242289" y="756661"/>
                </a:lnTo>
                <a:lnTo>
                  <a:pt x="2251248" y="756661"/>
                </a:lnTo>
                <a:lnTo>
                  <a:pt x="2252063" y="756661"/>
                </a:lnTo>
                <a:lnTo>
                  <a:pt x="2252063" y="757475"/>
                </a:lnTo>
                <a:cubicBezTo>
                  <a:pt x="2252063" y="762362"/>
                  <a:pt x="2251248" y="767249"/>
                  <a:pt x="2250434" y="772136"/>
                </a:cubicBezTo>
                <a:cubicBezTo>
                  <a:pt x="2249620" y="777023"/>
                  <a:pt x="2249620" y="781910"/>
                  <a:pt x="2248805" y="786797"/>
                </a:cubicBezTo>
                <a:cubicBezTo>
                  <a:pt x="2247990" y="791684"/>
                  <a:pt x="2247176" y="796571"/>
                  <a:pt x="2246361" y="801457"/>
                </a:cubicBezTo>
                <a:cubicBezTo>
                  <a:pt x="2245547" y="804716"/>
                  <a:pt x="2244733" y="808788"/>
                  <a:pt x="2243918" y="812046"/>
                </a:cubicBezTo>
                <a:cubicBezTo>
                  <a:pt x="2243918" y="812861"/>
                  <a:pt x="2243918" y="813675"/>
                  <a:pt x="2244733" y="813675"/>
                </a:cubicBezTo>
                <a:cubicBezTo>
                  <a:pt x="2245547" y="814489"/>
                  <a:pt x="2245547" y="814489"/>
                  <a:pt x="2246361" y="814489"/>
                </a:cubicBezTo>
                <a:lnTo>
                  <a:pt x="2255321" y="814489"/>
                </a:lnTo>
                <a:lnTo>
                  <a:pt x="2261837" y="814489"/>
                </a:lnTo>
                <a:lnTo>
                  <a:pt x="2268353" y="814489"/>
                </a:lnTo>
                <a:lnTo>
                  <a:pt x="2282199" y="814489"/>
                </a:lnTo>
                <a:lnTo>
                  <a:pt x="2292787" y="814489"/>
                </a:lnTo>
                <a:lnTo>
                  <a:pt x="2292787" y="814489"/>
                </a:lnTo>
                <a:cubicBezTo>
                  <a:pt x="2293602" y="814489"/>
                  <a:pt x="2294416" y="813675"/>
                  <a:pt x="2295231" y="812861"/>
                </a:cubicBezTo>
                <a:cubicBezTo>
                  <a:pt x="2298489" y="798200"/>
                  <a:pt x="2301747" y="784353"/>
                  <a:pt x="2303376" y="769692"/>
                </a:cubicBezTo>
                <a:cubicBezTo>
                  <a:pt x="2305005" y="754217"/>
                  <a:pt x="2306634" y="738742"/>
                  <a:pt x="2306634" y="723267"/>
                </a:cubicBezTo>
                <a:cubicBezTo>
                  <a:pt x="2309077" y="710235"/>
                  <a:pt x="2308263" y="694760"/>
                  <a:pt x="2305819" y="679284"/>
                </a:cubicBezTo>
                <a:close/>
                <a:moveTo>
                  <a:pt x="2255321" y="724081"/>
                </a:moveTo>
                <a:lnTo>
                  <a:pt x="2254506" y="724081"/>
                </a:lnTo>
                <a:lnTo>
                  <a:pt x="2236588" y="724081"/>
                </a:lnTo>
                <a:lnTo>
                  <a:pt x="2183646" y="724081"/>
                </a:lnTo>
                <a:lnTo>
                  <a:pt x="2183646" y="723267"/>
                </a:lnTo>
                <a:cubicBezTo>
                  <a:pt x="2183646" y="719194"/>
                  <a:pt x="2183646" y="715122"/>
                  <a:pt x="2183646" y="711049"/>
                </a:cubicBezTo>
                <a:cubicBezTo>
                  <a:pt x="2183646" y="706977"/>
                  <a:pt x="2183646" y="702904"/>
                  <a:pt x="2182831" y="698832"/>
                </a:cubicBezTo>
                <a:cubicBezTo>
                  <a:pt x="2182831" y="694760"/>
                  <a:pt x="2182017" y="690687"/>
                  <a:pt x="2182017" y="686615"/>
                </a:cubicBezTo>
                <a:cubicBezTo>
                  <a:pt x="2182017" y="682542"/>
                  <a:pt x="2181202" y="678470"/>
                  <a:pt x="2181202" y="674397"/>
                </a:cubicBezTo>
                <a:lnTo>
                  <a:pt x="2181202" y="673583"/>
                </a:lnTo>
                <a:lnTo>
                  <a:pt x="2182017" y="673583"/>
                </a:lnTo>
                <a:lnTo>
                  <a:pt x="2190976" y="673583"/>
                </a:lnTo>
                <a:lnTo>
                  <a:pt x="2199121" y="673583"/>
                </a:lnTo>
                <a:lnTo>
                  <a:pt x="2216225" y="673583"/>
                </a:lnTo>
                <a:lnTo>
                  <a:pt x="2217040" y="673583"/>
                </a:lnTo>
                <a:lnTo>
                  <a:pt x="2225999" y="673583"/>
                </a:lnTo>
                <a:lnTo>
                  <a:pt x="2234144" y="673583"/>
                </a:lnTo>
                <a:lnTo>
                  <a:pt x="2252063" y="673583"/>
                </a:lnTo>
                <a:lnTo>
                  <a:pt x="2252877" y="673583"/>
                </a:lnTo>
                <a:lnTo>
                  <a:pt x="2252877" y="674397"/>
                </a:lnTo>
                <a:cubicBezTo>
                  <a:pt x="2253692" y="678470"/>
                  <a:pt x="2253692" y="682542"/>
                  <a:pt x="2254506" y="687429"/>
                </a:cubicBezTo>
                <a:cubicBezTo>
                  <a:pt x="2255321" y="691501"/>
                  <a:pt x="2255321" y="695574"/>
                  <a:pt x="2255321" y="700461"/>
                </a:cubicBezTo>
                <a:cubicBezTo>
                  <a:pt x="2255321" y="704533"/>
                  <a:pt x="2256135" y="709420"/>
                  <a:pt x="2256135" y="713493"/>
                </a:cubicBezTo>
                <a:cubicBezTo>
                  <a:pt x="2256135" y="717565"/>
                  <a:pt x="2256135" y="721638"/>
                  <a:pt x="2256135" y="726525"/>
                </a:cubicBezTo>
                <a:lnTo>
                  <a:pt x="2256135" y="724081"/>
                </a:lnTo>
                <a:close/>
                <a:moveTo>
                  <a:pt x="1753595" y="700461"/>
                </a:moveTo>
                <a:cubicBezTo>
                  <a:pt x="1753595" y="698017"/>
                  <a:pt x="1753595" y="695574"/>
                  <a:pt x="1753595" y="693945"/>
                </a:cubicBezTo>
                <a:lnTo>
                  <a:pt x="1753595" y="687429"/>
                </a:lnTo>
                <a:cubicBezTo>
                  <a:pt x="1753595" y="684986"/>
                  <a:pt x="1753595" y="682542"/>
                  <a:pt x="1753595" y="680913"/>
                </a:cubicBezTo>
                <a:lnTo>
                  <a:pt x="1753595" y="680099"/>
                </a:lnTo>
                <a:lnTo>
                  <a:pt x="1754410" y="680099"/>
                </a:lnTo>
                <a:cubicBezTo>
                  <a:pt x="1760926" y="680099"/>
                  <a:pt x="1767442" y="680099"/>
                  <a:pt x="1774772" y="680099"/>
                </a:cubicBezTo>
                <a:lnTo>
                  <a:pt x="1783732" y="680099"/>
                </a:lnTo>
                <a:lnTo>
                  <a:pt x="1795134" y="680099"/>
                </a:lnTo>
                <a:cubicBezTo>
                  <a:pt x="1801650" y="680099"/>
                  <a:pt x="1808981" y="680099"/>
                  <a:pt x="1815497" y="680099"/>
                </a:cubicBezTo>
                <a:cubicBezTo>
                  <a:pt x="1821198" y="680099"/>
                  <a:pt x="1827714" y="680099"/>
                  <a:pt x="1833415" y="680099"/>
                </a:cubicBezTo>
                <a:cubicBezTo>
                  <a:pt x="1835044" y="680099"/>
                  <a:pt x="1835859" y="679284"/>
                  <a:pt x="1835859" y="677655"/>
                </a:cubicBezTo>
                <a:lnTo>
                  <a:pt x="1835859" y="671954"/>
                </a:lnTo>
                <a:cubicBezTo>
                  <a:pt x="1835859" y="669510"/>
                  <a:pt x="1835859" y="666252"/>
                  <a:pt x="1835859" y="663809"/>
                </a:cubicBezTo>
                <a:lnTo>
                  <a:pt x="1835859" y="661365"/>
                </a:lnTo>
                <a:lnTo>
                  <a:pt x="1835859" y="655664"/>
                </a:lnTo>
                <a:cubicBezTo>
                  <a:pt x="1835859" y="654035"/>
                  <a:pt x="1835859" y="652406"/>
                  <a:pt x="1835859" y="650777"/>
                </a:cubicBezTo>
                <a:cubicBezTo>
                  <a:pt x="1835859" y="649963"/>
                  <a:pt x="1835859" y="649148"/>
                  <a:pt x="1835044" y="649148"/>
                </a:cubicBezTo>
                <a:cubicBezTo>
                  <a:pt x="1834230" y="648334"/>
                  <a:pt x="1834230" y="648334"/>
                  <a:pt x="1833415" y="648334"/>
                </a:cubicBezTo>
                <a:cubicBezTo>
                  <a:pt x="1824456" y="648334"/>
                  <a:pt x="1815497" y="649148"/>
                  <a:pt x="1806537" y="649148"/>
                </a:cubicBezTo>
                <a:cubicBezTo>
                  <a:pt x="1796763" y="649148"/>
                  <a:pt x="1786175" y="649963"/>
                  <a:pt x="1776401" y="649963"/>
                </a:cubicBezTo>
                <a:cubicBezTo>
                  <a:pt x="1766627" y="649963"/>
                  <a:pt x="1756853" y="650777"/>
                  <a:pt x="1747079" y="650777"/>
                </a:cubicBezTo>
                <a:cubicBezTo>
                  <a:pt x="1738120" y="650777"/>
                  <a:pt x="1729975" y="651591"/>
                  <a:pt x="1721016" y="651591"/>
                </a:cubicBezTo>
                <a:cubicBezTo>
                  <a:pt x="1720201" y="651591"/>
                  <a:pt x="1718572" y="652406"/>
                  <a:pt x="1718572" y="654035"/>
                </a:cubicBezTo>
                <a:cubicBezTo>
                  <a:pt x="1716943" y="666252"/>
                  <a:pt x="1716129" y="678470"/>
                  <a:pt x="1716129" y="689873"/>
                </a:cubicBezTo>
                <a:cubicBezTo>
                  <a:pt x="1715314" y="702904"/>
                  <a:pt x="1715314" y="715936"/>
                  <a:pt x="1715314" y="728968"/>
                </a:cubicBezTo>
                <a:cubicBezTo>
                  <a:pt x="1715314" y="742000"/>
                  <a:pt x="1715314" y="755032"/>
                  <a:pt x="1716129" y="768064"/>
                </a:cubicBezTo>
                <a:cubicBezTo>
                  <a:pt x="1716943" y="780281"/>
                  <a:pt x="1717758" y="791684"/>
                  <a:pt x="1718572" y="803901"/>
                </a:cubicBezTo>
                <a:cubicBezTo>
                  <a:pt x="1718572" y="804716"/>
                  <a:pt x="1719387" y="805530"/>
                  <a:pt x="1721016" y="806344"/>
                </a:cubicBezTo>
                <a:cubicBezTo>
                  <a:pt x="1729975" y="806344"/>
                  <a:pt x="1738935" y="807159"/>
                  <a:pt x="1747894" y="807159"/>
                </a:cubicBezTo>
                <a:cubicBezTo>
                  <a:pt x="1755224" y="807159"/>
                  <a:pt x="1763369" y="807974"/>
                  <a:pt x="1771514" y="807974"/>
                </a:cubicBezTo>
                <a:lnTo>
                  <a:pt x="1778030" y="807974"/>
                </a:lnTo>
                <a:lnTo>
                  <a:pt x="1808981" y="808788"/>
                </a:lnTo>
                <a:cubicBezTo>
                  <a:pt x="1817940" y="808788"/>
                  <a:pt x="1827714" y="809602"/>
                  <a:pt x="1836673" y="809602"/>
                </a:cubicBezTo>
                <a:lnTo>
                  <a:pt x="1836673" y="809602"/>
                </a:lnTo>
                <a:cubicBezTo>
                  <a:pt x="1837488" y="809602"/>
                  <a:pt x="1837488" y="809602"/>
                  <a:pt x="1838302" y="808788"/>
                </a:cubicBezTo>
                <a:cubicBezTo>
                  <a:pt x="1839117" y="807974"/>
                  <a:pt x="1839117" y="807974"/>
                  <a:pt x="1839117" y="807159"/>
                </a:cubicBezTo>
                <a:cubicBezTo>
                  <a:pt x="1839117" y="805530"/>
                  <a:pt x="1839117" y="803087"/>
                  <a:pt x="1839117" y="801457"/>
                </a:cubicBezTo>
                <a:cubicBezTo>
                  <a:pt x="1839117" y="798200"/>
                  <a:pt x="1839117" y="794942"/>
                  <a:pt x="1839117" y="792498"/>
                </a:cubicBezTo>
                <a:lnTo>
                  <a:pt x="1839117" y="783539"/>
                </a:lnTo>
                <a:lnTo>
                  <a:pt x="1839117" y="777837"/>
                </a:lnTo>
                <a:cubicBezTo>
                  <a:pt x="1839117" y="776208"/>
                  <a:pt x="1838302" y="775394"/>
                  <a:pt x="1836673" y="775394"/>
                </a:cubicBezTo>
                <a:cubicBezTo>
                  <a:pt x="1830157" y="775394"/>
                  <a:pt x="1824456" y="775394"/>
                  <a:pt x="1817940" y="775394"/>
                </a:cubicBezTo>
                <a:cubicBezTo>
                  <a:pt x="1810610" y="775394"/>
                  <a:pt x="1803279" y="775394"/>
                  <a:pt x="1796763" y="775394"/>
                </a:cubicBezTo>
                <a:lnTo>
                  <a:pt x="1786989" y="775394"/>
                </a:lnTo>
                <a:lnTo>
                  <a:pt x="1775587" y="775394"/>
                </a:lnTo>
                <a:lnTo>
                  <a:pt x="1769071" y="775394"/>
                </a:lnTo>
                <a:lnTo>
                  <a:pt x="1754410" y="775394"/>
                </a:lnTo>
                <a:lnTo>
                  <a:pt x="1753595" y="775394"/>
                </a:lnTo>
                <a:lnTo>
                  <a:pt x="1753595" y="774579"/>
                </a:lnTo>
                <a:cubicBezTo>
                  <a:pt x="1753595" y="772136"/>
                  <a:pt x="1753595" y="769692"/>
                  <a:pt x="1753595" y="767249"/>
                </a:cubicBezTo>
                <a:cubicBezTo>
                  <a:pt x="1753595" y="764805"/>
                  <a:pt x="1753595" y="762362"/>
                  <a:pt x="1753595" y="759919"/>
                </a:cubicBezTo>
                <a:cubicBezTo>
                  <a:pt x="1753595" y="757475"/>
                  <a:pt x="1753595" y="755032"/>
                  <a:pt x="1753595" y="752588"/>
                </a:cubicBezTo>
                <a:cubicBezTo>
                  <a:pt x="1753595" y="750145"/>
                  <a:pt x="1753595" y="747701"/>
                  <a:pt x="1753595" y="745258"/>
                </a:cubicBezTo>
                <a:lnTo>
                  <a:pt x="1753595" y="744443"/>
                </a:lnTo>
                <a:lnTo>
                  <a:pt x="1754410" y="744443"/>
                </a:lnTo>
                <a:lnTo>
                  <a:pt x="1773143" y="744443"/>
                </a:lnTo>
                <a:lnTo>
                  <a:pt x="1791876" y="744443"/>
                </a:lnTo>
                <a:lnTo>
                  <a:pt x="1810610" y="744443"/>
                </a:lnTo>
                <a:lnTo>
                  <a:pt x="1826899" y="744443"/>
                </a:lnTo>
                <a:cubicBezTo>
                  <a:pt x="1827714" y="744443"/>
                  <a:pt x="1827714" y="744443"/>
                  <a:pt x="1828528" y="743629"/>
                </a:cubicBezTo>
                <a:cubicBezTo>
                  <a:pt x="1829343" y="742814"/>
                  <a:pt x="1829343" y="742814"/>
                  <a:pt x="1829343" y="742000"/>
                </a:cubicBezTo>
                <a:lnTo>
                  <a:pt x="1829343" y="737113"/>
                </a:lnTo>
                <a:lnTo>
                  <a:pt x="1829343" y="728968"/>
                </a:lnTo>
                <a:lnTo>
                  <a:pt x="1829343" y="720823"/>
                </a:lnTo>
                <a:cubicBezTo>
                  <a:pt x="1829343" y="719194"/>
                  <a:pt x="1829343" y="717565"/>
                  <a:pt x="1829343" y="715936"/>
                </a:cubicBezTo>
                <a:cubicBezTo>
                  <a:pt x="1829343" y="715122"/>
                  <a:pt x="1829343" y="715122"/>
                  <a:pt x="1828528" y="714307"/>
                </a:cubicBezTo>
                <a:cubicBezTo>
                  <a:pt x="1827714" y="713493"/>
                  <a:pt x="1827714" y="713493"/>
                  <a:pt x="1826899" y="713493"/>
                </a:cubicBezTo>
                <a:lnTo>
                  <a:pt x="1810610" y="713493"/>
                </a:lnTo>
                <a:lnTo>
                  <a:pt x="1791876" y="713493"/>
                </a:lnTo>
                <a:lnTo>
                  <a:pt x="1773143" y="713493"/>
                </a:lnTo>
                <a:lnTo>
                  <a:pt x="1764184" y="713493"/>
                </a:lnTo>
                <a:lnTo>
                  <a:pt x="1754410" y="713493"/>
                </a:lnTo>
                <a:lnTo>
                  <a:pt x="1753595" y="713493"/>
                </a:lnTo>
                <a:lnTo>
                  <a:pt x="1753595" y="712678"/>
                </a:lnTo>
                <a:cubicBezTo>
                  <a:pt x="1753595" y="705348"/>
                  <a:pt x="1753595" y="702904"/>
                  <a:pt x="1753595" y="700461"/>
                </a:cubicBezTo>
                <a:close/>
                <a:moveTo>
                  <a:pt x="2268353" y="855214"/>
                </a:moveTo>
                <a:cubicBezTo>
                  <a:pt x="2259393" y="855214"/>
                  <a:pt x="2249620" y="855214"/>
                  <a:pt x="2239031" y="854399"/>
                </a:cubicBezTo>
                <a:cubicBezTo>
                  <a:pt x="2237402" y="854399"/>
                  <a:pt x="2235773" y="855214"/>
                  <a:pt x="2234959" y="856028"/>
                </a:cubicBezTo>
                <a:cubicBezTo>
                  <a:pt x="2206451" y="887793"/>
                  <a:pt x="2168171" y="916301"/>
                  <a:pt x="2121745" y="937477"/>
                </a:cubicBezTo>
                <a:cubicBezTo>
                  <a:pt x="2058214" y="966799"/>
                  <a:pt x="1984096" y="982274"/>
                  <a:pt x="1906719" y="982274"/>
                </a:cubicBezTo>
                <a:lnTo>
                  <a:pt x="1906719" y="982274"/>
                </a:lnTo>
                <a:cubicBezTo>
                  <a:pt x="1804094" y="982274"/>
                  <a:pt x="1707984" y="955396"/>
                  <a:pt x="1635494" y="905712"/>
                </a:cubicBezTo>
                <a:cubicBezTo>
                  <a:pt x="1601286" y="882092"/>
                  <a:pt x="1573593" y="854399"/>
                  <a:pt x="1555675" y="824263"/>
                </a:cubicBezTo>
                <a:cubicBezTo>
                  <a:pt x="1536941" y="793313"/>
                  <a:pt x="1527167" y="760733"/>
                  <a:pt x="1527167" y="728153"/>
                </a:cubicBezTo>
                <a:cubicBezTo>
                  <a:pt x="1527167" y="694760"/>
                  <a:pt x="1536941" y="662180"/>
                  <a:pt x="1555675" y="632044"/>
                </a:cubicBezTo>
                <a:cubicBezTo>
                  <a:pt x="1583367" y="586432"/>
                  <a:pt x="1630608" y="547337"/>
                  <a:pt x="1692509" y="519644"/>
                </a:cubicBezTo>
                <a:cubicBezTo>
                  <a:pt x="1756039" y="490323"/>
                  <a:pt x="1830157" y="474847"/>
                  <a:pt x="1907534" y="474847"/>
                </a:cubicBezTo>
                <a:lnTo>
                  <a:pt x="1907534" y="474847"/>
                </a:lnTo>
                <a:cubicBezTo>
                  <a:pt x="2010159" y="474847"/>
                  <a:pt x="2106269" y="501725"/>
                  <a:pt x="2178759" y="551409"/>
                </a:cubicBezTo>
                <a:cubicBezTo>
                  <a:pt x="2198307" y="565256"/>
                  <a:pt x="2216225" y="579917"/>
                  <a:pt x="2230886" y="596206"/>
                </a:cubicBezTo>
                <a:cubicBezTo>
                  <a:pt x="2231701" y="597021"/>
                  <a:pt x="2233330" y="597835"/>
                  <a:pt x="2234959" y="597835"/>
                </a:cubicBezTo>
                <a:lnTo>
                  <a:pt x="2247990" y="597835"/>
                </a:lnTo>
                <a:lnTo>
                  <a:pt x="2265095" y="597835"/>
                </a:lnTo>
                <a:cubicBezTo>
                  <a:pt x="2267538" y="597835"/>
                  <a:pt x="2269167" y="596206"/>
                  <a:pt x="2269982" y="594577"/>
                </a:cubicBezTo>
                <a:cubicBezTo>
                  <a:pt x="2270796" y="592948"/>
                  <a:pt x="2270796" y="590505"/>
                  <a:pt x="2269167" y="588876"/>
                </a:cubicBezTo>
                <a:cubicBezTo>
                  <a:pt x="2236588" y="548966"/>
                  <a:pt x="2191791" y="514757"/>
                  <a:pt x="2136405" y="489508"/>
                </a:cubicBezTo>
                <a:cubicBezTo>
                  <a:pt x="2068803" y="457743"/>
                  <a:pt x="1988983" y="441453"/>
                  <a:pt x="1907534" y="441453"/>
                </a:cubicBezTo>
                <a:cubicBezTo>
                  <a:pt x="1798392" y="441453"/>
                  <a:pt x="1694952" y="470775"/>
                  <a:pt x="1616761" y="523717"/>
                </a:cubicBezTo>
                <a:cubicBezTo>
                  <a:pt x="1578480" y="549780"/>
                  <a:pt x="1548344" y="580731"/>
                  <a:pt x="1527167" y="614939"/>
                </a:cubicBezTo>
                <a:cubicBezTo>
                  <a:pt x="1505176" y="650777"/>
                  <a:pt x="1492959" y="689873"/>
                  <a:pt x="1492959" y="728968"/>
                </a:cubicBezTo>
                <a:lnTo>
                  <a:pt x="1492959" y="728968"/>
                </a:lnTo>
                <a:cubicBezTo>
                  <a:pt x="1492959" y="728968"/>
                  <a:pt x="1492959" y="728968"/>
                  <a:pt x="1492959" y="728968"/>
                </a:cubicBezTo>
                <a:cubicBezTo>
                  <a:pt x="1492959" y="768878"/>
                  <a:pt x="1504362" y="807159"/>
                  <a:pt x="1527167" y="842996"/>
                </a:cubicBezTo>
                <a:cubicBezTo>
                  <a:pt x="1558932" y="894309"/>
                  <a:pt x="1611874" y="938292"/>
                  <a:pt x="1678662" y="968428"/>
                </a:cubicBezTo>
                <a:cubicBezTo>
                  <a:pt x="1746265" y="999379"/>
                  <a:pt x="1826085" y="1016483"/>
                  <a:pt x="1907534" y="1016483"/>
                </a:cubicBezTo>
                <a:cubicBezTo>
                  <a:pt x="1962105" y="1016483"/>
                  <a:pt x="2015046" y="1009152"/>
                  <a:pt x="2064730" y="995306"/>
                </a:cubicBezTo>
                <a:cubicBezTo>
                  <a:pt x="2113600" y="981460"/>
                  <a:pt x="2159211" y="961097"/>
                  <a:pt x="2198307" y="934219"/>
                </a:cubicBezTo>
                <a:cubicBezTo>
                  <a:pt x="2228443" y="913857"/>
                  <a:pt x="2253692" y="890237"/>
                  <a:pt x="2273240" y="864173"/>
                </a:cubicBezTo>
                <a:cubicBezTo>
                  <a:pt x="2274868" y="862544"/>
                  <a:pt x="2274868" y="860101"/>
                  <a:pt x="2274054" y="858472"/>
                </a:cubicBezTo>
                <a:cubicBezTo>
                  <a:pt x="2272425" y="856843"/>
                  <a:pt x="2269982" y="855214"/>
                  <a:pt x="2268353" y="855214"/>
                </a:cubicBezTo>
                <a:close/>
                <a:moveTo>
                  <a:pt x="1611874" y="737113"/>
                </a:moveTo>
                <a:lnTo>
                  <a:pt x="1623277" y="737113"/>
                </a:lnTo>
                <a:lnTo>
                  <a:pt x="1634680" y="737113"/>
                </a:lnTo>
                <a:lnTo>
                  <a:pt x="1634680" y="737113"/>
                </a:lnTo>
                <a:lnTo>
                  <a:pt x="1640381" y="737113"/>
                </a:lnTo>
                <a:lnTo>
                  <a:pt x="1646083" y="737113"/>
                </a:lnTo>
                <a:lnTo>
                  <a:pt x="1658300" y="737113"/>
                </a:lnTo>
                <a:lnTo>
                  <a:pt x="1659115" y="737113"/>
                </a:lnTo>
                <a:lnTo>
                  <a:pt x="1659115" y="737927"/>
                </a:lnTo>
                <a:cubicBezTo>
                  <a:pt x="1659115" y="742814"/>
                  <a:pt x="1659115" y="748516"/>
                  <a:pt x="1659929" y="753403"/>
                </a:cubicBezTo>
                <a:cubicBezTo>
                  <a:pt x="1659929" y="758290"/>
                  <a:pt x="1660744" y="763991"/>
                  <a:pt x="1660744" y="768878"/>
                </a:cubicBezTo>
                <a:cubicBezTo>
                  <a:pt x="1661558" y="774579"/>
                  <a:pt x="1661558" y="779466"/>
                  <a:pt x="1662373" y="784353"/>
                </a:cubicBezTo>
                <a:cubicBezTo>
                  <a:pt x="1663187" y="788426"/>
                  <a:pt x="1663187" y="793313"/>
                  <a:pt x="1664001" y="797385"/>
                </a:cubicBezTo>
                <a:cubicBezTo>
                  <a:pt x="1664001" y="798200"/>
                  <a:pt x="1664816" y="799014"/>
                  <a:pt x="1666445" y="799014"/>
                </a:cubicBezTo>
                <a:lnTo>
                  <a:pt x="1672961" y="799014"/>
                </a:lnTo>
                <a:cubicBezTo>
                  <a:pt x="1676219" y="799014"/>
                  <a:pt x="1678662" y="799014"/>
                  <a:pt x="1681920" y="799014"/>
                </a:cubicBezTo>
                <a:lnTo>
                  <a:pt x="1690880" y="799014"/>
                </a:lnTo>
                <a:lnTo>
                  <a:pt x="1696581" y="799014"/>
                </a:lnTo>
                <a:lnTo>
                  <a:pt x="1696581" y="799014"/>
                </a:lnTo>
                <a:cubicBezTo>
                  <a:pt x="1697396" y="799014"/>
                  <a:pt x="1698210" y="799014"/>
                  <a:pt x="1698210" y="798200"/>
                </a:cubicBezTo>
                <a:cubicBezTo>
                  <a:pt x="1699025" y="797385"/>
                  <a:pt x="1699025" y="797385"/>
                  <a:pt x="1699025" y="796571"/>
                </a:cubicBezTo>
                <a:cubicBezTo>
                  <a:pt x="1697396" y="785168"/>
                  <a:pt x="1696581" y="773765"/>
                  <a:pt x="1695767" y="761548"/>
                </a:cubicBezTo>
                <a:cubicBezTo>
                  <a:pt x="1694952" y="748516"/>
                  <a:pt x="1694952" y="735484"/>
                  <a:pt x="1694952" y="723267"/>
                </a:cubicBezTo>
                <a:cubicBezTo>
                  <a:pt x="1694952" y="710235"/>
                  <a:pt x="1694952" y="697203"/>
                  <a:pt x="1695767" y="684986"/>
                </a:cubicBezTo>
                <a:cubicBezTo>
                  <a:pt x="1696581" y="673583"/>
                  <a:pt x="1697396" y="661365"/>
                  <a:pt x="1699025" y="649963"/>
                </a:cubicBezTo>
                <a:cubicBezTo>
                  <a:pt x="1699025" y="649148"/>
                  <a:pt x="1699025" y="648334"/>
                  <a:pt x="1698210" y="648334"/>
                </a:cubicBezTo>
                <a:cubicBezTo>
                  <a:pt x="1697396" y="647519"/>
                  <a:pt x="1697396" y="647519"/>
                  <a:pt x="1696581" y="647519"/>
                </a:cubicBezTo>
                <a:lnTo>
                  <a:pt x="1695767" y="647519"/>
                </a:lnTo>
                <a:lnTo>
                  <a:pt x="1691694" y="647519"/>
                </a:lnTo>
                <a:lnTo>
                  <a:pt x="1687622" y="647519"/>
                </a:lnTo>
                <a:lnTo>
                  <a:pt x="1682735" y="647519"/>
                </a:lnTo>
                <a:lnTo>
                  <a:pt x="1677848" y="647519"/>
                </a:lnTo>
                <a:lnTo>
                  <a:pt x="1673775" y="647519"/>
                </a:lnTo>
                <a:lnTo>
                  <a:pt x="1672961" y="647519"/>
                </a:lnTo>
                <a:lnTo>
                  <a:pt x="1667260" y="647519"/>
                </a:lnTo>
                <a:cubicBezTo>
                  <a:pt x="1666445" y="647519"/>
                  <a:pt x="1664816" y="648334"/>
                  <a:pt x="1664816" y="649148"/>
                </a:cubicBezTo>
                <a:cubicBezTo>
                  <a:pt x="1664001" y="653221"/>
                  <a:pt x="1664001" y="657293"/>
                  <a:pt x="1663187" y="661365"/>
                </a:cubicBezTo>
                <a:cubicBezTo>
                  <a:pt x="1662373" y="666252"/>
                  <a:pt x="1662373" y="671139"/>
                  <a:pt x="1661558" y="676026"/>
                </a:cubicBezTo>
                <a:cubicBezTo>
                  <a:pt x="1660744" y="680913"/>
                  <a:pt x="1660744" y="685800"/>
                  <a:pt x="1660744" y="690687"/>
                </a:cubicBezTo>
                <a:cubicBezTo>
                  <a:pt x="1660744" y="695574"/>
                  <a:pt x="1659929" y="700461"/>
                  <a:pt x="1659929" y="705348"/>
                </a:cubicBezTo>
                <a:lnTo>
                  <a:pt x="1659929" y="706162"/>
                </a:lnTo>
                <a:lnTo>
                  <a:pt x="1659115" y="706162"/>
                </a:lnTo>
                <a:lnTo>
                  <a:pt x="1646897" y="706162"/>
                </a:lnTo>
                <a:lnTo>
                  <a:pt x="1638753" y="706162"/>
                </a:lnTo>
                <a:lnTo>
                  <a:pt x="1634680" y="706162"/>
                </a:lnTo>
                <a:lnTo>
                  <a:pt x="1623277" y="706162"/>
                </a:lnTo>
                <a:lnTo>
                  <a:pt x="1611874" y="706162"/>
                </a:lnTo>
                <a:lnTo>
                  <a:pt x="1611060" y="706162"/>
                </a:lnTo>
                <a:lnTo>
                  <a:pt x="1611060" y="705348"/>
                </a:lnTo>
                <a:cubicBezTo>
                  <a:pt x="1611060" y="700461"/>
                  <a:pt x="1611874" y="695574"/>
                  <a:pt x="1611874" y="691501"/>
                </a:cubicBezTo>
                <a:cubicBezTo>
                  <a:pt x="1611874" y="686615"/>
                  <a:pt x="1612689" y="681728"/>
                  <a:pt x="1613503" y="677655"/>
                </a:cubicBezTo>
                <a:cubicBezTo>
                  <a:pt x="1614318" y="672768"/>
                  <a:pt x="1614318" y="667881"/>
                  <a:pt x="1615132" y="663809"/>
                </a:cubicBezTo>
                <a:cubicBezTo>
                  <a:pt x="1615947" y="660551"/>
                  <a:pt x="1615947" y="657293"/>
                  <a:pt x="1616761" y="653221"/>
                </a:cubicBezTo>
                <a:cubicBezTo>
                  <a:pt x="1616761" y="652406"/>
                  <a:pt x="1616761" y="651591"/>
                  <a:pt x="1615947" y="651591"/>
                </a:cubicBezTo>
                <a:cubicBezTo>
                  <a:pt x="1615132" y="650777"/>
                  <a:pt x="1615132" y="650777"/>
                  <a:pt x="1614318" y="650777"/>
                </a:cubicBezTo>
                <a:lnTo>
                  <a:pt x="1609431" y="650777"/>
                </a:lnTo>
                <a:lnTo>
                  <a:pt x="1600471" y="650777"/>
                </a:lnTo>
                <a:lnTo>
                  <a:pt x="1592327" y="650777"/>
                </a:lnTo>
                <a:lnTo>
                  <a:pt x="1588254" y="650777"/>
                </a:lnTo>
                <a:lnTo>
                  <a:pt x="1586625" y="650777"/>
                </a:lnTo>
                <a:cubicBezTo>
                  <a:pt x="1585811" y="650777"/>
                  <a:pt x="1584996" y="651591"/>
                  <a:pt x="1584182" y="652406"/>
                </a:cubicBezTo>
                <a:cubicBezTo>
                  <a:pt x="1581738" y="663809"/>
                  <a:pt x="1580109" y="675212"/>
                  <a:pt x="1579295" y="685800"/>
                </a:cubicBezTo>
                <a:cubicBezTo>
                  <a:pt x="1578480" y="698017"/>
                  <a:pt x="1577666" y="710235"/>
                  <a:pt x="1577666" y="721638"/>
                </a:cubicBezTo>
                <a:cubicBezTo>
                  <a:pt x="1577666" y="733040"/>
                  <a:pt x="1578480" y="746072"/>
                  <a:pt x="1579295" y="757475"/>
                </a:cubicBezTo>
                <a:cubicBezTo>
                  <a:pt x="1580109" y="768878"/>
                  <a:pt x="1581738" y="780281"/>
                  <a:pt x="1584182" y="790869"/>
                </a:cubicBezTo>
                <a:cubicBezTo>
                  <a:pt x="1584182" y="791684"/>
                  <a:pt x="1584996" y="792498"/>
                  <a:pt x="1586625" y="792498"/>
                </a:cubicBezTo>
                <a:lnTo>
                  <a:pt x="1592327" y="792498"/>
                </a:lnTo>
                <a:lnTo>
                  <a:pt x="1600471" y="792498"/>
                </a:lnTo>
                <a:lnTo>
                  <a:pt x="1609431" y="792498"/>
                </a:lnTo>
                <a:lnTo>
                  <a:pt x="1610245" y="792498"/>
                </a:lnTo>
                <a:lnTo>
                  <a:pt x="1614318" y="792498"/>
                </a:lnTo>
                <a:cubicBezTo>
                  <a:pt x="1615132" y="792498"/>
                  <a:pt x="1615947" y="792498"/>
                  <a:pt x="1615947" y="791684"/>
                </a:cubicBezTo>
                <a:cubicBezTo>
                  <a:pt x="1616761" y="790869"/>
                  <a:pt x="1616761" y="790055"/>
                  <a:pt x="1616761" y="790055"/>
                </a:cubicBezTo>
                <a:cubicBezTo>
                  <a:pt x="1615947" y="785982"/>
                  <a:pt x="1615947" y="782724"/>
                  <a:pt x="1615132" y="778652"/>
                </a:cubicBezTo>
                <a:cubicBezTo>
                  <a:pt x="1614318" y="773765"/>
                  <a:pt x="1613503" y="768064"/>
                  <a:pt x="1613503" y="763177"/>
                </a:cubicBezTo>
                <a:cubicBezTo>
                  <a:pt x="1612689" y="758290"/>
                  <a:pt x="1612689" y="752588"/>
                  <a:pt x="1611874" y="747701"/>
                </a:cubicBezTo>
                <a:cubicBezTo>
                  <a:pt x="1611874" y="742814"/>
                  <a:pt x="1611060" y="737113"/>
                  <a:pt x="1611060" y="732226"/>
                </a:cubicBezTo>
                <a:lnTo>
                  <a:pt x="1611060" y="731412"/>
                </a:lnTo>
                <a:lnTo>
                  <a:pt x="1611874" y="731412"/>
                </a:lnTo>
                <a:close/>
              </a:path>
            </a:pathLst>
          </a:custGeom>
          <a:solidFill>
            <a:schemeClr val="tx2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fr-FR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789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22">
            <a:extLst>
              <a:ext uri="{FF2B5EF4-FFF2-40B4-BE49-F238E27FC236}">
                <a16:creationId xmlns:a16="http://schemas.microsoft.com/office/drawing/2014/main" id="{78F613B1-ECE0-FE3D-8FB8-207D3C3D2CB6}"/>
              </a:ext>
            </a:extLst>
          </p:cNvPr>
          <p:cNvSpPr txBox="1">
            <a:spLocks/>
          </p:cNvSpPr>
          <p:nvPr/>
        </p:nvSpPr>
        <p:spPr bwMode="gray">
          <a:xfrm>
            <a:off x="918000" y="0"/>
            <a:ext cx="10357200" cy="74870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1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all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Key Facts</a:t>
            </a:r>
          </a:p>
        </p:txBody>
      </p:sp>
      <p:sp>
        <p:nvSpPr>
          <p:cNvPr id="7" name="Espace réservé du texte 23">
            <a:extLst>
              <a:ext uri="{FF2B5EF4-FFF2-40B4-BE49-F238E27FC236}">
                <a16:creationId xmlns:a16="http://schemas.microsoft.com/office/drawing/2014/main" id="{DE1270F6-38EF-7636-DEE8-010F1D42E5F5}"/>
              </a:ext>
            </a:extLst>
          </p:cNvPr>
          <p:cNvSpPr txBox="1">
            <a:spLocks/>
          </p:cNvSpPr>
          <p:nvPr/>
        </p:nvSpPr>
        <p:spPr bwMode="gray">
          <a:xfrm>
            <a:off x="732323" y="743322"/>
            <a:ext cx="10723216" cy="40765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40000"/>
              <a:buFont typeface="Verdana" panose="020B0604030504040204" pitchFamily="34" charset="0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0" indent="0" algn="ctr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0" indent="0" algn="ctr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0" indent="0" algn="ctr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0" indent="0" algn="ctr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HELLA Lithuania – a central pillar of the HELLA Electronics business growth strategy in Europe</a:t>
            </a:r>
          </a:p>
        </p:txBody>
      </p:sp>
      <p:sp>
        <p:nvSpPr>
          <p:cNvPr id="9" name="Espace réservé du texte 24">
            <a:extLst>
              <a:ext uri="{FF2B5EF4-FFF2-40B4-BE49-F238E27FC236}">
                <a16:creationId xmlns:a16="http://schemas.microsoft.com/office/drawing/2014/main" id="{04214CCC-EB31-BD93-7B64-195770DCD6BD}"/>
              </a:ext>
            </a:extLst>
          </p:cNvPr>
          <p:cNvSpPr txBox="1">
            <a:spLocks/>
          </p:cNvSpPr>
          <p:nvPr/>
        </p:nvSpPr>
        <p:spPr bwMode="gray">
          <a:xfrm>
            <a:off x="1250960" y="1566317"/>
            <a:ext cx="3143250" cy="54803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4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HELLA Lithuania is a pure production site</a:t>
            </a:r>
          </a:p>
        </p:txBody>
      </p:sp>
      <p:sp>
        <p:nvSpPr>
          <p:cNvPr id="11" name="Espace réservé du texte 26">
            <a:extLst>
              <a:ext uri="{FF2B5EF4-FFF2-40B4-BE49-F238E27FC236}">
                <a16:creationId xmlns:a16="http://schemas.microsoft.com/office/drawing/2014/main" id="{6AE932A0-E832-B76A-A0B0-9B90FAA25312}"/>
              </a:ext>
            </a:extLst>
          </p:cNvPr>
          <p:cNvSpPr txBox="1">
            <a:spLocks/>
          </p:cNvSpPr>
          <p:nvPr/>
        </p:nvSpPr>
        <p:spPr bwMode="gray">
          <a:xfrm>
            <a:off x="1055440" y="2317466"/>
            <a:ext cx="3258243" cy="271172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ct val="120000"/>
              <a:buFont typeface="Verdana" panose="020B0604030504040204" pitchFamily="34" charset="0"/>
              <a:buChar char="›"/>
              <a:defRPr sz="1400" b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Pct val="140000"/>
              <a:buFont typeface="Arial" panose="020B0604020202020204" pitchFamily="34" charset="0"/>
              <a:buChar char="•"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Pct val="130000"/>
              <a:buFont typeface="Arial" panose="020B0604020202020204" pitchFamily="34" charset="0"/>
              <a:buChar char="◦"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Pct val="120000"/>
              <a:buFont typeface="Arial" panose="020B0604020202020204" pitchFamily="34" charset="0"/>
              <a:buChar char="•"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Pct val="120000"/>
              <a:buFont typeface="Arial" panose="020B0604020202020204" pitchFamily="34" charset="0"/>
              <a:buChar char="•"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720000" indent="-180000" algn="l" defTabSz="914400" rtl="0" eaLnBrk="1" latinLnBrk="0" hangingPunct="1">
              <a:spcBef>
                <a:spcPts val="0"/>
              </a:spcBef>
              <a:spcAft>
                <a:spcPts val="1600"/>
              </a:spcAft>
              <a:buClrTx/>
              <a:buSzPct val="120000"/>
              <a:buFont typeface="Arial" panose="020B0604020202020204" pitchFamily="34" charset="0"/>
              <a:buChar char="•"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720000" indent="-180000" algn="l" defTabSz="914400" rtl="0" eaLnBrk="1" latinLnBrk="0" hangingPunct="1">
              <a:spcBef>
                <a:spcPts val="0"/>
              </a:spcBef>
              <a:spcAft>
                <a:spcPts val="1600"/>
              </a:spcAft>
              <a:buClrTx/>
              <a:buSzPct val="120000"/>
              <a:buFont typeface="Arial" panose="020B0604020202020204" pitchFamily="34" charset="0"/>
              <a:buChar char="•"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720000" indent="-180000" algn="l" defTabSz="914400" rtl="0" eaLnBrk="1" latinLnBrk="0" hangingPunct="1">
              <a:spcBef>
                <a:spcPts val="0"/>
              </a:spcBef>
              <a:spcAft>
                <a:spcPts val="1600"/>
              </a:spcAft>
              <a:buClrTx/>
              <a:buSzPct val="120000"/>
              <a:buFont typeface="Arial" panose="020B0604020202020204" pitchFamily="34" charset="0"/>
              <a:buChar char="•"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720000" indent="-180000" algn="l" defTabSz="914400" rtl="0" eaLnBrk="1" latinLnBrk="0" hangingPunct="1">
              <a:spcBef>
                <a:spcPts val="0"/>
              </a:spcBef>
              <a:spcAft>
                <a:spcPts val="1600"/>
              </a:spcAft>
              <a:buClrTx/>
              <a:buSzPct val="120000"/>
              <a:buFont typeface="Arial" panose="020B0604020202020204" pitchFamily="34" charset="0"/>
              <a:buChar char="•"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Pct val="120000"/>
              <a:buFont typeface="Verdana" panose="020B0604030504040204" pitchFamily="34" charset="0"/>
              <a:buChar char="›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We are industrializing new production projects and running series production​.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Pct val="120000"/>
              <a:buFont typeface="Verdana" panose="020B0604030504040204" pitchFamily="34" charset="0"/>
              <a:buChar char="›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Our responsibility ranges from taking care of purchased parts and manufacturing equipment until delivery of the final product to the customer​.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Pct val="120000"/>
              <a:buFont typeface="Verdana" panose="020B0604030504040204" pitchFamily="34" charset="0"/>
              <a:buChar char="›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We support HELLA’s global sales team to acquire projects and the global development teams in the design of our products​.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15396E54-3F8C-3301-0D03-DB413637A4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" t="-361" r="30897" b="361"/>
          <a:stretch/>
        </p:blipFill>
        <p:spPr bwMode="auto">
          <a:xfrm>
            <a:off x="4542906" y="1560901"/>
            <a:ext cx="3102050" cy="3537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Espace réservé du texte 27">
            <a:extLst>
              <a:ext uri="{FF2B5EF4-FFF2-40B4-BE49-F238E27FC236}">
                <a16:creationId xmlns:a16="http://schemas.microsoft.com/office/drawing/2014/main" id="{6A17F9B6-6AC0-D3E6-4709-55244D22C03F}"/>
              </a:ext>
            </a:extLst>
          </p:cNvPr>
          <p:cNvSpPr txBox="1">
            <a:spLocks/>
          </p:cNvSpPr>
          <p:nvPr/>
        </p:nvSpPr>
        <p:spPr bwMode="gray">
          <a:xfrm>
            <a:off x="8034511" y="1572806"/>
            <a:ext cx="3372604" cy="97064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4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We have all functions on site which are necessary to run our operations smoothly</a:t>
            </a:r>
          </a:p>
        </p:txBody>
      </p:sp>
      <p:sp>
        <p:nvSpPr>
          <p:cNvPr id="16" name="Espace réservé du texte 28">
            <a:extLst>
              <a:ext uri="{FF2B5EF4-FFF2-40B4-BE49-F238E27FC236}">
                <a16:creationId xmlns:a16="http://schemas.microsoft.com/office/drawing/2014/main" id="{5C284A12-CBB4-416F-E804-0BED4D4091CD}"/>
              </a:ext>
            </a:extLst>
          </p:cNvPr>
          <p:cNvSpPr txBox="1">
            <a:spLocks/>
          </p:cNvSpPr>
          <p:nvPr/>
        </p:nvSpPr>
        <p:spPr bwMode="gray">
          <a:xfrm>
            <a:off x="8034511" y="2666945"/>
            <a:ext cx="3102049" cy="172819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ct val="120000"/>
              <a:buFont typeface="Verdana" panose="020B0604030504040204" pitchFamily="34" charset="0"/>
              <a:buChar char="›"/>
              <a:defRPr sz="1400" b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Pct val="140000"/>
              <a:buFont typeface="Arial" panose="020B0604020202020204" pitchFamily="34" charset="0"/>
              <a:buChar char="•"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Pct val="130000"/>
              <a:buFont typeface="Arial" panose="020B0604020202020204" pitchFamily="34" charset="0"/>
              <a:buChar char="◦"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Pct val="120000"/>
              <a:buFont typeface="Arial" panose="020B0604020202020204" pitchFamily="34" charset="0"/>
              <a:buChar char="•"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Pct val="120000"/>
              <a:buFont typeface="Arial" panose="020B0604020202020204" pitchFamily="34" charset="0"/>
              <a:buChar char="•"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720000" indent="-180000" algn="l" defTabSz="914400" rtl="0" eaLnBrk="1" latinLnBrk="0" hangingPunct="1">
              <a:spcBef>
                <a:spcPts val="0"/>
              </a:spcBef>
              <a:spcAft>
                <a:spcPts val="1600"/>
              </a:spcAft>
              <a:buClrTx/>
              <a:buSzPct val="120000"/>
              <a:buFont typeface="Arial" panose="020B0604020202020204" pitchFamily="34" charset="0"/>
              <a:buChar char="•"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720000" indent="-180000" algn="l" defTabSz="914400" rtl="0" eaLnBrk="1" latinLnBrk="0" hangingPunct="1">
              <a:spcBef>
                <a:spcPts val="0"/>
              </a:spcBef>
              <a:spcAft>
                <a:spcPts val="1600"/>
              </a:spcAft>
              <a:buClrTx/>
              <a:buSzPct val="120000"/>
              <a:buFont typeface="Arial" panose="020B0604020202020204" pitchFamily="34" charset="0"/>
              <a:buChar char="•"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720000" indent="-180000" algn="l" defTabSz="914400" rtl="0" eaLnBrk="1" latinLnBrk="0" hangingPunct="1">
              <a:spcBef>
                <a:spcPts val="0"/>
              </a:spcBef>
              <a:spcAft>
                <a:spcPts val="1600"/>
              </a:spcAft>
              <a:buClrTx/>
              <a:buSzPct val="120000"/>
              <a:buFont typeface="Arial" panose="020B0604020202020204" pitchFamily="34" charset="0"/>
              <a:buChar char="•"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720000" indent="-180000" algn="l" defTabSz="914400" rtl="0" eaLnBrk="1" latinLnBrk="0" hangingPunct="1">
              <a:spcBef>
                <a:spcPts val="0"/>
              </a:spcBef>
              <a:spcAft>
                <a:spcPts val="1600"/>
              </a:spcAft>
              <a:buClrTx/>
              <a:buSzPct val="120000"/>
              <a:buFont typeface="Arial" panose="020B0604020202020204" pitchFamily="34" charset="0"/>
              <a:buChar char="•"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Pct val="120000"/>
              <a:buFont typeface="Verdana" panose="020B0604030504040204" pitchFamily="34" charset="0"/>
              <a:buChar char="›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Production, Launch Management, Logistics, Technical Service and Quality departments are preparing and running the business​.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Pct val="120000"/>
              <a:buFont typeface="Verdana" panose="020B0604030504040204" pitchFamily="34" charset="0"/>
              <a:buChar char="›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Purchasing, Finance &amp; Controlling, Human Resources and Administration are supporting them.</a:t>
            </a:r>
          </a:p>
        </p:txBody>
      </p:sp>
      <p:sp>
        <p:nvSpPr>
          <p:cNvPr id="18" name="Espace réservé du texte 27">
            <a:extLst>
              <a:ext uri="{FF2B5EF4-FFF2-40B4-BE49-F238E27FC236}">
                <a16:creationId xmlns:a16="http://schemas.microsoft.com/office/drawing/2014/main" id="{5E117A5C-88A7-D91D-CC63-AF8BC2B10980}"/>
              </a:ext>
            </a:extLst>
          </p:cNvPr>
          <p:cNvSpPr txBox="1">
            <a:spLocks/>
          </p:cNvSpPr>
          <p:nvPr/>
        </p:nvSpPr>
        <p:spPr bwMode="gray">
          <a:xfrm>
            <a:off x="2228882" y="5489276"/>
            <a:ext cx="7730098" cy="40481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4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Product portfolio consists only of automotive electronics parts</a:t>
            </a:r>
          </a:p>
        </p:txBody>
      </p:sp>
    </p:spTree>
    <p:extLst>
      <p:ext uri="{BB962C8B-B14F-4D97-AF65-F5344CB8AC3E}">
        <p14:creationId xmlns:p14="http://schemas.microsoft.com/office/powerpoint/2010/main" val="4236272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22">
            <a:extLst>
              <a:ext uri="{FF2B5EF4-FFF2-40B4-BE49-F238E27FC236}">
                <a16:creationId xmlns:a16="http://schemas.microsoft.com/office/drawing/2014/main" id="{562D0EAB-24A0-A7F5-1627-A9A0B4DD61AF}"/>
              </a:ext>
            </a:extLst>
          </p:cNvPr>
          <p:cNvSpPr txBox="1">
            <a:spLocks/>
          </p:cNvSpPr>
          <p:nvPr/>
        </p:nvSpPr>
        <p:spPr bwMode="gray">
          <a:xfrm>
            <a:off x="918000" y="0"/>
            <a:ext cx="10357200" cy="74870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1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all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Decision Rationale</a:t>
            </a:r>
          </a:p>
        </p:txBody>
      </p:sp>
      <p:sp>
        <p:nvSpPr>
          <p:cNvPr id="7" name="Espace réservé du texte 23">
            <a:extLst>
              <a:ext uri="{FF2B5EF4-FFF2-40B4-BE49-F238E27FC236}">
                <a16:creationId xmlns:a16="http://schemas.microsoft.com/office/drawing/2014/main" id="{C34BE508-C222-1D3B-6D3C-5610D3C7BD3F}"/>
              </a:ext>
            </a:extLst>
          </p:cNvPr>
          <p:cNvSpPr txBox="1">
            <a:spLocks/>
          </p:cNvSpPr>
          <p:nvPr/>
        </p:nvSpPr>
        <p:spPr bwMode="gray">
          <a:xfrm>
            <a:off x="180000" y="748703"/>
            <a:ext cx="11844397" cy="40765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40000"/>
              <a:buFont typeface="Verdana" panose="020B0604030504040204" pitchFamily="34" charset="0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0" indent="0" algn="ctr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0" indent="0" algn="ctr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0" indent="0" algn="ctr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0" indent="0" algn="ctr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Overall strategic rationale for a new plant in Europe – running out of space in the mid-term</a:t>
            </a:r>
          </a:p>
        </p:txBody>
      </p:sp>
      <p:sp>
        <p:nvSpPr>
          <p:cNvPr id="9" name="Espace réservé du texte 24">
            <a:extLst>
              <a:ext uri="{FF2B5EF4-FFF2-40B4-BE49-F238E27FC236}">
                <a16:creationId xmlns:a16="http://schemas.microsoft.com/office/drawing/2014/main" id="{653D466C-CD8D-56FB-249D-37BB5557A76C}"/>
              </a:ext>
            </a:extLst>
          </p:cNvPr>
          <p:cNvSpPr txBox="1">
            <a:spLocks/>
          </p:cNvSpPr>
          <p:nvPr/>
        </p:nvSpPr>
        <p:spPr bwMode="gray">
          <a:xfrm>
            <a:off x="1199456" y="1899288"/>
            <a:ext cx="3143250" cy="54803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4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High availability of qualified workforce</a:t>
            </a:r>
          </a:p>
        </p:txBody>
      </p:sp>
      <p:sp>
        <p:nvSpPr>
          <p:cNvPr id="11" name="Espace réservé du texte 26">
            <a:extLst>
              <a:ext uri="{FF2B5EF4-FFF2-40B4-BE49-F238E27FC236}">
                <a16:creationId xmlns:a16="http://schemas.microsoft.com/office/drawing/2014/main" id="{2DE3310D-EE7B-4EEE-0D30-ADF7642D22D6}"/>
              </a:ext>
            </a:extLst>
          </p:cNvPr>
          <p:cNvSpPr txBox="1">
            <a:spLocks/>
          </p:cNvSpPr>
          <p:nvPr/>
        </p:nvSpPr>
        <p:spPr bwMode="gray">
          <a:xfrm>
            <a:off x="1180869" y="2729217"/>
            <a:ext cx="2880320" cy="139956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ct val="120000"/>
              <a:buFont typeface="Verdana" panose="020B0604030504040204" pitchFamily="34" charset="0"/>
              <a:buChar char="›"/>
              <a:defRPr sz="1400" b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Pct val="140000"/>
              <a:buFont typeface="Arial" panose="020B0604020202020204" pitchFamily="34" charset="0"/>
              <a:buChar char="•"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Pct val="130000"/>
              <a:buFont typeface="Arial" panose="020B0604020202020204" pitchFamily="34" charset="0"/>
              <a:buChar char="◦"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Pct val="120000"/>
              <a:buFont typeface="Arial" panose="020B0604020202020204" pitchFamily="34" charset="0"/>
              <a:buChar char="•"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Pct val="120000"/>
              <a:buFont typeface="Arial" panose="020B0604020202020204" pitchFamily="34" charset="0"/>
              <a:buChar char="•"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720000" indent="-180000" algn="l" defTabSz="914400" rtl="0" eaLnBrk="1" latinLnBrk="0" hangingPunct="1">
              <a:spcBef>
                <a:spcPts val="0"/>
              </a:spcBef>
              <a:spcAft>
                <a:spcPts val="1600"/>
              </a:spcAft>
              <a:buClrTx/>
              <a:buSzPct val="120000"/>
              <a:buFont typeface="Arial" panose="020B0604020202020204" pitchFamily="34" charset="0"/>
              <a:buChar char="•"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720000" indent="-180000" algn="l" defTabSz="914400" rtl="0" eaLnBrk="1" latinLnBrk="0" hangingPunct="1">
              <a:spcBef>
                <a:spcPts val="0"/>
              </a:spcBef>
              <a:spcAft>
                <a:spcPts val="1600"/>
              </a:spcAft>
              <a:buClrTx/>
              <a:buSzPct val="120000"/>
              <a:buFont typeface="Arial" panose="020B0604020202020204" pitchFamily="34" charset="0"/>
              <a:buChar char="•"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720000" indent="-180000" algn="l" defTabSz="914400" rtl="0" eaLnBrk="1" latinLnBrk="0" hangingPunct="1">
              <a:spcBef>
                <a:spcPts val="0"/>
              </a:spcBef>
              <a:spcAft>
                <a:spcPts val="1600"/>
              </a:spcAft>
              <a:buClrTx/>
              <a:buSzPct val="120000"/>
              <a:buFont typeface="Arial" panose="020B0604020202020204" pitchFamily="34" charset="0"/>
              <a:buChar char="•"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720000" indent="-180000" algn="l" defTabSz="914400" rtl="0" eaLnBrk="1" latinLnBrk="0" hangingPunct="1">
              <a:spcBef>
                <a:spcPts val="0"/>
              </a:spcBef>
              <a:spcAft>
                <a:spcPts val="1600"/>
              </a:spcAft>
              <a:buClrTx/>
              <a:buSzPct val="120000"/>
              <a:buFont typeface="Arial" panose="020B0604020202020204" pitchFamily="34" charset="0"/>
              <a:buChar char="•"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Pct val="120000"/>
              <a:buFont typeface="Verdana" panose="020B0604030504040204" pitchFamily="34" charset="0"/>
              <a:buChar char="›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High availability of education e.g. Kaunas University of Technology.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Pct val="120000"/>
              <a:buFont typeface="Verdana" panose="020B0604030504040204" pitchFamily="34" charset="0"/>
              <a:buChar char="›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High English level​.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Pct val="120000"/>
              <a:buFont typeface="Verdana" panose="020B0604030504040204" pitchFamily="34" charset="0"/>
              <a:buChar char="›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Low attrition rates.</a:t>
            </a:r>
          </a:p>
        </p:txBody>
      </p:sp>
      <p:pic>
        <p:nvPicPr>
          <p:cNvPr id="12" name="Picture 6" descr="A group of flags&#10;&#10;Description automatically generated with low confidence">
            <a:extLst>
              <a:ext uri="{FF2B5EF4-FFF2-40B4-BE49-F238E27FC236}">
                <a16:creationId xmlns:a16="http://schemas.microsoft.com/office/drawing/2014/main" id="{562208BE-7FBB-7E57-AA08-1B8A73F4C0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2" b="2322"/>
          <a:stretch>
            <a:fillRect/>
          </a:stretch>
        </p:blipFill>
        <p:spPr bwMode="auto">
          <a:xfrm>
            <a:off x="4542906" y="1630997"/>
            <a:ext cx="3102050" cy="3537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Espace réservé du texte 28">
            <a:extLst>
              <a:ext uri="{FF2B5EF4-FFF2-40B4-BE49-F238E27FC236}">
                <a16:creationId xmlns:a16="http://schemas.microsoft.com/office/drawing/2014/main" id="{F57ABCAE-DD6F-0DE0-D4B2-0B5A983645F0}"/>
              </a:ext>
            </a:extLst>
          </p:cNvPr>
          <p:cNvSpPr txBox="1">
            <a:spLocks/>
          </p:cNvSpPr>
          <p:nvPr/>
        </p:nvSpPr>
        <p:spPr bwMode="gray">
          <a:xfrm>
            <a:off x="8057693" y="2564903"/>
            <a:ext cx="3102049" cy="172819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ct val="120000"/>
              <a:buFont typeface="Verdana" panose="020B0604030504040204" pitchFamily="34" charset="0"/>
              <a:buChar char="›"/>
              <a:defRPr sz="1400" b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Pct val="140000"/>
              <a:buFont typeface="Arial" panose="020B0604020202020204" pitchFamily="34" charset="0"/>
              <a:buChar char="•"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Pct val="130000"/>
              <a:buFont typeface="Arial" panose="020B0604020202020204" pitchFamily="34" charset="0"/>
              <a:buChar char="◦"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Pct val="120000"/>
              <a:buFont typeface="Arial" panose="020B0604020202020204" pitchFamily="34" charset="0"/>
              <a:buChar char="•"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Pct val="120000"/>
              <a:buFont typeface="Arial" panose="020B0604020202020204" pitchFamily="34" charset="0"/>
              <a:buChar char="•"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720000" indent="-180000" algn="l" defTabSz="914400" rtl="0" eaLnBrk="1" latinLnBrk="0" hangingPunct="1">
              <a:spcBef>
                <a:spcPts val="0"/>
              </a:spcBef>
              <a:spcAft>
                <a:spcPts val="1600"/>
              </a:spcAft>
              <a:buClrTx/>
              <a:buSzPct val="120000"/>
              <a:buFont typeface="Arial" panose="020B0604020202020204" pitchFamily="34" charset="0"/>
              <a:buChar char="•"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720000" indent="-180000" algn="l" defTabSz="914400" rtl="0" eaLnBrk="1" latinLnBrk="0" hangingPunct="1">
              <a:spcBef>
                <a:spcPts val="0"/>
              </a:spcBef>
              <a:spcAft>
                <a:spcPts val="1600"/>
              </a:spcAft>
              <a:buClrTx/>
              <a:buSzPct val="120000"/>
              <a:buFont typeface="Arial" panose="020B0604020202020204" pitchFamily="34" charset="0"/>
              <a:buChar char="•"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720000" indent="-180000" algn="l" defTabSz="914400" rtl="0" eaLnBrk="1" latinLnBrk="0" hangingPunct="1">
              <a:spcBef>
                <a:spcPts val="0"/>
              </a:spcBef>
              <a:spcAft>
                <a:spcPts val="1600"/>
              </a:spcAft>
              <a:buClrTx/>
              <a:buSzPct val="120000"/>
              <a:buFont typeface="Arial" panose="020B0604020202020204" pitchFamily="34" charset="0"/>
              <a:buChar char="•"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720000" indent="-180000" algn="l" defTabSz="914400" rtl="0" eaLnBrk="1" latinLnBrk="0" hangingPunct="1">
              <a:spcBef>
                <a:spcPts val="0"/>
              </a:spcBef>
              <a:spcAft>
                <a:spcPts val="1600"/>
              </a:spcAft>
              <a:buClrTx/>
              <a:buSzPct val="120000"/>
              <a:buFont typeface="Arial" panose="020B0604020202020204" pitchFamily="34" charset="0"/>
              <a:buChar char="•"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Pct val="120000"/>
              <a:buFont typeface="Verdana" panose="020B0604030504040204" pitchFamily="34" charset="0"/>
              <a:buChar char="›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Part of the EU, EURO zone and NATO​.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Pct val="120000"/>
              <a:buFont typeface="Verdana" panose="020B0604030504040204" pitchFamily="34" charset="0"/>
              <a:buChar char="›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Very good road / sea infrastructure.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Pct val="120000"/>
              <a:buFont typeface="Verdana" panose="020B0604030504040204" pitchFamily="34" charset="0"/>
              <a:buChar char="›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Good manufacturing availability and high electronics motivation.</a:t>
            </a:r>
          </a:p>
        </p:txBody>
      </p:sp>
      <p:sp>
        <p:nvSpPr>
          <p:cNvPr id="16" name="Espace réservé du texte 27">
            <a:extLst>
              <a:ext uri="{FF2B5EF4-FFF2-40B4-BE49-F238E27FC236}">
                <a16:creationId xmlns:a16="http://schemas.microsoft.com/office/drawing/2014/main" id="{B7890200-0423-CB76-0C4C-7BF675EF4148}"/>
              </a:ext>
            </a:extLst>
          </p:cNvPr>
          <p:cNvSpPr txBox="1">
            <a:spLocks/>
          </p:cNvSpPr>
          <p:nvPr/>
        </p:nvSpPr>
        <p:spPr bwMode="gray">
          <a:xfrm>
            <a:off x="8057693" y="1969478"/>
            <a:ext cx="3516620" cy="40765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4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Highly developed country</a:t>
            </a:r>
          </a:p>
        </p:txBody>
      </p:sp>
      <p:sp>
        <p:nvSpPr>
          <p:cNvPr id="18" name="Espace réservé du texte 27">
            <a:extLst>
              <a:ext uri="{FF2B5EF4-FFF2-40B4-BE49-F238E27FC236}">
                <a16:creationId xmlns:a16="http://schemas.microsoft.com/office/drawing/2014/main" id="{20BA9FDE-E545-7F34-92B3-24FD4E1B2E11}"/>
              </a:ext>
            </a:extLst>
          </p:cNvPr>
          <p:cNvSpPr txBox="1">
            <a:spLocks/>
          </p:cNvSpPr>
          <p:nvPr/>
        </p:nvSpPr>
        <p:spPr bwMode="gray">
          <a:xfrm>
            <a:off x="1341828" y="5452294"/>
            <a:ext cx="9520740" cy="80838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4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Lithuania was chosen out of originally 17 countries – decision after evaluation of empirical data, on-site visits, interviews with international companies located in Lithuania and consultation of HELLA customers</a:t>
            </a:r>
          </a:p>
        </p:txBody>
      </p:sp>
    </p:spTree>
    <p:extLst>
      <p:ext uri="{BB962C8B-B14F-4D97-AF65-F5344CB8AC3E}">
        <p14:creationId xmlns:p14="http://schemas.microsoft.com/office/powerpoint/2010/main" val="3981137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881E4B-4516-A755-4C0F-4341EFB556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082433D-D90E-ACDC-CFCF-24F2B367CE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246" y="0"/>
            <a:ext cx="12199246" cy="6862075"/>
          </a:xfrm>
          <a:prstGeom prst="rect">
            <a:avLst/>
          </a:prstGeom>
        </p:spPr>
      </p:pic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65B2F90F-DD89-F540-F690-810E2180CA4D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276" imgH="284" progId="TCLayout.ActiveDocument.1">
                  <p:embed/>
                </p:oleObj>
              </mc:Choice>
              <mc:Fallback>
                <p:oleObj name="think-cell Slide" r:id="rId5" imgW="276" imgH="284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5B2F90F-DD89-F540-F690-810E2180CA4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itle 1">
            <a:extLst>
              <a:ext uri="{FF2B5EF4-FFF2-40B4-BE49-F238E27FC236}">
                <a16:creationId xmlns:a16="http://schemas.microsoft.com/office/drawing/2014/main" id="{10132066-4DE9-6277-7FFC-4FB631EE7955}"/>
              </a:ext>
            </a:extLst>
          </p:cNvPr>
          <p:cNvSpPr txBox="1">
            <a:spLocks/>
          </p:cNvSpPr>
          <p:nvPr/>
        </p:nvSpPr>
        <p:spPr>
          <a:xfrm>
            <a:off x="4810062" y="539261"/>
            <a:ext cx="10357200" cy="74870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1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lt-LT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E305FAF-777B-CC03-979A-0837BEA2C5FD}"/>
              </a:ext>
            </a:extLst>
          </p:cNvPr>
          <p:cNvSpPr txBox="1"/>
          <p:nvPr/>
        </p:nvSpPr>
        <p:spPr>
          <a:xfrm>
            <a:off x="4745893" y="539261"/>
            <a:ext cx="23913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lt-LT" sz="2800" b="1" i="0" u="none" strike="noStrike" kern="1200" cap="all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Location</a:t>
            </a:r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4F07E33-FD32-1205-330E-62834D56410A}"/>
              </a:ext>
            </a:extLst>
          </p:cNvPr>
          <p:cNvGrpSpPr/>
          <p:nvPr/>
        </p:nvGrpSpPr>
        <p:grpSpPr>
          <a:xfrm>
            <a:off x="6455525" y="539261"/>
            <a:ext cx="4706334" cy="5408308"/>
            <a:chOff x="4262020" y="2038889"/>
            <a:chExt cx="734768" cy="691657"/>
          </a:xfrm>
          <a:solidFill>
            <a:srgbClr val="B2B2B2">
              <a:lumMod val="20000"/>
              <a:lumOff val="80000"/>
            </a:srgbClr>
          </a:solidFill>
        </p:grpSpPr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5980BC4B-F719-9694-FE3D-1302B57403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9384" y="2252489"/>
              <a:ext cx="45923" cy="30514"/>
            </a:xfrm>
            <a:custGeom>
              <a:avLst/>
              <a:gdLst>
                <a:gd name="T0" fmla="*/ 0 w 32"/>
                <a:gd name="T1" fmla="*/ 8 h 24"/>
                <a:gd name="T2" fmla="*/ 16 w 32"/>
                <a:gd name="T3" fmla="*/ 24 h 24"/>
                <a:gd name="T4" fmla="*/ 32 w 32"/>
                <a:gd name="T5" fmla="*/ 16 h 24"/>
                <a:gd name="T6" fmla="*/ 24 w 32"/>
                <a:gd name="T7" fmla="*/ 8 h 24"/>
                <a:gd name="T8" fmla="*/ 16 w 32"/>
                <a:gd name="T9" fmla="*/ 0 h 24"/>
                <a:gd name="T10" fmla="*/ 8 w 32"/>
                <a:gd name="T11" fmla="*/ 0 h 24"/>
                <a:gd name="T12" fmla="*/ 0 w 32"/>
                <a:gd name="T13" fmla="*/ 8 h 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2"/>
                <a:gd name="T22" fmla="*/ 0 h 24"/>
                <a:gd name="T23" fmla="*/ 32 w 32"/>
                <a:gd name="T24" fmla="*/ 24 h 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2" h="24">
                  <a:moveTo>
                    <a:pt x="0" y="8"/>
                  </a:moveTo>
                  <a:lnTo>
                    <a:pt x="16" y="24"/>
                  </a:lnTo>
                  <a:lnTo>
                    <a:pt x="32" y="16"/>
                  </a:lnTo>
                  <a:lnTo>
                    <a:pt x="24" y="8"/>
                  </a:lnTo>
                  <a:lnTo>
                    <a:pt x="16" y="0"/>
                  </a:lnTo>
                  <a:lnTo>
                    <a:pt x="8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24" name="Freeform 102">
              <a:extLst>
                <a:ext uri="{FF2B5EF4-FFF2-40B4-BE49-F238E27FC236}">
                  <a16:creationId xmlns:a16="http://schemas.microsoft.com/office/drawing/2014/main" id="{5D1BE05E-CF9C-2A1D-3843-ED8DEBBE29A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6462" y="2577975"/>
              <a:ext cx="218134" cy="152571"/>
            </a:xfrm>
            <a:custGeom>
              <a:avLst/>
              <a:gdLst>
                <a:gd name="T0" fmla="*/ 112 w 152"/>
                <a:gd name="T1" fmla="*/ 16 h 120"/>
                <a:gd name="T2" fmla="*/ 152 w 152"/>
                <a:gd name="T3" fmla="*/ 16 h 120"/>
                <a:gd name="T4" fmla="*/ 152 w 152"/>
                <a:gd name="T5" fmla="*/ 32 h 120"/>
                <a:gd name="T6" fmla="*/ 128 w 152"/>
                <a:gd name="T7" fmla="*/ 40 h 120"/>
                <a:gd name="T8" fmla="*/ 104 w 152"/>
                <a:gd name="T9" fmla="*/ 64 h 120"/>
                <a:gd name="T10" fmla="*/ 112 w 152"/>
                <a:gd name="T11" fmla="*/ 80 h 120"/>
                <a:gd name="T12" fmla="*/ 80 w 152"/>
                <a:gd name="T13" fmla="*/ 104 h 120"/>
                <a:gd name="T14" fmla="*/ 56 w 152"/>
                <a:gd name="T15" fmla="*/ 104 h 120"/>
                <a:gd name="T16" fmla="*/ 40 w 152"/>
                <a:gd name="T17" fmla="*/ 120 h 120"/>
                <a:gd name="T18" fmla="*/ 24 w 152"/>
                <a:gd name="T19" fmla="*/ 96 h 120"/>
                <a:gd name="T20" fmla="*/ 24 w 152"/>
                <a:gd name="T21" fmla="*/ 80 h 120"/>
                <a:gd name="T22" fmla="*/ 24 w 152"/>
                <a:gd name="T23" fmla="*/ 64 h 120"/>
                <a:gd name="T24" fmla="*/ 32 w 152"/>
                <a:gd name="T25" fmla="*/ 56 h 120"/>
                <a:gd name="T26" fmla="*/ 32 w 152"/>
                <a:gd name="T27" fmla="*/ 48 h 120"/>
                <a:gd name="T28" fmla="*/ 40 w 152"/>
                <a:gd name="T29" fmla="*/ 32 h 120"/>
                <a:gd name="T30" fmla="*/ 32 w 152"/>
                <a:gd name="T31" fmla="*/ 32 h 120"/>
                <a:gd name="T32" fmla="*/ 8 w 152"/>
                <a:gd name="T33" fmla="*/ 32 h 120"/>
                <a:gd name="T34" fmla="*/ 0 w 152"/>
                <a:gd name="T35" fmla="*/ 16 h 120"/>
                <a:gd name="T36" fmla="*/ 8 w 152"/>
                <a:gd name="T37" fmla="*/ 8 h 120"/>
                <a:gd name="T38" fmla="*/ 16 w 152"/>
                <a:gd name="T39" fmla="*/ 0 h 120"/>
                <a:gd name="T40" fmla="*/ 64 w 152"/>
                <a:gd name="T41" fmla="*/ 8 h 120"/>
                <a:gd name="T42" fmla="*/ 88 w 152"/>
                <a:gd name="T43" fmla="*/ 8 h 120"/>
                <a:gd name="T44" fmla="*/ 96 w 152"/>
                <a:gd name="T45" fmla="*/ 8 h 120"/>
                <a:gd name="T46" fmla="*/ 112 w 152"/>
                <a:gd name="T47" fmla="*/ 16 h 12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52"/>
                <a:gd name="T73" fmla="*/ 0 h 120"/>
                <a:gd name="T74" fmla="*/ 152 w 152"/>
                <a:gd name="T75" fmla="*/ 120 h 12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52" h="120">
                  <a:moveTo>
                    <a:pt x="112" y="16"/>
                  </a:moveTo>
                  <a:lnTo>
                    <a:pt x="152" y="16"/>
                  </a:lnTo>
                  <a:lnTo>
                    <a:pt x="152" y="32"/>
                  </a:lnTo>
                  <a:lnTo>
                    <a:pt x="128" y="40"/>
                  </a:lnTo>
                  <a:lnTo>
                    <a:pt x="104" y="64"/>
                  </a:lnTo>
                  <a:lnTo>
                    <a:pt x="112" y="80"/>
                  </a:lnTo>
                  <a:lnTo>
                    <a:pt x="80" y="104"/>
                  </a:lnTo>
                  <a:lnTo>
                    <a:pt x="56" y="104"/>
                  </a:lnTo>
                  <a:lnTo>
                    <a:pt x="40" y="120"/>
                  </a:lnTo>
                  <a:lnTo>
                    <a:pt x="24" y="96"/>
                  </a:lnTo>
                  <a:lnTo>
                    <a:pt x="24" y="80"/>
                  </a:lnTo>
                  <a:lnTo>
                    <a:pt x="24" y="64"/>
                  </a:lnTo>
                  <a:lnTo>
                    <a:pt x="32" y="56"/>
                  </a:lnTo>
                  <a:lnTo>
                    <a:pt x="32" y="48"/>
                  </a:lnTo>
                  <a:lnTo>
                    <a:pt x="40" y="32"/>
                  </a:lnTo>
                  <a:lnTo>
                    <a:pt x="32" y="32"/>
                  </a:lnTo>
                  <a:lnTo>
                    <a:pt x="8" y="32"/>
                  </a:lnTo>
                  <a:lnTo>
                    <a:pt x="0" y="16"/>
                  </a:lnTo>
                  <a:lnTo>
                    <a:pt x="8" y="8"/>
                  </a:lnTo>
                  <a:lnTo>
                    <a:pt x="16" y="0"/>
                  </a:lnTo>
                  <a:lnTo>
                    <a:pt x="64" y="8"/>
                  </a:lnTo>
                  <a:lnTo>
                    <a:pt x="88" y="8"/>
                  </a:lnTo>
                  <a:lnTo>
                    <a:pt x="96" y="8"/>
                  </a:lnTo>
                  <a:lnTo>
                    <a:pt x="112" y="16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25" name="Freeform 103">
              <a:extLst>
                <a:ext uri="{FF2B5EF4-FFF2-40B4-BE49-F238E27FC236}">
                  <a16:creationId xmlns:a16="http://schemas.microsoft.com/office/drawing/2014/main" id="{208D9C6B-BC6E-CAE7-6289-2CEBF3E3A53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4981" y="2618661"/>
              <a:ext cx="68885" cy="91543"/>
            </a:xfrm>
            <a:custGeom>
              <a:avLst/>
              <a:gdLst>
                <a:gd name="T0" fmla="*/ 32 w 48"/>
                <a:gd name="T1" fmla="*/ 48 h 72"/>
                <a:gd name="T2" fmla="*/ 32 w 48"/>
                <a:gd name="T3" fmla="*/ 32 h 72"/>
                <a:gd name="T4" fmla="*/ 40 w 48"/>
                <a:gd name="T5" fmla="*/ 24 h 72"/>
                <a:gd name="T6" fmla="*/ 40 w 48"/>
                <a:gd name="T7" fmla="*/ 16 h 72"/>
                <a:gd name="T8" fmla="*/ 48 w 48"/>
                <a:gd name="T9" fmla="*/ 0 h 72"/>
                <a:gd name="T10" fmla="*/ 40 w 48"/>
                <a:gd name="T11" fmla="*/ 0 h 72"/>
                <a:gd name="T12" fmla="*/ 16 w 48"/>
                <a:gd name="T13" fmla="*/ 0 h 72"/>
                <a:gd name="T14" fmla="*/ 16 w 48"/>
                <a:gd name="T15" fmla="*/ 8 h 72"/>
                <a:gd name="T16" fmla="*/ 0 w 48"/>
                <a:gd name="T17" fmla="*/ 40 h 72"/>
                <a:gd name="T18" fmla="*/ 8 w 48"/>
                <a:gd name="T19" fmla="*/ 48 h 72"/>
                <a:gd name="T20" fmla="*/ 8 w 48"/>
                <a:gd name="T21" fmla="*/ 72 h 72"/>
                <a:gd name="T22" fmla="*/ 32 w 48"/>
                <a:gd name="T23" fmla="*/ 64 h 72"/>
                <a:gd name="T24" fmla="*/ 32 w 48"/>
                <a:gd name="T25" fmla="*/ 48 h 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8"/>
                <a:gd name="T40" fmla="*/ 0 h 72"/>
                <a:gd name="T41" fmla="*/ 48 w 48"/>
                <a:gd name="T42" fmla="*/ 72 h 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8" h="72">
                  <a:moveTo>
                    <a:pt x="32" y="48"/>
                  </a:moveTo>
                  <a:lnTo>
                    <a:pt x="32" y="32"/>
                  </a:lnTo>
                  <a:lnTo>
                    <a:pt x="40" y="24"/>
                  </a:lnTo>
                  <a:lnTo>
                    <a:pt x="40" y="16"/>
                  </a:lnTo>
                  <a:lnTo>
                    <a:pt x="48" y="0"/>
                  </a:lnTo>
                  <a:lnTo>
                    <a:pt x="40" y="0"/>
                  </a:lnTo>
                  <a:lnTo>
                    <a:pt x="16" y="0"/>
                  </a:lnTo>
                  <a:lnTo>
                    <a:pt x="16" y="8"/>
                  </a:lnTo>
                  <a:lnTo>
                    <a:pt x="0" y="40"/>
                  </a:lnTo>
                  <a:lnTo>
                    <a:pt x="8" y="48"/>
                  </a:lnTo>
                  <a:lnTo>
                    <a:pt x="8" y="72"/>
                  </a:lnTo>
                  <a:lnTo>
                    <a:pt x="32" y="64"/>
                  </a:lnTo>
                  <a:lnTo>
                    <a:pt x="32" y="48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26" name="Freeform 104">
              <a:extLst>
                <a:ext uri="{FF2B5EF4-FFF2-40B4-BE49-F238E27FC236}">
                  <a16:creationId xmlns:a16="http://schemas.microsoft.com/office/drawing/2014/main" id="{DCA85486-C6FA-571C-94F5-870650564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8308" y="2435575"/>
              <a:ext cx="206654" cy="162743"/>
            </a:xfrm>
            <a:custGeom>
              <a:avLst/>
              <a:gdLst>
                <a:gd name="T0" fmla="*/ 144 w 144"/>
                <a:gd name="T1" fmla="*/ 56 h 128"/>
                <a:gd name="T2" fmla="*/ 144 w 144"/>
                <a:gd name="T3" fmla="*/ 40 h 128"/>
                <a:gd name="T4" fmla="*/ 128 w 144"/>
                <a:gd name="T5" fmla="*/ 24 h 128"/>
                <a:gd name="T6" fmla="*/ 120 w 144"/>
                <a:gd name="T7" fmla="*/ 24 h 128"/>
                <a:gd name="T8" fmla="*/ 112 w 144"/>
                <a:gd name="T9" fmla="*/ 24 h 128"/>
                <a:gd name="T10" fmla="*/ 112 w 144"/>
                <a:gd name="T11" fmla="*/ 16 h 128"/>
                <a:gd name="T12" fmla="*/ 104 w 144"/>
                <a:gd name="T13" fmla="*/ 24 h 128"/>
                <a:gd name="T14" fmla="*/ 88 w 144"/>
                <a:gd name="T15" fmla="*/ 8 h 128"/>
                <a:gd name="T16" fmla="*/ 88 w 144"/>
                <a:gd name="T17" fmla="*/ 0 h 128"/>
                <a:gd name="T18" fmla="*/ 80 w 144"/>
                <a:gd name="T19" fmla="*/ 8 h 128"/>
                <a:gd name="T20" fmla="*/ 72 w 144"/>
                <a:gd name="T21" fmla="*/ 16 h 128"/>
                <a:gd name="T22" fmla="*/ 56 w 144"/>
                <a:gd name="T23" fmla="*/ 24 h 128"/>
                <a:gd name="T24" fmla="*/ 56 w 144"/>
                <a:gd name="T25" fmla="*/ 32 h 128"/>
                <a:gd name="T26" fmla="*/ 40 w 144"/>
                <a:gd name="T27" fmla="*/ 32 h 128"/>
                <a:gd name="T28" fmla="*/ 40 w 144"/>
                <a:gd name="T29" fmla="*/ 24 h 128"/>
                <a:gd name="T30" fmla="*/ 32 w 144"/>
                <a:gd name="T31" fmla="*/ 24 h 128"/>
                <a:gd name="T32" fmla="*/ 40 w 144"/>
                <a:gd name="T33" fmla="*/ 40 h 128"/>
                <a:gd name="T34" fmla="*/ 24 w 144"/>
                <a:gd name="T35" fmla="*/ 40 h 128"/>
                <a:gd name="T36" fmla="*/ 16 w 144"/>
                <a:gd name="T37" fmla="*/ 40 h 128"/>
                <a:gd name="T38" fmla="*/ 0 w 144"/>
                <a:gd name="T39" fmla="*/ 40 h 128"/>
                <a:gd name="T40" fmla="*/ 0 w 144"/>
                <a:gd name="T41" fmla="*/ 48 h 128"/>
                <a:gd name="T42" fmla="*/ 24 w 144"/>
                <a:gd name="T43" fmla="*/ 56 h 128"/>
                <a:gd name="T44" fmla="*/ 40 w 144"/>
                <a:gd name="T45" fmla="*/ 72 h 128"/>
                <a:gd name="T46" fmla="*/ 40 w 144"/>
                <a:gd name="T47" fmla="*/ 80 h 128"/>
                <a:gd name="T48" fmla="*/ 32 w 144"/>
                <a:gd name="T49" fmla="*/ 112 h 128"/>
                <a:gd name="T50" fmla="*/ 32 w 144"/>
                <a:gd name="T51" fmla="*/ 120 h 128"/>
                <a:gd name="T52" fmla="*/ 48 w 144"/>
                <a:gd name="T53" fmla="*/ 128 h 128"/>
                <a:gd name="T54" fmla="*/ 88 w 144"/>
                <a:gd name="T55" fmla="*/ 128 h 128"/>
                <a:gd name="T56" fmla="*/ 96 w 144"/>
                <a:gd name="T57" fmla="*/ 120 h 128"/>
                <a:gd name="T58" fmla="*/ 128 w 144"/>
                <a:gd name="T59" fmla="*/ 120 h 128"/>
                <a:gd name="T60" fmla="*/ 144 w 144"/>
                <a:gd name="T61" fmla="*/ 112 h 128"/>
                <a:gd name="T62" fmla="*/ 128 w 144"/>
                <a:gd name="T63" fmla="*/ 96 h 128"/>
                <a:gd name="T64" fmla="*/ 136 w 144"/>
                <a:gd name="T65" fmla="*/ 80 h 128"/>
                <a:gd name="T66" fmla="*/ 128 w 144"/>
                <a:gd name="T67" fmla="*/ 72 h 128"/>
                <a:gd name="T68" fmla="*/ 128 w 144"/>
                <a:gd name="T69" fmla="*/ 80 h 128"/>
                <a:gd name="T70" fmla="*/ 120 w 144"/>
                <a:gd name="T71" fmla="*/ 72 h 128"/>
                <a:gd name="T72" fmla="*/ 136 w 144"/>
                <a:gd name="T73" fmla="*/ 56 h 128"/>
                <a:gd name="T74" fmla="*/ 144 w 144"/>
                <a:gd name="T75" fmla="*/ 56 h 12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44"/>
                <a:gd name="T115" fmla="*/ 0 h 128"/>
                <a:gd name="T116" fmla="*/ 144 w 144"/>
                <a:gd name="T117" fmla="*/ 128 h 12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44" h="128">
                  <a:moveTo>
                    <a:pt x="144" y="56"/>
                  </a:moveTo>
                  <a:lnTo>
                    <a:pt x="144" y="40"/>
                  </a:lnTo>
                  <a:lnTo>
                    <a:pt x="128" y="24"/>
                  </a:lnTo>
                  <a:lnTo>
                    <a:pt x="120" y="24"/>
                  </a:lnTo>
                  <a:lnTo>
                    <a:pt x="112" y="24"/>
                  </a:lnTo>
                  <a:lnTo>
                    <a:pt x="112" y="16"/>
                  </a:lnTo>
                  <a:lnTo>
                    <a:pt x="104" y="24"/>
                  </a:lnTo>
                  <a:lnTo>
                    <a:pt x="88" y="8"/>
                  </a:lnTo>
                  <a:lnTo>
                    <a:pt x="88" y="0"/>
                  </a:lnTo>
                  <a:lnTo>
                    <a:pt x="80" y="8"/>
                  </a:lnTo>
                  <a:lnTo>
                    <a:pt x="72" y="16"/>
                  </a:lnTo>
                  <a:lnTo>
                    <a:pt x="56" y="24"/>
                  </a:lnTo>
                  <a:lnTo>
                    <a:pt x="56" y="32"/>
                  </a:lnTo>
                  <a:lnTo>
                    <a:pt x="40" y="32"/>
                  </a:lnTo>
                  <a:lnTo>
                    <a:pt x="40" y="24"/>
                  </a:lnTo>
                  <a:lnTo>
                    <a:pt x="32" y="24"/>
                  </a:lnTo>
                  <a:lnTo>
                    <a:pt x="40" y="40"/>
                  </a:lnTo>
                  <a:lnTo>
                    <a:pt x="24" y="40"/>
                  </a:lnTo>
                  <a:lnTo>
                    <a:pt x="16" y="40"/>
                  </a:lnTo>
                  <a:lnTo>
                    <a:pt x="0" y="40"/>
                  </a:lnTo>
                  <a:lnTo>
                    <a:pt x="0" y="48"/>
                  </a:lnTo>
                  <a:lnTo>
                    <a:pt x="24" y="56"/>
                  </a:lnTo>
                  <a:lnTo>
                    <a:pt x="40" y="72"/>
                  </a:lnTo>
                  <a:lnTo>
                    <a:pt x="40" y="80"/>
                  </a:lnTo>
                  <a:lnTo>
                    <a:pt x="32" y="112"/>
                  </a:lnTo>
                  <a:lnTo>
                    <a:pt x="32" y="120"/>
                  </a:lnTo>
                  <a:lnTo>
                    <a:pt x="48" y="128"/>
                  </a:lnTo>
                  <a:lnTo>
                    <a:pt x="88" y="128"/>
                  </a:lnTo>
                  <a:lnTo>
                    <a:pt x="96" y="120"/>
                  </a:lnTo>
                  <a:lnTo>
                    <a:pt x="128" y="120"/>
                  </a:lnTo>
                  <a:lnTo>
                    <a:pt x="144" y="112"/>
                  </a:lnTo>
                  <a:lnTo>
                    <a:pt x="128" y="96"/>
                  </a:lnTo>
                  <a:lnTo>
                    <a:pt x="136" y="80"/>
                  </a:lnTo>
                  <a:lnTo>
                    <a:pt x="128" y="72"/>
                  </a:lnTo>
                  <a:lnTo>
                    <a:pt x="128" y="80"/>
                  </a:lnTo>
                  <a:lnTo>
                    <a:pt x="120" y="72"/>
                  </a:lnTo>
                  <a:lnTo>
                    <a:pt x="136" y="56"/>
                  </a:lnTo>
                  <a:lnTo>
                    <a:pt x="144" y="56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27" name="Freeform 105">
              <a:extLst>
                <a:ext uri="{FF2B5EF4-FFF2-40B4-BE49-F238E27FC236}">
                  <a16:creationId xmlns:a16="http://schemas.microsoft.com/office/drawing/2014/main" id="{EEBD9568-0E52-C1A3-39C1-61BB0258FF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2000" y="2516946"/>
              <a:ext cx="206654" cy="172914"/>
            </a:xfrm>
            <a:custGeom>
              <a:avLst/>
              <a:gdLst>
                <a:gd name="T0" fmla="*/ 0 w 144"/>
                <a:gd name="T1" fmla="*/ 32 h 136"/>
                <a:gd name="T2" fmla="*/ 8 w 144"/>
                <a:gd name="T3" fmla="*/ 16 h 136"/>
                <a:gd name="T4" fmla="*/ 24 w 144"/>
                <a:gd name="T5" fmla="*/ 8 h 136"/>
                <a:gd name="T6" fmla="*/ 32 w 144"/>
                <a:gd name="T7" fmla="*/ 16 h 136"/>
                <a:gd name="T8" fmla="*/ 32 w 144"/>
                <a:gd name="T9" fmla="*/ 8 h 136"/>
                <a:gd name="T10" fmla="*/ 40 w 144"/>
                <a:gd name="T11" fmla="*/ 8 h 136"/>
                <a:gd name="T12" fmla="*/ 48 w 144"/>
                <a:gd name="T13" fmla="*/ 0 h 136"/>
                <a:gd name="T14" fmla="*/ 64 w 144"/>
                <a:gd name="T15" fmla="*/ 0 h 136"/>
                <a:gd name="T16" fmla="*/ 72 w 144"/>
                <a:gd name="T17" fmla="*/ 0 h 136"/>
                <a:gd name="T18" fmla="*/ 88 w 144"/>
                <a:gd name="T19" fmla="*/ 8 h 136"/>
                <a:gd name="T20" fmla="*/ 88 w 144"/>
                <a:gd name="T21" fmla="*/ 16 h 136"/>
                <a:gd name="T22" fmla="*/ 88 w 144"/>
                <a:gd name="T23" fmla="*/ 24 h 136"/>
                <a:gd name="T24" fmla="*/ 80 w 144"/>
                <a:gd name="T25" fmla="*/ 16 h 136"/>
                <a:gd name="T26" fmla="*/ 72 w 144"/>
                <a:gd name="T27" fmla="*/ 24 h 136"/>
                <a:gd name="T28" fmla="*/ 72 w 144"/>
                <a:gd name="T29" fmla="*/ 40 h 136"/>
                <a:gd name="T30" fmla="*/ 88 w 144"/>
                <a:gd name="T31" fmla="*/ 56 h 136"/>
                <a:gd name="T32" fmla="*/ 96 w 144"/>
                <a:gd name="T33" fmla="*/ 72 h 136"/>
                <a:gd name="T34" fmla="*/ 104 w 144"/>
                <a:gd name="T35" fmla="*/ 80 h 136"/>
                <a:gd name="T36" fmla="*/ 120 w 144"/>
                <a:gd name="T37" fmla="*/ 80 h 136"/>
                <a:gd name="T38" fmla="*/ 112 w 144"/>
                <a:gd name="T39" fmla="*/ 80 h 136"/>
                <a:gd name="T40" fmla="*/ 144 w 144"/>
                <a:gd name="T41" fmla="*/ 104 h 136"/>
                <a:gd name="T42" fmla="*/ 128 w 144"/>
                <a:gd name="T43" fmla="*/ 96 h 136"/>
                <a:gd name="T44" fmla="*/ 120 w 144"/>
                <a:gd name="T45" fmla="*/ 112 h 136"/>
                <a:gd name="T46" fmla="*/ 128 w 144"/>
                <a:gd name="T47" fmla="*/ 112 h 136"/>
                <a:gd name="T48" fmla="*/ 128 w 144"/>
                <a:gd name="T49" fmla="*/ 120 h 136"/>
                <a:gd name="T50" fmla="*/ 120 w 144"/>
                <a:gd name="T51" fmla="*/ 120 h 136"/>
                <a:gd name="T52" fmla="*/ 120 w 144"/>
                <a:gd name="T53" fmla="*/ 136 h 136"/>
                <a:gd name="T54" fmla="*/ 112 w 144"/>
                <a:gd name="T55" fmla="*/ 136 h 136"/>
                <a:gd name="T56" fmla="*/ 120 w 144"/>
                <a:gd name="T57" fmla="*/ 120 h 136"/>
                <a:gd name="T58" fmla="*/ 112 w 144"/>
                <a:gd name="T59" fmla="*/ 104 h 136"/>
                <a:gd name="T60" fmla="*/ 88 w 144"/>
                <a:gd name="T61" fmla="*/ 88 h 136"/>
                <a:gd name="T62" fmla="*/ 72 w 144"/>
                <a:gd name="T63" fmla="*/ 80 h 136"/>
                <a:gd name="T64" fmla="*/ 64 w 144"/>
                <a:gd name="T65" fmla="*/ 72 h 136"/>
                <a:gd name="T66" fmla="*/ 56 w 144"/>
                <a:gd name="T67" fmla="*/ 72 h 136"/>
                <a:gd name="T68" fmla="*/ 40 w 144"/>
                <a:gd name="T69" fmla="*/ 48 h 136"/>
                <a:gd name="T70" fmla="*/ 24 w 144"/>
                <a:gd name="T71" fmla="*/ 40 h 136"/>
                <a:gd name="T72" fmla="*/ 16 w 144"/>
                <a:gd name="T73" fmla="*/ 48 h 136"/>
                <a:gd name="T74" fmla="*/ 0 w 144"/>
                <a:gd name="T75" fmla="*/ 32 h 1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44"/>
                <a:gd name="T115" fmla="*/ 0 h 136"/>
                <a:gd name="T116" fmla="*/ 144 w 144"/>
                <a:gd name="T117" fmla="*/ 136 h 1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44" h="136">
                  <a:moveTo>
                    <a:pt x="0" y="32"/>
                  </a:moveTo>
                  <a:lnTo>
                    <a:pt x="8" y="16"/>
                  </a:lnTo>
                  <a:lnTo>
                    <a:pt x="24" y="8"/>
                  </a:lnTo>
                  <a:lnTo>
                    <a:pt x="32" y="16"/>
                  </a:lnTo>
                  <a:lnTo>
                    <a:pt x="32" y="8"/>
                  </a:lnTo>
                  <a:lnTo>
                    <a:pt x="40" y="8"/>
                  </a:lnTo>
                  <a:lnTo>
                    <a:pt x="48" y="0"/>
                  </a:lnTo>
                  <a:lnTo>
                    <a:pt x="64" y="0"/>
                  </a:lnTo>
                  <a:lnTo>
                    <a:pt x="72" y="0"/>
                  </a:lnTo>
                  <a:lnTo>
                    <a:pt x="88" y="8"/>
                  </a:lnTo>
                  <a:lnTo>
                    <a:pt x="88" y="16"/>
                  </a:lnTo>
                  <a:lnTo>
                    <a:pt x="88" y="24"/>
                  </a:lnTo>
                  <a:lnTo>
                    <a:pt x="80" y="16"/>
                  </a:lnTo>
                  <a:lnTo>
                    <a:pt x="72" y="24"/>
                  </a:lnTo>
                  <a:lnTo>
                    <a:pt x="72" y="40"/>
                  </a:lnTo>
                  <a:lnTo>
                    <a:pt x="88" y="56"/>
                  </a:lnTo>
                  <a:lnTo>
                    <a:pt x="96" y="72"/>
                  </a:lnTo>
                  <a:lnTo>
                    <a:pt x="104" y="80"/>
                  </a:lnTo>
                  <a:lnTo>
                    <a:pt x="120" y="80"/>
                  </a:lnTo>
                  <a:lnTo>
                    <a:pt x="112" y="80"/>
                  </a:lnTo>
                  <a:lnTo>
                    <a:pt x="144" y="104"/>
                  </a:lnTo>
                  <a:lnTo>
                    <a:pt x="128" y="96"/>
                  </a:lnTo>
                  <a:lnTo>
                    <a:pt x="120" y="112"/>
                  </a:lnTo>
                  <a:lnTo>
                    <a:pt x="128" y="112"/>
                  </a:lnTo>
                  <a:lnTo>
                    <a:pt x="128" y="120"/>
                  </a:lnTo>
                  <a:lnTo>
                    <a:pt x="120" y="120"/>
                  </a:lnTo>
                  <a:lnTo>
                    <a:pt x="120" y="136"/>
                  </a:lnTo>
                  <a:lnTo>
                    <a:pt x="112" y="136"/>
                  </a:lnTo>
                  <a:lnTo>
                    <a:pt x="120" y="120"/>
                  </a:lnTo>
                  <a:lnTo>
                    <a:pt x="112" y="104"/>
                  </a:lnTo>
                  <a:lnTo>
                    <a:pt x="88" y="88"/>
                  </a:lnTo>
                  <a:lnTo>
                    <a:pt x="72" y="80"/>
                  </a:lnTo>
                  <a:lnTo>
                    <a:pt x="64" y="72"/>
                  </a:lnTo>
                  <a:lnTo>
                    <a:pt x="56" y="72"/>
                  </a:lnTo>
                  <a:lnTo>
                    <a:pt x="40" y="48"/>
                  </a:lnTo>
                  <a:lnTo>
                    <a:pt x="24" y="40"/>
                  </a:lnTo>
                  <a:lnTo>
                    <a:pt x="16" y="48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28" name="Freeform 106">
              <a:extLst>
                <a:ext uri="{FF2B5EF4-FFF2-40B4-BE49-F238E27FC236}">
                  <a16:creationId xmlns:a16="http://schemas.microsoft.com/office/drawing/2014/main" id="{FE235F5D-7EBD-2AB9-0B52-C41C9123943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7538" y="2567803"/>
              <a:ext cx="114808" cy="61029"/>
            </a:xfrm>
            <a:custGeom>
              <a:avLst/>
              <a:gdLst>
                <a:gd name="T0" fmla="*/ 56 w 80"/>
                <a:gd name="T1" fmla="*/ 0 h 48"/>
                <a:gd name="T2" fmla="*/ 40 w 80"/>
                <a:gd name="T3" fmla="*/ 8 h 48"/>
                <a:gd name="T4" fmla="*/ 16 w 80"/>
                <a:gd name="T5" fmla="*/ 8 h 48"/>
                <a:gd name="T6" fmla="*/ 8 w 80"/>
                <a:gd name="T7" fmla="*/ 0 h 48"/>
                <a:gd name="T8" fmla="*/ 0 w 80"/>
                <a:gd name="T9" fmla="*/ 8 h 48"/>
                <a:gd name="T10" fmla="*/ 0 w 80"/>
                <a:gd name="T11" fmla="*/ 24 h 48"/>
                <a:gd name="T12" fmla="*/ 0 w 80"/>
                <a:gd name="T13" fmla="*/ 32 h 48"/>
                <a:gd name="T14" fmla="*/ 8 w 80"/>
                <a:gd name="T15" fmla="*/ 48 h 48"/>
                <a:gd name="T16" fmla="*/ 24 w 80"/>
                <a:gd name="T17" fmla="*/ 40 h 48"/>
                <a:gd name="T18" fmla="*/ 40 w 80"/>
                <a:gd name="T19" fmla="*/ 48 h 48"/>
                <a:gd name="T20" fmla="*/ 48 w 80"/>
                <a:gd name="T21" fmla="*/ 40 h 48"/>
                <a:gd name="T22" fmla="*/ 72 w 80"/>
                <a:gd name="T23" fmla="*/ 40 h 48"/>
                <a:gd name="T24" fmla="*/ 64 w 80"/>
                <a:gd name="T25" fmla="*/ 24 h 48"/>
                <a:gd name="T26" fmla="*/ 72 w 80"/>
                <a:gd name="T27" fmla="*/ 16 h 48"/>
                <a:gd name="T28" fmla="*/ 80 w 80"/>
                <a:gd name="T29" fmla="*/ 8 h 48"/>
                <a:gd name="T30" fmla="*/ 56 w 80"/>
                <a:gd name="T31" fmla="*/ 0 h 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80"/>
                <a:gd name="T49" fmla="*/ 0 h 48"/>
                <a:gd name="T50" fmla="*/ 80 w 80"/>
                <a:gd name="T51" fmla="*/ 48 h 4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80" h="48">
                  <a:moveTo>
                    <a:pt x="56" y="0"/>
                  </a:moveTo>
                  <a:lnTo>
                    <a:pt x="40" y="8"/>
                  </a:lnTo>
                  <a:lnTo>
                    <a:pt x="16" y="8"/>
                  </a:lnTo>
                  <a:lnTo>
                    <a:pt x="8" y="0"/>
                  </a:lnTo>
                  <a:lnTo>
                    <a:pt x="0" y="8"/>
                  </a:lnTo>
                  <a:lnTo>
                    <a:pt x="0" y="24"/>
                  </a:lnTo>
                  <a:lnTo>
                    <a:pt x="0" y="32"/>
                  </a:lnTo>
                  <a:lnTo>
                    <a:pt x="8" y="48"/>
                  </a:lnTo>
                  <a:lnTo>
                    <a:pt x="24" y="40"/>
                  </a:lnTo>
                  <a:lnTo>
                    <a:pt x="40" y="48"/>
                  </a:lnTo>
                  <a:lnTo>
                    <a:pt x="48" y="40"/>
                  </a:lnTo>
                  <a:lnTo>
                    <a:pt x="72" y="40"/>
                  </a:lnTo>
                  <a:lnTo>
                    <a:pt x="64" y="24"/>
                  </a:lnTo>
                  <a:lnTo>
                    <a:pt x="72" y="16"/>
                  </a:lnTo>
                  <a:lnTo>
                    <a:pt x="80" y="8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29" name="Freeform 107">
              <a:extLst>
                <a:ext uri="{FF2B5EF4-FFF2-40B4-BE49-F238E27FC236}">
                  <a16:creationId xmlns:a16="http://schemas.microsoft.com/office/drawing/2014/main" id="{54C40DA5-0132-7911-1F14-3A0911EC9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3096" y="2618661"/>
              <a:ext cx="103327" cy="81371"/>
            </a:xfrm>
            <a:custGeom>
              <a:avLst/>
              <a:gdLst>
                <a:gd name="T0" fmla="*/ 72 w 72"/>
                <a:gd name="T1" fmla="*/ 0 h 64"/>
                <a:gd name="T2" fmla="*/ 64 w 72"/>
                <a:gd name="T3" fmla="*/ 8 h 64"/>
                <a:gd name="T4" fmla="*/ 48 w 72"/>
                <a:gd name="T5" fmla="*/ 0 h 64"/>
                <a:gd name="T6" fmla="*/ 32 w 72"/>
                <a:gd name="T7" fmla="*/ 8 h 64"/>
                <a:gd name="T8" fmla="*/ 8 w 72"/>
                <a:gd name="T9" fmla="*/ 16 h 64"/>
                <a:gd name="T10" fmla="*/ 0 w 72"/>
                <a:gd name="T11" fmla="*/ 32 h 64"/>
                <a:gd name="T12" fmla="*/ 16 w 72"/>
                <a:gd name="T13" fmla="*/ 48 h 64"/>
                <a:gd name="T14" fmla="*/ 32 w 72"/>
                <a:gd name="T15" fmla="*/ 48 h 64"/>
                <a:gd name="T16" fmla="*/ 48 w 72"/>
                <a:gd name="T17" fmla="*/ 64 h 64"/>
                <a:gd name="T18" fmla="*/ 48 w 72"/>
                <a:gd name="T19" fmla="*/ 56 h 64"/>
                <a:gd name="T20" fmla="*/ 56 w 72"/>
                <a:gd name="T21" fmla="*/ 56 h 64"/>
                <a:gd name="T22" fmla="*/ 40 w 72"/>
                <a:gd name="T23" fmla="*/ 40 h 64"/>
                <a:gd name="T24" fmla="*/ 32 w 72"/>
                <a:gd name="T25" fmla="*/ 24 h 64"/>
                <a:gd name="T26" fmla="*/ 32 w 72"/>
                <a:gd name="T27" fmla="*/ 16 h 64"/>
                <a:gd name="T28" fmla="*/ 40 w 72"/>
                <a:gd name="T29" fmla="*/ 24 h 64"/>
                <a:gd name="T30" fmla="*/ 40 w 72"/>
                <a:gd name="T31" fmla="*/ 16 h 64"/>
                <a:gd name="T32" fmla="*/ 48 w 72"/>
                <a:gd name="T33" fmla="*/ 8 h 64"/>
                <a:gd name="T34" fmla="*/ 64 w 72"/>
                <a:gd name="T35" fmla="*/ 16 h 64"/>
                <a:gd name="T36" fmla="*/ 72 w 72"/>
                <a:gd name="T37" fmla="*/ 16 h 64"/>
                <a:gd name="T38" fmla="*/ 72 w 72"/>
                <a:gd name="T39" fmla="*/ 0 h 6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72"/>
                <a:gd name="T61" fmla="*/ 0 h 64"/>
                <a:gd name="T62" fmla="*/ 72 w 72"/>
                <a:gd name="T63" fmla="*/ 64 h 6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72" h="64">
                  <a:moveTo>
                    <a:pt x="72" y="0"/>
                  </a:moveTo>
                  <a:lnTo>
                    <a:pt x="64" y="8"/>
                  </a:lnTo>
                  <a:lnTo>
                    <a:pt x="48" y="0"/>
                  </a:lnTo>
                  <a:lnTo>
                    <a:pt x="32" y="8"/>
                  </a:lnTo>
                  <a:lnTo>
                    <a:pt x="8" y="16"/>
                  </a:lnTo>
                  <a:lnTo>
                    <a:pt x="0" y="32"/>
                  </a:lnTo>
                  <a:lnTo>
                    <a:pt x="16" y="48"/>
                  </a:lnTo>
                  <a:lnTo>
                    <a:pt x="32" y="48"/>
                  </a:lnTo>
                  <a:lnTo>
                    <a:pt x="48" y="64"/>
                  </a:lnTo>
                  <a:lnTo>
                    <a:pt x="48" y="56"/>
                  </a:lnTo>
                  <a:lnTo>
                    <a:pt x="56" y="56"/>
                  </a:lnTo>
                  <a:lnTo>
                    <a:pt x="40" y="40"/>
                  </a:lnTo>
                  <a:lnTo>
                    <a:pt x="32" y="24"/>
                  </a:lnTo>
                  <a:lnTo>
                    <a:pt x="32" y="16"/>
                  </a:lnTo>
                  <a:lnTo>
                    <a:pt x="40" y="24"/>
                  </a:lnTo>
                  <a:lnTo>
                    <a:pt x="40" y="16"/>
                  </a:lnTo>
                  <a:lnTo>
                    <a:pt x="48" y="8"/>
                  </a:lnTo>
                  <a:lnTo>
                    <a:pt x="64" y="16"/>
                  </a:lnTo>
                  <a:lnTo>
                    <a:pt x="72" y="16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30" name="Freeform 108">
              <a:extLst>
                <a:ext uri="{FF2B5EF4-FFF2-40B4-BE49-F238E27FC236}">
                  <a16:creationId xmlns:a16="http://schemas.microsoft.com/office/drawing/2014/main" id="{A4E86196-C3BD-A53F-2B88-2A335DBFE4C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1615" y="2496603"/>
              <a:ext cx="172211" cy="81371"/>
            </a:xfrm>
            <a:custGeom>
              <a:avLst/>
              <a:gdLst>
                <a:gd name="T0" fmla="*/ 104 w 120"/>
                <a:gd name="T1" fmla="*/ 40 h 64"/>
                <a:gd name="T2" fmla="*/ 120 w 120"/>
                <a:gd name="T3" fmla="*/ 40 h 64"/>
                <a:gd name="T4" fmla="*/ 120 w 120"/>
                <a:gd name="T5" fmla="*/ 48 h 64"/>
                <a:gd name="T6" fmla="*/ 104 w 120"/>
                <a:gd name="T7" fmla="*/ 56 h 64"/>
                <a:gd name="T8" fmla="*/ 112 w 120"/>
                <a:gd name="T9" fmla="*/ 64 h 64"/>
                <a:gd name="T10" fmla="*/ 88 w 120"/>
                <a:gd name="T11" fmla="*/ 56 h 64"/>
                <a:gd name="T12" fmla="*/ 72 w 120"/>
                <a:gd name="T13" fmla="*/ 64 h 64"/>
                <a:gd name="T14" fmla="*/ 48 w 120"/>
                <a:gd name="T15" fmla="*/ 64 h 64"/>
                <a:gd name="T16" fmla="*/ 40 w 120"/>
                <a:gd name="T17" fmla="*/ 56 h 64"/>
                <a:gd name="T18" fmla="*/ 32 w 120"/>
                <a:gd name="T19" fmla="*/ 48 h 64"/>
                <a:gd name="T20" fmla="*/ 24 w 120"/>
                <a:gd name="T21" fmla="*/ 48 h 64"/>
                <a:gd name="T22" fmla="*/ 0 w 120"/>
                <a:gd name="T23" fmla="*/ 32 h 64"/>
                <a:gd name="T24" fmla="*/ 8 w 120"/>
                <a:gd name="T25" fmla="*/ 32 h 64"/>
                <a:gd name="T26" fmla="*/ 16 w 120"/>
                <a:gd name="T27" fmla="*/ 24 h 64"/>
                <a:gd name="T28" fmla="*/ 24 w 120"/>
                <a:gd name="T29" fmla="*/ 8 h 64"/>
                <a:gd name="T30" fmla="*/ 32 w 120"/>
                <a:gd name="T31" fmla="*/ 0 h 64"/>
                <a:gd name="T32" fmla="*/ 56 w 120"/>
                <a:gd name="T33" fmla="*/ 8 h 64"/>
                <a:gd name="T34" fmla="*/ 80 w 120"/>
                <a:gd name="T35" fmla="*/ 0 h 64"/>
                <a:gd name="T36" fmla="*/ 96 w 120"/>
                <a:gd name="T37" fmla="*/ 16 h 64"/>
                <a:gd name="T38" fmla="*/ 104 w 120"/>
                <a:gd name="T39" fmla="*/ 40 h 6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0"/>
                <a:gd name="T61" fmla="*/ 0 h 64"/>
                <a:gd name="T62" fmla="*/ 120 w 120"/>
                <a:gd name="T63" fmla="*/ 64 h 6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0" h="64">
                  <a:moveTo>
                    <a:pt x="104" y="40"/>
                  </a:moveTo>
                  <a:lnTo>
                    <a:pt x="120" y="40"/>
                  </a:lnTo>
                  <a:lnTo>
                    <a:pt x="120" y="48"/>
                  </a:lnTo>
                  <a:lnTo>
                    <a:pt x="104" y="56"/>
                  </a:lnTo>
                  <a:lnTo>
                    <a:pt x="112" y="64"/>
                  </a:lnTo>
                  <a:lnTo>
                    <a:pt x="88" y="56"/>
                  </a:lnTo>
                  <a:lnTo>
                    <a:pt x="72" y="64"/>
                  </a:lnTo>
                  <a:lnTo>
                    <a:pt x="48" y="64"/>
                  </a:lnTo>
                  <a:lnTo>
                    <a:pt x="40" y="56"/>
                  </a:lnTo>
                  <a:lnTo>
                    <a:pt x="32" y="48"/>
                  </a:lnTo>
                  <a:lnTo>
                    <a:pt x="24" y="48"/>
                  </a:lnTo>
                  <a:lnTo>
                    <a:pt x="0" y="32"/>
                  </a:lnTo>
                  <a:lnTo>
                    <a:pt x="8" y="32"/>
                  </a:lnTo>
                  <a:lnTo>
                    <a:pt x="16" y="24"/>
                  </a:lnTo>
                  <a:lnTo>
                    <a:pt x="24" y="8"/>
                  </a:lnTo>
                  <a:lnTo>
                    <a:pt x="32" y="0"/>
                  </a:lnTo>
                  <a:lnTo>
                    <a:pt x="56" y="8"/>
                  </a:lnTo>
                  <a:lnTo>
                    <a:pt x="80" y="0"/>
                  </a:lnTo>
                  <a:lnTo>
                    <a:pt x="96" y="16"/>
                  </a:lnTo>
                  <a:lnTo>
                    <a:pt x="104" y="40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31" name="Freeform 109">
              <a:extLst>
                <a:ext uri="{FF2B5EF4-FFF2-40B4-BE49-F238E27FC236}">
                  <a16:creationId xmlns:a16="http://schemas.microsoft.com/office/drawing/2014/main" id="{C9C3A02C-E0D6-71AE-EF18-5A8A30325C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8288" y="2516946"/>
              <a:ext cx="45923" cy="30514"/>
            </a:xfrm>
            <a:custGeom>
              <a:avLst/>
              <a:gdLst>
                <a:gd name="T0" fmla="*/ 0 w 32"/>
                <a:gd name="T1" fmla="*/ 24 h 24"/>
                <a:gd name="T2" fmla="*/ 0 w 32"/>
                <a:gd name="T3" fmla="*/ 16 h 24"/>
                <a:gd name="T4" fmla="*/ 0 w 32"/>
                <a:gd name="T5" fmla="*/ 8 h 24"/>
                <a:gd name="T6" fmla="*/ 24 w 32"/>
                <a:gd name="T7" fmla="*/ 0 h 24"/>
                <a:gd name="T8" fmla="*/ 32 w 32"/>
                <a:gd name="T9" fmla="*/ 8 h 24"/>
                <a:gd name="T10" fmla="*/ 16 w 32"/>
                <a:gd name="T11" fmla="*/ 16 h 24"/>
                <a:gd name="T12" fmla="*/ 16 w 32"/>
                <a:gd name="T13" fmla="*/ 24 h 24"/>
                <a:gd name="T14" fmla="*/ 8 w 32"/>
                <a:gd name="T15" fmla="*/ 16 h 24"/>
                <a:gd name="T16" fmla="*/ 0 w 32"/>
                <a:gd name="T17" fmla="*/ 24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24"/>
                <a:gd name="T29" fmla="*/ 32 w 32"/>
                <a:gd name="T30" fmla="*/ 24 h 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24">
                  <a:moveTo>
                    <a:pt x="0" y="24"/>
                  </a:moveTo>
                  <a:lnTo>
                    <a:pt x="0" y="16"/>
                  </a:lnTo>
                  <a:lnTo>
                    <a:pt x="0" y="8"/>
                  </a:lnTo>
                  <a:lnTo>
                    <a:pt x="24" y="0"/>
                  </a:lnTo>
                  <a:lnTo>
                    <a:pt x="32" y="8"/>
                  </a:lnTo>
                  <a:lnTo>
                    <a:pt x="16" y="16"/>
                  </a:lnTo>
                  <a:lnTo>
                    <a:pt x="16" y="24"/>
                  </a:lnTo>
                  <a:lnTo>
                    <a:pt x="8" y="16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32" name="Freeform 110">
              <a:extLst>
                <a:ext uri="{FF2B5EF4-FFF2-40B4-BE49-F238E27FC236}">
                  <a16:creationId xmlns:a16="http://schemas.microsoft.com/office/drawing/2014/main" id="{823110F2-2B3B-A8CC-61C5-D9EA1BA043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8288" y="2527118"/>
              <a:ext cx="91846" cy="71200"/>
            </a:xfrm>
            <a:custGeom>
              <a:avLst/>
              <a:gdLst>
                <a:gd name="T0" fmla="*/ 56 w 64"/>
                <a:gd name="T1" fmla="*/ 8 h 56"/>
                <a:gd name="T2" fmla="*/ 48 w 64"/>
                <a:gd name="T3" fmla="*/ 8 h 56"/>
                <a:gd name="T4" fmla="*/ 32 w 64"/>
                <a:gd name="T5" fmla="*/ 0 h 56"/>
                <a:gd name="T6" fmla="*/ 16 w 64"/>
                <a:gd name="T7" fmla="*/ 8 h 56"/>
                <a:gd name="T8" fmla="*/ 16 w 64"/>
                <a:gd name="T9" fmla="*/ 16 h 56"/>
                <a:gd name="T10" fmla="*/ 8 w 64"/>
                <a:gd name="T11" fmla="*/ 8 h 56"/>
                <a:gd name="T12" fmla="*/ 0 w 64"/>
                <a:gd name="T13" fmla="*/ 16 h 56"/>
                <a:gd name="T14" fmla="*/ 0 w 64"/>
                <a:gd name="T15" fmla="*/ 24 h 56"/>
                <a:gd name="T16" fmla="*/ 8 w 64"/>
                <a:gd name="T17" fmla="*/ 16 h 56"/>
                <a:gd name="T18" fmla="*/ 16 w 64"/>
                <a:gd name="T19" fmla="*/ 24 h 56"/>
                <a:gd name="T20" fmla="*/ 16 w 64"/>
                <a:gd name="T21" fmla="*/ 40 h 56"/>
                <a:gd name="T22" fmla="*/ 56 w 64"/>
                <a:gd name="T23" fmla="*/ 56 h 56"/>
                <a:gd name="T24" fmla="*/ 32 w 64"/>
                <a:gd name="T25" fmla="*/ 32 h 56"/>
                <a:gd name="T26" fmla="*/ 24 w 64"/>
                <a:gd name="T27" fmla="*/ 24 h 56"/>
                <a:gd name="T28" fmla="*/ 32 w 64"/>
                <a:gd name="T29" fmla="*/ 16 h 56"/>
                <a:gd name="T30" fmla="*/ 56 w 64"/>
                <a:gd name="T31" fmla="*/ 24 h 56"/>
                <a:gd name="T32" fmla="*/ 64 w 64"/>
                <a:gd name="T33" fmla="*/ 24 h 56"/>
                <a:gd name="T34" fmla="*/ 64 w 64"/>
                <a:gd name="T35" fmla="*/ 16 h 56"/>
                <a:gd name="T36" fmla="*/ 56 w 64"/>
                <a:gd name="T37" fmla="*/ 8 h 5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4"/>
                <a:gd name="T58" fmla="*/ 0 h 56"/>
                <a:gd name="T59" fmla="*/ 64 w 64"/>
                <a:gd name="T60" fmla="*/ 56 h 5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4" h="56">
                  <a:moveTo>
                    <a:pt x="56" y="8"/>
                  </a:moveTo>
                  <a:lnTo>
                    <a:pt x="48" y="8"/>
                  </a:lnTo>
                  <a:lnTo>
                    <a:pt x="32" y="0"/>
                  </a:lnTo>
                  <a:lnTo>
                    <a:pt x="16" y="8"/>
                  </a:lnTo>
                  <a:lnTo>
                    <a:pt x="16" y="16"/>
                  </a:lnTo>
                  <a:lnTo>
                    <a:pt x="8" y="8"/>
                  </a:lnTo>
                  <a:lnTo>
                    <a:pt x="0" y="16"/>
                  </a:lnTo>
                  <a:lnTo>
                    <a:pt x="0" y="24"/>
                  </a:lnTo>
                  <a:lnTo>
                    <a:pt x="8" y="16"/>
                  </a:lnTo>
                  <a:lnTo>
                    <a:pt x="16" y="24"/>
                  </a:lnTo>
                  <a:lnTo>
                    <a:pt x="16" y="40"/>
                  </a:lnTo>
                  <a:lnTo>
                    <a:pt x="56" y="56"/>
                  </a:lnTo>
                  <a:lnTo>
                    <a:pt x="32" y="32"/>
                  </a:lnTo>
                  <a:lnTo>
                    <a:pt x="24" y="24"/>
                  </a:lnTo>
                  <a:lnTo>
                    <a:pt x="32" y="16"/>
                  </a:lnTo>
                  <a:lnTo>
                    <a:pt x="56" y="24"/>
                  </a:lnTo>
                  <a:lnTo>
                    <a:pt x="64" y="24"/>
                  </a:lnTo>
                  <a:lnTo>
                    <a:pt x="64" y="16"/>
                  </a:lnTo>
                  <a:lnTo>
                    <a:pt x="56" y="8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33" name="Freeform 111">
              <a:extLst>
                <a:ext uri="{FF2B5EF4-FFF2-40B4-BE49-F238E27FC236}">
                  <a16:creationId xmlns:a16="http://schemas.microsoft.com/office/drawing/2014/main" id="{44E30CF9-CEA6-7690-FE56-A759293698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2731" y="2547461"/>
              <a:ext cx="68885" cy="50857"/>
            </a:xfrm>
            <a:custGeom>
              <a:avLst/>
              <a:gdLst>
                <a:gd name="T0" fmla="*/ 40 w 48"/>
                <a:gd name="T1" fmla="*/ 8 h 40"/>
                <a:gd name="T2" fmla="*/ 40 w 48"/>
                <a:gd name="T3" fmla="*/ 16 h 40"/>
                <a:gd name="T4" fmla="*/ 48 w 48"/>
                <a:gd name="T5" fmla="*/ 24 h 40"/>
                <a:gd name="T6" fmla="*/ 40 w 48"/>
                <a:gd name="T7" fmla="*/ 24 h 40"/>
                <a:gd name="T8" fmla="*/ 32 w 48"/>
                <a:gd name="T9" fmla="*/ 32 h 40"/>
                <a:gd name="T10" fmla="*/ 32 w 48"/>
                <a:gd name="T11" fmla="*/ 40 h 40"/>
                <a:gd name="T12" fmla="*/ 8 w 48"/>
                <a:gd name="T13" fmla="*/ 16 h 40"/>
                <a:gd name="T14" fmla="*/ 0 w 48"/>
                <a:gd name="T15" fmla="*/ 8 h 40"/>
                <a:gd name="T16" fmla="*/ 8 w 48"/>
                <a:gd name="T17" fmla="*/ 0 h 40"/>
                <a:gd name="T18" fmla="*/ 32 w 48"/>
                <a:gd name="T19" fmla="*/ 8 h 40"/>
                <a:gd name="T20" fmla="*/ 40 w 48"/>
                <a:gd name="T21" fmla="*/ 8 h 4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8"/>
                <a:gd name="T34" fmla="*/ 0 h 40"/>
                <a:gd name="T35" fmla="*/ 48 w 48"/>
                <a:gd name="T36" fmla="*/ 40 h 4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8" h="40">
                  <a:moveTo>
                    <a:pt x="40" y="8"/>
                  </a:moveTo>
                  <a:lnTo>
                    <a:pt x="40" y="16"/>
                  </a:lnTo>
                  <a:lnTo>
                    <a:pt x="48" y="24"/>
                  </a:lnTo>
                  <a:lnTo>
                    <a:pt x="40" y="24"/>
                  </a:lnTo>
                  <a:lnTo>
                    <a:pt x="32" y="32"/>
                  </a:lnTo>
                  <a:lnTo>
                    <a:pt x="32" y="40"/>
                  </a:lnTo>
                  <a:lnTo>
                    <a:pt x="8" y="16"/>
                  </a:lnTo>
                  <a:lnTo>
                    <a:pt x="0" y="8"/>
                  </a:lnTo>
                  <a:lnTo>
                    <a:pt x="8" y="0"/>
                  </a:lnTo>
                  <a:lnTo>
                    <a:pt x="32" y="8"/>
                  </a:lnTo>
                  <a:lnTo>
                    <a:pt x="40" y="8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34" name="Freeform 112">
              <a:extLst>
                <a:ext uri="{FF2B5EF4-FFF2-40B4-BE49-F238E27FC236}">
                  <a16:creationId xmlns:a16="http://schemas.microsoft.com/office/drawing/2014/main" id="{9D5E915D-C0C7-1833-E3AF-A62FD0EFC65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8654" y="2577975"/>
              <a:ext cx="34442" cy="40686"/>
            </a:xfrm>
            <a:custGeom>
              <a:avLst/>
              <a:gdLst>
                <a:gd name="T0" fmla="*/ 0 w 24"/>
                <a:gd name="T1" fmla="*/ 16 h 32"/>
                <a:gd name="T2" fmla="*/ 16 w 24"/>
                <a:gd name="T3" fmla="*/ 32 h 32"/>
                <a:gd name="T4" fmla="*/ 16 w 24"/>
                <a:gd name="T5" fmla="*/ 16 h 32"/>
                <a:gd name="T6" fmla="*/ 24 w 24"/>
                <a:gd name="T7" fmla="*/ 16 h 32"/>
                <a:gd name="T8" fmla="*/ 8 w 24"/>
                <a:gd name="T9" fmla="*/ 0 h 32"/>
                <a:gd name="T10" fmla="*/ 0 w 24"/>
                <a:gd name="T11" fmla="*/ 8 h 32"/>
                <a:gd name="T12" fmla="*/ 0 w 24"/>
                <a:gd name="T13" fmla="*/ 16 h 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4"/>
                <a:gd name="T22" fmla="*/ 0 h 32"/>
                <a:gd name="T23" fmla="*/ 24 w 24"/>
                <a:gd name="T24" fmla="*/ 32 h 3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4" h="32">
                  <a:moveTo>
                    <a:pt x="0" y="16"/>
                  </a:moveTo>
                  <a:lnTo>
                    <a:pt x="16" y="32"/>
                  </a:lnTo>
                  <a:lnTo>
                    <a:pt x="16" y="16"/>
                  </a:lnTo>
                  <a:lnTo>
                    <a:pt x="24" y="16"/>
                  </a:lnTo>
                  <a:lnTo>
                    <a:pt x="8" y="0"/>
                  </a:lnTo>
                  <a:lnTo>
                    <a:pt x="0" y="8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35" name="Freeform 113">
              <a:extLst>
                <a:ext uri="{FF2B5EF4-FFF2-40B4-BE49-F238E27FC236}">
                  <a16:creationId xmlns:a16="http://schemas.microsoft.com/office/drawing/2014/main" id="{F2C90A59-5032-E604-B5BA-7E07C25FC29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8654" y="2537289"/>
              <a:ext cx="80365" cy="81371"/>
            </a:xfrm>
            <a:custGeom>
              <a:avLst/>
              <a:gdLst>
                <a:gd name="T0" fmla="*/ 24 w 56"/>
                <a:gd name="T1" fmla="*/ 64 h 64"/>
                <a:gd name="T2" fmla="*/ 24 w 56"/>
                <a:gd name="T3" fmla="*/ 48 h 64"/>
                <a:gd name="T4" fmla="*/ 16 w 56"/>
                <a:gd name="T5" fmla="*/ 48 h 64"/>
                <a:gd name="T6" fmla="*/ 24 w 56"/>
                <a:gd name="T7" fmla="*/ 48 h 64"/>
                <a:gd name="T8" fmla="*/ 8 w 56"/>
                <a:gd name="T9" fmla="*/ 32 h 64"/>
                <a:gd name="T10" fmla="*/ 16 w 56"/>
                <a:gd name="T11" fmla="*/ 32 h 64"/>
                <a:gd name="T12" fmla="*/ 8 w 56"/>
                <a:gd name="T13" fmla="*/ 24 h 64"/>
                <a:gd name="T14" fmla="*/ 8 w 56"/>
                <a:gd name="T15" fmla="*/ 16 h 64"/>
                <a:gd name="T16" fmla="*/ 8 w 56"/>
                <a:gd name="T17" fmla="*/ 8 h 64"/>
                <a:gd name="T18" fmla="*/ 0 w 56"/>
                <a:gd name="T19" fmla="*/ 0 h 64"/>
                <a:gd name="T20" fmla="*/ 16 w 56"/>
                <a:gd name="T21" fmla="*/ 0 h 64"/>
                <a:gd name="T22" fmla="*/ 40 w 56"/>
                <a:gd name="T23" fmla="*/ 16 h 64"/>
                <a:gd name="T24" fmla="*/ 48 w 56"/>
                <a:gd name="T25" fmla="*/ 16 h 64"/>
                <a:gd name="T26" fmla="*/ 56 w 56"/>
                <a:gd name="T27" fmla="*/ 24 h 64"/>
                <a:gd name="T28" fmla="*/ 48 w 56"/>
                <a:gd name="T29" fmla="*/ 32 h 64"/>
                <a:gd name="T30" fmla="*/ 48 w 56"/>
                <a:gd name="T31" fmla="*/ 48 h 64"/>
                <a:gd name="T32" fmla="*/ 48 w 56"/>
                <a:gd name="T33" fmla="*/ 56 h 64"/>
                <a:gd name="T34" fmla="*/ 40 w 56"/>
                <a:gd name="T35" fmla="*/ 56 h 64"/>
                <a:gd name="T36" fmla="*/ 24 w 56"/>
                <a:gd name="T37" fmla="*/ 64 h 6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6"/>
                <a:gd name="T58" fmla="*/ 0 h 64"/>
                <a:gd name="T59" fmla="*/ 56 w 56"/>
                <a:gd name="T60" fmla="*/ 64 h 6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6" h="64">
                  <a:moveTo>
                    <a:pt x="24" y="64"/>
                  </a:moveTo>
                  <a:lnTo>
                    <a:pt x="24" y="48"/>
                  </a:lnTo>
                  <a:lnTo>
                    <a:pt x="16" y="48"/>
                  </a:lnTo>
                  <a:lnTo>
                    <a:pt x="24" y="48"/>
                  </a:lnTo>
                  <a:lnTo>
                    <a:pt x="8" y="32"/>
                  </a:lnTo>
                  <a:lnTo>
                    <a:pt x="16" y="32"/>
                  </a:lnTo>
                  <a:lnTo>
                    <a:pt x="8" y="24"/>
                  </a:lnTo>
                  <a:lnTo>
                    <a:pt x="8" y="16"/>
                  </a:lnTo>
                  <a:lnTo>
                    <a:pt x="8" y="8"/>
                  </a:lnTo>
                  <a:lnTo>
                    <a:pt x="0" y="0"/>
                  </a:lnTo>
                  <a:lnTo>
                    <a:pt x="16" y="0"/>
                  </a:lnTo>
                  <a:lnTo>
                    <a:pt x="40" y="16"/>
                  </a:lnTo>
                  <a:lnTo>
                    <a:pt x="48" y="16"/>
                  </a:lnTo>
                  <a:lnTo>
                    <a:pt x="56" y="24"/>
                  </a:lnTo>
                  <a:lnTo>
                    <a:pt x="48" y="32"/>
                  </a:lnTo>
                  <a:lnTo>
                    <a:pt x="48" y="48"/>
                  </a:lnTo>
                  <a:lnTo>
                    <a:pt x="48" y="56"/>
                  </a:lnTo>
                  <a:lnTo>
                    <a:pt x="40" y="56"/>
                  </a:lnTo>
                  <a:lnTo>
                    <a:pt x="24" y="64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36" name="Freeform 114">
              <a:extLst>
                <a:ext uri="{FF2B5EF4-FFF2-40B4-BE49-F238E27FC236}">
                  <a16:creationId xmlns:a16="http://schemas.microsoft.com/office/drawing/2014/main" id="{D9FBF6D1-56C8-1DF6-9A15-F169DE90E6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3096" y="2608489"/>
              <a:ext cx="45923" cy="30514"/>
            </a:xfrm>
            <a:custGeom>
              <a:avLst/>
              <a:gdLst>
                <a:gd name="T0" fmla="*/ 32 w 32"/>
                <a:gd name="T1" fmla="*/ 16 h 24"/>
                <a:gd name="T2" fmla="*/ 24 w 32"/>
                <a:gd name="T3" fmla="*/ 0 h 24"/>
                <a:gd name="T4" fmla="*/ 16 w 32"/>
                <a:gd name="T5" fmla="*/ 0 h 24"/>
                <a:gd name="T6" fmla="*/ 0 w 32"/>
                <a:gd name="T7" fmla="*/ 8 h 24"/>
                <a:gd name="T8" fmla="*/ 8 w 32"/>
                <a:gd name="T9" fmla="*/ 24 h 24"/>
                <a:gd name="T10" fmla="*/ 32 w 32"/>
                <a:gd name="T11" fmla="*/ 16 h 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2"/>
                <a:gd name="T19" fmla="*/ 0 h 24"/>
                <a:gd name="T20" fmla="*/ 32 w 32"/>
                <a:gd name="T21" fmla="*/ 24 h 2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2" h="24">
                  <a:moveTo>
                    <a:pt x="32" y="16"/>
                  </a:moveTo>
                  <a:lnTo>
                    <a:pt x="24" y="0"/>
                  </a:lnTo>
                  <a:lnTo>
                    <a:pt x="16" y="0"/>
                  </a:lnTo>
                  <a:lnTo>
                    <a:pt x="0" y="8"/>
                  </a:lnTo>
                  <a:lnTo>
                    <a:pt x="8" y="24"/>
                  </a:lnTo>
                  <a:lnTo>
                    <a:pt x="32" y="16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37" name="Freeform 115">
              <a:extLst>
                <a:ext uri="{FF2B5EF4-FFF2-40B4-BE49-F238E27FC236}">
                  <a16:creationId xmlns:a16="http://schemas.microsoft.com/office/drawing/2014/main" id="{9BB25BD7-6E91-F665-DE84-7D4FDFFCF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8288" y="2374546"/>
              <a:ext cx="172211" cy="101714"/>
            </a:xfrm>
            <a:custGeom>
              <a:avLst/>
              <a:gdLst>
                <a:gd name="T0" fmla="*/ 112 w 120"/>
                <a:gd name="T1" fmla="*/ 48 h 80"/>
                <a:gd name="T2" fmla="*/ 104 w 120"/>
                <a:gd name="T3" fmla="*/ 40 h 80"/>
                <a:gd name="T4" fmla="*/ 112 w 120"/>
                <a:gd name="T5" fmla="*/ 24 h 80"/>
                <a:gd name="T6" fmla="*/ 104 w 120"/>
                <a:gd name="T7" fmla="*/ 8 h 80"/>
                <a:gd name="T8" fmla="*/ 96 w 120"/>
                <a:gd name="T9" fmla="*/ 8 h 80"/>
                <a:gd name="T10" fmla="*/ 64 w 120"/>
                <a:gd name="T11" fmla="*/ 0 h 80"/>
                <a:gd name="T12" fmla="*/ 56 w 120"/>
                <a:gd name="T13" fmla="*/ 8 h 80"/>
                <a:gd name="T14" fmla="*/ 48 w 120"/>
                <a:gd name="T15" fmla="*/ 0 h 80"/>
                <a:gd name="T16" fmla="*/ 0 w 120"/>
                <a:gd name="T17" fmla="*/ 16 h 80"/>
                <a:gd name="T18" fmla="*/ 8 w 120"/>
                <a:gd name="T19" fmla="*/ 56 h 80"/>
                <a:gd name="T20" fmla="*/ 24 w 120"/>
                <a:gd name="T21" fmla="*/ 56 h 80"/>
                <a:gd name="T22" fmla="*/ 32 w 120"/>
                <a:gd name="T23" fmla="*/ 64 h 80"/>
                <a:gd name="T24" fmla="*/ 48 w 120"/>
                <a:gd name="T25" fmla="*/ 72 h 80"/>
                <a:gd name="T26" fmla="*/ 72 w 120"/>
                <a:gd name="T27" fmla="*/ 80 h 80"/>
                <a:gd name="T28" fmla="*/ 88 w 120"/>
                <a:gd name="T29" fmla="*/ 80 h 80"/>
                <a:gd name="T30" fmla="*/ 96 w 120"/>
                <a:gd name="T31" fmla="*/ 80 h 80"/>
                <a:gd name="T32" fmla="*/ 120 w 120"/>
                <a:gd name="T33" fmla="*/ 64 h 80"/>
                <a:gd name="T34" fmla="*/ 112 w 120"/>
                <a:gd name="T35" fmla="*/ 48 h 8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0"/>
                <a:gd name="T55" fmla="*/ 0 h 80"/>
                <a:gd name="T56" fmla="*/ 120 w 120"/>
                <a:gd name="T57" fmla="*/ 80 h 8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0" h="80">
                  <a:moveTo>
                    <a:pt x="112" y="48"/>
                  </a:moveTo>
                  <a:lnTo>
                    <a:pt x="104" y="40"/>
                  </a:lnTo>
                  <a:lnTo>
                    <a:pt x="112" y="24"/>
                  </a:lnTo>
                  <a:lnTo>
                    <a:pt x="104" y="8"/>
                  </a:lnTo>
                  <a:lnTo>
                    <a:pt x="96" y="8"/>
                  </a:lnTo>
                  <a:lnTo>
                    <a:pt x="64" y="0"/>
                  </a:lnTo>
                  <a:lnTo>
                    <a:pt x="56" y="8"/>
                  </a:lnTo>
                  <a:lnTo>
                    <a:pt x="48" y="0"/>
                  </a:lnTo>
                  <a:lnTo>
                    <a:pt x="0" y="16"/>
                  </a:lnTo>
                  <a:lnTo>
                    <a:pt x="8" y="56"/>
                  </a:lnTo>
                  <a:lnTo>
                    <a:pt x="24" y="56"/>
                  </a:lnTo>
                  <a:lnTo>
                    <a:pt x="32" y="64"/>
                  </a:lnTo>
                  <a:lnTo>
                    <a:pt x="48" y="72"/>
                  </a:lnTo>
                  <a:lnTo>
                    <a:pt x="72" y="80"/>
                  </a:lnTo>
                  <a:lnTo>
                    <a:pt x="88" y="80"/>
                  </a:lnTo>
                  <a:lnTo>
                    <a:pt x="96" y="80"/>
                  </a:lnTo>
                  <a:lnTo>
                    <a:pt x="120" y="64"/>
                  </a:lnTo>
                  <a:lnTo>
                    <a:pt x="112" y="48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38" name="Freeform 116">
              <a:extLst>
                <a:ext uri="{FF2B5EF4-FFF2-40B4-BE49-F238E27FC236}">
                  <a16:creationId xmlns:a16="http://schemas.microsoft.com/office/drawing/2014/main" id="{4D8D2442-67DC-2962-65CF-1ADF4858C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2000" y="2374546"/>
              <a:ext cx="137769" cy="132229"/>
            </a:xfrm>
            <a:custGeom>
              <a:avLst/>
              <a:gdLst>
                <a:gd name="T0" fmla="*/ 56 w 96"/>
                <a:gd name="T1" fmla="*/ 8 h 104"/>
                <a:gd name="T2" fmla="*/ 40 w 96"/>
                <a:gd name="T3" fmla="*/ 0 h 104"/>
                <a:gd name="T4" fmla="*/ 32 w 96"/>
                <a:gd name="T5" fmla="*/ 0 h 104"/>
                <a:gd name="T6" fmla="*/ 24 w 96"/>
                <a:gd name="T7" fmla="*/ 16 h 104"/>
                <a:gd name="T8" fmla="*/ 16 w 96"/>
                <a:gd name="T9" fmla="*/ 16 h 104"/>
                <a:gd name="T10" fmla="*/ 8 w 96"/>
                <a:gd name="T11" fmla="*/ 32 h 104"/>
                <a:gd name="T12" fmla="*/ 0 w 96"/>
                <a:gd name="T13" fmla="*/ 40 h 104"/>
                <a:gd name="T14" fmla="*/ 0 w 96"/>
                <a:gd name="T15" fmla="*/ 56 h 104"/>
                <a:gd name="T16" fmla="*/ 0 w 96"/>
                <a:gd name="T17" fmla="*/ 64 h 104"/>
                <a:gd name="T18" fmla="*/ 0 w 96"/>
                <a:gd name="T19" fmla="*/ 72 h 104"/>
                <a:gd name="T20" fmla="*/ 16 w 96"/>
                <a:gd name="T21" fmla="*/ 88 h 104"/>
                <a:gd name="T22" fmla="*/ 16 w 96"/>
                <a:gd name="T23" fmla="*/ 104 h 104"/>
                <a:gd name="T24" fmla="*/ 40 w 96"/>
                <a:gd name="T25" fmla="*/ 104 h 104"/>
                <a:gd name="T26" fmla="*/ 80 w 96"/>
                <a:gd name="T27" fmla="*/ 104 h 104"/>
                <a:gd name="T28" fmla="*/ 72 w 96"/>
                <a:gd name="T29" fmla="*/ 96 h 104"/>
                <a:gd name="T30" fmla="*/ 88 w 96"/>
                <a:gd name="T31" fmla="*/ 88 h 104"/>
                <a:gd name="T32" fmla="*/ 72 w 96"/>
                <a:gd name="T33" fmla="*/ 72 h 104"/>
                <a:gd name="T34" fmla="*/ 64 w 96"/>
                <a:gd name="T35" fmla="*/ 64 h 104"/>
                <a:gd name="T36" fmla="*/ 96 w 96"/>
                <a:gd name="T37" fmla="*/ 48 h 104"/>
                <a:gd name="T38" fmla="*/ 96 w 96"/>
                <a:gd name="T39" fmla="*/ 56 h 104"/>
                <a:gd name="T40" fmla="*/ 88 w 96"/>
                <a:gd name="T41" fmla="*/ 16 h 104"/>
                <a:gd name="T42" fmla="*/ 80 w 96"/>
                <a:gd name="T43" fmla="*/ 8 h 104"/>
                <a:gd name="T44" fmla="*/ 88 w 96"/>
                <a:gd name="T45" fmla="*/ 8 h 104"/>
                <a:gd name="T46" fmla="*/ 80 w 96"/>
                <a:gd name="T47" fmla="*/ 0 h 104"/>
                <a:gd name="T48" fmla="*/ 56 w 96"/>
                <a:gd name="T49" fmla="*/ 16 h 104"/>
                <a:gd name="T50" fmla="*/ 56 w 96"/>
                <a:gd name="T51" fmla="*/ 8 h 1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6"/>
                <a:gd name="T79" fmla="*/ 0 h 104"/>
                <a:gd name="T80" fmla="*/ 96 w 96"/>
                <a:gd name="T81" fmla="*/ 104 h 10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6" h="104">
                  <a:moveTo>
                    <a:pt x="56" y="8"/>
                  </a:moveTo>
                  <a:lnTo>
                    <a:pt x="40" y="0"/>
                  </a:lnTo>
                  <a:lnTo>
                    <a:pt x="32" y="0"/>
                  </a:lnTo>
                  <a:lnTo>
                    <a:pt x="24" y="16"/>
                  </a:lnTo>
                  <a:lnTo>
                    <a:pt x="16" y="16"/>
                  </a:lnTo>
                  <a:lnTo>
                    <a:pt x="8" y="32"/>
                  </a:lnTo>
                  <a:lnTo>
                    <a:pt x="0" y="40"/>
                  </a:lnTo>
                  <a:lnTo>
                    <a:pt x="0" y="56"/>
                  </a:lnTo>
                  <a:lnTo>
                    <a:pt x="0" y="64"/>
                  </a:lnTo>
                  <a:lnTo>
                    <a:pt x="0" y="72"/>
                  </a:lnTo>
                  <a:lnTo>
                    <a:pt x="16" y="88"/>
                  </a:lnTo>
                  <a:lnTo>
                    <a:pt x="16" y="104"/>
                  </a:lnTo>
                  <a:lnTo>
                    <a:pt x="40" y="104"/>
                  </a:lnTo>
                  <a:lnTo>
                    <a:pt x="80" y="104"/>
                  </a:lnTo>
                  <a:lnTo>
                    <a:pt x="72" y="96"/>
                  </a:lnTo>
                  <a:lnTo>
                    <a:pt x="88" y="88"/>
                  </a:lnTo>
                  <a:lnTo>
                    <a:pt x="72" y="72"/>
                  </a:lnTo>
                  <a:lnTo>
                    <a:pt x="64" y="64"/>
                  </a:lnTo>
                  <a:lnTo>
                    <a:pt x="96" y="48"/>
                  </a:lnTo>
                  <a:lnTo>
                    <a:pt x="96" y="56"/>
                  </a:lnTo>
                  <a:lnTo>
                    <a:pt x="88" y="16"/>
                  </a:lnTo>
                  <a:lnTo>
                    <a:pt x="80" y="8"/>
                  </a:lnTo>
                  <a:lnTo>
                    <a:pt x="88" y="8"/>
                  </a:lnTo>
                  <a:lnTo>
                    <a:pt x="80" y="0"/>
                  </a:lnTo>
                  <a:lnTo>
                    <a:pt x="56" y="16"/>
                  </a:lnTo>
                  <a:lnTo>
                    <a:pt x="56" y="8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39" name="Freeform 117">
              <a:extLst>
                <a:ext uri="{FF2B5EF4-FFF2-40B4-BE49-F238E27FC236}">
                  <a16:creationId xmlns:a16="http://schemas.microsoft.com/office/drawing/2014/main" id="{544439C3-50BC-8C98-31D1-FA0A08383D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4596" y="2435575"/>
              <a:ext cx="57404" cy="30514"/>
            </a:xfrm>
            <a:custGeom>
              <a:avLst/>
              <a:gdLst>
                <a:gd name="T0" fmla="*/ 8 w 40"/>
                <a:gd name="T1" fmla="*/ 0 h 24"/>
                <a:gd name="T2" fmla="*/ 24 w 40"/>
                <a:gd name="T3" fmla="*/ 0 h 24"/>
                <a:gd name="T4" fmla="*/ 40 w 40"/>
                <a:gd name="T5" fmla="*/ 8 h 24"/>
                <a:gd name="T6" fmla="*/ 40 w 40"/>
                <a:gd name="T7" fmla="*/ 16 h 24"/>
                <a:gd name="T8" fmla="*/ 32 w 40"/>
                <a:gd name="T9" fmla="*/ 24 h 24"/>
                <a:gd name="T10" fmla="*/ 24 w 40"/>
                <a:gd name="T11" fmla="*/ 24 h 24"/>
                <a:gd name="T12" fmla="*/ 24 w 40"/>
                <a:gd name="T13" fmla="*/ 16 h 24"/>
                <a:gd name="T14" fmla="*/ 16 w 40"/>
                <a:gd name="T15" fmla="*/ 24 h 24"/>
                <a:gd name="T16" fmla="*/ 0 w 40"/>
                <a:gd name="T17" fmla="*/ 8 h 24"/>
                <a:gd name="T18" fmla="*/ 8 w 40"/>
                <a:gd name="T19" fmla="*/ 0 h 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0"/>
                <a:gd name="T31" fmla="*/ 0 h 24"/>
                <a:gd name="T32" fmla="*/ 40 w 40"/>
                <a:gd name="T33" fmla="*/ 24 h 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0" h="24">
                  <a:moveTo>
                    <a:pt x="8" y="0"/>
                  </a:moveTo>
                  <a:lnTo>
                    <a:pt x="24" y="0"/>
                  </a:lnTo>
                  <a:lnTo>
                    <a:pt x="40" y="8"/>
                  </a:lnTo>
                  <a:lnTo>
                    <a:pt x="40" y="16"/>
                  </a:lnTo>
                  <a:lnTo>
                    <a:pt x="32" y="24"/>
                  </a:lnTo>
                  <a:lnTo>
                    <a:pt x="24" y="24"/>
                  </a:lnTo>
                  <a:lnTo>
                    <a:pt x="24" y="16"/>
                  </a:lnTo>
                  <a:lnTo>
                    <a:pt x="16" y="24"/>
                  </a:lnTo>
                  <a:lnTo>
                    <a:pt x="0" y="8"/>
                  </a:lnTo>
                  <a:lnTo>
                    <a:pt x="8" y="0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40" name="Freeform 118">
              <a:extLst>
                <a:ext uri="{FF2B5EF4-FFF2-40B4-BE49-F238E27FC236}">
                  <a16:creationId xmlns:a16="http://schemas.microsoft.com/office/drawing/2014/main" id="{71513B8A-BC13-4013-8AF4-AFE0F4E872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0519" y="2089746"/>
              <a:ext cx="367384" cy="223771"/>
            </a:xfrm>
            <a:custGeom>
              <a:avLst/>
              <a:gdLst>
                <a:gd name="T0" fmla="*/ 152 w 256"/>
                <a:gd name="T1" fmla="*/ 40 h 176"/>
                <a:gd name="T2" fmla="*/ 128 w 256"/>
                <a:gd name="T3" fmla="*/ 40 h 176"/>
                <a:gd name="T4" fmla="*/ 112 w 256"/>
                <a:gd name="T5" fmla="*/ 56 h 176"/>
                <a:gd name="T6" fmla="*/ 88 w 256"/>
                <a:gd name="T7" fmla="*/ 88 h 176"/>
                <a:gd name="T8" fmla="*/ 72 w 256"/>
                <a:gd name="T9" fmla="*/ 96 h 176"/>
                <a:gd name="T10" fmla="*/ 80 w 256"/>
                <a:gd name="T11" fmla="*/ 136 h 176"/>
                <a:gd name="T12" fmla="*/ 80 w 256"/>
                <a:gd name="T13" fmla="*/ 152 h 176"/>
                <a:gd name="T14" fmla="*/ 64 w 256"/>
                <a:gd name="T15" fmla="*/ 168 h 176"/>
                <a:gd name="T16" fmla="*/ 56 w 256"/>
                <a:gd name="T17" fmla="*/ 160 h 176"/>
                <a:gd name="T18" fmla="*/ 8 w 256"/>
                <a:gd name="T19" fmla="*/ 176 h 176"/>
                <a:gd name="T20" fmla="*/ 8 w 256"/>
                <a:gd name="T21" fmla="*/ 160 h 176"/>
                <a:gd name="T22" fmla="*/ 8 w 256"/>
                <a:gd name="T23" fmla="*/ 152 h 176"/>
                <a:gd name="T24" fmla="*/ 0 w 256"/>
                <a:gd name="T25" fmla="*/ 136 h 176"/>
                <a:gd name="T26" fmla="*/ 24 w 256"/>
                <a:gd name="T27" fmla="*/ 112 h 176"/>
                <a:gd name="T28" fmla="*/ 40 w 256"/>
                <a:gd name="T29" fmla="*/ 96 h 176"/>
                <a:gd name="T30" fmla="*/ 72 w 256"/>
                <a:gd name="T31" fmla="*/ 80 h 176"/>
                <a:gd name="T32" fmla="*/ 112 w 256"/>
                <a:gd name="T33" fmla="*/ 40 h 176"/>
                <a:gd name="T34" fmla="*/ 104 w 256"/>
                <a:gd name="T35" fmla="*/ 40 h 176"/>
                <a:gd name="T36" fmla="*/ 112 w 256"/>
                <a:gd name="T37" fmla="*/ 24 h 176"/>
                <a:gd name="T38" fmla="*/ 120 w 256"/>
                <a:gd name="T39" fmla="*/ 32 h 176"/>
                <a:gd name="T40" fmla="*/ 120 w 256"/>
                <a:gd name="T41" fmla="*/ 32 h 176"/>
                <a:gd name="T42" fmla="*/ 136 w 256"/>
                <a:gd name="T43" fmla="*/ 16 h 176"/>
                <a:gd name="T44" fmla="*/ 176 w 256"/>
                <a:gd name="T45" fmla="*/ 8 h 176"/>
                <a:gd name="T46" fmla="*/ 200 w 256"/>
                <a:gd name="T47" fmla="*/ 0 h 176"/>
                <a:gd name="T48" fmla="*/ 208 w 256"/>
                <a:gd name="T49" fmla="*/ 8 h 176"/>
                <a:gd name="T50" fmla="*/ 224 w 256"/>
                <a:gd name="T51" fmla="*/ 0 h 176"/>
                <a:gd name="T52" fmla="*/ 256 w 256"/>
                <a:gd name="T53" fmla="*/ 8 h 176"/>
                <a:gd name="T54" fmla="*/ 256 w 256"/>
                <a:gd name="T55" fmla="*/ 24 h 176"/>
                <a:gd name="T56" fmla="*/ 240 w 256"/>
                <a:gd name="T57" fmla="*/ 24 h 176"/>
                <a:gd name="T58" fmla="*/ 208 w 256"/>
                <a:gd name="T59" fmla="*/ 16 h 176"/>
                <a:gd name="T60" fmla="*/ 200 w 256"/>
                <a:gd name="T61" fmla="*/ 32 h 176"/>
                <a:gd name="T62" fmla="*/ 160 w 256"/>
                <a:gd name="T63" fmla="*/ 24 h 17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56"/>
                <a:gd name="T97" fmla="*/ 0 h 176"/>
                <a:gd name="T98" fmla="*/ 256 w 256"/>
                <a:gd name="T99" fmla="*/ 176 h 17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56" h="176">
                  <a:moveTo>
                    <a:pt x="152" y="32"/>
                  </a:moveTo>
                  <a:lnTo>
                    <a:pt x="152" y="40"/>
                  </a:lnTo>
                  <a:lnTo>
                    <a:pt x="136" y="32"/>
                  </a:lnTo>
                  <a:lnTo>
                    <a:pt x="128" y="40"/>
                  </a:lnTo>
                  <a:lnTo>
                    <a:pt x="120" y="40"/>
                  </a:lnTo>
                  <a:lnTo>
                    <a:pt x="112" y="56"/>
                  </a:lnTo>
                  <a:lnTo>
                    <a:pt x="96" y="64"/>
                  </a:lnTo>
                  <a:lnTo>
                    <a:pt x="88" y="88"/>
                  </a:lnTo>
                  <a:lnTo>
                    <a:pt x="96" y="96"/>
                  </a:lnTo>
                  <a:lnTo>
                    <a:pt x="72" y="96"/>
                  </a:lnTo>
                  <a:lnTo>
                    <a:pt x="72" y="112"/>
                  </a:lnTo>
                  <a:lnTo>
                    <a:pt x="80" y="136"/>
                  </a:lnTo>
                  <a:lnTo>
                    <a:pt x="72" y="136"/>
                  </a:lnTo>
                  <a:lnTo>
                    <a:pt x="80" y="152"/>
                  </a:lnTo>
                  <a:lnTo>
                    <a:pt x="72" y="152"/>
                  </a:lnTo>
                  <a:lnTo>
                    <a:pt x="64" y="168"/>
                  </a:lnTo>
                  <a:lnTo>
                    <a:pt x="64" y="160"/>
                  </a:lnTo>
                  <a:lnTo>
                    <a:pt x="56" y="160"/>
                  </a:lnTo>
                  <a:lnTo>
                    <a:pt x="24" y="176"/>
                  </a:lnTo>
                  <a:lnTo>
                    <a:pt x="8" y="176"/>
                  </a:lnTo>
                  <a:lnTo>
                    <a:pt x="8" y="168"/>
                  </a:lnTo>
                  <a:lnTo>
                    <a:pt x="8" y="160"/>
                  </a:lnTo>
                  <a:lnTo>
                    <a:pt x="0" y="160"/>
                  </a:lnTo>
                  <a:lnTo>
                    <a:pt x="8" y="152"/>
                  </a:lnTo>
                  <a:lnTo>
                    <a:pt x="0" y="144"/>
                  </a:lnTo>
                  <a:lnTo>
                    <a:pt x="0" y="136"/>
                  </a:lnTo>
                  <a:lnTo>
                    <a:pt x="0" y="128"/>
                  </a:lnTo>
                  <a:lnTo>
                    <a:pt x="24" y="112"/>
                  </a:lnTo>
                  <a:lnTo>
                    <a:pt x="32" y="112"/>
                  </a:lnTo>
                  <a:lnTo>
                    <a:pt x="40" y="96"/>
                  </a:lnTo>
                  <a:lnTo>
                    <a:pt x="48" y="104"/>
                  </a:lnTo>
                  <a:lnTo>
                    <a:pt x="72" y="80"/>
                  </a:lnTo>
                  <a:lnTo>
                    <a:pt x="88" y="56"/>
                  </a:lnTo>
                  <a:lnTo>
                    <a:pt x="112" y="40"/>
                  </a:lnTo>
                  <a:lnTo>
                    <a:pt x="80" y="48"/>
                  </a:lnTo>
                  <a:lnTo>
                    <a:pt x="104" y="40"/>
                  </a:lnTo>
                  <a:lnTo>
                    <a:pt x="96" y="32"/>
                  </a:lnTo>
                  <a:lnTo>
                    <a:pt x="112" y="24"/>
                  </a:lnTo>
                  <a:lnTo>
                    <a:pt x="112" y="32"/>
                  </a:lnTo>
                  <a:lnTo>
                    <a:pt x="120" y="32"/>
                  </a:lnTo>
                  <a:lnTo>
                    <a:pt x="128" y="32"/>
                  </a:lnTo>
                  <a:lnTo>
                    <a:pt x="120" y="32"/>
                  </a:lnTo>
                  <a:lnTo>
                    <a:pt x="120" y="24"/>
                  </a:lnTo>
                  <a:lnTo>
                    <a:pt x="136" y="16"/>
                  </a:lnTo>
                  <a:lnTo>
                    <a:pt x="160" y="16"/>
                  </a:lnTo>
                  <a:lnTo>
                    <a:pt x="176" y="8"/>
                  </a:lnTo>
                  <a:lnTo>
                    <a:pt x="192" y="8"/>
                  </a:lnTo>
                  <a:lnTo>
                    <a:pt x="200" y="0"/>
                  </a:lnTo>
                  <a:lnTo>
                    <a:pt x="200" y="8"/>
                  </a:lnTo>
                  <a:lnTo>
                    <a:pt x="208" y="8"/>
                  </a:lnTo>
                  <a:lnTo>
                    <a:pt x="216" y="8"/>
                  </a:lnTo>
                  <a:lnTo>
                    <a:pt x="224" y="0"/>
                  </a:lnTo>
                  <a:lnTo>
                    <a:pt x="232" y="8"/>
                  </a:lnTo>
                  <a:lnTo>
                    <a:pt x="256" y="8"/>
                  </a:lnTo>
                  <a:lnTo>
                    <a:pt x="232" y="16"/>
                  </a:lnTo>
                  <a:lnTo>
                    <a:pt x="256" y="24"/>
                  </a:lnTo>
                  <a:lnTo>
                    <a:pt x="240" y="32"/>
                  </a:lnTo>
                  <a:lnTo>
                    <a:pt x="240" y="24"/>
                  </a:lnTo>
                  <a:lnTo>
                    <a:pt x="224" y="16"/>
                  </a:lnTo>
                  <a:lnTo>
                    <a:pt x="208" y="16"/>
                  </a:lnTo>
                  <a:lnTo>
                    <a:pt x="208" y="32"/>
                  </a:lnTo>
                  <a:lnTo>
                    <a:pt x="200" y="32"/>
                  </a:lnTo>
                  <a:lnTo>
                    <a:pt x="176" y="32"/>
                  </a:lnTo>
                  <a:lnTo>
                    <a:pt x="160" y="24"/>
                  </a:lnTo>
                  <a:lnTo>
                    <a:pt x="152" y="32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41" name="Freeform 119">
              <a:extLst>
                <a:ext uri="{FF2B5EF4-FFF2-40B4-BE49-F238E27FC236}">
                  <a16:creationId xmlns:a16="http://schemas.microsoft.com/office/drawing/2014/main" id="{7B458807-AF80-9A66-8952-92F5CEAED90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2365" y="2130432"/>
              <a:ext cx="183692" cy="233943"/>
            </a:xfrm>
            <a:custGeom>
              <a:avLst/>
              <a:gdLst>
                <a:gd name="T0" fmla="*/ 0 w 128"/>
                <a:gd name="T1" fmla="*/ 136 h 184"/>
                <a:gd name="T2" fmla="*/ 8 w 128"/>
                <a:gd name="T3" fmla="*/ 120 h 184"/>
                <a:gd name="T4" fmla="*/ 16 w 128"/>
                <a:gd name="T5" fmla="*/ 120 h 184"/>
                <a:gd name="T6" fmla="*/ 8 w 128"/>
                <a:gd name="T7" fmla="*/ 104 h 184"/>
                <a:gd name="T8" fmla="*/ 16 w 128"/>
                <a:gd name="T9" fmla="*/ 104 h 184"/>
                <a:gd name="T10" fmla="*/ 8 w 128"/>
                <a:gd name="T11" fmla="*/ 80 h 184"/>
                <a:gd name="T12" fmla="*/ 8 w 128"/>
                <a:gd name="T13" fmla="*/ 64 h 184"/>
                <a:gd name="T14" fmla="*/ 32 w 128"/>
                <a:gd name="T15" fmla="*/ 64 h 184"/>
                <a:gd name="T16" fmla="*/ 24 w 128"/>
                <a:gd name="T17" fmla="*/ 56 h 184"/>
                <a:gd name="T18" fmla="*/ 32 w 128"/>
                <a:gd name="T19" fmla="*/ 32 h 184"/>
                <a:gd name="T20" fmla="*/ 48 w 128"/>
                <a:gd name="T21" fmla="*/ 24 h 184"/>
                <a:gd name="T22" fmla="*/ 56 w 128"/>
                <a:gd name="T23" fmla="*/ 8 h 184"/>
                <a:gd name="T24" fmla="*/ 64 w 128"/>
                <a:gd name="T25" fmla="*/ 8 h 184"/>
                <a:gd name="T26" fmla="*/ 72 w 128"/>
                <a:gd name="T27" fmla="*/ 0 h 184"/>
                <a:gd name="T28" fmla="*/ 88 w 128"/>
                <a:gd name="T29" fmla="*/ 8 h 184"/>
                <a:gd name="T30" fmla="*/ 88 w 128"/>
                <a:gd name="T31" fmla="*/ 0 h 184"/>
                <a:gd name="T32" fmla="*/ 120 w 128"/>
                <a:gd name="T33" fmla="*/ 8 h 184"/>
                <a:gd name="T34" fmla="*/ 128 w 128"/>
                <a:gd name="T35" fmla="*/ 40 h 184"/>
                <a:gd name="T36" fmla="*/ 112 w 128"/>
                <a:gd name="T37" fmla="*/ 40 h 184"/>
                <a:gd name="T38" fmla="*/ 104 w 128"/>
                <a:gd name="T39" fmla="*/ 56 h 184"/>
                <a:gd name="T40" fmla="*/ 64 w 128"/>
                <a:gd name="T41" fmla="*/ 88 h 184"/>
                <a:gd name="T42" fmla="*/ 64 w 128"/>
                <a:gd name="T43" fmla="*/ 104 h 184"/>
                <a:gd name="T44" fmla="*/ 80 w 128"/>
                <a:gd name="T45" fmla="*/ 120 h 184"/>
                <a:gd name="T46" fmla="*/ 72 w 128"/>
                <a:gd name="T47" fmla="*/ 128 h 184"/>
                <a:gd name="T48" fmla="*/ 80 w 128"/>
                <a:gd name="T49" fmla="*/ 128 h 184"/>
                <a:gd name="T50" fmla="*/ 64 w 128"/>
                <a:gd name="T51" fmla="*/ 136 h 184"/>
                <a:gd name="T52" fmla="*/ 56 w 128"/>
                <a:gd name="T53" fmla="*/ 168 h 184"/>
                <a:gd name="T54" fmla="*/ 40 w 128"/>
                <a:gd name="T55" fmla="*/ 168 h 184"/>
                <a:gd name="T56" fmla="*/ 32 w 128"/>
                <a:gd name="T57" fmla="*/ 184 h 184"/>
                <a:gd name="T58" fmla="*/ 24 w 128"/>
                <a:gd name="T59" fmla="*/ 184 h 184"/>
                <a:gd name="T60" fmla="*/ 16 w 128"/>
                <a:gd name="T61" fmla="*/ 168 h 184"/>
                <a:gd name="T62" fmla="*/ 0 w 128"/>
                <a:gd name="T63" fmla="*/ 128 h 184"/>
                <a:gd name="T64" fmla="*/ 0 w 128"/>
                <a:gd name="T65" fmla="*/ 136 h 18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28"/>
                <a:gd name="T100" fmla="*/ 0 h 184"/>
                <a:gd name="T101" fmla="*/ 128 w 128"/>
                <a:gd name="T102" fmla="*/ 184 h 18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28" h="184">
                  <a:moveTo>
                    <a:pt x="0" y="136"/>
                  </a:moveTo>
                  <a:lnTo>
                    <a:pt x="8" y="120"/>
                  </a:lnTo>
                  <a:lnTo>
                    <a:pt x="16" y="120"/>
                  </a:lnTo>
                  <a:lnTo>
                    <a:pt x="8" y="104"/>
                  </a:lnTo>
                  <a:lnTo>
                    <a:pt x="16" y="104"/>
                  </a:lnTo>
                  <a:lnTo>
                    <a:pt x="8" y="80"/>
                  </a:lnTo>
                  <a:lnTo>
                    <a:pt x="8" y="64"/>
                  </a:lnTo>
                  <a:lnTo>
                    <a:pt x="32" y="64"/>
                  </a:lnTo>
                  <a:lnTo>
                    <a:pt x="24" y="56"/>
                  </a:lnTo>
                  <a:lnTo>
                    <a:pt x="32" y="32"/>
                  </a:lnTo>
                  <a:lnTo>
                    <a:pt x="48" y="24"/>
                  </a:lnTo>
                  <a:lnTo>
                    <a:pt x="56" y="8"/>
                  </a:lnTo>
                  <a:lnTo>
                    <a:pt x="64" y="8"/>
                  </a:lnTo>
                  <a:lnTo>
                    <a:pt x="72" y="0"/>
                  </a:lnTo>
                  <a:lnTo>
                    <a:pt x="88" y="8"/>
                  </a:lnTo>
                  <a:lnTo>
                    <a:pt x="88" y="0"/>
                  </a:lnTo>
                  <a:lnTo>
                    <a:pt x="120" y="8"/>
                  </a:lnTo>
                  <a:lnTo>
                    <a:pt x="128" y="40"/>
                  </a:lnTo>
                  <a:lnTo>
                    <a:pt x="112" y="40"/>
                  </a:lnTo>
                  <a:lnTo>
                    <a:pt x="104" y="56"/>
                  </a:lnTo>
                  <a:lnTo>
                    <a:pt x="64" y="88"/>
                  </a:lnTo>
                  <a:lnTo>
                    <a:pt x="64" y="104"/>
                  </a:lnTo>
                  <a:lnTo>
                    <a:pt x="80" y="120"/>
                  </a:lnTo>
                  <a:lnTo>
                    <a:pt x="72" y="128"/>
                  </a:lnTo>
                  <a:lnTo>
                    <a:pt x="80" y="128"/>
                  </a:lnTo>
                  <a:lnTo>
                    <a:pt x="64" y="136"/>
                  </a:lnTo>
                  <a:lnTo>
                    <a:pt x="56" y="168"/>
                  </a:lnTo>
                  <a:lnTo>
                    <a:pt x="40" y="168"/>
                  </a:lnTo>
                  <a:lnTo>
                    <a:pt x="32" y="184"/>
                  </a:lnTo>
                  <a:lnTo>
                    <a:pt x="24" y="184"/>
                  </a:lnTo>
                  <a:lnTo>
                    <a:pt x="16" y="168"/>
                  </a:lnTo>
                  <a:lnTo>
                    <a:pt x="0" y="128"/>
                  </a:lnTo>
                  <a:lnTo>
                    <a:pt x="0" y="136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42" name="Freeform 120">
              <a:extLst>
                <a:ext uri="{FF2B5EF4-FFF2-40B4-BE49-F238E27FC236}">
                  <a16:creationId xmlns:a16="http://schemas.microsoft.com/office/drawing/2014/main" id="{01614966-34FB-D609-B6FF-1F8D666117F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8654" y="2110089"/>
              <a:ext cx="172211" cy="172914"/>
            </a:xfrm>
            <a:custGeom>
              <a:avLst/>
              <a:gdLst>
                <a:gd name="T0" fmla="*/ 88 w 120"/>
                <a:gd name="T1" fmla="*/ 16 h 136"/>
                <a:gd name="T2" fmla="*/ 80 w 120"/>
                <a:gd name="T3" fmla="*/ 16 h 136"/>
                <a:gd name="T4" fmla="*/ 80 w 120"/>
                <a:gd name="T5" fmla="*/ 24 h 136"/>
                <a:gd name="T6" fmla="*/ 96 w 120"/>
                <a:gd name="T7" fmla="*/ 32 h 136"/>
                <a:gd name="T8" fmla="*/ 96 w 120"/>
                <a:gd name="T9" fmla="*/ 40 h 136"/>
                <a:gd name="T10" fmla="*/ 104 w 120"/>
                <a:gd name="T11" fmla="*/ 56 h 136"/>
                <a:gd name="T12" fmla="*/ 104 w 120"/>
                <a:gd name="T13" fmla="*/ 64 h 136"/>
                <a:gd name="T14" fmla="*/ 112 w 120"/>
                <a:gd name="T15" fmla="*/ 72 h 136"/>
                <a:gd name="T16" fmla="*/ 112 w 120"/>
                <a:gd name="T17" fmla="*/ 80 h 136"/>
                <a:gd name="T18" fmla="*/ 120 w 120"/>
                <a:gd name="T19" fmla="*/ 96 h 136"/>
                <a:gd name="T20" fmla="*/ 88 w 120"/>
                <a:gd name="T21" fmla="*/ 128 h 136"/>
                <a:gd name="T22" fmla="*/ 48 w 120"/>
                <a:gd name="T23" fmla="*/ 136 h 136"/>
                <a:gd name="T24" fmla="*/ 24 w 120"/>
                <a:gd name="T25" fmla="*/ 128 h 136"/>
                <a:gd name="T26" fmla="*/ 24 w 120"/>
                <a:gd name="T27" fmla="*/ 112 h 136"/>
                <a:gd name="T28" fmla="*/ 16 w 120"/>
                <a:gd name="T29" fmla="*/ 96 h 136"/>
                <a:gd name="T30" fmla="*/ 24 w 120"/>
                <a:gd name="T31" fmla="*/ 96 h 136"/>
                <a:gd name="T32" fmla="*/ 56 w 120"/>
                <a:gd name="T33" fmla="*/ 64 h 136"/>
                <a:gd name="T34" fmla="*/ 56 w 120"/>
                <a:gd name="T35" fmla="*/ 56 h 136"/>
                <a:gd name="T36" fmla="*/ 48 w 120"/>
                <a:gd name="T37" fmla="*/ 56 h 136"/>
                <a:gd name="T38" fmla="*/ 40 w 120"/>
                <a:gd name="T39" fmla="*/ 56 h 136"/>
                <a:gd name="T40" fmla="*/ 32 w 120"/>
                <a:gd name="T41" fmla="*/ 24 h 136"/>
                <a:gd name="T42" fmla="*/ 0 w 120"/>
                <a:gd name="T43" fmla="*/ 16 h 136"/>
                <a:gd name="T44" fmla="*/ 8 w 120"/>
                <a:gd name="T45" fmla="*/ 8 h 136"/>
                <a:gd name="T46" fmla="*/ 24 w 120"/>
                <a:gd name="T47" fmla="*/ 16 h 136"/>
                <a:gd name="T48" fmla="*/ 48 w 120"/>
                <a:gd name="T49" fmla="*/ 16 h 136"/>
                <a:gd name="T50" fmla="*/ 56 w 120"/>
                <a:gd name="T51" fmla="*/ 16 h 136"/>
                <a:gd name="T52" fmla="*/ 56 w 120"/>
                <a:gd name="T53" fmla="*/ 0 h 136"/>
                <a:gd name="T54" fmla="*/ 72 w 120"/>
                <a:gd name="T55" fmla="*/ 0 h 136"/>
                <a:gd name="T56" fmla="*/ 88 w 120"/>
                <a:gd name="T57" fmla="*/ 8 h 136"/>
                <a:gd name="T58" fmla="*/ 88 w 120"/>
                <a:gd name="T59" fmla="*/ 16 h 1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20"/>
                <a:gd name="T91" fmla="*/ 0 h 136"/>
                <a:gd name="T92" fmla="*/ 120 w 120"/>
                <a:gd name="T93" fmla="*/ 136 h 1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20" h="136">
                  <a:moveTo>
                    <a:pt x="88" y="16"/>
                  </a:moveTo>
                  <a:lnTo>
                    <a:pt x="80" y="16"/>
                  </a:lnTo>
                  <a:lnTo>
                    <a:pt x="80" y="24"/>
                  </a:lnTo>
                  <a:lnTo>
                    <a:pt x="96" y="32"/>
                  </a:lnTo>
                  <a:lnTo>
                    <a:pt x="96" y="40"/>
                  </a:lnTo>
                  <a:lnTo>
                    <a:pt x="104" y="56"/>
                  </a:lnTo>
                  <a:lnTo>
                    <a:pt x="104" y="64"/>
                  </a:lnTo>
                  <a:lnTo>
                    <a:pt x="112" y="72"/>
                  </a:lnTo>
                  <a:lnTo>
                    <a:pt x="112" y="80"/>
                  </a:lnTo>
                  <a:lnTo>
                    <a:pt x="120" y="96"/>
                  </a:lnTo>
                  <a:lnTo>
                    <a:pt x="88" y="128"/>
                  </a:lnTo>
                  <a:lnTo>
                    <a:pt x="48" y="136"/>
                  </a:lnTo>
                  <a:lnTo>
                    <a:pt x="24" y="128"/>
                  </a:lnTo>
                  <a:lnTo>
                    <a:pt x="24" y="112"/>
                  </a:lnTo>
                  <a:lnTo>
                    <a:pt x="16" y="96"/>
                  </a:lnTo>
                  <a:lnTo>
                    <a:pt x="24" y="96"/>
                  </a:lnTo>
                  <a:lnTo>
                    <a:pt x="56" y="64"/>
                  </a:lnTo>
                  <a:lnTo>
                    <a:pt x="56" y="56"/>
                  </a:lnTo>
                  <a:lnTo>
                    <a:pt x="48" y="56"/>
                  </a:lnTo>
                  <a:lnTo>
                    <a:pt x="40" y="56"/>
                  </a:lnTo>
                  <a:lnTo>
                    <a:pt x="32" y="24"/>
                  </a:lnTo>
                  <a:lnTo>
                    <a:pt x="0" y="16"/>
                  </a:lnTo>
                  <a:lnTo>
                    <a:pt x="8" y="8"/>
                  </a:lnTo>
                  <a:lnTo>
                    <a:pt x="24" y="16"/>
                  </a:lnTo>
                  <a:lnTo>
                    <a:pt x="48" y="16"/>
                  </a:lnTo>
                  <a:lnTo>
                    <a:pt x="56" y="16"/>
                  </a:lnTo>
                  <a:lnTo>
                    <a:pt x="56" y="0"/>
                  </a:lnTo>
                  <a:lnTo>
                    <a:pt x="72" y="0"/>
                  </a:lnTo>
                  <a:lnTo>
                    <a:pt x="88" y="8"/>
                  </a:lnTo>
                  <a:lnTo>
                    <a:pt x="88" y="16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43" name="Freeform 147">
              <a:extLst>
                <a:ext uri="{FF2B5EF4-FFF2-40B4-BE49-F238E27FC236}">
                  <a16:creationId xmlns:a16="http://schemas.microsoft.com/office/drawing/2014/main" id="{C6D94D5B-D4BD-075B-70E4-EE714D6087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9404" y="2506775"/>
              <a:ext cx="1435" cy="10171"/>
            </a:xfrm>
            <a:custGeom>
              <a:avLst/>
              <a:gdLst>
                <a:gd name="T0" fmla="*/ 0 w 1"/>
                <a:gd name="T1" fmla="*/ 0 h 8"/>
                <a:gd name="T2" fmla="*/ 0 w 1"/>
                <a:gd name="T3" fmla="*/ 8 h 8"/>
                <a:gd name="T4" fmla="*/ 0 w 1"/>
                <a:gd name="T5" fmla="*/ 0 h 8"/>
                <a:gd name="T6" fmla="*/ 0 60000 65536"/>
                <a:gd name="T7" fmla="*/ 0 60000 65536"/>
                <a:gd name="T8" fmla="*/ 0 60000 65536"/>
                <a:gd name="T9" fmla="*/ 0 w 1"/>
                <a:gd name="T10" fmla="*/ 0 h 8"/>
                <a:gd name="T11" fmla="*/ 1 w 1"/>
                <a:gd name="T12" fmla="*/ 8 h 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8">
                  <a:moveTo>
                    <a:pt x="0" y="0"/>
                  </a:move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44" name="Freeform 148">
              <a:extLst>
                <a:ext uri="{FF2B5EF4-FFF2-40B4-BE49-F238E27FC236}">
                  <a16:creationId xmlns:a16="http://schemas.microsoft.com/office/drawing/2014/main" id="{7D926C3E-A51B-F703-6ADB-255D8EF721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9404" y="2506775"/>
              <a:ext cx="1435" cy="10171"/>
            </a:xfrm>
            <a:custGeom>
              <a:avLst/>
              <a:gdLst>
                <a:gd name="T0" fmla="*/ 0 w 1"/>
                <a:gd name="T1" fmla="*/ 0 h 8"/>
                <a:gd name="T2" fmla="*/ 0 w 1"/>
                <a:gd name="T3" fmla="*/ 8 h 8"/>
                <a:gd name="T4" fmla="*/ 0 w 1"/>
                <a:gd name="T5" fmla="*/ 0 h 8"/>
                <a:gd name="T6" fmla="*/ 0 60000 65536"/>
                <a:gd name="T7" fmla="*/ 0 60000 65536"/>
                <a:gd name="T8" fmla="*/ 0 60000 65536"/>
                <a:gd name="T9" fmla="*/ 0 w 1"/>
                <a:gd name="T10" fmla="*/ 0 h 8"/>
                <a:gd name="T11" fmla="*/ 1 w 1"/>
                <a:gd name="T12" fmla="*/ 8 h 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8">
                  <a:moveTo>
                    <a:pt x="0" y="0"/>
                  </a:move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45" name="Freeform 157">
              <a:extLst>
                <a:ext uri="{FF2B5EF4-FFF2-40B4-BE49-F238E27FC236}">
                  <a16:creationId xmlns:a16="http://schemas.microsoft.com/office/drawing/2014/main" id="{02ECAAF9-C87F-0A5A-8B93-5FFA714638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7538" y="2344031"/>
              <a:ext cx="149250" cy="91543"/>
            </a:xfrm>
            <a:custGeom>
              <a:avLst/>
              <a:gdLst>
                <a:gd name="T0" fmla="*/ 8 w 104"/>
                <a:gd name="T1" fmla="*/ 48 h 72"/>
                <a:gd name="T2" fmla="*/ 0 w 104"/>
                <a:gd name="T3" fmla="*/ 64 h 72"/>
                <a:gd name="T4" fmla="*/ 8 w 104"/>
                <a:gd name="T5" fmla="*/ 72 h 72"/>
                <a:gd name="T6" fmla="*/ 32 w 104"/>
                <a:gd name="T7" fmla="*/ 64 h 72"/>
                <a:gd name="T8" fmla="*/ 56 w 104"/>
                <a:gd name="T9" fmla="*/ 72 h 72"/>
                <a:gd name="T10" fmla="*/ 72 w 104"/>
                <a:gd name="T11" fmla="*/ 72 h 72"/>
                <a:gd name="T12" fmla="*/ 88 w 104"/>
                <a:gd name="T13" fmla="*/ 72 h 72"/>
                <a:gd name="T14" fmla="*/ 88 w 104"/>
                <a:gd name="T15" fmla="*/ 64 h 72"/>
                <a:gd name="T16" fmla="*/ 96 w 104"/>
                <a:gd name="T17" fmla="*/ 64 h 72"/>
                <a:gd name="T18" fmla="*/ 88 w 104"/>
                <a:gd name="T19" fmla="*/ 48 h 72"/>
                <a:gd name="T20" fmla="*/ 104 w 104"/>
                <a:gd name="T21" fmla="*/ 48 h 72"/>
                <a:gd name="T22" fmla="*/ 104 w 104"/>
                <a:gd name="T23" fmla="*/ 40 h 72"/>
                <a:gd name="T24" fmla="*/ 96 w 104"/>
                <a:gd name="T25" fmla="*/ 40 h 72"/>
                <a:gd name="T26" fmla="*/ 88 w 104"/>
                <a:gd name="T27" fmla="*/ 24 h 72"/>
                <a:gd name="T28" fmla="*/ 80 w 104"/>
                <a:gd name="T29" fmla="*/ 8 h 72"/>
                <a:gd name="T30" fmla="*/ 56 w 104"/>
                <a:gd name="T31" fmla="*/ 0 h 72"/>
                <a:gd name="T32" fmla="*/ 40 w 104"/>
                <a:gd name="T33" fmla="*/ 8 h 72"/>
                <a:gd name="T34" fmla="*/ 40 w 104"/>
                <a:gd name="T35" fmla="*/ 16 h 72"/>
                <a:gd name="T36" fmla="*/ 24 w 104"/>
                <a:gd name="T37" fmla="*/ 24 h 72"/>
                <a:gd name="T38" fmla="*/ 32 w 104"/>
                <a:gd name="T39" fmla="*/ 32 h 72"/>
                <a:gd name="T40" fmla="*/ 0 w 104"/>
                <a:gd name="T41" fmla="*/ 32 h 72"/>
                <a:gd name="T42" fmla="*/ 8 w 104"/>
                <a:gd name="T43" fmla="*/ 48 h 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04"/>
                <a:gd name="T67" fmla="*/ 0 h 72"/>
                <a:gd name="T68" fmla="*/ 104 w 104"/>
                <a:gd name="T69" fmla="*/ 72 h 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04" h="72">
                  <a:moveTo>
                    <a:pt x="8" y="48"/>
                  </a:moveTo>
                  <a:lnTo>
                    <a:pt x="0" y="64"/>
                  </a:lnTo>
                  <a:lnTo>
                    <a:pt x="8" y="72"/>
                  </a:lnTo>
                  <a:lnTo>
                    <a:pt x="32" y="64"/>
                  </a:lnTo>
                  <a:lnTo>
                    <a:pt x="56" y="72"/>
                  </a:lnTo>
                  <a:lnTo>
                    <a:pt x="72" y="72"/>
                  </a:lnTo>
                  <a:lnTo>
                    <a:pt x="88" y="72"/>
                  </a:lnTo>
                  <a:lnTo>
                    <a:pt x="88" y="64"/>
                  </a:lnTo>
                  <a:lnTo>
                    <a:pt x="96" y="64"/>
                  </a:lnTo>
                  <a:lnTo>
                    <a:pt x="88" y="48"/>
                  </a:lnTo>
                  <a:lnTo>
                    <a:pt x="104" y="48"/>
                  </a:lnTo>
                  <a:lnTo>
                    <a:pt x="104" y="40"/>
                  </a:lnTo>
                  <a:lnTo>
                    <a:pt x="96" y="40"/>
                  </a:lnTo>
                  <a:lnTo>
                    <a:pt x="88" y="24"/>
                  </a:lnTo>
                  <a:lnTo>
                    <a:pt x="80" y="8"/>
                  </a:lnTo>
                  <a:lnTo>
                    <a:pt x="56" y="0"/>
                  </a:lnTo>
                  <a:lnTo>
                    <a:pt x="40" y="8"/>
                  </a:lnTo>
                  <a:lnTo>
                    <a:pt x="40" y="16"/>
                  </a:lnTo>
                  <a:lnTo>
                    <a:pt x="24" y="24"/>
                  </a:lnTo>
                  <a:lnTo>
                    <a:pt x="32" y="32"/>
                  </a:lnTo>
                  <a:lnTo>
                    <a:pt x="0" y="32"/>
                  </a:lnTo>
                  <a:lnTo>
                    <a:pt x="8" y="48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46" name="Freeform 158">
              <a:extLst>
                <a:ext uri="{FF2B5EF4-FFF2-40B4-BE49-F238E27FC236}">
                  <a16:creationId xmlns:a16="http://schemas.microsoft.com/office/drawing/2014/main" id="{1F66068E-6BB9-4B62-1D31-0EFF245899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7538" y="2283003"/>
              <a:ext cx="68885" cy="40686"/>
            </a:xfrm>
            <a:custGeom>
              <a:avLst/>
              <a:gdLst>
                <a:gd name="T0" fmla="*/ 8 w 48"/>
                <a:gd name="T1" fmla="*/ 24 h 32"/>
                <a:gd name="T2" fmla="*/ 0 w 48"/>
                <a:gd name="T3" fmla="*/ 24 h 32"/>
                <a:gd name="T4" fmla="*/ 0 w 48"/>
                <a:gd name="T5" fmla="*/ 8 h 32"/>
                <a:gd name="T6" fmla="*/ 24 w 48"/>
                <a:gd name="T7" fmla="*/ 0 h 32"/>
                <a:gd name="T8" fmla="*/ 48 w 48"/>
                <a:gd name="T9" fmla="*/ 8 h 32"/>
                <a:gd name="T10" fmla="*/ 40 w 48"/>
                <a:gd name="T11" fmla="*/ 8 h 32"/>
                <a:gd name="T12" fmla="*/ 32 w 48"/>
                <a:gd name="T13" fmla="*/ 16 h 32"/>
                <a:gd name="T14" fmla="*/ 40 w 48"/>
                <a:gd name="T15" fmla="*/ 24 h 32"/>
                <a:gd name="T16" fmla="*/ 40 w 48"/>
                <a:gd name="T17" fmla="*/ 32 h 32"/>
                <a:gd name="T18" fmla="*/ 16 w 48"/>
                <a:gd name="T19" fmla="*/ 24 h 32"/>
                <a:gd name="T20" fmla="*/ 8 w 48"/>
                <a:gd name="T21" fmla="*/ 24 h 3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8"/>
                <a:gd name="T34" fmla="*/ 0 h 32"/>
                <a:gd name="T35" fmla="*/ 48 w 48"/>
                <a:gd name="T36" fmla="*/ 32 h 3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8" h="32">
                  <a:moveTo>
                    <a:pt x="8" y="24"/>
                  </a:moveTo>
                  <a:lnTo>
                    <a:pt x="0" y="24"/>
                  </a:lnTo>
                  <a:lnTo>
                    <a:pt x="0" y="8"/>
                  </a:lnTo>
                  <a:lnTo>
                    <a:pt x="24" y="0"/>
                  </a:lnTo>
                  <a:lnTo>
                    <a:pt x="48" y="8"/>
                  </a:lnTo>
                  <a:lnTo>
                    <a:pt x="40" y="8"/>
                  </a:lnTo>
                  <a:lnTo>
                    <a:pt x="32" y="16"/>
                  </a:lnTo>
                  <a:lnTo>
                    <a:pt x="40" y="24"/>
                  </a:lnTo>
                  <a:lnTo>
                    <a:pt x="40" y="32"/>
                  </a:lnTo>
                  <a:lnTo>
                    <a:pt x="16" y="24"/>
                  </a:lnTo>
                  <a:lnTo>
                    <a:pt x="8" y="24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47" name="Freeform 159">
              <a:extLst>
                <a:ext uri="{FF2B5EF4-FFF2-40B4-BE49-F238E27FC236}">
                  <a16:creationId xmlns:a16="http://schemas.microsoft.com/office/drawing/2014/main" id="{A123101C-6F6E-CEFC-7ADA-1BBA7BB77C5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3096" y="2313517"/>
              <a:ext cx="114808" cy="40686"/>
            </a:xfrm>
            <a:custGeom>
              <a:avLst/>
              <a:gdLst>
                <a:gd name="T0" fmla="*/ 0 w 80"/>
                <a:gd name="T1" fmla="*/ 32 h 32"/>
                <a:gd name="T2" fmla="*/ 0 w 80"/>
                <a:gd name="T3" fmla="*/ 16 h 32"/>
                <a:gd name="T4" fmla="*/ 0 w 80"/>
                <a:gd name="T5" fmla="*/ 8 h 32"/>
                <a:gd name="T6" fmla="*/ 8 w 80"/>
                <a:gd name="T7" fmla="*/ 8 h 32"/>
                <a:gd name="T8" fmla="*/ 24 w 80"/>
                <a:gd name="T9" fmla="*/ 16 h 32"/>
                <a:gd name="T10" fmla="*/ 32 w 80"/>
                <a:gd name="T11" fmla="*/ 16 h 32"/>
                <a:gd name="T12" fmla="*/ 32 w 80"/>
                <a:gd name="T13" fmla="*/ 0 h 32"/>
                <a:gd name="T14" fmla="*/ 40 w 80"/>
                <a:gd name="T15" fmla="*/ 0 h 32"/>
                <a:gd name="T16" fmla="*/ 64 w 80"/>
                <a:gd name="T17" fmla="*/ 8 h 32"/>
                <a:gd name="T18" fmla="*/ 80 w 80"/>
                <a:gd name="T19" fmla="*/ 24 h 32"/>
                <a:gd name="T20" fmla="*/ 64 w 80"/>
                <a:gd name="T21" fmla="*/ 32 h 32"/>
                <a:gd name="T22" fmla="*/ 40 w 80"/>
                <a:gd name="T23" fmla="*/ 24 h 32"/>
                <a:gd name="T24" fmla="*/ 8 w 80"/>
                <a:gd name="T25" fmla="*/ 24 h 32"/>
                <a:gd name="T26" fmla="*/ 0 w 80"/>
                <a:gd name="T27" fmla="*/ 32 h 3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0"/>
                <a:gd name="T43" fmla="*/ 0 h 32"/>
                <a:gd name="T44" fmla="*/ 80 w 80"/>
                <a:gd name="T45" fmla="*/ 32 h 3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0" h="32">
                  <a:moveTo>
                    <a:pt x="0" y="32"/>
                  </a:moveTo>
                  <a:lnTo>
                    <a:pt x="0" y="16"/>
                  </a:lnTo>
                  <a:lnTo>
                    <a:pt x="0" y="8"/>
                  </a:lnTo>
                  <a:lnTo>
                    <a:pt x="8" y="8"/>
                  </a:lnTo>
                  <a:lnTo>
                    <a:pt x="24" y="16"/>
                  </a:lnTo>
                  <a:lnTo>
                    <a:pt x="32" y="16"/>
                  </a:lnTo>
                  <a:lnTo>
                    <a:pt x="32" y="0"/>
                  </a:lnTo>
                  <a:lnTo>
                    <a:pt x="40" y="0"/>
                  </a:lnTo>
                  <a:lnTo>
                    <a:pt x="64" y="8"/>
                  </a:lnTo>
                  <a:lnTo>
                    <a:pt x="80" y="24"/>
                  </a:lnTo>
                  <a:lnTo>
                    <a:pt x="64" y="32"/>
                  </a:lnTo>
                  <a:lnTo>
                    <a:pt x="40" y="24"/>
                  </a:lnTo>
                  <a:lnTo>
                    <a:pt x="8" y="24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48" name="Freeform 160">
              <a:extLst>
                <a:ext uri="{FF2B5EF4-FFF2-40B4-BE49-F238E27FC236}">
                  <a16:creationId xmlns:a16="http://schemas.microsoft.com/office/drawing/2014/main" id="{38B370B5-C3BD-4AEB-9011-B901BEF6157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1615" y="2344031"/>
              <a:ext cx="103327" cy="40686"/>
            </a:xfrm>
            <a:custGeom>
              <a:avLst/>
              <a:gdLst>
                <a:gd name="T0" fmla="*/ 32 w 72"/>
                <a:gd name="T1" fmla="*/ 32 h 32"/>
                <a:gd name="T2" fmla="*/ 24 w 72"/>
                <a:gd name="T3" fmla="*/ 32 h 32"/>
                <a:gd name="T4" fmla="*/ 24 w 72"/>
                <a:gd name="T5" fmla="*/ 16 h 32"/>
                <a:gd name="T6" fmla="*/ 0 w 72"/>
                <a:gd name="T7" fmla="*/ 16 h 32"/>
                <a:gd name="T8" fmla="*/ 8 w 72"/>
                <a:gd name="T9" fmla="*/ 8 h 32"/>
                <a:gd name="T10" fmla="*/ 16 w 72"/>
                <a:gd name="T11" fmla="*/ 0 h 32"/>
                <a:gd name="T12" fmla="*/ 48 w 72"/>
                <a:gd name="T13" fmla="*/ 0 h 32"/>
                <a:gd name="T14" fmla="*/ 72 w 72"/>
                <a:gd name="T15" fmla="*/ 8 h 32"/>
                <a:gd name="T16" fmla="*/ 72 w 72"/>
                <a:gd name="T17" fmla="*/ 16 h 32"/>
                <a:gd name="T18" fmla="*/ 56 w 72"/>
                <a:gd name="T19" fmla="*/ 24 h 32"/>
                <a:gd name="T20" fmla="*/ 64 w 72"/>
                <a:gd name="T21" fmla="*/ 32 h 32"/>
                <a:gd name="T22" fmla="*/ 32 w 72"/>
                <a:gd name="T23" fmla="*/ 32 h 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2"/>
                <a:gd name="T37" fmla="*/ 0 h 32"/>
                <a:gd name="T38" fmla="*/ 72 w 72"/>
                <a:gd name="T39" fmla="*/ 32 h 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2" h="32">
                  <a:moveTo>
                    <a:pt x="32" y="32"/>
                  </a:moveTo>
                  <a:lnTo>
                    <a:pt x="24" y="32"/>
                  </a:lnTo>
                  <a:lnTo>
                    <a:pt x="24" y="16"/>
                  </a:lnTo>
                  <a:lnTo>
                    <a:pt x="0" y="16"/>
                  </a:lnTo>
                  <a:lnTo>
                    <a:pt x="8" y="8"/>
                  </a:lnTo>
                  <a:lnTo>
                    <a:pt x="16" y="0"/>
                  </a:lnTo>
                  <a:lnTo>
                    <a:pt x="48" y="0"/>
                  </a:lnTo>
                  <a:lnTo>
                    <a:pt x="72" y="8"/>
                  </a:lnTo>
                  <a:lnTo>
                    <a:pt x="72" y="16"/>
                  </a:lnTo>
                  <a:lnTo>
                    <a:pt x="56" y="24"/>
                  </a:lnTo>
                  <a:lnTo>
                    <a:pt x="64" y="32"/>
                  </a:lnTo>
                  <a:lnTo>
                    <a:pt x="32" y="32"/>
                  </a:lnTo>
                  <a:close/>
                </a:path>
              </a:pathLst>
            </a:custGeom>
            <a:solidFill>
              <a:srgbClr val="0024D3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49" name="Freeform 161">
              <a:extLst>
                <a:ext uri="{FF2B5EF4-FFF2-40B4-BE49-F238E27FC236}">
                  <a16:creationId xmlns:a16="http://schemas.microsoft.com/office/drawing/2014/main" id="{D105ABB1-4A7D-9D84-F734-A526234488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0134" y="2364374"/>
              <a:ext cx="45923" cy="20343"/>
            </a:xfrm>
            <a:custGeom>
              <a:avLst/>
              <a:gdLst>
                <a:gd name="T0" fmla="*/ 0 w 32"/>
                <a:gd name="T1" fmla="*/ 8 h 16"/>
                <a:gd name="T2" fmla="*/ 32 w 32"/>
                <a:gd name="T3" fmla="*/ 16 h 16"/>
                <a:gd name="T4" fmla="*/ 32 w 32"/>
                <a:gd name="T5" fmla="*/ 0 h 16"/>
                <a:gd name="T6" fmla="*/ 8 w 32"/>
                <a:gd name="T7" fmla="*/ 0 h 16"/>
                <a:gd name="T8" fmla="*/ 0 w 32"/>
                <a:gd name="T9" fmla="*/ 8 h 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16"/>
                <a:gd name="T17" fmla="*/ 32 w 32"/>
                <a:gd name="T18" fmla="*/ 16 h 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16">
                  <a:moveTo>
                    <a:pt x="0" y="8"/>
                  </a:moveTo>
                  <a:lnTo>
                    <a:pt x="32" y="16"/>
                  </a:lnTo>
                  <a:lnTo>
                    <a:pt x="32" y="0"/>
                  </a:lnTo>
                  <a:lnTo>
                    <a:pt x="8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50" name="Freeform 162">
              <a:extLst>
                <a:ext uri="{FF2B5EF4-FFF2-40B4-BE49-F238E27FC236}">
                  <a16:creationId xmlns:a16="http://schemas.microsoft.com/office/drawing/2014/main" id="{400C3818-6ED8-3557-8A3C-36709ABA0B0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6422" y="2486431"/>
              <a:ext cx="57404" cy="61029"/>
            </a:xfrm>
            <a:custGeom>
              <a:avLst/>
              <a:gdLst>
                <a:gd name="T0" fmla="*/ 24 w 40"/>
                <a:gd name="T1" fmla="*/ 48 h 48"/>
                <a:gd name="T2" fmla="*/ 16 w 40"/>
                <a:gd name="T3" fmla="*/ 24 h 48"/>
                <a:gd name="T4" fmla="*/ 0 w 40"/>
                <a:gd name="T5" fmla="*/ 8 h 48"/>
                <a:gd name="T6" fmla="*/ 8 w 40"/>
                <a:gd name="T7" fmla="*/ 0 h 48"/>
                <a:gd name="T8" fmla="*/ 24 w 40"/>
                <a:gd name="T9" fmla="*/ 8 h 48"/>
                <a:gd name="T10" fmla="*/ 32 w 40"/>
                <a:gd name="T11" fmla="*/ 16 h 48"/>
                <a:gd name="T12" fmla="*/ 40 w 40"/>
                <a:gd name="T13" fmla="*/ 24 h 48"/>
                <a:gd name="T14" fmla="*/ 40 w 40"/>
                <a:gd name="T15" fmla="*/ 32 h 48"/>
                <a:gd name="T16" fmla="*/ 32 w 40"/>
                <a:gd name="T17" fmla="*/ 32 h 48"/>
                <a:gd name="T18" fmla="*/ 24 w 40"/>
                <a:gd name="T19" fmla="*/ 48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0"/>
                <a:gd name="T31" fmla="*/ 0 h 48"/>
                <a:gd name="T32" fmla="*/ 40 w 40"/>
                <a:gd name="T33" fmla="*/ 48 h 4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0" h="48">
                  <a:moveTo>
                    <a:pt x="24" y="48"/>
                  </a:moveTo>
                  <a:lnTo>
                    <a:pt x="16" y="24"/>
                  </a:lnTo>
                  <a:lnTo>
                    <a:pt x="0" y="8"/>
                  </a:lnTo>
                  <a:lnTo>
                    <a:pt x="8" y="0"/>
                  </a:lnTo>
                  <a:lnTo>
                    <a:pt x="24" y="8"/>
                  </a:lnTo>
                  <a:lnTo>
                    <a:pt x="32" y="16"/>
                  </a:lnTo>
                  <a:lnTo>
                    <a:pt x="40" y="24"/>
                  </a:lnTo>
                  <a:lnTo>
                    <a:pt x="40" y="32"/>
                  </a:lnTo>
                  <a:lnTo>
                    <a:pt x="32" y="32"/>
                  </a:lnTo>
                  <a:lnTo>
                    <a:pt x="24" y="48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51" name="Freeform 171">
              <a:extLst>
                <a:ext uri="{FF2B5EF4-FFF2-40B4-BE49-F238E27FC236}">
                  <a16:creationId xmlns:a16="http://schemas.microsoft.com/office/drawing/2014/main" id="{35FF127C-35DF-D1FD-1CC6-A55C3FBF37B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2385" y="2364375"/>
              <a:ext cx="34442" cy="20343"/>
            </a:xfrm>
            <a:custGeom>
              <a:avLst/>
              <a:gdLst>
                <a:gd name="T0" fmla="*/ 8 w 24"/>
                <a:gd name="T1" fmla="*/ 0 h 16"/>
                <a:gd name="T2" fmla="*/ 0 w 24"/>
                <a:gd name="T3" fmla="*/ 8 h 16"/>
                <a:gd name="T4" fmla="*/ 8 w 24"/>
                <a:gd name="T5" fmla="*/ 16 h 16"/>
                <a:gd name="T6" fmla="*/ 24 w 24"/>
                <a:gd name="T7" fmla="*/ 16 h 16"/>
                <a:gd name="T8" fmla="*/ 24 w 24"/>
                <a:gd name="T9" fmla="*/ 0 h 16"/>
                <a:gd name="T10" fmla="*/ 8 w 24"/>
                <a:gd name="T11" fmla="*/ 0 h 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"/>
                <a:gd name="T19" fmla="*/ 0 h 16"/>
                <a:gd name="T20" fmla="*/ 24 w 24"/>
                <a:gd name="T21" fmla="*/ 16 h 1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" h="16">
                  <a:moveTo>
                    <a:pt x="8" y="0"/>
                  </a:moveTo>
                  <a:lnTo>
                    <a:pt x="0" y="8"/>
                  </a:lnTo>
                  <a:lnTo>
                    <a:pt x="8" y="16"/>
                  </a:lnTo>
                  <a:lnTo>
                    <a:pt x="24" y="16"/>
                  </a:lnTo>
                  <a:lnTo>
                    <a:pt x="24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52" name="Freeform 172">
              <a:extLst>
                <a:ext uri="{FF2B5EF4-FFF2-40B4-BE49-F238E27FC236}">
                  <a16:creationId xmlns:a16="http://schemas.microsoft.com/office/drawing/2014/main" id="{532D6AE7-028F-E2C7-C60C-2F7F048653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6442" y="2323689"/>
              <a:ext cx="45923" cy="50857"/>
            </a:xfrm>
            <a:custGeom>
              <a:avLst/>
              <a:gdLst>
                <a:gd name="T0" fmla="*/ 8 w 32"/>
                <a:gd name="T1" fmla="*/ 40 h 40"/>
                <a:gd name="T2" fmla="*/ 16 w 32"/>
                <a:gd name="T3" fmla="*/ 40 h 40"/>
                <a:gd name="T4" fmla="*/ 24 w 32"/>
                <a:gd name="T5" fmla="*/ 24 h 40"/>
                <a:gd name="T6" fmla="*/ 32 w 32"/>
                <a:gd name="T7" fmla="*/ 16 h 40"/>
                <a:gd name="T8" fmla="*/ 24 w 32"/>
                <a:gd name="T9" fmla="*/ 16 h 40"/>
                <a:gd name="T10" fmla="*/ 24 w 32"/>
                <a:gd name="T11" fmla="*/ 0 h 40"/>
                <a:gd name="T12" fmla="*/ 8 w 32"/>
                <a:gd name="T13" fmla="*/ 8 h 40"/>
                <a:gd name="T14" fmla="*/ 0 w 32"/>
                <a:gd name="T15" fmla="*/ 16 h 40"/>
                <a:gd name="T16" fmla="*/ 0 w 32"/>
                <a:gd name="T17" fmla="*/ 24 h 40"/>
                <a:gd name="T18" fmla="*/ 8 w 32"/>
                <a:gd name="T19" fmla="*/ 32 h 40"/>
                <a:gd name="T20" fmla="*/ 8 w 32"/>
                <a:gd name="T21" fmla="*/ 40 h 4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2"/>
                <a:gd name="T34" fmla="*/ 0 h 40"/>
                <a:gd name="T35" fmla="*/ 32 w 32"/>
                <a:gd name="T36" fmla="*/ 40 h 4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2" h="40">
                  <a:moveTo>
                    <a:pt x="8" y="40"/>
                  </a:moveTo>
                  <a:lnTo>
                    <a:pt x="16" y="40"/>
                  </a:lnTo>
                  <a:lnTo>
                    <a:pt x="24" y="24"/>
                  </a:lnTo>
                  <a:lnTo>
                    <a:pt x="32" y="16"/>
                  </a:lnTo>
                  <a:lnTo>
                    <a:pt x="24" y="16"/>
                  </a:lnTo>
                  <a:lnTo>
                    <a:pt x="24" y="0"/>
                  </a:lnTo>
                  <a:lnTo>
                    <a:pt x="8" y="8"/>
                  </a:lnTo>
                  <a:lnTo>
                    <a:pt x="0" y="16"/>
                  </a:lnTo>
                  <a:lnTo>
                    <a:pt x="0" y="24"/>
                  </a:lnTo>
                  <a:lnTo>
                    <a:pt x="8" y="32"/>
                  </a:lnTo>
                  <a:lnTo>
                    <a:pt x="8" y="40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53" name="Freeform 173">
              <a:extLst>
                <a:ext uri="{FF2B5EF4-FFF2-40B4-BE49-F238E27FC236}">
                  <a16:creationId xmlns:a16="http://schemas.microsoft.com/office/drawing/2014/main" id="{21252415-018E-7F70-E279-FFB2897D22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0519" y="2455918"/>
              <a:ext cx="11481" cy="10171"/>
            </a:xfrm>
            <a:custGeom>
              <a:avLst/>
              <a:gdLst>
                <a:gd name="T0" fmla="*/ 0 w 8"/>
                <a:gd name="T1" fmla="*/ 8 h 8"/>
                <a:gd name="T2" fmla="*/ 8 w 8"/>
                <a:gd name="T3" fmla="*/ 0 h 8"/>
                <a:gd name="T4" fmla="*/ 8 w 8"/>
                <a:gd name="T5" fmla="*/ 8 h 8"/>
                <a:gd name="T6" fmla="*/ 0 w 8"/>
                <a:gd name="T7" fmla="*/ 8 h 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"/>
                <a:gd name="T13" fmla="*/ 0 h 8"/>
                <a:gd name="T14" fmla="*/ 8 w 8"/>
                <a:gd name="T15" fmla="*/ 8 h 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" h="8">
                  <a:moveTo>
                    <a:pt x="0" y="8"/>
                  </a:moveTo>
                  <a:lnTo>
                    <a:pt x="8" y="0"/>
                  </a:lnTo>
                  <a:lnTo>
                    <a:pt x="8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54" name="Freeform 174">
              <a:extLst>
                <a:ext uri="{FF2B5EF4-FFF2-40B4-BE49-F238E27FC236}">
                  <a16:creationId xmlns:a16="http://schemas.microsoft.com/office/drawing/2014/main" id="{B01169B2-99D7-0222-00BB-D19079C28FE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0519" y="2455918"/>
              <a:ext cx="11481" cy="10171"/>
            </a:xfrm>
            <a:custGeom>
              <a:avLst/>
              <a:gdLst>
                <a:gd name="T0" fmla="*/ 0 w 8"/>
                <a:gd name="T1" fmla="*/ 8 h 8"/>
                <a:gd name="T2" fmla="*/ 8 w 8"/>
                <a:gd name="T3" fmla="*/ 0 h 8"/>
                <a:gd name="T4" fmla="*/ 8 w 8"/>
                <a:gd name="T5" fmla="*/ 8 h 8"/>
                <a:gd name="T6" fmla="*/ 0 w 8"/>
                <a:gd name="T7" fmla="*/ 8 h 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"/>
                <a:gd name="T13" fmla="*/ 0 h 8"/>
                <a:gd name="T14" fmla="*/ 8 w 8"/>
                <a:gd name="T15" fmla="*/ 8 h 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" h="8">
                  <a:moveTo>
                    <a:pt x="0" y="8"/>
                  </a:moveTo>
                  <a:lnTo>
                    <a:pt x="8" y="0"/>
                  </a:lnTo>
                  <a:lnTo>
                    <a:pt x="8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55" name="Freeform 175">
              <a:extLst>
                <a:ext uri="{FF2B5EF4-FFF2-40B4-BE49-F238E27FC236}">
                  <a16:creationId xmlns:a16="http://schemas.microsoft.com/office/drawing/2014/main" id="{47A14495-1EAC-37BF-1CA6-7975A802D6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9404" y="2476261"/>
              <a:ext cx="126288" cy="50857"/>
            </a:xfrm>
            <a:custGeom>
              <a:avLst/>
              <a:gdLst>
                <a:gd name="T0" fmla="*/ 0 w 88"/>
                <a:gd name="T1" fmla="*/ 24 h 40"/>
                <a:gd name="T2" fmla="*/ 0 w 88"/>
                <a:gd name="T3" fmla="*/ 32 h 40"/>
                <a:gd name="T4" fmla="*/ 8 w 88"/>
                <a:gd name="T5" fmla="*/ 32 h 40"/>
                <a:gd name="T6" fmla="*/ 24 w 88"/>
                <a:gd name="T7" fmla="*/ 32 h 40"/>
                <a:gd name="T8" fmla="*/ 32 w 88"/>
                <a:gd name="T9" fmla="*/ 32 h 40"/>
                <a:gd name="T10" fmla="*/ 48 w 88"/>
                <a:gd name="T11" fmla="*/ 40 h 40"/>
                <a:gd name="T12" fmla="*/ 72 w 88"/>
                <a:gd name="T13" fmla="*/ 32 h 40"/>
                <a:gd name="T14" fmla="*/ 88 w 88"/>
                <a:gd name="T15" fmla="*/ 16 h 40"/>
                <a:gd name="T16" fmla="*/ 80 w 88"/>
                <a:gd name="T17" fmla="*/ 8 h 40"/>
                <a:gd name="T18" fmla="*/ 64 w 88"/>
                <a:gd name="T19" fmla="*/ 0 h 40"/>
                <a:gd name="T20" fmla="*/ 56 w 88"/>
                <a:gd name="T21" fmla="*/ 8 h 40"/>
                <a:gd name="T22" fmla="*/ 48 w 88"/>
                <a:gd name="T23" fmla="*/ 8 h 40"/>
                <a:gd name="T24" fmla="*/ 32 w 88"/>
                <a:gd name="T25" fmla="*/ 16 h 40"/>
                <a:gd name="T26" fmla="*/ 40 w 88"/>
                <a:gd name="T27" fmla="*/ 24 h 40"/>
                <a:gd name="T28" fmla="*/ 0 w 88"/>
                <a:gd name="T29" fmla="*/ 24 h 4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88"/>
                <a:gd name="T46" fmla="*/ 0 h 40"/>
                <a:gd name="T47" fmla="*/ 88 w 88"/>
                <a:gd name="T48" fmla="*/ 40 h 4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88" h="40">
                  <a:moveTo>
                    <a:pt x="0" y="24"/>
                  </a:moveTo>
                  <a:lnTo>
                    <a:pt x="0" y="32"/>
                  </a:lnTo>
                  <a:lnTo>
                    <a:pt x="8" y="32"/>
                  </a:lnTo>
                  <a:lnTo>
                    <a:pt x="24" y="32"/>
                  </a:lnTo>
                  <a:lnTo>
                    <a:pt x="32" y="32"/>
                  </a:lnTo>
                  <a:lnTo>
                    <a:pt x="48" y="40"/>
                  </a:lnTo>
                  <a:lnTo>
                    <a:pt x="72" y="32"/>
                  </a:lnTo>
                  <a:lnTo>
                    <a:pt x="88" y="16"/>
                  </a:lnTo>
                  <a:lnTo>
                    <a:pt x="80" y="8"/>
                  </a:lnTo>
                  <a:lnTo>
                    <a:pt x="64" y="0"/>
                  </a:lnTo>
                  <a:lnTo>
                    <a:pt x="56" y="8"/>
                  </a:lnTo>
                  <a:lnTo>
                    <a:pt x="48" y="8"/>
                  </a:lnTo>
                  <a:lnTo>
                    <a:pt x="32" y="16"/>
                  </a:lnTo>
                  <a:lnTo>
                    <a:pt x="40" y="24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56" name="Freeform 176">
              <a:extLst>
                <a:ext uri="{FF2B5EF4-FFF2-40B4-BE49-F238E27FC236}">
                  <a16:creationId xmlns:a16="http://schemas.microsoft.com/office/drawing/2014/main" id="{C3655E76-0EBB-4546-7517-C5CC74B34B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0519" y="2506775"/>
              <a:ext cx="80365" cy="30514"/>
            </a:xfrm>
            <a:custGeom>
              <a:avLst/>
              <a:gdLst>
                <a:gd name="T0" fmla="*/ 16 w 56"/>
                <a:gd name="T1" fmla="*/ 24 h 24"/>
                <a:gd name="T2" fmla="*/ 8 w 56"/>
                <a:gd name="T3" fmla="*/ 16 h 24"/>
                <a:gd name="T4" fmla="*/ 8 w 56"/>
                <a:gd name="T5" fmla="*/ 24 h 24"/>
                <a:gd name="T6" fmla="*/ 0 w 56"/>
                <a:gd name="T7" fmla="*/ 16 h 24"/>
                <a:gd name="T8" fmla="*/ 16 w 56"/>
                <a:gd name="T9" fmla="*/ 0 h 24"/>
                <a:gd name="T10" fmla="*/ 24 w 56"/>
                <a:gd name="T11" fmla="*/ 0 h 24"/>
                <a:gd name="T12" fmla="*/ 48 w 56"/>
                <a:gd name="T13" fmla="*/ 0 h 24"/>
                <a:gd name="T14" fmla="*/ 48 w 56"/>
                <a:gd name="T15" fmla="*/ 8 h 24"/>
                <a:gd name="T16" fmla="*/ 56 w 56"/>
                <a:gd name="T17" fmla="*/ 8 h 24"/>
                <a:gd name="T18" fmla="*/ 48 w 56"/>
                <a:gd name="T19" fmla="*/ 16 h 24"/>
                <a:gd name="T20" fmla="*/ 40 w 56"/>
                <a:gd name="T21" fmla="*/ 16 h 24"/>
                <a:gd name="T22" fmla="*/ 40 w 56"/>
                <a:gd name="T23" fmla="*/ 24 h 24"/>
                <a:gd name="T24" fmla="*/ 32 w 56"/>
                <a:gd name="T25" fmla="*/ 16 h 24"/>
                <a:gd name="T26" fmla="*/ 16 w 56"/>
                <a:gd name="T27" fmla="*/ 24 h 2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6"/>
                <a:gd name="T43" fmla="*/ 0 h 24"/>
                <a:gd name="T44" fmla="*/ 56 w 56"/>
                <a:gd name="T45" fmla="*/ 24 h 2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6" h="24">
                  <a:moveTo>
                    <a:pt x="16" y="24"/>
                  </a:moveTo>
                  <a:lnTo>
                    <a:pt x="8" y="16"/>
                  </a:lnTo>
                  <a:lnTo>
                    <a:pt x="8" y="24"/>
                  </a:lnTo>
                  <a:lnTo>
                    <a:pt x="0" y="16"/>
                  </a:lnTo>
                  <a:lnTo>
                    <a:pt x="16" y="0"/>
                  </a:lnTo>
                  <a:lnTo>
                    <a:pt x="24" y="0"/>
                  </a:lnTo>
                  <a:lnTo>
                    <a:pt x="48" y="0"/>
                  </a:lnTo>
                  <a:lnTo>
                    <a:pt x="48" y="8"/>
                  </a:lnTo>
                  <a:lnTo>
                    <a:pt x="56" y="8"/>
                  </a:lnTo>
                  <a:lnTo>
                    <a:pt x="48" y="16"/>
                  </a:lnTo>
                  <a:lnTo>
                    <a:pt x="40" y="16"/>
                  </a:lnTo>
                  <a:lnTo>
                    <a:pt x="40" y="24"/>
                  </a:lnTo>
                  <a:lnTo>
                    <a:pt x="32" y="16"/>
                  </a:lnTo>
                  <a:lnTo>
                    <a:pt x="16" y="24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57" name="Freeform 177">
              <a:extLst>
                <a:ext uri="{FF2B5EF4-FFF2-40B4-BE49-F238E27FC236}">
                  <a16:creationId xmlns:a16="http://schemas.microsoft.com/office/drawing/2014/main" id="{B331048A-2704-4BB5-A909-AD64D312ADA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1615" y="2598318"/>
              <a:ext cx="22962" cy="61029"/>
            </a:xfrm>
            <a:custGeom>
              <a:avLst/>
              <a:gdLst>
                <a:gd name="T0" fmla="*/ 8 w 16"/>
                <a:gd name="T1" fmla="*/ 16 h 48"/>
                <a:gd name="T2" fmla="*/ 16 w 16"/>
                <a:gd name="T3" fmla="*/ 32 h 48"/>
                <a:gd name="T4" fmla="*/ 8 w 16"/>
                <a:gd name="T5" fmla="*/ 48 h 48"/>
                <a:gd name="T6" fmla="*/ 0 w 16"/>
                <a:gd name="T7" fmla="*/ 40 h 48"/>
                <a:gd name="T8" fmla="*/ 0 w 16"/>
                <a:gd name="T9" fmla="*/ 16 h 48"/>
                <a:gd name="T10" fmla="*/ 0 w 16"/>
                <a:gd name="T11" fmla="*/ 0 h 48"/>
                <a:gd name="T12" fmla="*/ 8 w 16"/>
                <a:gd name="T13" fmla="*/ 0 h 48"/>
                <a:gd name="T14" fmla="*/ 8 w 16"/>
                <a:gd name="T15" fmla="*/ 16 h 4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6"/>
                <a:gd name="T25" fmla="*/ 0 h 48"/>
                <a:gd name="T26" fmla="*/ 16 w 16"/>
                <a:gd name="T27" fmla="*/ 48 h 4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6" h="48">
                  <a:moveTo>
                    <a:pt x="8" y="16"/>
                  </a:moveTo>
                  <a:lnTo>
                    <a:pt x="16" y="32"/>
                  </a:lnTo>
                  <a:lnTo>
                    <a:pt x="8" y="48"/>
                  </a:lnTo>
                  <a:lnTo>
                    <a:pt x="0" y="40"/>
                  </a:lnTo>
                  <a:lnTo>
                    <a:pt x="0" y="16"/>
                  </a:lnTo>
                  <a:lnTo>
                    <a:pt x="0" y="0"/>
                  </a:lnTo>
                  <a:lnTo>
                    <a:pt x="8" y="0"/>
                  </a:lnTo>
                  <a:lnTo>
                    <a:pt x="8" y="16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58" name="Freeform 178">
              <a:extLst>
                <a:ext uri="{FF2B5EF4-FFF2-40B4-BE49-F238E27FC236}">
                  <a16:creationId xmlns:a16="http://schemas.microsoft.com/office/drawing/2014/main" id="{C0EF9547-AE35-16A1-06E6-0CFFB1C5B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2731" y="2486432"/>
              <a:ext cx="114808" cy="50857"/>
            </a:xfrm>
            <a:custGeom>
              <a:avLst/>
              <a:gdLst>
                <a:gd name="T0" fmla="*/ 8 w 80"/>
                <a:gd name="T1" fmla="*/ 32 h 40"/>
                <a:gd name="T2" fmla="*/ 24 w 80"/>
                <a:gd name="T3" fmla="*/ 40 h 40"/>
                <a:gd name="T4" fmla="*/ 56 w 80"/>
                <a:gd name="T5" fmla="*/ 40 h 40"/>
                <a:gd name="T6" fmla="*/ 64 w 80"/>
                <a:gd name="T7" fmla="*/ 32 h 40"/>
                <a:gd name="T8" fmla="*/ 72 w 80"/>
                <a:gd name="T9" fmla="*/ 16 h 40"/>
                <a:gd name="T10" fmla="*/ 80 w 80"/>
                <a:gd name="T11" fmla="*/ 8 h 40"/>
                <a:gd name="T12" fmla="*/ 72 w 80"/>
                <a:gd name="T13" fmla="*/ 8 h 40"/>
                <a:gd name="T14" fmla="*/ 72 w 80"/>
                <a:gd name="T15" fmla="*/ 0 h 40"/>
                <a:gd name="T16" fmla="*/ 56 w 80"/>
                <a:gd name="T17" fmla="*/ 0 h 40"/>
                <a:gd name="T18" fmla="*/ 32 w 80"/>
                <a:gd name="T19" fmla="*/ 16 h 40"/>
                <a:gd name="T20" fmla="*/ 16 w 80"/>
                <a:gd name="T21" fmla="*/ 8 h 40"/>
                <a:gd name="T22" fmla="*/ 0 w 80"/>
                <a:gd name="T23" fmla="*/ 24 h 40"/>
                <a:gd name="T24" fmla="*/ 8 w 80"/>
                <a:gd name="T25" fmla="*/ 32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0"/>
                <a:gd name="T40" fmla="*/ 0 h 40"/>
                <a:gd name="T41" fmla="*/ 80 w 80"/>
                <a:gd name="T42" fmla="*/ 40 h 4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0" h="40">
                  <a:moveTo>
                    <a:pt x="8" y="32"/>
                  </a:moveTo>
                  <a:lnTo>
                    <a:pt x="24" y="40"/>
                  </a:lnTo>
                  <a:lnTo>
                    <a:pt x="56" y="40"/>
                  </a:lnTo>
                  <a:lnTo>
                    <a:pt x="64" y="32"/>
                  </a:lnTo>
                  <a:lnTo>
                    <a:pt x="72" y="16"/>
                  </a:lnTo>
                  <a:lnTo>
                    <a:pt x="80" y="8"/>
                  </a:lnTo>
                  <a:lnTo>
                    <a:pt x="72" y="8"/>
                  </a:lnTo>
                  <a:lnTo>
                    <a:pt x="72" y="0"/>
                  </a:lnTo>
                  <a:lnTo>
                    <a:pt x="56" y="0"/>
                  </a:lnTo>
                  <a:lnTo>
                    <a:pt x="32" y="16"/>
                  </a:lnTo>
                  <a:lnTo>
                    <a:pt x="16" y="8"/>
                  </a:lnTo>
                  <a:lnTo>
                    <a:pt x="0" y="24"/>
                  </a:lnTo>
                  <a:lnTo>
                    <a:pt x="8" y="32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59" name="Line 251">
              <a:extLst>
                <a:ext uri="{FF2B5EF4-FFF2-40B4-BE49-F238E27FC236}">
                  <a16:creationId xmlns:a16="http://schemas.microsoft.com/office/drawing/2014/main" id="{BE053B40-02DA-6C4B-DCA1-E91BAB4FDEB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76827" y="2099918"/>
              <a:ext cx="11481" cy="10171"/>
            </a:xfrm>
            <a:prstGeom prst="line">
              <a:avLst/>
            </a:pr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60" name="Line 252">
              <a:extLst>
                <a:ext uri="{FF2B5EF4-FFF2-40B4-BE49-F238E27FC236}">
                  <a16:creationId xmlns:a16="http://schemas.microsoft.com/office/drawing/2014/main" id="{2D43FD5F-D946-7E5C-2BA5-47B8B049EB7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62020" y="2038889"/>
              <a:ext cx="11481" cy="1271"/>
            </a:xfrm>
            <a:prstGeom prst="line">
              <a:avLst/>
            </a:pr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61" name="Line 289">
              <a:extLst>
                <a:ext uri="{FF2B5EF4-FFF2-40B4-BE49-F238E27FC236}">
                  <a16:creationId xmlns:a16="http://schemas.microsoft.com/office/drawing/2014/main" id="{398935DF-B149-920C-FB83-D028F305FF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76827" y="2252489"/>
              <a:ext cx="11481" cy="1271"/>
            </a:xfrm>
            <a:prstGeom prst="line">
              <a:avLst/>
            </a:pr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62" name="Freeform 291">
              <a:extLst>
                <a:ext uri="{FF2B5EF4-FFF2-40B4-BE49-F238E27FC236}">
                  <a16:creationId xmlns:a16="http://schemas.microsoft.com/office/drawing/2014/main" id="{D7C1D2DC-CC81-E401-0488-AC96A295FB8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5346" y="2303346"/>
              <a:ext cx="22962" cy="20343"/>
            </a:xfrm>
            <a:custGeom>
              <a:avLst/>
              <a:gdLst>
                <a:gd name="T0" fmla="*/ 0 w 16"/>
                <a:gd name="T1" fmla="*/ 16 h 16"/>
                <a:gd name="T2" fmla="*/ 8 w 16"/>
                <a:gd name="T3" fmla="*/ 16 h 16"/>
                <a:gd name="T4" fmla="*/ 16 w 16"/>
                <a:gd name="T5" fmla="*/ 0 h 16"/>
                <a:gd name="T6" fmla="*/ 0 w 16"/>
                <a:gd name="T7" fmla="*/ 8 h 16"/>
                <a:gd name="T8" fmla="*/ 0 w 16"/>
                <a:gd name="T9" fmla="*/ 16 h 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16"/>
                <a:gd name="T17" fmla="*/ 16 w 16"/>
                <a:gd name="T18" fmla="*/ 16 h 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16">
                  <a:moveTo>
                    <a:pt x="0" y="16"/>
                  </a:moveTo>
                  <a:lnTo>
                    <a:pt x="8" y="16"/>
                  </a:lnTo>
                  <a:lnTo>
                    <a:pt x="16" y="0"/>
                  </a:lnTo>
                  <a:lnTo>
                    <a:pt x="0" y="8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63" name="Freeform 292">
              <a:extLst>
                <a:ext uri="{FF2B5EF4-FFF2-40B4-BE49-F238E27FC236}">
                  <a16:creationId xmlns:a16="http://schemas.microsoft.com/office/drawing/2014/main" id="{F720D1CC-C1E9-F9A8-B56A-EDB9A922FE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7173" y="2313518"/>
              <a:ext cx="11481" cy="20343"/>
            </a:xfrm>
            <a:custGeom>
              <a:avLst/>
              <a:gdLst>
                <a:gd name="T0" fmla="*/ 0 w 8"/>
                <a:gd name="T1" fmla="*/ 8 h 16"/>
                <a:gd name="T2" fmla="*/ 0 w 8"/>
                <a:gd name="T3" fmla="*/ 16 h 16"/>
                <a:gd name="T4" fmla="*/ 0 w 8"/>
                <a:gd name="T5" fmla="*/ 8 h 16"/>
                <a:gd name="T6" fmla="*/ 8 w 8"/>
                <a:gd name="T7" fmla="*/ 0 h 16"/>
                <a:gd name="T8" fmla="*/ 0 w 8"/>
                <a:gd name="T9" fmla="*/ 8 h 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16"/>
                <a:gd name="T17" fmla="*/ 8 w 8"/>
                <a:gd name="T18" fmla="*/ 16 h 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16">
                  <a:moveTo>
                    <a:pt x="0" y="8"/>
                  </a:moveTo>
                  <a:lnTo>
                    <a:pt x="0" y="16"/>
                  </a:lnTo>
                  <a:lnTo>
                    <a:pt x="0" y="8"/>
                  </a:lnTo>
                  <a:lnTo>
                    <a:pt x="8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64" name="Freeform 293">
              <a:extLst>
                <a:ext uri="{FF2B5EF4-FFF2-40B4-BE49-F238E27FC236}">
                  <a16:creationId xmlns:a16="http://schemas.microsoft.com/office/drawing/2014/main" id="{49F50EE4-81BC-C0E0-35CD-6F287233ECF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4577" y="2303346"/>
              <a:ext cx="11481" cy="10171"/>
            </a:xfrm>
            <a:custGeom>
              <a:avLst/>
              <a:gdLst>
                <a:gd name="T0" fmla="*/ 0 w 8"/>
                <a:gd name="T1" fmla="*/ 8 h 8"/>
                <a:gd name="T2" fmla="*/ 8 w 8"/>
                <a:gd name="T3" fmla="*/ 0 h 8"/>
                <a:gd name="T4" fmla="*/ 0 w 8"/>
                <a:gd name="T5" fmla="*/ 0 h 8"/>
                <a:gd name="T6" fmla="*/ 0 w 8"/>
                <a:gd name="T7" fmla="*/ 8 h 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"/>
                <a:gd name="T13" fmla="*/ 0 h 8"/>
                <a:gd name="T14" fmla="*/ 8 w 8"/>
                <a:gd name="T15" fmla="*/ 8 h 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" h="8">
                  <a:moveTo>
                    <a:pt x="0" y="8"/>
                  </a:moveTo>
                  <a:lnTo>
                    <a:pt x="8" y="0"/>
                  </a:ln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65" name="Freeform 294">
              <a:extLst>
                <a:ext uri="{FF2B5EF4-FFF2-40B4-BE49-F238E27FC236}">
                  <a16:creationId xmlns:a16="http://schemas.microsoft.com/office/drawing/2014/main" id="{EF3E9D6D-6E9C-A0B2-BF3F-C86ACC9F6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4577" y="2293175"/>
              <a:ext cx="11481" cy="10171"/>
            </a:xfrm>
            <a:custGeom>
              <a:avLst/>
              <a:gdLst>
                <a:gd name="T0" fmla="*/ 0 w 8"/>
                <a:gd name="T1" fmla="*/ 8 h 8"/>
                <a:gd name="T2" fmla="*/ 8 w 8"/>
                <a:gd name="T3" fmla="*/ 8 h 8"/>
                <a:gd name="T4" fmla="*/ 0 w 8"/>
                <a:gd name="T5" fmla="*/ 0 h 8"/>
                <a:gd name="T6" fmla="*/ 0 w 8"/>
                <a:gd name="T7" fmla="*/ 8 h 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"/>
                <a:gd name="T13" fmla="*/ 0 h 8"/>
                <a:gd name="T14" fmla="*/ 8 w 8"/>
                <a:gd name="T15" fmla="*/ 8 h 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" h="8">
                  <a:moveTo>
                    <a:pt x="0" y="8"/>
                  </a:moveTo>
                  <a:lnTo>
                    <a:pt x="8" y="8"/>
                  </a:ln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66" name="Freeform 295">
              <a:extLst>
                <a:ext uri="{FF2B5EF4-FFF2-40B4-BE49-F238E27FC236}">
                  <a16:creationId xmlns:a16="http://schemas.microsoft.com/office/drawing/2014/main" id="{927FFD4C-0AB4-7474-E15B-15AFB377121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6827" y="2303346"/>
              <a:ext cx="126288" cy="152571"/>
            </a:xfrm>
            <a:custGeom>
              <a:avLst/>
              <a:gdLst>
                <a:gd name="T0" fmla="*/ 0 w 88"/>
                <a:gd name="T1" fmla="*/ 120 h 120"/>
                <a:gd name="T2" fmla="*/ 8 w 88"/>
                <a:gd name="T3" fmla="*/ 120 h 120"/>
                <a:gd name="T4" fmla="*/ 24 w 88"/>
                <a:gd name="T5" fmla="*/ 120 h 120"/>
                <a:gd name="T6" fmla="*/ 32 w 88"/>
                <a:gd name="T7" fmla="*/ 112 h 120"/>
                <a:gd name="T8" fmla="*/ 40 w 88"/>
                <a:gd name="T9" fmla="*/ 120 h 120"/>
                <a:gd name="T10" fmla="*/ 72 w 88"/>
                <a:gd name="T11" fmla="*/ 112 h 120"/>
                <a:gd name="T12" fmla="*/ 80 w 88"/>
                <a:gd name="T13" fmla="*/ 104 h 120"/>
                <a:gd name="T14" fmla="*/ 72 w 88"/>
                <a:gd name="T15" fmla="*/ 104 h 120"/>
                <a:gd name="T16" fmla="*/ 88 w 88"/>
                <a:gd name="T17" fmla="*/ 88 h 120"/>
                <a:gd name="T18" fmla="*/ 80 w 88"/>
                <a:gd name="T19" fmla="*/ 80 h 120"/>
                <a:gd name="T20" fmla="*/ 64 w 88"/>
                <a:gd name="T21" fmla="*/ 80 h 120"/>
                <a:gd name="T22" fmla="*/ 72 w 88"/>
                <a:gd name="T23" fmla="*/ 80 h 120"/>
                <a:gd name="T24" fmla="*/ 64 w 88"/>
                <a:gd name="T25" fmla="*/ 64 h 120"/>
                <a:gd name="T26" fmla="*/ 56 w 88"/>
                <a:gd name="T27" fmla="*/ 56 h 120"/>
                <a:gd name="T28" fmla="*/ 48 w 88"/>
                <a:gd name="T29" fmla="*/ 40 h 120"/>
                <a:gd name="T30" fmla="*/ 32 w 88"/>
                <a:gd name="T31" fmla="*/ 40 h 120"/>
                <a:gd name="T32" fmla="*/ 48 w 88"/>
                <a:gd name="T33" fmla="*/ 16 h 120"/>
                <a:gd name="T34" fmla="*/ 24 w 88"/>
                <a:gd name="T35" fmla="*/ 16 h 120"/>
                <a:gd name="T36" fmla="*/ 40 w 88"/>
                <a:gd name="T37" fmla="*/ 8 h 120"/>
                <a:gd name="T38" fmla="*/ 40 w 88"/>
                <a:gd name="T39" fmla="*/ 0 h 120"/>
                <a:gd name="T40" fmla="*/ 16 w 88"/>
                <a:gd name="T41" fmla="*/ 0 h 120"/>
                <a:gd name="T42" fmla="*/ 8 w 88"/>
                <a:gd name="T43" fmla="*/ 16 h 120"/>
                <a:gd name="T44" fmla="*/ 8 w 88"/>
                <a:gd name="T45" fmla="*/ 24 h 120"/>
                <a:gd name="T46" fmla="*/ 0 w 88"/>
                <a:gd name="T47" fmla="*/ 32 h 120"/>
                <a:gd name="T48" fmla="*/ 8 w 88"/>
                <a:gd name="T49" fmla="*/ 32 h 120"/>
                <a:gd name="T50" fmla="*/ 8 w 88"/>
                <a:gd name="T51" fmla="*/ 40 h 120"/>
                <a:gd name="T52" fmla="*/ 0 w 88"/>
                <a:gd name="T53" fmla="*/ 40 h 120"/>
                <a:gd name="T54" fmla="*/ 8 w 88"/>
                <a:gd name="T55" fmla="*/ 40 h 120"/>
                <a:gd name="T56" fmla="*/ 8 w 88"/>
                <a:gd name="T57" fmla="*/ 48 h 120"/>
                <a:gd name="T58" fmla="*/ 16 w 88"/>
                <a:gd name="T59" fmla="*/ 40 h 120"/>
                <a:gd name="T60" fmla="*/ 16 w 88"/>
                <a:gd name="T61" fmla="*/ 48 h 120"/>
                <a:gd name="T62" fmla="*/ 8 w 88"/>
                <a:gd name="T63" fmla="*/ 56 h 120"/>
                <a:gd name="T64" fmla="*/ 16 w 88"/>
                <a:gd name="T65" fmla="*/ 56 h 120"/>
                <a:gd name="T66" fmla="*/ 32 w 88"/>
                <a:gd name="T67" fmla="*/ 56 h 120"/>
                <a:gd name="T68" fmla="*/ 24 w 88"/>
                <a:gd name="T69" fmla="*/ 56 h 120"/>
                <a:gd name="T70" fmla="*/ 40 w 88"/>
                <a:gd name="T71" fmla="*/ 64 h 120"/>
                <a:gd name="T72" fmla="*/ 32 w 88"/>
                <a:gd name="T73" fmla="*/ 80 h 120"/>
                <a:gd name="T74" fmla="*/ 16 w 88"/>
                <a:gd name="T75" fmla="*/ 80 h 120"/>
                <a:gd name="T76" fmla="*/ 16 w 88"/>
                <a:gd name="T77" fmla="*/ 88 h 120"/>
                <a:gd name="T78" fmla="*/ 8 w 88"/>
                <a:gd name="T79" fmla="*/ 96 h 120"/>
                <a:gd name="T80" fmla="*/ 8 w 88"/>
                <a:gd name="T81" fmla="*/ 104 h 120"/>
                <a:gd name="T82" fmla="*/ 24 w 88"/>
                <a:gd name="T83" fmla="*/ 104 h 120"/>
                <a:gd name="T84" fmla="*/ 32 w 88"/>
                <a:gd name="T85" fmla="*/ 104 h 120"/>
                <a:gd name="T86" fmla="*/ 16 w 88"/>
                <a:gd name="T87" fmla="*/ 104 h 120"/>
                <a:gd name="T88" fmla="*/ 0 w 88"/>
                <a:gd name="T89" fmla="*/ 120 h 12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88"/>
                <a:gd name="T136" fmla="*/ 0 h 120"/>
                <a:gd name="T137" fmla="*/ 88 w 88"/>
                <a:gd name="T138" fmla="*/ 120 h 12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88" h="120">
                  <a:moveTo>
                    <a:pt x="0" y="120"/>
                  </a:moveTo>
                  <a:lnTo>
                    <a:pt x="8" y="120"/>
                  </a:lnTo>
                  <a:lnTo>
                    <a:pt x="24" y="120"/>
                  </a:lnTo>
                  <a:lnTo>
                    <a:pt x="32" y="112"/>
                  </a:lnTo>
                  <a:lnTo>
                    <a:pt x="40" y="120"/>
                  </a:lnTo>
                  <a:lnTo>
                    <a:pt x="72" y="112"/>
                  </a:lnTo>
                  <a:lnTo>
                    <a:pt x="80" y="104"/>
                  </a:lnTo>
                  <a:lnTo>
                    <a:pt x="72" y="104"/>
                  </a:lnTo>
                  <a:lnTo>
                    <a:pt x="88" y="88"/>
                  </a:lnTo>
                  <a:lnTo>
                    <a:pt x="80" y="80"/>
                  </a:lnTo>
                  <a:lnTo>
                    <a:pt x="64" y="80"/>
                  </a:lnTo>
                  <a:lnTo>
                    <a:pt x="72" y="80"/>
                  </a:lnTo>
                  <a:lnTo>
                    <a:pt x="64" y="64"/>
                  </a:lnTo>
                  <a:lnTo>
                    <a:pt x="56" y="56"/>
                  </a:lnTo>
                  <a:lnTo>
                    <a:pt x="48" y="40"/>
                  </a:lnTo>
                  <a:lnTo>
                    <a:pt x="32" y="40"/>
                  </a:lnTo>
                  <a:lnTo>
                    <a:pt x="48" y="16"/>
                  </a:lnTo>
                  <a:lnTo>
                    <a:pt x="24" y="16"/>
                  </a:lnTo>
                  <a:lnTo>
                    <a:pt x="40" y="8"/>
                  </a:lnTo>
                  <a:lnTo>
                    <a:pt x="40" y="0"/>
                  </a:lnTo>
                  <a:lnTo>
                    <a:pt x="16" y="0"/>
                  </a:lnTo>
                  <a:lnTo>
                    <a:pt x="8" y="16"/>
                  </a:lnTo>
                  <a:lnTo>
                    <a:pt x="8" y="24"/>
                  </a:lnTo>
                  <a:lnTo>
                    <a:pt x="0" y="32"/>
                  </a:lnTo>
                  <a:lnTo>
                    <a:pt x="8" y="32"/>
                  </a:lnTo>
                  <a:lnTo>
                    <a:pt x="8" y="40"/>
                  </a:lnTo>
                  <a:lnTo>
                    <a:pt x="0" y="40"/>
                  </a:lnTo>
                  <a:lnTo>
                    <a:pt x="8" y="40"/>
                  </a:lnTo>
                  <a:lnTo>
                    <a:pt x="8" y="48"/>
                  </a:lnTo>
                  <a:lnTo>
                    <a:pt x="16" y="40"/>
                  </a:lnTo>
                  <a:lnTo>
                    <a:pt x="16" y="48"/>
                  </a:lnTo>
                  <a:lnTo>
                    <a:pt x="8" y="56"/>
                  </a:lnTo>
                  <a:lnTo>
                    <a:pt x="16" y="56"/>
                  </a:lnTo>
                  <a:lnTo>
                    <a:pt x="32" y="56"/>
                  </a:lnTo>
                  <a:lnTo>
                    <a:pt x="24" y="56"/>
                  </a:lnTo>
                  <a:lnTo>
                    <a:pt x="40" y="64"/>
                  </a:lnTo>
                  <a:lnTo>
                    <a:pt x="32" y="80"/>
                  </a:lnTo>
                  <a:lnTo>
                    <a:pt x="16" y="80"/>
                  </a:lnTo>
                  <a:lnTo>
                    <a:pt x="16" y="88"/>
                  </a:lnTo>
                  <a:lnTo>
                    <a:pt x="8" y="96"/>
                  </a:lnTo>
                  <a:lnTo>
                    <a:pt x="8" y="104"/>
                  </a:lnTo>
                  <a:lnTo>
                    <a:pt x="24" y="104"/>
                  </a:lnTo>
                  <a:lnTo>
                    <a:pt x="32" y="104"/>
                  </a:lnTo>
                  <a:lnTo>
                    <a:pt x="16" y="104"/>
                  </a:lnTo>
                  <a:lnTo>
                    <a:pt x="0" y="120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67" name="Freeform 296">
              <a:extLst>
                <a:ext uri="{FF2B5EF4-FFF2-40B4-BE49-F238E27FC236}">
                  <a16:creationId xmlns:a16="http://schemas.microsoft.com/office/drawing/2014/main" id="{FE273B5D-FD60-2AC7-A17C-5CCF695DEB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6442" y="2598318"/>
              <a:ext cx="11481" cy="30514"/>
            </a:xfrm>
            <a:custGeom>
              <a:avLst/>
              <a:gdLst>
                <a:gd name="T0" fmla="*/ 0 w 8"/>
                <a:gd name="T1" fmla="*/ 0 h 24"/>
                <a:gd name="T2" fmla="*/ 0 w 8"/>
                <a:gd name="T3" fmla="*/ 16 h 24"/>
                <a:gd name="T4" fmla="*/ 8 w 8"/>
                <a:gd name="T5" fmla="*/ 24 h 24"/>
                <a:gd name="T6" fmla="*/ 8 w 8"/>
                <a:gd name="T7" fmla="*/ 0 h 24"/>
                <a:gd name="T8" fmla="*/ 0 w 8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24"/>
                <a:gd name="T17" fmla="*/ 8 w 8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24">
                  <a:moveTo>
                    <a:pt x="0" y="0"/>
                  </a:moveTo>
                  <a:lnTo>
                    <a:pt x="0" y="16"/>
                  </a:lnTo>
                  <a:lnTo>
                    <a:pt x="8" y="24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68" name="Freeform 297">
              <a:extLst>
                <a:ext uri="{FF2B5EF4-FFF2-40B4-BE49-F238E27FC236}">
                  <a16:creationId xmlns:a16="http://schemas.microsoft.com/office/drawing/2014/main" id="{A73759DA-E45E-0186-4A41-F1AEF067279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4962" y="2628832"/>
              <a:ext cx="34442" cy="40686"/>
            </a:xfrm>
            <a:custGeom>
              <a:avLst/>
              <a:gdLst>
                <a:gd name="T0" fmla="*/ 0 w 24"/>
                <a:gd name="T1" fmla="*/ 0 h 32"/>
                <a:gd name="T2" fmla="*/ 8 w 24"/>
                <a:gd name="T3" fmla="*/ 32 h 32"/>
                <a:gd name="T4" fmla="*/ 24 w 24"/>
                <a:gd name="T5" fmla="*/ 32 h 32"/>
                <a:gd name="T6" fmla="*/ 24 w 24"/>
                <a:gd name="T7" fmla="*/ 8 h 32"/>
                <a:gd name="T8" fmla="*/ 16 w 24"/>
                <a:gd name="T9" fmla="*/ 0 h 32"/>
                <a:gd name="T10" fmla="*/ 0 w 24"/>
                <a:gd name="T11" fmla="*/ 0 h 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"/>
                <a:gd name="T19" fmla="*/ 0 h 32"/>
                <a:gd name="T20" fmla="*/ 24 w 24"/>
                <a:gd name="T21" fmla="*/ 32 h 3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" h="32">
                  <a:moveTo>
                    <a:pt x="0" y="0"/>
                  </a:moveTo>
                  <a:lnTo>
                    <a:pt x="8" y="32"/>
                  </a:lnTo>
                  <a:lnTo>
                    <a:pt x="24" y="32"/>
                  </a:lnTo>
                  <a:lnTo>
                    <a:pt x="24" y="8"/>
                  </a:lnTo>
                  <a:lnTo>
                    <a:pt x="1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69" name="Freeform 298">
              <a:extLst>
                <a:ext uri="{FF2B5EF4-FFF2-40B4-BE49-F238E27FC236}">
                  <a16:creationId xmlns:a16="http://schemas.microsoft.com/office/drawing/2014/main" id="{28B0DE8A-FAC0-656E-6F09-73CE4DAE13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327" y="2679689"/>
              <a:ext cx="57404" cy="30514"/>
            </a:xfrm>
            <a:custGeom>
              <a:avLst/>
              <a:gdLst>
                <a:gd name="T0" fmla="*/ 0 w 40"/>
                <a:gd name="T1" fmla="*/ 8 h 24"/>
                <a:gd name="T2" fmla="*/ 0 w 40"/>
                <a:gd name="T3" fmla="*/ 16 h 24"/>
                <a:gd name="T4" fmla="*/ 32 w 40"/>
                <a:gd name="T5" fmla="*/ 24 h 24"/>
                <a:gd name="T6" fmla="*/ 40 w 40"/>
                <a:gd name="T7" fmla="*/ 0 h 24"/>
                <a:gd name="T8" fmla="*/ 24 w 40"/>
                <a:gd name="T9" fmla="*/ 8 h 24"/>
                <a:gd name="T10" fmla="*/ 8 w 40"/>
                <a:gd name="T11" fmla="*/ 8 h 24"/>
                <a:gd name="T12" fmla="*/ 0 w 40"/>
                <a:gd name="T13" fmla="*/ 8 h 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0"/>
                <a:gd name="T22" fmla="*/ 0 h 24"/>
                <a:gd name="T23" fmla="*/ 40 w 40"/>
                <a:gd name="T24" fmla="*/ 24 h 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0" h="24">
                  <a:moveTo>
                    <a:pt x="0" y="8"/>
                  </a:moveTo>
                  <a:lnTo>
                    <a:pt x="0" y="16"/>
                  </a:lnTo>
                  <a:lnTo>
                    <a:pt x="32" y="24"/>
                  </a:lnTo>
                  <a:lnTo>
                    <a:pt x="40" y="0"/>
                  </a:lnTo>
                  <a:lnTo>
                    <a:pt x="24" y="8"/>
                  </a:lnTo>
                  <a:lnTo>
                    <a:pt x="8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70" name="Freeform 299">
              <a:extLst>
                <a:ext uri="{FF2B5EF4-FFF2-40B4-BE49-F238E27FC236}">
                  <a16:creationId xmlns:a16="http://schemas.microsoft.com/office/drawing/2014/main" id="{57C0A735-C86E-5568-3AC7-8262FBF74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6057" y="2679689"/>
              <a:ext cx="34442" cy="40686"/>
            </a:xfrm>
            <a:custGeom>
              <a:avLst/>
              <a:gdLst>
                <a:gd name="T0" fmla="*/ 0 w 24"/>
                <a:gd name="T1" fmla="*/ 8 h 32"/>
                <a:gd name="T2" fmla="*/ 0 w 24"/>
                <a:gd name="T3" fmla="*/ 16 h 32"/>
                <a:gd name="T4" fmla="*/ 8 w 24"/>
                <a:gd name="T5" fmla="*/ 24 h 32"/>
                <a:gd name="T6" fmla="*/ 16 w 24"/>
                <a:gd name="T7" fmla="*/ 32 h 32"/>
                <a:gd name="T8" fmla="*/ 16 w 24"/>
                <a:gd name="T9" fmla="*/ 24 h 32"/>
                <a:gd name="T10" fmla="*/ 24 w 24"/>
                <a:gd name="T11" fmla="*/ 32 h 32"/>
                <a:gd name="T12" fmla="*/ 16 w 24"/>
                <a:gd name="T13" fmla="*/ 16 h 32"/>
                <a:gd name="T14" fmla="*/ 24 w 24"/>
                <a:gd name="T15" fmla="*/ 16 h 32"/>
                <a:gd name="T16" fmla="*/ 16 w 24"/>
                <a:gd name="T17" fmla="*/ 8 h 32"/>
                <a:gd name="T18" fmla="*/ 8 w 24"/>
                <a:gd name="T19" fmla="*/ 0 h 32"/>
                <a:gd name="T20" fmla="*/ 0 w 24"/>
                <a:gd name="T21" fmla="*/ 8 h 3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4"/>
                <a:gd name="T34" fmla="*/ 0 h 32"/>
                <a:gd name="T35" fmla="*/ 24 w 24"/>
                <a:gd name="T36" fmla="*/ 32 h 3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4" h="32">
                  <a:moveTo>
                    <a:pt x="0" y="8"/>
                  </a:moveTo>
                  <a:lnTo>
                    <a:pt x="0" y="16"/>
                  </a:lnTo>
                  <a:lnTo>
                    <a:pt x="8" y="24"/>
                  </a:lnTo>
                  <a:lnTo>
                    <a:pt x="16" y="32"/>
                  </a:lnTo>
                  <a:lnTo>
                    <a:pt x="16" y="24"/>
                  </a:lnTo>
                  <a:lnTo>
                    <a:pt x="24" y="32"/>
                  </a:lnTo>
                  <a:lnTo>
                    <a:pt x="16" y="16"/>
                  </a:lnTo>
                  <a:lnTo>
                    <a:pt x="24" y="16"/>
                  </a:lnTo>
                  <a:lnTo>
                    <a:pt x="16" y="8"/>
                  </a:lnTo>
                  <a:lnTo>
                    <a:pt x="8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71" name="Freeform 302">
              <a:extLst>
                <a:ext uri="{FF2B5EF4-FFF2-40B4-BE49-F238E27FC236}">
                  <a16:creationId xmlns:a16="http://schemas.microsoft.com/office/drawing/2014/main" id="{11DF042B-F928-4689-2E56-5649DD0C26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1635" y="2649175"/>
              <a:ext cx="22962" cy="20343"/>
            </a:xfrm>
            <a:custGeom>
              <a:avLst/>
              <a:gdLst>
                <a:gd name="T0" fmla="*/ 0 w 16"/>
                <a:gd name="T1" fmla="*/ 8 h 16"/>
                <a:gd name="T2" fmla="*/ 16 w 16"/>
                <a:gd name="T3" fmla="*/ 16 h 16"/>
                <a:gd name="T4" fmla="*/ 16 w 16"/>
                <a:gd name="T5" fmla="*/ 8 h 16"/>
                <a:gd name="T6" fmla="*/ 8 w 16"/>
                <a:gd name="T7" fmla="*/ 0 h 16"/>
                <a:gd name="T8" fmla="*/ 0 w 16"/>
                <a:gd name="T9" fmla="*/ 8 h 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16"/>
                <a:gd name="T17" fmla="*/ 16 w 16"/>
                <a:gd name="T18" fmla="*/ 16 h 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16">
                  <a:moveTo>
                    <a:pt x="0" y="8"/>
                  </a:moveTo>
                  <a:lnTo>
                    <a:pt x="16" y="16"/>
                  </a:lnTo>
                  <a:lnTo>
                    <a:pt x="16" y="8"/>
                  </a:lnTo>
                  <a:lnTo>
                    <a:pt x="8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72" name="Line 319">
              <a:extLst>
                <a:ext uri="{FF2B5EF4-FFF2-40B4-BE49-F238E27FC236}">
                  <a16:creationId xmlns:a16="http://schemas.microsoft.com/office/drawing/2014/main" id="{311F49AF-1650-02BD-2F85-9A7C1E371E7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34231" y="2303346"/>
              <a:ext cx="1435" cy="10171"/>
            </a:xfrm>
            <a:prstGeom prst="line">
              <a:avLst/>
            </a:pr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73" name="Freeform 347">
              <a:extLst>
                <a:ext uri="{FF2B5EF4-FFF2-40B4-BE49-F238E27FC236}">
                  <a16:creationId xmlns:a16="http://schemas.microsoft.com/office/drawing/2014/main" id="{960D2A36-E9C4-F4FE-5D6D-8F92EDC45F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2365" y="2354203"/>
              <a:ext cx="22962" cy="10171"/>
            </a:xfrm>
            <a:custGeom>
              <a:avLst/>
              <a:gdLst>
                <a:gd name="T0" fmla="*/ 0 w 16"/>
                <a:gd name="T1" fmla="*/ 0 h 8"/>
                <a:gd name="T2" fmla="*/ 0 w 16"/>
                <a:gd name="T3" fmla="*/ 8 h 8"/>
                <a:gd name="T4" fmla="*/ 8 w 16"/>
                <a:gd name="T5" fmla="*/ 8 h 8"/>
                <a:gd name="T6" fmla="*/ 16 w 16"/>
                <a:gd name="T7" fmla="*/ 8 h 8"/>
                <a:gd name="T8" fmla="*/ 8 w 16"/>
                <a:gd name="T9" fmla="*/ 8 h 8"/>
                <a:gd name="T10" fmla="*/ 16 w 16"/>
                <a:gd name="T11" fmla="*/ 0 h 8"/>
                <a:gd name="T12" fmla="*/ 0 w 16"/>
                <a:gd name="T13" fmla="*/ 0 h 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6"/>
                <a:gd name="T22" fmla="*/ 0 h 8"/>
                <a:gd name="T23" fmla="*/ 16 w 16"/>
                <a:gd name="T24" fmla="*/ 8 h 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6" h="8">
                  <a:moveTo>
                    <a:pt x="0" y="0"/>
                  </a:moveTo>
                  <a:lnTo>
                    <a:pt x="0" y="8"/>
                  </a:lnTo>
                  <a:lnTo>
                    <a:pt x="8" y="8"/>
                  </a:lnTo>
                  <a:lnTo>
                    <a:pt x="16" y="8"/>
                  </a:lnTo>
                  <a:lnTo>
                    <a:pt x="8" y="8"/>
                  </a:lnTo>
                  <a:lnTo>
                    <a:pt x="1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74" name="Line 348">
              <a:extLst>
                <a:ext uri="{FF2B5EF4-FFF2-40B4-BE49-F238E27FC236}">
                  <a16:creationId xmlns:a16="http://schemas.microsoft.com/office/drawing/2014/main" id="{82CFA293-2938-413D-0616-4F0B80BE832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40885" y="2364375"/>
              <a:ext cx="1435" cy="10171"/>
            </a:xfrm>
            <a:prstGeom prst="line">
              <a:avLst/>
            </a:pr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75" name="Line 349">
              <a:extLst>
                <a:ext uri="{FF2B5EF4-FFF2-40B4-BE49-F238E27FC236}">
                  <a16:creationId xmlns:a16="http://schemas.microsoft.com/office/drawing/2014/main" id="{BF278829-D8D4-37AF-C879-5FBC9CD86D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52365" y="2384718"/>
              <a:ext cx="11481" cy="1271"/>
            </a:xfrm>
            <a:prstGeom prst="line">
              <a:avLst/>
            </a:pr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76" name="Freeform 354">
              <a:extLst>
                <a:ext uri="{FF2B5EF4-FFF2-40B4-BE49-F238E27FC236}">
                  <a16:creationId xmlns:a16="http://schemas.microsoft.com/office/drawing/2014/main" id="{7B514467-5D02-ADF6-5C43-4B8E80B879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6462" y="2364375"/>
              <a:ext cx="80365" cy="71200"/>
            </a:xfrm>
            <a:custGeom>
              <a:avLst/>
              <a:gdLst>
                <a:gd name="T0" fmla="*/ 32 w 56"/>
                <a:gd name="T1" fmla="*/ 8 h 56"/>
                <a:gd name="T2" fmla="*/ 40 w 56"/>
                <a:gd name="T3" fmla="*/ 16 h 56"/>
                <a:gd name="T4" fmla="*/ 56 w 56"/>
                <a:gd name="T5" fmla="*/ 16 h 56"/>
                <a:gd name="T6" fmla="*/ 56 w 56"/>
                <a:gd name="T7" fmla="*/ 32 h 56"/>
                <a:gd name="T8" fmla="*/ 48 w 56"/>
                <a:gd name="T9" fmla="*/ 48 h 56"/>
                <a:gd name="T10" fmla="*/ 8 w 56"/>
                <a:gd name="T11" fmla="*/ 56 h 56"/>
                <a:gd name="T12" fmla="*/ 0 w 56"/>
                <a:gd name="T13" fmla="*/ 48 h 56"/>
                <a:gd name="T14" fmla="*/ 8 w 56"/>
                <a:gd name="T15" fmla="*/ 48 h 56"/>
                <a:gd name="T16" fmla="*/ 24 w 56"/>
                <a:gd name="T17" fmla="*/ 32 h 56"/>
                <a:gd name="T18" fmla="*/ 8 w 56"/>
                <a:gd name="T19" fmla="*/ 24 h 56"/>
                <a:gd name="T20" fmla="*/ 16 w 56"/>
                <a:gd name="T21" fmla="*/ 24 h 56"/>
                <a:gd name="T22" fmla="*/ 8 w 56"/>
                <a:gd name="T23" fmla="*/ 16 h 56"/>
                <a:gd name="T24" fmla="*/ 16 w 56"/>
                <a:gd name="T25" fmla="*/ 16 h 56"/>
                <a:gd name="T26" fmla="*/ 24 w 56"/>
                <a:gd name="T27" fmla="*/ 16 h 56"/>
                <a:gd name="T28" fmla="*/ 32 w 56"/>
                <a:gd name="T29" fmla="*/ 8 h 56"/>
                <a:gd name="T30" fmla="*/ 24 w 56"/>
                <a:gd name="T31" fmla="*/ 8 h 56"/>
                <a:gd name="T32" fmla="*/ 32 w 56"/>
                <a:gd name="T33" fmla="*/ 0 h 56"/>
                <a:gd name="T34" fmla="*/ 40 w 56"/>
                <a:gd name="T35" fmla="*/ 0 h 56"/>
                <a:gd name="T36" fmla="*/ 32 w 56"/>
                <a:gd name="T37" fmla="*/ 8 h 5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6"/>
                <a:gd name="T58" fmla="*/ 0 h 56"/>
                <a:gd name="T59" fmla="*/ 56 w 56"/>
                <a:gd name="T60" fmla="*/ 56 h 5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6" h="56">
                  <a:moveTo>
                    <a:pt x="32" y="8"/>
                  </a:moveTo>
                  <a:lnTo>
                    <a:pt x="40" y="16"/>
                  </a:lnTo>
                  <a:lnTo>
                    <a:pt x="56" y="16"/>
                  </a:lnTo>
                  <a:lnTo>
                    <a:pt x="56" y="32"/>
                  </a:lnTo>
                  <a:lnTo>
                    <a:pt x="48" y="48"/>
                  </a:lnTo>
                  <a:lnTo>
                    <a:pt x="8" y="56"/>
                  </a:lnTo>
                  <a:lnTo>
                    <a:pt x="0" y="48"/>
                  </a:lnTo>
                  <a:lnTo>
                    <a:pt x="8" y="48"/>
                  </a:lnTo>
                  <a:lnTo>
                    <a:pt x="24" y="32"/>
                  </a:lnTo>
                  <a:lnTo>
                    <a:pt x="8" y="24"/>
                  </a:lnTo>
                  <a:lnTo>
                    <a:pt x="16" y="24"/>
                  </a:lnTo>
                  <a:lnTo>
                    <a:pt x="8" y="16"/>
                  </a:lnTo>
                  <a:lnTo>
                    <a:pt x="16" y="16"/>
                  </a:lnTo>
                  <a:lnTo>
                    <a:pt x="24" y="16"/>
                  </a:lnTo>
                  <a:lnTo>
                    <a:pt x="32" y="8"/>
                  </a:lnTo>
                  <a:lnTo>
                    <a:pt x="24" y="8"/>
                  </a:lnTo>
                  <a:lnTo>
                    <a:pt x="32" y="0"/>
                  </a:lnTo>
                  <a:lnTo>
                    <a:pt x="40" y="0"/>
                  </a:lnTo>
                  <a:lnTo>
                    <a:pt x="32" y="8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77" name="Freeform 355">
              <a:extLst>
                <a:ext uri="{FF2B5EF4-FFF2-40B4-BE49-F238E27FC236}">
                  <a16:creationId xmlns:a16="http://schemas.microsoft.com/office/drawing/2014/main" id="{D4478819-8FB7-CB3A-C87F-8AEEACC698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6077" y="2394889"/>
              <a:ext cx="68885" cy="50857"/>
            </a:xfrm>
            <a:custGeom>
              <a:avLst/>
              <a:gdLst>
                <a:gd name="T0" fmla="*/ 0 w 48"/>
                <a:gd name="T1" fmla="*/ 32 h 40"/>
                <a:gd name="T2" fmla="*/ 16 w 48"/>
                <a:gd name="T3" fmla="*/ 8 h 40"/>
                <a:gd name="T4" fmla="*/ 16 w 48"/>
                <a:gd name="T5" fmla="*/ 16 h 40"/>
                <a:gd name="T6" fmla="*/ 24 w 48"/>
                <a:gd name="T7" fmla="*/ 16 h 40"/>
                <a:gd name="T8" fmla="*/ 32 w 48"/>
                <a:gd name="T9" fmla="*/ 16 h 40"/>
                <a:gd name="T10" fmla="*/ 24 w 48"/>
                <a:gd name="T11" fmla="*/ 8 h 40"/>
                <a:gd name="T12" fmla="*/ 48 w 48"/>
                <a:gd name="T13" fmla="*/ 0 h 40"/>
                <a:gd name="T14" fmla="*/ 40 w 48"/>
                <a:gd name="T15" fmla="*/ 16 h 40"/>
                <a:gd name="T16" fmla="*/ 32 w 48"/>
                <a:gd name="T17" fmla="*/ 24 h 40"/>
                <a:gd name="T18" fmla="*/ 32 w 48"/>
                <a:gd name="T19" fmla="*/ 40 h 40"/>
                <a:gd name="T20" fmla="*/ 16 w 48"/>
                <a:gd name="T21" fmla="*/ 32 h 40"/>
                <a:gd name="T22" fmla="*/ 0 w 48"/>
                <a:gd name="T23" fmla="*/ 32 h 4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8"/>
                <a:gd name="T37" fmla="*/ 0 h 40"/>
                <a:gd name="T38" fmla="*/ 48 w 48"/>
                <a:gd name="T39" fmla="*/ 40 h 4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8" h="40">
                  <a:moveTo>
                    <a:pt x="0" y="32"/>
                  </a:moveTo>
                  <a:lnTo>
                    <a:pt x="16" y="8"/>
                  </a:lnTo>
                  <a:lnTo>
                    <a:pt x="16" y="16"/>
                  </a:lnTo>
                  <a:lnTo>
                    <a:pt x="24" y="16"/>
                  </a:lnTo>
                  <a:lnTo>
                    <a:pt x="32" y="16"/>
                  </a:lnTo>
                  <a:lnTo>
                    <a:pt x="24" y="8"/>
                  </a:lnTo>
                  <a:lnTo>
                    <a:pt x="48" y="0"/>
                  </a:lnTo>
                  <a:lnTo>
                    <a:pt x="40" y="16"/>
                  </a:lnTo>
                  <a:lnTo>
                    <a:pt x="32" y="24"/>
                  </a:lnTo>
                  <a:lnTo>
                    <a:pt x="32" y="40"/>
                  </a:lnTo>
                  <a:lnTo>
                    <a:pt x="16" y="32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78" name="Freeform 356">
              <a:extLst>
                <a:ext uri="{FF2B5EF4-FFF2-40B4-BE49-F238E27FC236}">
                  <a16:creationId xmlns:a16="http://schemas.microsoft.com/office/drawing/2014/main" id="{7300256D-0A4D-9EBD-3745-7C012288E2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4211" y="2466089"/>
              <a:ext cx="91846" cy="40686"/>
            </a:xfrm>
            <a:custGeom>
              <a:avLst/>
              <a:gdLst>
                <a:gd name="T0" fmla="*/ 0 w 64"/>
                <a:gd name="T1" fmla="*/ 16 h 32"/>
                <a:gd name="T2" fmla="*/ 8 w 64"/>
                <a:gd name="T3" fmla="*/ 24 h 32"/>
                <a:gd name="T4" fmla="*/ 24 w 64"/>
                <a:gd name="T5" fmla="*/ 32 h 32"/>
                <a:gd name="T6" fmla="*/ 48 w 64"/>
                <a:gd name="T7" fmla="*/ 16 h 32"/>
                <a:gd name="T8" fmla="*/ 64 w 64"/>
                <a:gd name="T9" fmla="*/ 16 h 32"/>
                <a:gd name="T10" fmla="*/ 64 w 64"/>
                <a:gd name="T11" fmla="*/ 8 h 32"/>
                <a:gd name="T12" fmla="*/ 56 w 64"/>
                <a:gd name="T13" fmla="*/ 8 h 32"/>
                <a:gd name="T14" fmla="*/ 40 w 64"/>
                <a:gd name="T15" fmla="*/ 8 h 32"/>
                <a:gd name="T16" fmla="*/ 16 w 64"/>
                <a:gd name="T17" fmla="*/ 0 h 32"/>
                <a:gd name="T18" fmla="*/ 0 w 64"/>
                <a:gd name="T19" fmla="*/ 16 h 3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4"/>
                <a:gd name="T31" fmla="*/ 0 h 32"/>
                <a:gd name="T32" fmla="*/ 64 w 64"/>
                <a:gd name="T33" fmla="*/ 32 h 3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4" h="32">
                  <a:moveTo>
                    <a:pt x="0" y="16"/>
                  </a:moveTo>
                  <a:lnTo>
                    <a:pt x="8" y="24"/>
                  </a:lnTo>
                  <a:lnTo>
                    <a:pt x="24" y="32"/>
                  </a:lnTo>
                  <a:lnTo>
                    <a:pt x="48" y="16"/>
                  </a:lnTo>
                  <a:lnTo>
                    <a:pt x="64" y="16"/>
                  </a:lnTo>
                  <a:lnTo>
                    <a:pt x="64" y="8"/>
                  </a:lnTo>
                  <a:lnTo>
                    <a:pt x="56" y="8"/>
                  </a:lnTo>
                  <a:lnTo>
                    <a:pt x="40" y="8"/>
                  </a:lnTo>
                  <a:lnTo>
                    <a:pt x="16" y="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79" name="Freeform 357">
              <a:extLst>
                <a:ext uri="{FF2B5EF4-FFF2-40B4-BE49-F238E27FC236}">
                  <a16:creationId xmlns:a16="http://schemas.microsoft.com/office/drawing/2014/main" id="{564712F6-16E3-D090-6B05-A35710F50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3846" y="2435575"/>
              <a:ext cx="103327" cy="50857"/>
            </a:xfrm>
            <a:custGeom>
              <a:avLst/>
              <a:gdLst>
                <a:gd name="T0" fmla="*/ 72 w 72"/>
                <a:gd name="T1" fmla="*/ 24 h 40"/>
                <a:gd name="T2" fmla="*/ 56 w 72"/>
                <a:gd name="T3" fmla="*/ 16 h 40"/>
                <a:gd name="T4" fmla="*/ 48 w 72"/>
                <a:gd name="T5" fmla="*/ 8 h 40"/>
                <a:gd name="T6" fmla="*/ 32 w 72"/>
                <a:gd name="T7" fmla="*/ 8 h 40"/>
                <a:gd name="T8" fmla="*/ 32 w 72"/>
                <a:gd name="T9" fmla="*/ 0 h 40"/>
                <a:gd name="T10" fmla="*/ 0 w 72"/>
                <a:gd name="T11" fmla="*/ 16 h 40"/>
                <a:gd name="T12" fmla="*/ 8 w 72"/>
                <a:gd name="T13" fmla="*/ 24 h 40"/>
                <a:gd name="T14" fmla="*/ 24 w 72"/>
                <a:gd name="T15" fmla="*/ 40 h 40"/>
                <a:gd name="T16" fmla="*/ 32 w 72"/>
                <a:gd name="T17" fmla="*/ 40 h 40"/>
                <a:gd name="T18" fmla="*/ 40 w 72"/>
                <a:gd name="T19" fmla="*/ 32 h 40"/>
                <a:gd name="T20" fmla="*/ 56 w 72"/>
                <a:gd name="T21" fmla="*/ 40 h 40"/>
                <a:gd name="T22" fmla="*/ 72 w 72"/>
                <a:gd name="T23" fmla="*/ 24 h 4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2"/>
                <a:gd name="T37" fmla="*/ 0 h 40"/>
                <a:gd name="T38" fmla="*/ 72 w 72"/>
                <a:gd name="T39" fmla="*/ 40 h 4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2" h="40">
                  <a:moveTo>
                    <a:pt x="72" y="24"/>
                  </a:moveTo>
                  <a:lnTo>
                    <a:pt x="56" y="16"/>
                  </a:lnTo>
                  <a:lnTo>
                    <a:pt x="48" y="8"/>
                  </a:lnTo>
                  <a:lnTo>
                    <a:pt x="32" y="8"/>
                  </a:lnTo>
                  <a:lnTo>
                    <a:pt x="32" y="0"/>
                  </a:lnTo>
                  <a:lnTo>
                    <a:pt x="0" y="16"/>
                  </a:lnTo>
                  <a:lnTo>
                    <a:pt x="8" y="24"/>
                  </a:lnTo>
                  <a:lnTo>
                    <a:pt x="24" y="40"/>
                  </a:lnTo>
                  <a:lnTo>
                    <a:pt x="32" y="40"/>
                  </a:lnTo>
                  <a:lnTo>
                    <a:pt x="40" y="32"/>
                  </a:lnTo>
                  <a:lnTo>
                    <a:pt x="56" y="40"/>
                  </a:lnTo>
                  <a:lnTo>
                    <a:pt x="72" y="24"/>
                  </a:lnTo>
                  <a:close/>
                </a:path>
              </a:pathLst>
            </a:custGeom>
            <a:solidFill>
              <a:sysClr val="window" lastClr="FFFFFF"/>
            </a:solidFill>
            <a:ln w="6350" cap="flat" cmpd="sng" algn="ctr">
              <a:solidFill>
                <a:srgbClr val="0024D3"/>
              </a:solidFill>
              <a:prstDash val="solid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BE9E2B70-071A-A8B9-700E-06F222666704}"/>
              </a:ext>
            </a:extLst>
          </p:cNvPr>
          <p:cNvSpPr txBox="1"/>
          <p:nvPr/>
        </p:nvSpPr>
        <p:spPr>
          <a:xfrm>
            <a:off x="403563" y="1407070"/>
            <a:ext cx="6917498" cy="11182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2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Plant located in Kaunas Free Economic Zone (FEZ)​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2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8.8 km to Kaunas city center and 7.3 km to Kaunas airport</a:t>
            </a:r>
            <a:endParaRPr lang="en-US"/>
          </a:p>
        </p:txBody>
      </p:sp>
      <p:sp>
        <p:nvSpPr>
          <p:cNvPr id="82" name="Graphique 15">
            <a:extLst>
              <a:ext uri="{FF2B5EF4-FFF2-40B4-BE49-F238E27FC236}">
                <a16:creationId xmlns:a16="http://schemas.microsoft.com/office/drawing/2014/main" id="{591D8831-86DC-A8FF-6388-9D61E43D3D13}"/>
              </a:ext>
            </a:extLst>
          </p:cNvPr>
          <p:cNvSpPr>
            <a:spLocks noChangeAspect="1"/>
          </p:cNvSpPr>
          <p:nvPr/>
        </p:nvSpPr>
        <p:spPr>
          <a:xfrm>
            <a:off x="10691038" y="6047630"/>
            <a:ext cx="1231200" cy="542217"/>
          </a:xfrm>
          <a:custGeom>
            <a:avLst/>
            <a:gdLst>
              <a:gd name="connsiteX0" fmla="*/ 607609 w 2308108"/>
              <a:gd name="connsiteY0" fmla="*/ 0 h 1016482"/>
              <a:gd name="connsiteX1" fmla="*/ 382810 w 2308108"/>
              <a:gd name="connsiteY1" fmla="*/ 172672 h 1016482"/>
              <a:gd name="connsiteX2" fmla="*/ 607609 w 2308108"/>
              <a:gd name="connsiteY2" fmla="*/ 345343 h 1016482"/>
              <a:gd name="connsiteX3" fmla="*/ 830779 w 2308108"/>
              <a:gd name="connsiteY3" fmla="*/ 172672 h 1016482"/>
              <a:gd name="connsiteX4" fmla="*/ 607609 w 2308108"/>
              <a:gd name="connsiteY4" fmla="*/ 0 h 1016482"/>
              <a:gd name="connsiteX5" fmla="*/ 607609 w 2308108"/>
              <a:gd name="connsiteY5" fmla="*/ 278555 h 1016482"/>
              <a:gd name="connsiteX6" fmla="*/ 469146 w 2308108"/>
              <a:gd name="connsiteY6" fmla="*/ 172672 h 1016482"/>
              <a:gd name="connsiteX7" fmla="*/ 607609 w 2308108"/>
              <a:gd name="connsiteY7" fmla="*/ 66788 h 1016482"/>
              <a:gd name="connsiteX8" fmla="*/ 744443 w 2308108"/>
              <a:gd name="connsiteY8" fmla="*/ 172672 h 1016482"/>
              <a:gd name="connsiteX9" fmla="*/ 607609 w 2308108"/>
              <a:gd name="connsiteY9" fmla="*/ 278555 h 1016482"/>
              <a:gd name="connsiteX10" fmla="*/ 1865995 w 2308108"/>
              <a:gd name="connsiteY10" fmla="*/ 336384 h 1016482"/>
              <a:gd name="connsiteX11" fmla="*/ 1949073 w 2308108"/>
              <a:gd name="connsiteY11" fmla="*/ 336384 h 1016482"/>
              <a:gd name="connsiteX12" fmla="*/ 1959661 w 2308108"/>
              <a:gd name="connsiteY12" fmla="*/ 329868 h 1016482"/>
              <a:gd name="connsiteX13" fmla="*/ 1987354 w 2308108"/>
              <a:gd name="connsiteY13" fmla="*/ 273668 h 1016482"/>
              <a:gd name="connsiteX14" fmla="*/ 2175501 w 2308108"/>
              <a:gd name="connsiteY14" fmla="*/ 273668 h 1016482"/>
              <a:gd name="connsiteX15" fmla="*/ 2187718 w 2308108"/>
              <a:gd name="connsiteY15" fmla="*/ 298103 h 1016482"/>
              <a:gd name="connsiteX16" fmla="*/ 2249620 w 2308108"/>
              <a:gd name="connsiteY16" fmla="*/ 336384 h 1016482"/>
              <a:gd name="connsiteX17" fmla="*/ 2297674 w 2308108"/>
              <a:gd name="connsiteY17" fmla="*/ 336384 h 1016482"/>
              <a:gd name="connsiteX18" fmla="*/ 2300118 w 2308108"/>
              <a:gd name="connsiteY18" fmla="*/ 332312 h 1016482"/>
              <a:gd name="connsiteX19" fmla="*/ 2133962 w 2308108"/>
              <a:gd name="connsiteY19" fmla="*/ 14661 h 1016482"/>
              <a:gd name="connsiteX20" fmla="*/ 2123374 w 2308108"/>
              <a:gd name="connsiteY20" fmla="*/ 8145 h 1016482"/>
              <a:gd name="connsiteX21" fmla="*/ 2049255 w 2308108"/>
              <a:gd name="connsiteY21" fmla="*/ 8145 h 1016482"/>
              <a:gd name="connsiteX22" fmla="*/ 2026449 w 2308108"/>
              <a:gd name="connsiteY22" fmla="*/ 21991 h 1016482"/>
              <a:gd name="connsiteX23" fmla="*/ 1864366 w 2308108"/>
              <a:gd name="connsiteY23" fmla="*/ 332312 h 1016482"/>
              <a:gd name="connsiteX24" fmla="*/ 1865995 w 2308108"/>
              <a:gd name="connsiteY24" fmla="*/ 336384 h 1016482"/>
              <a:gd name="connsiteX25" fmla="*/ 2082649 w 2308108"/>
              <a:gd name="connsiteY25" fmla="*/ 83078 h 1016482"/>
              <a:gd name="connsiteX26" fmla="*/ 2146994 w 2308108"/>
              <a:gd name="connsiteY26" fmla="*/ 212582 h 1016482"/>
              <a:gd name="connsiteX27" fmla="*/ 2018304 w 2308108"/>
              <a:gd name="connsiteY27" fmla="*/ 212582 h 1016482"/>
              <a:gd name="connsiteX28" fmla="*/ 2082649 w 2308108"/>
              <a:gd name="connsiteY28" fmla="*/ 83078 h 1016482"/>
              <a:gd name="connsiteX29" fmla="*/ 1754410 w 2308108"/>
              <a:gd name="connsiteY29" fmla="*/ 336384 h 1016482"/>
              <a:gd name="connsiteX30" fmla="*/ 1815497 w 2308108"/>
              <a:gd name="connsiteY30" fmla="*/ 336384 h 1016482"/>
              <a:gd name="connsiteX31" fmla="*/ 1827714 w 2308108"/>
              <a:gd name="connsiteY31" fmla="*/ 324167 h 1016482"/>
              <a:gd name="connsiteX32" fmla="*/ 1827714 w 2308108"/>
              <a:gd name="connsiteY32" fmla="*/ 20362 h 1016482"/>
              <a:gd name="connsiteX33" fmla="*/ 1815497 w 2308108"/>
              <a:gd name="connsiteY33" fmla="*/ 8145 h 1016482"/>
              <a:gd name="connsiteX34" fmla="*/ 1768256 w 2308108"/>
              <a:gd name="connsiteY34" fmla="*/ 8145 h 1016482"/>
              <a:gd name="connsiteX35" fmla="*/ 1742193 w 2308108"/>
              <a:gd name="connsiteY35" fmla="*/ 34209 h 1016482"/>
              <a:gd name="connsiteX36" fmla="*/ 1742193 w 2308108"/>
              <a:gd name="connsiteY36" fmla="*/ 324167 h 1016482"/>
              <a:gd name="connsiteX37" fmla="*/ 1754410 w 2308108"/>
              <a:gd name="connsiteY37" fmla="*/ 336384 h 1016482"/>
              <a:gd name="connsiteX38" fmla="*/ 355932 w 2308108"/>
              <a:gd name="connsiteY38" fmla="*/ 8959 h 1016482"/>
              <a:gd name="connsiteX39" fmla="*/ 26064 w 2308108"/>
              <a:gd name="connsiteY39" fmla="*/ 8959 h 1016482"/>
              <a:gd name="connsiteX40" fmla="*/ 0 w 2308108"/>
              <a:gd name="connsiteY40" fmla="*/ 35023 h 1016482"/>
              <a:gd name="connsiteX41" fmla="*/ 0 w 2308108"/>
              <a:gd name="connsiteY41" fmla="*/ 108327 h 1016482"/>
              <a:gd name="connsiteX42" fmla="*/ 34209 w 2308108"/>
              <a:gd name="connsiteY42" fmla="*/ 158825 h 1016482"/>
              <a:gd name="connsiteX43" fmla="*/ 231315 w 2308108"/>
              <a:gd name="connsiteY43" fmla="*/ 169414 h 1016482"/>
              <a:gd name="connsiteX44" fmla="*/ 231315 w 2308108"/>
              <a:gd name="connsiteY44" fmla="*/ 180817 h 1016482"/>
              <a:gd name="connsiteX45" fmla="*/ 33394 w 2308108"/>
              <a:gd name="connsiteY45" fmla="*/ 193034 h 1016482"/>
              <a:gd name="connsiteX46" fmla="*/ 814 w 2308108"/>
              <a:gd name="connsiteY46" fmla="*/ 242718 h 1016482"/>
              <a:gd name="connsiteX47" fmla="*/ 814 w 2308108"/>
              <a:gd name="connsiteY47" fmla="*/ 324167 h 1016482"/>
              <a:gd name="connsiteX48" fmla="*/ 12217 w 2308108"/>
              <a:gd name="connsiteY48" fmla="*/ 336384 h 1016482"/>
              <a:gd name="connsiteX49" fmla="*/ 74119 w 2308108"/>
              <a:gd name="connsiteY49" fmla="*/ 336384 h 1016482"/>
              <a:gd name="connsiteX50" fmla="*/ 86336 w 2308108"/>
              <a:gd name="connsiteY50" fmla="*/ 324167 h 1016482"/>
              <a:gd name="connsiteX51" fmla="*/ 86336 w 2308108"/>
              <a:gd name="connsiteY51" fmla="*/ 264709 h 1016482"/>
              <a:gd name="connsiteX52" fmla="*/ 115657 w 2308108"/>
              <a:gd name="connsiteY52" fmla="*/ 243532 h 1016482"/>
              <a:gd name="connsiteX53" fmla="*/ 275297 w 2308108"/>
              <a:gd name="connsiteY53" fmla="*/ 229686 h 1016482"/>
              <a:gd name="connsiteX54" fmla="*/ 275297 w 2308108"/>
              <a:gd name="connsiteY54" fmla="*/ 117286 h 1016482"/>
              <a:gd name="connsiteX55" fmla="*/ 108327 w 2308108"/>
              <a:gd name="connsiteY55" fmla="*/ 102626 h 1016482"/>
              <a:gd name="connsiteX56" fmla="*/ 87150 w 2308108"/>
              <a:gd name="connsiteY56" fmla="*/ 82263 h 1016482"/>
              <a:gd name="connsiteX57" fmla="*/ 364891 w 2308108"/>
              <a:gd name="connsiteY57" fmla="*/ 82263 h 1016482"/>
              <a:gd name="connsiteX58" fmla="*/ 369778 w 2308108"/>
              <a:gd name="connsiteY58" fmla="*/ 77376 h 1016482"/>
              <a:gd name="connsiteX59" fmla="*/ 369778 w 2308108"/>
              <a:gd name="connsiteY59" fmla="*/ 20362 h 1016482"/>
              <a:gd name="connsiteX60" fmla="*/ 355932 w 2308108"/>
              <a:gd name="connsiteY60" fmla="*/ 8959 h 1016482"/>
              <a:gd name="connsiteX61" fmla="*/ 1187525 w 2308108"/>
              <a:gd name="connsiteY61" fmla="*/ 215025 h 1016482"/>
              <a:gd name="connsiteX62" fmla="*/ 1262458 w 2308108"/>
              <a:gd name="connsiteY62" fmla="*/ 116472 h 1016482"/>
              <a:gd name="connsiteX63" fmla="*/ 1132140 w 2308108"/>
              <a:gd name="connsiteY63" fmla="*/ 8959 h 1016482"/>
              <a:gd name="connsiteX64" fmla="*/ 912228 w 2308108"/>
              <a:gd name="connsiteY64" fmla="*/ 8959 h 1016482"/>
              <a:gd name="connsiteX65" fmla="*/ 886164 w 2308108"/>
              <a:gd name="connsiteY65" fmla="*/ 35023 h 1016482"/>
              <a:gd name="connsiteX66" fmla="*/ 886164 w 2308108"/>
              <a:gd name="connsiteY66" fmla="*/ 324981 h 1016482"/>
              <a:gd name="connsiteX67" fmla="*/ 898382 w 2308108"/>
              <a:gd name="connsiteY67" fmla="*/ 337199 h 1016482"/>
              <a:gd name="connsiteX68" fmla="*/ 959468 w 2308108"/>
              <a:gd name="connsiteY68" fmla="*/ 337199 h 1016482"/>
              <a:gd name="connsiteX69" fmla="*/ 971686 w 2308108"/>
              <a:gd name="connsiteY69" fmla="*/ 324981 h 1016482"/>
              <a:gd name="connsiteX70" fmla="*/ 971686 w 2308108"/>
              <a:gd name="connsiteY70" fmla="*/ 223985 h 1016482"/>
              <a:gd name="connsiteX71" fmla="*/ 1046619 w 2308108"/>
              <a:gd name="connsiteY71" fmla="*/ 223985 h 1016482"/>
              <a:gd name="connsiteX72" fmla="*/ 1110963 w 2308108"/>
              <a:gd name="connsiteY72" fmla="*/ 250048 h 1016482"/>
              <a:gd name="connsiteX73" fmla="*/ 1184267 w 2308108"/>
              <a:gd name="connsiteY73" fmla="*/ 333126 h 1016482"/>
              <a:gd name="connsiteX74" fmla="*/ 1193227 w 2308108"/>
              <a:gd name="connsiteY74" fmla="*/ 337199 h 1016482"/>
              <a:gd name="connsiteX75" fmla="*/ 1279563 w 2308108"/>
              <a:gd name="connsiteY75" fmla="*/ 337199 h 1016482"/>
              <a:gd name="connsiteX76" fmla="*/ 1282006 w 2308108"/>
              <a:gd name="connsiteY76" fmla="*/ 333126 h 1016482"/>
              <a:gd name="connsiteX77" fmla="*/ 1187525 w 2308108"/>
              <a:gd name="connsiteY77" fmla="*/ 215025 h 1016482"/>
              <a:gd name="connsiteX78" fmla="*/ 1119108 w 2308108"/>
              <a:gd name="connsiteY78" fmla="*/ 157197 h 1016482"/>
              <a:gd name="connsiteX79" fmla="*/ 970871 w 2308108"/>
              <a:gd name="connsiteY79" fmla="*/ 157197 h 1016482"/>
              <a:gd name="connsiteX80" fmla="*/ 970871 w 2308108"/>
              <a:gd name="connsiteY80" fmla="*/ 81449 h 1016482"/>
              <a:gd name="connsiteX81" fmla="*/ 1119108 w 2308108"/>
              <a:gd name="connsiteY81" fmla="*/ 81449 h 1016482"/>
              <a:gd name="connsiteX82" fmla="*/ 1176122 w 2308108"/>
              <a:gd name="connsiteY82" fmla="*/ 118915 h 1016482"/>
              <a:gd name="connsiteX83" fmla="*/ 1119108 w 2308108"/>
              <a:gd name="connsiteY83" fmla="*/ 157197 h 1016482"/>
              <a:gd name="connsiteX84" fmla="*/ 1655042 w 2308108"/>
              <a:gd name="connsiteY84" fmla="*/ 872318 h 1016482"/>
              <a:gd name="connsiteX85" fmla="*/ 1906719 w 2308108"/>
              <a:gd name="connsiteY85" fmla="*/ 942364 h 1016482"/>
              <a:gd name="connsiteX86" fmla="*/ 2158397 w 2308108"/>
              <a:gd name="connsiteY86" fmla="*/ 872318 h 1016482"/>
              <a:gd name="connsiteX87" fmla="*/ 2169799 w 2308108"/>
              <a:gd name="connsiteY87" fmla="*/ 864173 h 1016482"/>
              <a:gd name="connsiteX88" fmla="*/ 2171428 w 2308108"/>
              <a:gd name="connsiteY88" fmla="*/ 857657 h 1016482"/>
              <a:gd name="connsiteX89" fmla="*/ 2165727 w 2308108"/>
              <a:gd name="connsiteY89" fmla="*/ 853585 h 1016482"/>
              <a:gd name="connsiteX90" fmla="*/ 1910792 w 2308108"/>
              <a:gd name="connsiteY90" fmla="*/ 850327 h 1016482"/>
              <a:gd name="connsiteX91" fmla="*/ 1623277 w 2308108"/>
              <a:gd name="connsiteY91" fmla="*/ 833223 h 1016482"/>
              <a:gd name="connsiteX92" fmla="*/ 1617576 w 2308108"/>
              <a:gd name="connsiteY92" fmla="*/ 836481 h 1016482"/>
              <a:gd name="connsiteX93" fmla="*/ 1619205 w 2308108"/>
              <a:gd name="connsiteY93" fmla="*/ 842996 h 1016482"/>
              <a:gd name="connsiteX94" fmla="*/ 1655042 w 2308108"/>
              <a:gd name="connsiteY94" fmla="*/ 872318 h 1016482"/>
              <a:gd name="connsiteX95" fmla="*/ 2164098 w 2308108"/>
              <a:gd name="connsiteY95" fmla="*/ 595392 h 1016482"/>
              <a:gd name="connsiteX96" fmla="*/ 2161655 w 2308108"/>
              <a:gd name="connsiteY96" fmla="*/ 588876 h 1016482"/>
              <a:gd name="connsiteX97" fmla="*/ 2157582 w 2308108"/>
              <a:gd name="connsiteY97" fmla="*/ 585618 h 1016482"/>
              <a:gd name="connsiteX98" fmla="*/ 1905905 w 2308108"/>
              <a:gd name="connsiteY98" fmla="*/ 515572 h 1016482"/>
              <a:gd name="connsiteX99" fmla="*/ 1654228 w 2308108"/>
              <a:gd name="connsiteY99" fmla="*/ 585618 h 1016482"/>
              <a:gd name="connsiteX100" fmla="*/ 1628979 w 2308108"/>
              <a:gd name="connsiteY100" fmla="*/ 605166 h 1016482"/>
              <a:gd name="connsiteX101" fmla="*/ 1627349 w 2308108"/>
              <a:gd name="connsiteY101" fmla="*/ 611682 h 1016482"/>
              <a:gd name="connsiteX102" fmla="*/ 1633051 w 2308108"/>
              <a:gd name="connsiteY102" fmla="*/ 614939 h 1016482"/>
              <a:gd name="connsiteX103" fmla="*/ 1633051 w 2308108"/>
              <a:gd name="connsiteY103" fmla="*/ 614939 h 1016482"/>
              <a:gd name="connsiteX104" fmla="*/ 1939299 w 2308108"/>
              <a:gd name="connsiteY104" fmla="*/ 601908 h 1016482"/>
              <a:gd name="connsiteX105" fmla="*/ 2157582 w 2308108"/>
              <a:gd name="connsiteY105" fmla="*/ 598650 h 1016482"/>
              <a:gd name="connsiteX106" fmla="*/ 2164098 w 2308108"/>
              <a:gd name="connsiteY106" fmla="*/ 595392 h 1016482"/>
              <a:gd name="connsiteX107" fmla="*/ 1903462 w 2308108"/>
              <a:gd name="connsiteY107" fmla="*/ 739556 h 1016482"/>
              <a:gd name="connsiteX108" fmla="*/ 1903462 w 2308108"/>
              <a:gd name="connsiteY108" fmla="*/ 706977 h 1016482"/>
              <a:gd name="connsiteX109" fmla="*/ 1903462 w 2308108"/>
              <a:gd name="connsiteY109" fmla="*/ 674397 h 1016482"/>
              <a:gd name="connsiteX110" fmla="*/ 1903462 w 2308108"/>
              <a:gd name="connsiteY110" fmla="*/ 645076 h 1016482"/>
              <a:gd name="connsiteX111" fmla="*/ 1902647 w 2308108"/>
              <a:gd name="connsiteY111" fmla="*/ 643447 h 1016482"/>
              <a:gd name="connsiteX112" fmla="*/ 1901018 w 2308108"/>
              <a:gd name="connsiteY112" fmla="*/ 642632 h 1016482"/>
              <a:gd name="connsiteX113" fmla="*/ 1893688 w 2308108"/>
              <a:gd name="connsiteY113" fmla="*/ 642632 h 1016482"/>
              <a:gd name="connsiteX114" fmla="*/ 1883099 w 2308108"/>
              <a:gd name="connsiteY114" fmla="*/ 642632 h 1016482"/>
              <a:gd name="connsiteX115" fmla="*/ 1872511 w 2308108"/>
              <a:gd name="connsiteY115" fmla="*/ 642632 h 1016482"/>
              <a:gd name="connsiteX116" fmla="*/ 1866810 w 2308108"/>
              <a:gd name="connsiteY116" fmla="*/ 642632 h 1016482"/>
              <a:gd name="connsiteX117" fmla="*/ 1865180 w 2308108"/>
              <a:gd name="connsiteY117" fmla="*/ 642632 h 1016482"/>
              <a:gd name="connsiteX118" fmla="*/ 1862737 w 2308108"/>
              <a:gd name="connsiteY118" fmla="*/ 645076 h 1016482"/>
              <a:gd name="connsiteX119" fmla="*/ 1861923 w 2308108"/>
              <a:gd name="connsiteY119" fmla="*/ 683357 h 1016482"/>
              <a:gd name="connsiteX120" fmla="*/ 1861923 w 2308108"/>
              <a:gd name="connsiteY120" fmla="*/ 724081 h 1016482"/>
              <a:gd name="connsiteX121" fmla="*/ 1861923 w 2308108"/>
              <a:gd name="connsiteY121" fmla="*/ 764805 h 1016482"/>
              <a:gd name="connsiteX122" fmla="*/ 1862737 w 2308108"/>
              <a:gd name="connsiteY122" fmla="*/ 803087 h 1016482"/>
              <a:gd name="connsiteX123" fmla="*/ 1865180 w 2308108"/>
              <a:gd name="connsiteY123" fmla="*/ 805530 h 1016482"/>
              <a:gd name="connsiteX124" fmla="*/ 1870882 w 2308108"/>
              <a:gd name="connsiteY124" fmla="*/ 805530 h 1016482"/>
              <a:gd name="connsiteX125" fmla="*/ 1879841 w 2308108"/>
              <a:gd name="connsiteY125" fmla="*/ 805530 h 1016482"/>
              <a:gd name="connsiteX126" fmla="*/ 1888801 w 2308108"/>
              <a:gd name="connsiteY126" fmla="*/ 805530 h 1016482"/>
              <a:gd name="connsiteX127" fmla="*/ 1897760 w 2308108"/>
              <a:gd name="connsiteY127" fmla="*/ 805530 h 1016482"/>
              <a:gd name="connsiteX128" fmla="*/ 1905905 w 2308108"/>
              <a:gd name="connsiteY128" fmla="*/ 805530 h 1016482"/>
              <a:gd name="connsiteX129" fmla="*/ 1915679 w 2308108"/>
              <a:gd name="connsiteY129" fmla="*/ 805530 h 1016482"/>
              <a:gd name="connsiteX130" fmla="*/ 1933597 w 2308108"/>
              <a:gd name="connsiteY130" fmla="*/ 806344 h 1016482"/>
              <a:gd name="connsiteX131" fmla="*/ 1952331 w 2308108"/>
              <a:gd name="connsiteY131" fmla="*/ 807159 h 1016482"/>
              <a:gd name="connsiteX132" fmla="*/ 1967806 w 2308108"/>
              <a:gd name="connsiteY132" fmla="*/ 807159 h 1016482"/>
              <a:gd name="connsiteX133" fmla="*/ 1967806 w 2308108"/>
              <a:gd name="connsiteY133" fmla="*/ 807159 h 1016482"/>
              <a:gd name="connsiteX134" fmla="*/ 1970249 w 2308108"/>
              <a:gd name="connsiteY134" fmla="*/ 804716 h 1016482"/>
              <a:gd name="connsiteX135" fmla="*/ 1970249 w 2308108"/>
              <a:gd name="connsiteY135" fmla="*/ 798200 h 1016482"/>
              <a:gd name="connsiteX136" fmla="*/ 1970249 w 2308108"/>
              <a:gd name="connsiteY136" fmla="*/ 788426 h 1016482"/>
              <a:gd name="connsiteX137" fmla="*/ 1970249 w 2308108"/>
              <a:gd name="connsiteY137" fmla="*/ 778652 h 1016482"/>
              <a:gd name="connsiteX138" fmla="*/ 1970249 w 2308108"/>
              <a:gd name="connsiteY138" fmla="*/ 772136 h 1016482"/>
              <a:gd name="connsiteX139" fmla="*/ 1969435 w 2308108"/>
              <a:gd name="connsiteY139" fmla="*/ 770507 h 1016482"/>
              <a:gd name="connsiteX140" fmla="*/ 1967806 w 2308108"/>
              <a:gd name="connsiteY140" fmla="*/ 769692 h 1016482"/>
              <a:gd name="connsiteX141" fmla="*/ 1962919 w 2308108"/>
              <a:gd name="connsiteY141" fmla="*/ 769692 h 1016482"/>
              <a:gd name="connsiteX142" fmla="*/ 1953960 w 2308108"/>
              <a:gd name="connsiteY142" fmla="*/ 769692 h 1016482"/>
              <a:gd name="connsiteX143" fmla="*/ 1936855 w 2308108"/>
              <a:gd name="connsiteY143" fmla="*/ 769692 h 1016482"/>
              <a:gd name="connsiteX144" fmla="*/ 1928710 w 2308108"/>
              <a:gd name="connsiteY144" fmla="*/ 769692 h 1016482"/>
              <a:gd name="connsiteX145" fmla="*/ 1919751 w 2308108"/>
              <a:gd name="connsiteY145" fmla="*/ 769692 h 1016482"/>
              <a:gd name="connsiteX146" fmla="*/ 1911606 w 2308108"/>
              <a:gd name="connsiteY146" fmla="*/ 769692 h 1016482"/>
              <a:gd name="connsiteX147" fmla="*/ 1902647 w 2308108"/>
              <a:gd name="connsiteY147" fmla="*/ 769692 h 1016482"/>
              <a:gd name="connsiteX148" fmla="*/ 1901832 w 2308108"/>
              <a:gd name="connsiteY148" fmla="*/ 769692 h 1016482"/>
              <a:gd name="connsiteX149" fmla="*/ 1901832 w 2308108"/>
              <a:gd name="connsiteY149" fmla="*/ 768878 h 1016482"/>
              <a:gd name="connsiteX150" fmla="*/ 1903462 w 2308108"/>
              <a:gd name="connsiteY150" fmla="*/ 739556 h 1016482"/>
              <a:gd name="connsiteX151" fmla="*/ 2111156 w 2308108"/>
              <a:gd name="connsiteY151" fmla="*/ 775394 h 1016482"/>
              <a:gd name="connsiteX152" fmla="*/ 2095681 w 2308108"/>
              <a:gd name="connsiteY152" fmla="*/ 775394 h 1016482"/>
              <a:gd name="connsiteX153" fmla="*/ 2076948 w 2308108"/>
              <a:gd name="connsiteY153" fmla="*/ 775394 h 1016482"/>
              <a:gd name="connsiteX154" fmla="*/ 2067988 w 2308108"/>
              <a:gd name="connsiteY154" fmla="*/ 775394 h 1016482"/>
              <a:gd name="connsiteX155" fmla="*/ 2058214 w 2308108"/>
              <a:gd name="connsiteY155" fmla="*/ 775394 h 1016482"/>
              <a:gd name="connsiteX156" fmla="*/ 2039481 w 2308108"/>
              <a:gd name="connsiteY156" fmla="*/ 775394 h 1016482"/>
              <a:gd name="connsiteX157" fmla="*/ 2038667 w 2308108"/>
              <a:gd name="connsiteY157" fmla="*/ 775394 h 1016482"/>
              <a:gd name="connsiteX158" fmla="*/ 2038667 w 2308108"/>
              <a:gd name="connsiteY158" fmla="*/ 774579 h 1016482"/>
              <a:gd name="connsiteX159" fmla="*/ 2039481 w 2308108"/>
              <a:gd name="connsiteY159" fmla="*/ 741185 h 1016482"/>
              <a:gd name="connsiteX160" fmla="*/ 2039481 w 2308108"/>
              <a:gd name="connsiteY160" fmla="*/ 726525 h 1016482"/>
              <a:gd name="connsiteX161" fmla="*/ 2039481 w 2308108"/>
              <a:gd name="connsiteY161" fmla="*/ 706977 h 1016482"/>
              <a:gd name="connsiteX162" fmla="*/ 2038667 w 2308108"/>
              <a:gd name="connsiteY162" fmla="*/ 673583 h 1016482"/>
              <a:gd name="connsiteX163" fmla="*/ 2036223 w 2308108"/>
              <a:gd name="connsiteY163" fmla="*/ 642632 h 1016482"/>
              <a:gd name="connsiteX164" fmla="*/ 2033780 w 2308108"/>
              <a:gd name="connsiteY164" fmla="*/ 640189 h 1016482"/>
              <a:gd name="connsiteX165" fmla="*/ 2025635 w 2308108"/>
              <a:gd name="connsiteY165" fmla="*/ 640189 h 1016482"/>
              <a:gd name="connsiteX166" fmla="*/ 2024820 w 2308108"/>
              <a:gd name="connsiteY166" fmla="*/ 640189 h 1016482"/>
              <a:gd name="connsiteX167" fmla="*/ 2014232 w 2308108"/>
              <a:gd name="connsiteY167" fmla="*/ 640189 h 1016482"/>
              <a:gd name="connsiteX168" fmla="*/ 2002829 w 2308108"/>
              <a:gd name="connsiteY168" fmla="*/ 640189 h 1016482"/>
              <a:gd name="connsiteX169" fmla="*/ 1994684 w 2308108"/>
              <a:gd name="connsiteY169" fmla="*/ 640189 h 1016482"/>
              <a:gd name="connsiteX170" fmla="*/ 1993055 w 2308108"/>
              <a:gd name="connsiteY170" fmla="*/ 641003 h 1016482"/>
              <a:gd name="connsiteX171" fmla="*/ 1992241 w 2308108"/>
              <a:gd name="connsiteY171" fmla="*/ 642632 h 1016482"/>
              <a:gd name="connsiteX172" fmla="*/ 1993870 w 2308108"/>
              <a:gd name="connsiteY172" fmla="*/ 682542 h 1016482"/>
              <a:gd name="connsiteX173" fmla="*/ 1994684 w 2308108"/>
              <a:gd name="connsiteY173" fmla="*/ 725710 h 1016482"/>
              <a:gd name="connsiteX174" fmla="*/ 1993870 w 2308108"/>
              <a:gd name="connsiteY174" fmla="*/ 768878 h 1016482"/>
              <a:gd name="connsiteX175" fmla="*/ 1992241 w 2308108"/>
              <a:gd name="connsiteY175" fmla="*/ 808788 h 1016482"/>
              <a:gd name="connsiteX176" fmla="*/ 1993055 w 2308108"/>
              <a:gd name="connsiteY176" fmla="*/ 810417 h 1016482"/>
              <a:gd name="connsiteX177" fmla="*/ 1994684 w 2308108"/>
              <a:gd name="connsiteY177" fmla="*/ 811231 h 1016482"/>
              <a:gd name="connsiteX178" fmla="*/ 2009345 w 2308108"/>
              <a:gd name="connsiteY178" fmla="*/ 811231 h 1016482"/>
              <a:gd name="connsiteX179" fmla="*/ 2020748 w 2308108"/>
              <a:gd name="connsiteY179" fmla="*/ 811231 h 1016482"/>
              <a:gd name="connsiteX180" fmla="*/ 2050070 w 2308108"/>
              <a:gd name="connsiteY180" fmla="*/ 812046 h 1016482"/>
              <a:gd name="connsiteX181" fmla="*/ 2080206 w 2308108"/>
              <a:gd name="connsiteY181" fmla="*/ 812861 h 1016482"/>
              <a:gd name="connsiteX182" fmla="*/ 2107898 w 2308108"/>
              <a:gd name="connsiteY182" fmla="*/ 813675 h 1016482"/>
              <a:gd name="connsiteX183" fmla="*/ 2107898 w 2308108"/>
              <a:gd name="connsiteY183" fmla="*/ 813675 h 1016482"/>
              <a:gd name="connsiteX184" fmla="*/ 2110342 w 2308108"/>
              <a:gd name="connsiteY184" fmla="*/ 812046 h 1016482"/>
              <a:gd name="connsiteX185" fmla="*/ 2111156 w 2308108"/>
              <a:gd name="connsiteY185" fmla="*/ 804716 h 1016482"/>
              <a:gd name="connsiteX186" fmla="*/ 2111971 w 2308108"/>
              <a:gd name="connsiteY186" fmla="*/ 794942 h 1016482"/>
              <a:gd name="connsiteX187" fmla="*/ 2112785 w 2308108"/>
              <a:gd name="connsiteY187" fmla="*/ 785168 h 1016482"/>
              <a:gd name="connsiteX188" fmla="*/ 2113600 w 2308108"/>
              <a:gd name="connsiteY188" fmla="*/ 778652 h 1016482"/>
              <a:gd name="connsiteX189" fmla="*/ 2112785 w 2308108"/>
              <a:gd name="connsiteY189" fmla="*/ 777023 h 1016482"/>
              <a:gd name="connsiteX190" fmla="*/ 2111156 w 2308108"/>
              <a:gd name="connsiteY190" fmla="*/ 775394 h 1016482"/>
              <a:gd name="connsiteX191" fmla="*/ 1544272 w 2308108"/>
              <a:gd name="connsiteY191" fmla="*/ 329868 h 1016482"/>
              <a:gd name="connsiteX192" fmla="*/ 1710427 w 2308108"/>
              <a:gd name="connsiteY192" fmla="*/ 12217 h 1016482"/>
              <a:gd name="connsiteX193" fmla="*/ 1707984 w 2308108"/>
              <a:gd name="connsiteY193" fmla="*/ 8145 h 1016482"/>
              <a:gd name="connsiteX194" fmla="*/ 1624906 w 2308108"/>
              <a:gd name="connsiteY194" fmla="*/ 8145 h 1016482"/>
              <a:gd name="connsiteX195" fmla="*/ 1614318 w 2308108"/>
              <a:gd name="connsiteY195" fmla="*/ 14661 h 1016482"/>
              <a:gd name="connsiteX196" fmla="*/ 1492959 w 2308108"/>
              <a:gd name="connsiteY196" fmla="*/ 261451 h 1016482"/>
              <a:gd name="connsiteX197" fmla="*/ 1370785 w 2308108"/>
              <a:gd name="connsiteY197" fmla="*/ 15475 h 1016482"/>
              <a:gd name="connsiteX198" fmla="*/ 1360197 w 2308108"/>
              <a:gd name="connsiteY198" fmla="*/ 8959 h 1016482"/>
              <a:gd name="connsiteX199" fmla="*/ 1277119 w 2308108"/>
              <a:gd name="connsiteY199" fmla="*/ 8959 h 1016482"/>
              <a:gd name="connsiteX200" fmla="*/ 1274676 w 2308108"/>
              <a:gd name="connsiteY200" fmla="*/ 13032 h 1016482"/>
              <a:gd name="connsiteX201" fmla="*/ 1436759 w 2308108"/>
              <a:gd name="connsiteY201" fmla="*/ 323352 h 1016482"/>
              <a:gd name="connsiteX202" fmla="*/ 1459565 w 2308108"/>
              <a:gd name="connsiteY202" fmla="*/ 337199 h 1016482"/>
              <a:gd name="connsiteX203" fmla="*/ 1533683 w 2308108"/>
              <a:gd name="connsiteY203" fmla="*/ 337199 h 1016482"/>
              <a:gd name="connsiteX204" fmla="*/ 1544272 w 2308108"/>
              <a:gd name="connsiteY204" fmla="*/ 329868 h 1016482"/>
              <a:gd name="connsiteX205" fmla="*/ 2305819 w 2308108"/>
              <a:gd name="connsiteY205" fmla="*/ 679284 h 1016482"/>
              <a:gd name="connsiteX206" fmla="*/ 2297674 w 2308108"/>
              <a:gd name="connsiteY206" fmla="*/ 636116 h 1016482"/>
              <a:gd name="connsiteX207" fmla="*/ 2295231 w 2308108"/>
              <a:gd name="connsiteY207" fmla="*/ 634487 h 1016482"/>
              <a:gd name="connsiteX208" fmla="*/ 2252877 w 2308108"/>
              <a:gd name="connsiteY208" fmla="*/ 635302 h 1016482"/>
              <a:gd name="connsiteX209" fmla="*/ 2209709 w 2308108"/>
              <a:gd name="connsiteY209" fmla="*/ 636116 h 1016482"/>
              <a:gd name="connsiteX210" fmla="*/ 2167356 w 2308108"/>
              <a:gd name="connsiteY210" fmla="*/ 636931 h 1016482"/>
              <a:gd name="connsiteX211" fmla="*/ 2129889 w 2308108"/>
              <a:gd name="connsiteY211" fmla="*/ 637745 h 1016482"/>
              <a:gd name="connsiteX212" fmla="*/ 2128260 w 2308108"/>
              <a:gd name="connsiteY212" fmla="*/ 638560 h 1016482"/>
              <a:gd name="connsiteX213" fmla="*/ 2127446 w 2308108"/>
              <a:gd name="connsiteY213" fmla="*/ 640189 h 1016482"/>
              <a:gd name="connsiteX214" fmla="*/ 2131519 w 2308108"/>
              <a:gd name="connsiteY214" fmla="*/ 680913 h 1016482"/>
              <a:gd name="connsiteX215" fmla="*/ 2133147 w 2308108"/>
              <a:gd name="connsiteY215" fmla="*/ 725710 h 1016482"/>
              <a:gd name="connsiteX216" fmla="*/ 2131519 w 2308108"/>
              <a:gd name="connsiteY216" fmla="*/ 770507 h 1016482"/>
              <a:gd name="connsiteX217" fmla="*/ 2127446 w 2308108"/>
              <a:gd name="connsiteY217" fmla="*/ 811231 h 1016482"/>
              <a:gd name="connsiteX218" fmla="*/ 2128260 w 2308108"/>
              <a:gd name="connsiteY218" fmla="*/ 812861 h 1016482"/>
              <a:gd name="connsiteX219" fmla="*/ 2129889 w 2308108"/>
              <a:gd name="connsiteY219" fmla="*/ 813675 h 1016482"/>
              <a:gd name="connsiteX220" fmla="*/ 2132333 w 2308108"/>
              <a:gd name="connsiteY220" fmla="*/ 813675 h 1016482"/>
              <a:gd name="connsiteX221" fmla="*/ 2138034 w 2308108"/>
              <a:gd name="connsiteY221" fmla="*/ 813675 h 1016482"/>
              <a:gd name="connsiteX222" fmla="*/ 2150252 w 2308108"/>
              <a:gd name="connsiteY222" fmla="*/ 813675 h 1016482"/>
              <a:gd name="connsiteX223" fmla="*/ 2158397 w 2308108"/>
              <a:gd name="connsiteY223" fmla="*/ 813675 h 1016482"/>
              <a:gd name="connsiteX224" fmla="*/ 2162469 w 2308108"/>
              <a:gd name="connsiteY224" fmla="*/ 813675 h 1016482"/>
              <a:gd name="connsiteX225" fmla="*/ 2172243 w 2308108"/>
              <a:gd name="connsiteY225" fmla="*/ 813675 h 1016482"/>
              <a:gd name="connsiteX226" fmla="*/ 2174686 w 2308108"/>
              <a:gd name="connsiteY226" fmla="*/ 812046 h 1016482"/>
              <a:gd name="connsiteX227" fmla="*/ 2176315 w 2308108"/>
              <a:gd name="connsiteY227" fmla="*/ 800643 h 1016482"/>
              <a:gd name="connsiteX228" fmla="*/ 2177944 w 2308108"/>
              <a:gd name="connsiteY228" fmla="*/ 786797 h 1016482"/>
              <a:gd name="connsiteX229" fmla="*/ 2179573 w 2308108"/>
              <a:gd name="connsiteY229" fmla="*/ 772136 h 1016482"/>
              <a:gd name="connsiteX230" fmla="*/ 2180388 w 2308108"/>
              <a:gd name="connsiteY230" fmla="*/ 757475 h 1016482"/>
              <a:gd name="connsiteX231" fmla="*/ 2180388 w 2308108"/>
              <a:gd name="connsiteY231" fmla="*/ 756661 h 1016482"/>
              <a:gd name="connsiteX232" fmla="*/ 2181202 w 2308108"/>
              <a:gd name="connsiteY232" fmla="*/ 756661 h 1016482"/>
              <a:gd name="connsiteX233" fmla="*/ 2189347 w 2308108"/>
              <a:gd name="connsiteY233" fmla="*/ 756661 h 1016482"/>
              <a:gd name="connsiteX234" fmla="*/ 2198307 w 2308108"/>
              <a:gd name="connsiteY234" fmla="*/ 756661 h 1016482"/>
              <a:gd name="connsiteX235" fmla="*/ 2198307 w 2308108"/>
              <a:gd name="connsiteY235" fmla="*/ 756661 h 1016482"/>
              <a:gd name="connsiteX236" fmla="*/ 2215411 w 2308108"/>
              <a:gd name="connsiteY236" fmla="*/ 756661 h 1016482"/>
              <a:gd name="connsiteX237" fmla="*/ 2233330 w 2308108"/>
              <a:gd name="connsiteY237" fmla="*/ 756661 h 1016482"/>
              <a:gd name="connsiteX238" fmla="*/ 2242289 w 2308108"/>
              <a:gd name="connsiteY238" fmla="*/ 756661 h 1016482"/>
              <a:gd name="connsiteX239" fmla="*/ 2251248 w 2308108"/>
              <a:gd name="connsiteY239" fmla="*/ 756661 h 1016482"/>
              <a:gd name="connsiteX240" fmla="*/ 2252063 w 2308108"/>
              <a:gd name="connsiteY240" fmla="*/ 756661 h 1016482"/>
              <a:gd name="connsiteX241" fmla="*/ 2252063 w 2308108"/>
              <a:gd name="connsiteY241" fmla="*/ 757475 h 1016482"/>
              <a:gd name="connsiteX242" fmla="*/ 2250434 w 2308108"/>
              <a:gd name="connsiteY242" fmla="*/ 772136 h 1016482"/>
              <a:gd name="connsiteX243" fmla="*/ 2248805 w 2308108"/>
              <a:gd name="connsiteY243" fmla="*/ 786797 h 1016482"/>
              <a:gd name="connsiteX244" fmla="*/ 2246361 w 2308108"/>
              <a:gd name="connsiteY244" fmla="*/ 801457 h 1016482"/>
              <a:gd name="connsiteX245" fmla="*/ 2243918 w 2308108"/>
              <a:gd name="connsiteY245" fmla="*/ 812046 h 1016482"/>
              <a:gd name="connsiteX246" fmla="*/ 2244733 w 2308108"/>
              <a:gd name="connsiteY246" fmla="*/ 813675 h 1016482"/>
              <a:gd name="connsiteX247" fmla="*/ 2246361 w 2308108"/>
              <a:gd name="connsiteY247" fmla="*/ 814489 h 1016482"/>
              <a:gd name="connsiteX248" fmla="*/ 2255321 w 2308108"/>
              <a:gd name="connsiteY248" fmla="*/ 814489 h 1016482"/>
              <a:gd name="connsiteX249" fmla="*/ 2261837 w 2308108"/>
              <a:gd name="connsiteY249" fmla="*/ 814489 h 1016482"/>
              <a:gd name="connsiteX250" fmla="*/ 2268353 w 2308108"/>
              <a:gd name="connsiteY250" fmla="*/ 814489 h 1016482"/>
              <a:gd name="connsiteX251" fmla="*/ 2282199 w 2308108"/>
              <a:gd name="connsiteY251" fmla="*/ 814489 h 1016482"/>
              <a:gd name="connsiteX252" fmla="*/ 2292787 w 2308108"/>
              <a:gd name="connsiteY252" fmla="*/ 814489 h 1016482"/>
              <a:gd name="connsiteX253" fmla="*/ 2292787 w 2308108"/>
              <a:gd name="connsiteY253" fmla="*/ 814489 h 1016482"/>
              <a:gd name="connsiteX254" fmla="*/ 2295231 w 2308108"/>
              <a:gd name="connsiteY254" fmla="*/ 812861 h 1016482"/>
              <a:gd name="connsiteX255" fmla="*/ 2303376 w 2308108"/>
              <a:gd name="connsiteY255" fmla="*/ 769692 h 1016482"/>
              <a:gd name="connsiteX256" fmla="*/ 2306634 w 2308108"/>
              <a:gd name="connsiteY256" fmla="*/ 723267 h 1016482"/>
              <a:gd name="connsiteX257" fmla="*/ 2305819 w 2308108"/>
              <a:gd name="connsiteY257" fmla="*/ 679284 h 1016482"/>
              <a:gd name="connsiteX258" fmla="*/ 2255321 w 2308108"/>
              <a:gd name="connsiteY258" fmla="*/ 724081 h 1016482"/>
              <a:gd name="connsiteX259" fmla="*/ 2254506 w 2308108"/>
              <a:gd name="connsiteY259" fmla="*/ 724081 h 1016482"/>
              <a:gd name="connsiteX260" fmla="*/ 2236588 w 2308108"/>
              <a:gd name="connsiteY260" fmla="*/ 724081 h 1016482"/>
              <a:gd name="connsiteX261" fmla="*/ 2183646 w 2308108"/>
              <a:gd name="connsiteY261" fmla="*/ 724081 h 1016482"/>
              <a:gd name="connsiteX262" fmla="*/ 2183646 w 2308108"/>
              <a:gd name="connsiteY262" fmla="*/ 723267 h 1016482"/>
              <a:gd name="connsiteX263" fmla="*/ 2183646 w 2308108"/>
              <a:gd name="connsiteY263" fmla="*/ 711049 h 1016482"/>
              <a:gd name="connsiteX264" fmla="*/ 2182831 w 2308108"/>
              <a:gd name="connsiteY264" fmla="*/ 698832 h 1016482"/>
              <a:gd name="connsiteX265" fmla="*/ 2182017 w 2308108"/>
              <a:gd name="connsiteY265" fmla="*/ 686615 h 1016482"/>
              <a:gd name="connsiteX266" fmla="*/ 2181202 w 2308108"/>
              <a:gd name="connsiteY266" fmla="*/ 674397 h 1016482"/>
              <a:gd name="connsiteX267" fmla="*/ 2181202 w 2308108"/>
              <a:gd name="connsiteY267" fmla="*/ 673583 h 1016482"/>
              <a:gd name="connsiteX268" fmla="*/ 2182017 w 2308108"/>
              <a:gd name="connsiteY268" fmla="*/ 673583 h 1016482"/>
              <a:gd name="connsiteX269" fmla="*/ 2190976 w 2308108"/>
              <a:gd name="connsiteY269" fmla="*/ 673583 h 1016482"/>
              <a:gd name="connsiteX270" fmla="*/ 2199121 w 2308108"/>
              <a:gd name="connsiteY270" fmla="*/ 673583 h 1016482"/>
              <a:gd name="connsiteX271" fmla="*/ 2216225 w 2308108"/>
              <a:gd name="connsiteY271" fmla="*/ 673583 h 1016482"/>
              <a:gd name="connsiteX272" fmla="*/ 2217040 w 2308108"/>
              <a:gd name="connsiteY272" fmla="*/ 673583 h 1016482"/>
              <a:gd name="connsiteX273" fmla="*/ 2225999 w 2308108"/>
              <a:gd name="connsiteY273" fmla="*/ 673583 h 1016482"/>
              <a:gd name="connsiteX274" fmla="*/ 2234144 w 2308108"/>
              <a:gd name="connsiteY274" fmla="*/ 673583 h 1016482"/>
              <a:gd name="connsiteX275" fmla="*/ 2252063 w 2308108"/>
              <a:gd name="connsiteY275" fmla="*/ 673583 h 1016482"/>
              <a:gd name="connsiteX276" fmla="*/ 2252877 w 2308108"/>
              <a:gd name="connsiteY276" fmla="*/ 673583 h 1016482"/>
              <a:gd name="connsiteX277" fmla="*/ 2252877 w 2308108"/>
              <a:gd name="connsiteY277" fmla="*/ 674397 h 1016482"/>
              <a:gd name="connsiteX278" fmla="*/ 2254506 w 2308108"/>
              <a:gd name="connsiteY278" fmla="*/ 687429 h 1016482"/>
              <a:gd name="connsiteX279" fmla="*/ 2255321 w 2308108"/>
              <a:gd name="connsiteY279" fmla="*/ 700461 h 1016482"/>
              <a:gd name="connsiteX280" fmla="*/ 2256135 w 2308108"/>
              <a:gd name="connsiteY280" fmla="*/ 713493 h 1016482"/>
              <a:gd name="connsiteX281" fmla="*/ 2256135 w 2308108"/>
              <a:gd name="connsiteY281" fmla="*/ 726525 h 1016482"/>
              <a:gd name="connsiteX282" fmla="*/ 2256135 w 2308108"/>
              <a:gd name="connsiteY282" fmla="*/ 724081 h 1016482"/>
              <a:gd name="connsiteX283" fmla="*/ 1753595 w 2308108"/>
              <a:gd name="connsiteY283" fmla="*/ 700461 h 1016482"/>
              <a:gd name="connsiteX284" fmla="*/ 1753595 w 2308108"/>
              <a:gd name="connsiteY284" fmla="*/ 693945 h 1016482"/>
              <a:gd name="connsiteX285" fmla="*/ 1753595 w 2308108"/>
              <a:gd name="connsiteY285" fmla="*/ 687429 h 1016482"/>
              <a:gd name="connsiteX286" fmla="*/ 1753595 w 2308108"/>
              <a:gd name="connsiteY286" fmla="*/ 680913 h 1016482"/>
              <a:gd name="connsiteX287" fmla="*/ 1753595 w 2308108"/>
              <a:gd name="connsiteY287" fmla="*/ 680099 h 1016482"/>
              <a:gd name="connsiteX288" fmla="*/ 1754410 w 2308108"/>
              <a:gd name="connsiteY288" fmla="*/ 680099 h 1016482"/>
              <a:gd name="connsiteX289" fmla="*/ 1774772 w 2308108"/>
              <a:gd name="connsiteY289" fmla="*/ 680099 h 1016482"/>
              <a:gd name="connsiteX290" fmla="*/ 1783732 w 2308108"/>
              <a:gd name="connsiteY290" fmla="*/ 680099 h 1016482"/>
              <a:gd name="connsiteX291" fmla="*/ 1795134 w 2308108"/>
              <a:gd name="connsiteY291" fmla="*/ 680099 h 1016482"/>
              <a:gd name="connsiteX292" fmla="*/ 1815497 w 2308108"/>
              <a:gd name="connsiteY292" fmla="*/ 680099 h 1016482"/>
              <a:gd name="connsiteX293" fmla="*/ 1833415 w 2308108"/>
              <a:gd name="connsiteY293" fmla="*/ 680099 h 1016482"/>
              <a:gd name="connsiteX294" fmla="*/ 1835859 w 2308108"/>
              <a:gd name="connsiteY294" fmla="*/ 677655 h 1016482"/>
              <a:gd name="connsiteX295" fmla="*/ 1835859 w 2308108"/>
              <a:gd name="connsiteY295" fmla="*/ 671954 h 1016482"/>
              <a:gd name="connsiteX296" fmla="*/ 1835859 w 2308108"/>
              <a:gd name="connsiteY296" fmla="*/ 663809 h 1016482"/>
              <a:gd name="connsiteX297" fmla="*/ 1835859 w 2308108"/>
              <a:gd name="connsiteY297" fmla="*/ 661365 h 1016482"/>
              <a:gd name="connsiteX298" fmla="*/ 1835859 w 2308108"/>
              <a:gd name="connsiteY298" fmla="*/ 655664 h 1016482"/>
              <a:gd name="connsiteX299" fmla="*/ 1835859 w 2308108"/>
              <a:gd name="connsiteY299" fmla="*/ 650777 h 1016482"/>
              <a:gd name="connsiteX300" fmla="*/ 1835044 w 2308108"/>
              <a:gd name="connsiteY300" fmla="*/ 649148 h 1016482"/>
              <a:gd name="connsiteX301" fmla="*/ 1833415 w 2308108"/>
              <a:gd name="connsiteY301" fmla="*/ 648334 h 1016482"/>
              <a:gd name="connsiteX302" fmla="*/ 1806537 w 2308108"/>
              <a:gd name="connsiteY302" fmla="*/ 649148 h 1016482"/>
              <a:gd name="connsiteX303" fmla="*/ 1776401 w 2308108"/>
              <a:gd name="connsiteY303" fmla="*/ 649963 h 1016482"/>
              <a:gd name="connsiteX304" fmla="*/ 1747079 w 2308108"/>
              <a:gd name="connsiteY304" fmla="*/ 650777 h 1016482"/>
              <a:gd name="connsiteX305" fmla="*/ 1721016 w 2308108"/>
              <a:gd name="connsiteY305" fmla="*/ 651591 h 1016482"/>
              <a:gd name="connsiteX306" fmla="*/ 1718572 w 2308108"/>
              <a:gd name="connsiteY306" fmla="*/ 654035 h 1016482"/>
              <a:gd name="connsiteX307" fmla="*/ 1716129 w 2308108"/>
              <a:gd name="connsiteY307" fmla="*/ 689873 h 1016482"/>
              <a:gd name="connsiteX308" fmla="*/ 1715314 w 2308108"/>
              <a:gd name="connsiteY308" fmla="*/ 728968 h 1016482"/>
              <a:gd name="connsiteX309" fmla="*/ 1716129 w 2308108"/>
              <a:gd name="connsiteY309" fmla="*/ 768064 h 1016482"/>
              <a:gd name="connsiteX310" fmla="*/ 1718572 w 2308108"/>
              <a:gd name="connsiteY310" fmla="*/ 803901 h 1016482"/>
              <a:gd name="connsiteX311" fmla="*/ 1721016 w 2308108"/>
              <a:gd name="connsiteY311" fmla="*/ 806344 h 1016482"/>
              <a:gd name="connsiteX312" fmla="*/ 1747894 w 2308108"/>
              <a:gd name="connsiteY312" fmla="*/ 807159 h 1016482"/>
              <a:gd name="connsiteX313" fmla="*/ 1771514 w 2308108"/>
              <a:gd name="connsiteY313" fmla="*/ 807974 h 1016482"/>
              <a:gd name="connsiteX314" fmla="*/ 1778030 w 2308108"/>
              <a:gd name="connsiteY314" fmla="*/ 807974 h 1016482"/>
              <a:gd name="connsiteX315" fmla="*/ 1808981 w 2308108"/>
              <a:gd name="connsiteY315" fmla="*/ 808788 h 1016482"/>
              <a:gd name="connsiteX316" fmla="*/ 1836673 w 2308108"/>
              <a:gd name="connsiteY316" fmla="*/ 809602 h 1016482"/>
              <a:gd name="connsiteX317" fmla="*/ 1836673 w 2308108"/>
              <a:gd name="connsiteY317" fmla="*/ 809602 h 1016482"/>
              <a:gd name="connsiteX318" fmla="*/ 1838302 w 2308108"/>
              <a:gd name="connsiteY318" fmla="*/ 808788 h 1016482"/>
              <a:gd name="connsiteX319" fmla="*/ 1839117 w 2308108"/>
              <a:gd name="connsiteY319" fmla="*/ 807159 h 1016482"/>
              <a:gd name="connsiteX320" fmla="*/ 1839117 w 2308108"/>
              <a:gd name="connsiteY320" fmla="*/ 801457 h 1016482"/>
              <a:gd name="connsiteX321" fmla="*/ 1839117 w 2308108"/>
              <a:gd name="connsiteY321" fmla="*/ 792498 h 1016482"/>
              <a:gd name="connsiteX322" fmla="*/ 1839117 w 2308108"/>
              <a:gd name="connsiteY322" fmla="*/ 783539 h 1016482"/>
              <a:gd name="connsiteX323" fmla="*/ 1839117 w 2308108"/>
              <a:gd name="connsiteY323" fmla="*/ 777837 h 1016482"/>
              <a:gd name="connsiteX324" fmla="*/ 1836673 w 2308108"/>
              <a:gd name="connsiteY324" fmla="*/ 775394 h 1016482"/>
              <a:gd name="connsiteX325" fmla="*/ 1817940 w 2308108"/>
              <a:gd name="connsiteY325" fmla="*/ 775394 h 1016482"/>
              <a:gd name="connsiteX326" fmla="*/ 1796763 w 2308108"/>
              <a:gd name="connsiteY326" fmla="*/ 775394 h 1016482"/>
              <a:gd name="connsiteX327" fmla="*/ 1786989 w 2308108"/>
              <a:gd name="connsiteY327" fmla="*/ 775394 h 1016482"/>
              <a:gd name="connsiteX328" fmla="*/ 1775587 w 2308108"/>
              <a:gd name="connsiteY328" fmla="*/ 775394 h 1016482"/>
              <a:gd name="connsiteX329" fmla="*/ 1769071 w 2308108"/>
              <a:gd name="connsiteY329" fmla="*/ 775394 h 1016482"/>
              <a:gd name="connsiteX330" fmla="*/ 1754410 w 2308108"/>
              <a:gd name="connsiteY330" fmla="*/ 775394 h 1016482"/>
              <a:gd name="connsiteX331" fmla="*/ 1753595 w 2308108"/>
              <a:gd name="connsiteY331" fmla="*/ 775394 h 1016482"/>
              <a:gd name="connsiteX332" fmla="*/ 1753595 w 2308108"/>
              <a:gd name="connsiteY332" fmla="*/ 774579 h 1016482"/>
              <a:gd name="connsiteX333" fmla="*/ 1753595 w 2308108"/>
              <a:gd name="connsiteY333" fmla="*/ 767249 h 1016482"/>
              <a:gd name="connsiteX334" fmla="*/ 1753595 w 2308108"/>
              <a:gd name="connsiteY334" fmla="*/ 759919 h 1016482"/>
              <a:gd name="connsiteX335" fmla="*/ 1753595 w 2308108"/>
              <a:gd name="connsiteY335" fmla="*/ 752588 h 1016482"/>
              <a:gd name="connsiteX336" fmla="*/ 1753595 w 2308108"/>
              <a:gd name="connsiteY336" fmla="*/ 745258 h 1016482"/>
              <a:gd name="connsiteX337" fmla="*/ 1753595 w 2308108"/>
              <a:gd name="connsiteY337" fmla="*/ 744443 h 1016482"/>
              <a:gd name="connsiteX338" fmla="*/ 1754410 w 2308108"/>
              <a:gd name="connsiteY338" fmla="*/ 744443 h 1016482"/>
              <a:gd name="connsiteX339" fmla="*/ 1773143 w 2308108"/>
              <a:gd name="connsiteY339" fmla="*/ 744443 h 1016482"/>
              <a:gd name="connsiteX340" fmla="*/ 1791876 w 2308108"/>
              <a:gd name="connsiteY340" fmla="*/ 744443 h 1016482"/>
              <a:gd name="connsiteX341" fmla="*/ 1810610 w 2308108"/>
              <a:gd name="connsiteY341" fmla="*/ 744443 h 1016482"/>
              <a:gd name="connsiteX342" fmla="*/ 1826899 w 2308108"/>
              <a:gd name="connsiteY342" fmla="*/ 744443 h 1016482"/>
              <a:gd name="connsiteX343" fmla="*/ 1828528 w 2308108"/>
              <a:gd name="connsiteY343" fmla="*/ 743629 h 1016482"/>
              <a:gd name="connsiteX344" fmla="*/ 1829343 w 2308108"/>
              <a:gd name="connsiteY344" fmla="*/ 742000 h 1016482"/>
              <a:gd name="connsiteX345" fmla="*/ 1829343 w 2308108"/>
              <a:gd name="connsiteY345" fmla="*/ 737113 h 1016482"/>
              <a:gd name="connsiteX346" fmla="*/ 1829343 w 2308108"/>
              <a:gd name="connsiteY346" fmla="*/ 728968 h 1016482"/>
              <a:gd name="connsiteX347" fmla="*/ 1829343 w 2308108"/>
              <a:gd name="connsiteY347" fmla="*/ 720823 h 1016482"/>
              <a:gd name="connsiteX348" fmla="*/ 1829343 w 2308108"/>
              <a:gd name="connsiteY348" fmla="*/ 715936 h 1016482"/>
              <a:gd name="connsiteX349" fmla="*/ 1828528 w 2308108"/>
              <a:gd name="connsiteY349" fmla="*/ 714307 h 1016482"/>
              <a:gd name="connsiteX350" fmla="*/ 1826899 w 2308108"/>
              <a:gd name="connsiteY350" fmla="*/ 713493 h 1016482"/>
              <a:gd name="connsiteX351" fmla="*/ 1810610 w 2308108"/>
              <a:gd name="connsiteY351" fmla="*/ 713493 h 1016482"/>
              <a:gd name="connsiteX352" fmla="*/ 1791876 w 2308108"/>
              <a:gd name="connsiteY352" fmla="*/ 713493 h 1016482"/>
              <a:gd name="connsiteX353" fmla="*/ 1773143 w 2308108"/>
              <a:gd name="connsiteY353" fmla="*/ 713493 h 1016482"/>
              <a:gd name="connsiteX354" fmla="*/ 1764184 w 2308108"/>
              <a:gd name="connsiteY354" fmla="*/ 713493 h 1016482"/>
              <a:gd name="connsiteX355" fmla="*/ 1754410 w 2308108"/>
              <a:gd name="connsiteY355" fmla="*/ 713493 h 1016482"/>
              <a:gd name="connsiteX356" fmla="*/ 1753595 w 2308108"/>
              <a:gd name="connsiteY356" fmla="*/ 713493 h 1016482"/>
              <a:gd name="connsiteX357" fmla="*/ 1753595 w 2308108"/>
              <a:gd name="connsiteY357" fmla="*/ 712678 h 1016482"/>
              <a:gd name="connsiteX358" fmla="*/ 1753595 w 2308108"/>
              <a:gd name="connsiteY358" fmla="*/ 700461 h 1016482"/>
              <a:gd name="connsiteX359" fmla="*/ 2268353 w 2308108"/>
              <a:gd name="connsiteY359" fmla="*/ 855214 h 1016482"/>
              <a:gd name="connsiteX360" fmla="*/ 2239031 w 2308108"/>
              <a:gd name="connsiteY360" fmla="*/ 854399 h 1016482"/>
              <a:gd name="connsiteX361" fmla="*/ 2234959 w 2308108"/>
              <a:gd name="connsiteY361" fmla="*/ 856028 h 1016482"/>
              <a:gd name="connsiteX362" fmla="*/ 2121745 w 2308108"/>
              <a:gd name="connsiteY362" fmla="*/ 937477 h 1016482"/>
              <a:gd name="connsiteX363" fmla="*/ 1906719 w 2308108"/>
              <a:gd name="connsiteY363" fmla="*/ 982274 h 1016482"/>
              <a:gd name="connsiteX364" fmla="*/ 1906719 w 2308108"/>
              <a:gd name="connsiteY364" fmla="*/ 982274 h 1016482"/>
              <a:gd name="connsiteX365" fmla="*/ 1635494 w 2308108"/>
              <a:gd name="connsiteY365" fmla="*/ 905712 h 1016482"/>
              <a:gd name="connsiteX366" fmla="*/ 1555675 w 2308108"/>
              <a:gd name="connsiteY366" fmla="*/ 824263 h 1016482"/>
              <a:gd name="connsiteX367" fmla="*/ 1527167 w 2308108"/>
              <a:gd name="connsiteY367" fmla="*/ 728153 h 1016482"/>
              <a:gd name="connsiteX368" fmla="*/ 1555675 w 2308108"/>
              <a:gd name="connsiteY368" fmla="*/ 632044 h 1016482"/>
              <a:gd name="connsiteX369" fmla="*/ 1692509 w 2308108"/>
              <a:gd name="connsiteY369" fmla="*/ 519644 h 1016482"/>
              <a:gd name="connsiteX370" fmla="*/ 1907534 w 2308108"/>
              <a:gd name="connsiteY370" fmla="*/ 474847 h 1016482"/>
              <a:gd name="connsiteX371" fmla="*/ 1907534 w 2308108"/>
              <a:gd name="connsiteY371" fmla="*/ 474847 h 1016482"/>
              <a:gd name="connsiteX372" fmla="*/ 2178759 w 2308108"/>
              <a:gd name="connsiteY372" fmla="*/ 551409 h 1016482"/>
              <a:gd name="connsiteX373" fmla="*/ 2230886 w 2308108"/>
              <a:gd name="connsiteY373" fmla="*/ 596206 h 1016482"/>
              <a:gd name="connsiteX374" fmla="*/ 2234959 w 2308108"/>
              <a:gd name="connsiteY374" fmla="*/ 597835 h 1016482"/>
              <a:gd name="connsiteX375" fmla="*/ 2247990 w 2308108"/>
              <a:gd name="connsiteY375" fmla="*/ 597835 h 1016482"/>
              <a:gd name="connsiteX376" fmla="*/ 2265095 w 2308108"/>
              <a:gd name="connsiteY376" fmla="*/ 597835 h 1016482"/>
              <a:gd name="connsiteX377" fmla="*/ 2269982 w 2308108"/>
              <a:gd name="connsiteY377" fmla="*/ 594577 h 1016482"/>
              <a:gd name="connsiteX378" fmla="*/ 2269167 w 2308108"/>
              <a:gd name="connsiteY378" fmla="*/ 588876 h 1016482"/>
              <a:gd name="connsiteX379" fmla="*/ 2136405 w 2308108"/>
              <a:gd name="connsiteY379" fmla="*/ 489508 h 1016482"/>
              <a:gd name="connsiteX380" fmla="*/ 1907534 w 2308108"/>
              <a:gd name="connsiteY380" fmla="*/ 441453 h 1016482"/>
              <a:gd name="connsiteX381" fmla="*/ 1616761 w 2308108"/>
              <a:gd name="connsiteY381" fmla="*/ 523717 h 1016482"/>
              <a:gd name="connsiteX382" fmla="*/ 1527167 w 2308108"/>
              <a:gd name="connsiteY382" fmla="*/ 614939 h 1016482"/>
              <a:gd name="connsiteX383" fmla="*/ 1492959 w 2308108"/>
              <a:gd name="connsiteY383" fmla="*/ 728968 h 1016482"/>
              <a:gd name="connsiteX384" fmla="*/ 1492959 w 2308108"/>
              <a:gd name="connsiteY384" fmla="*/ 728968 h 1016482"/>
              <a:gd name="connsiteX385" fmla="*/ 1492959 w 2308108"/>
              <a:gd name="connsiteY385" fmla="*/ 728968 h 1016482"/>
              <a:gd name="connsiteX386" fmla="*/ 1527167 w 2308108"/>
              <a:gd name="connsiteY386" fmla="*/ 842996 h 1016482"/>
              <a:gd name="connsiteX387" fmla="*/ 1678662 w 2308108"/>
              <a:gd name="connsiteY387" fmla="*/ 968428 h 1016482"/>
              <a:gd name="connsiteX388" fmla="*/ 1907534 w 2308108"/>
              <a:gd name="connsiteY388" fmla="*/ 1016483 h 1016482"/>
              <a:gd name="connsiteX389" fmla="*/ 2064730 w 2308108"/>
              <a:gd name="connsiteY389" fmla="*/ 995306 h 1016482"/>
              <a:gd name="connsiteX390" fmla="*/ 2198307 w 2308108"/>
              <a:gd name="connsiteY390" fmla="*/ 934219 h 1016482"/>
              <a:gd name="connsiteX391" fmla="*/ 2273240 w 2308108"/>
              <a:gd name="connsiteY391" fmla="*/ 864173 h 1016482"/>
              <a:gd name="connsiteX392" fmla="*/ 2274054 w 2308108"/>
              <a:gd name="connsiteY392" fmla="*/ 858472 h 1016482"/>
              <a:gd name="connsiteX393" fmla="*/ 2268353 w 2308108"/>
              <a:gd name="connsiteY393" fmla="*/ 855214 h 1016482"/>
              <a:gd name="connsiteX394" fmla="*/ 1611874 w 2308108"/>
              <a:gd name="connsiteY394" fmla="*/ 737113 h 1016482"/>
              <a:gd name="connsiteX395" fmla="*/ 1623277 w 2308108"/>
              <a:gd name="connsiteY395" fmla="*/ 737113 h 1016482"/>
              <a:gd name="connsiteX396" fmla="*/ 1634680 w 2308108"/>
              <a:gd name="connsiteY396" fmla="*/ 737113 h 1016482"/>
              <a:gd name="connsiteX397" fmla="*/ 1634680 w 2308108"/>
              <a:gd name="connsiteY397" fmla="*/ 737113 h 1016482"/>
              <a:gd name="connsiteX398" fmla="*/ 1640381 w 2308108"/>
              <a:gd name="connsiteY398" fmla="*/ 737113 h 1016482"/>
              <a:gd name="connsiteX399" fmla="*/ 1646083 w 2308108"/>
              <a:gd name="connsiteY399" fmla="*/ 737113 h 1016482"/>
              <a:gd name="connsiteX400" fmla="*/ 1658300 w 2308108"/>
              <a:gd name="connsiteY400" fmla="*/ 737113 h 1016482"/>
              <a:gd name="connsiteX401" fmla="*/ 1659115 w 2308108"/>
              <a:gd name="connsiteY401" fmla="*/ 737113 h 1016482"/>
              <a:gd name="connsiteX402" fmla="*/ 1659115 w 2308108"/>
              <a:gd name="connsiteY402" fmla="*/ 737927 h 1016482"/>
              <a:gd name="connsiteX403" fmla="*/ 1659929 w 2308108"/>
              <a:gd name="connsiteY403" fmla="*/ 753403 h 1016482"/>
              <a:gd name="connsiteX404" fmla="*/ 1660744 w 2308108"/>
              <a:gd name="connsiteY404" fmla="*/ 768878 h 1016482"/>
              <a:gd name="connsiteX405" fmla="*/ 1662373 w 2308108"/>
              <a:gd name="connsiteY405" fmla="*/ 784353 h 1016482"/>
              <a:gd name="connsiteX406" fmla="*/ 1664001 w 2308108"/>
              <a:gd name="connsiteY406" fmla="*/ 797385 h 1016482"/>
              <a:gd name="connsiteX407" fmla="*/ 1666445 w 2308108"/>
              <a:gd name="connsiteY407" fmla="*/ 799014 h 1016482"/>
              <a:gd name="connsiteX408" fmla="*/ 1672961 w 2308108"/>
              <a:gd name="connsiteY408" fmla="*/ 799014 h 1016482"/>
              <a:gd name="connsiteX409" fmla="*/ 1681920 w 2308108"/>
              <a:gd name="connsiteY409" fmla="*/ 799014 h 1016482"/>
              <a:gd name="connsiteX410" fmla="*/ 1690880 w 2308108"/>
              <a:gd name="connsiteY410" fmla="*/ 799014 h 1016482"/>
              <a:gd name="connsiteX411" fmla="*/ 1696581 w 2308108"/>
              <a:gd name="connsiteY411" fmla="*/ 799014 h 1016482"/>
              <a:gd name="connsiteX412" fmla="*/ 1696581 w 2308108"/>
              <a:gd name="connsiteY412" fmla="*/ 799014 h 1016482"/>
              <a:gd name="connsiteX413" fmla="*/ 1698210 w 2308108"/>
              <a:gd name="connsiteY413" fmla="*/ 798200 h 1016482"/>
              <a:gd name="connsiteX414" fmla="*/ 1699025 w 2308108"/>
              <a:gd name="connsiteY414" fmla="*/ 796571 h 1016482"/>
              <a:gd name="connsiteX415" fmla="*/ 1695767 w 2308108"/>
              <a:gd name="connsiteY415" fmla="*/ 761548 h 1016482"/>
              <a:gd name="connsiteX416" fmla="*/ 1694952 w 2308108"/>
              <a:gd name="connsiteY416" fmla="*/ 723267 h 1016482"/>
              <a:gd name="connsiteX417" fmla="*/ 1695767 w 2308108"/>
              <a:gd name="connsiteY417" fmla="*/ 684986 h 1016482"/>
              <a:gd name="connsiteX418" fmla="*/ 1699025 w 2308108"/>
              <a:gd name="connsiteY418" fmla="*/ 649963 h 1016482"/>
              <a:gd name="connsiteX419" fmla="*/ 1698210 w 2308108"/>
              <a:gd name="connsiteY419" fmla="*/ 648334 h 1016482"/>
              <a:gd name="connsiteX420" fmla="*/ 1696581 w 2308108"/>
              <a:gd name="connsiteY420" fmla="*/ 647519 h 1016482"/>
              <a:gd name="connsiteX421" fmla="*/ 1695767 w 2308108"/>
              <a:gd name="connsiteY421" fmla="*/ 647519 h 1016482"/>
              <a:gd name="connsiteX422" fmla="*/ 1691694 w 2308108"/>
              <a:gd name="connsiteY422" fmla="*/ 647519 h 1016482"/>
              <a:gd name="connsiteX423" fmla="*/ 1687622 w 2308108"/>
              <a:gd name="connsiteY423" fmla="*/ 647519 h 1016482"/>
              <a:gd name="connsiteX424" fmla="*/ 1682735 w 2308108"/>
              <a:gd name="connsiteY424" fmla="*/ 647519 h 1016482"/>
              <a:gd name="connsiteX425" fmla="*/ 1677848 w 2308108"/>
              <a:gd name="connsiteY425" fmla="*/ 647519 h 1016482"/>
              <a:gd name="connsiteX426" fmla="*/ 1673775 w 2308108"/>
              <a:gd name="connsiteY426" fmla="*/ 647519 h 1016482"/>
              <a:gd name="connsiteX427" fmla="*/ 1672961 w 2308108"/>
              <a:gd name="connsiteY427" fmla="*/ 647519 h 1016482"/>
              <a:gd name="connsiteX428" fmla="*/ 1667260 w 2308108"/>
              <a:gd name="connsiteY428" fmla="*/ 647519 h 1016482"/>
              <a:gd name="connsiteX429" fmla="*/ 1664816 w 2308108"/>
              <a:gd name="connsiteY429" fmla="*/ 649148 h 1016482"/>
              <a:gd name="connsiteX430" fmla="*/ 1663187 w 2308108"/>
              <a:gd name="connsiteY430" fmla="*/ 661365 h 1016482"/>
              <a:gd name="connsiteX431" fmla="*/ 1661558 w 2308108"/>
              <a:gd name="connsiteY431" fmla="*/ 676026 h 1016482"/>
              <a:gd name="connsiteX432" fmla="*/ 1660744 w 2308108"/>
              <a:gd name="connsiteY432" fmla="*/ 690687 h 1016482"/>
              <a:gd name="connsiteX433" fmla="*/ 1659929 w 2308108"/>
              <a:gd name="connsiteY433" fmla="*/ 705348 h 1016482"/>
              <a:gd name="connsiteX434" fmla="*/ 1659929 w 2308108"/>
              <a:gd name="connsiteY434" fmla="*/ 706162 h 1016482"/>
              <a:gd name="connsiteX435" fmla="*/ 1659115 w 2308108"/>
              <a:gd name="connsiteY435" fmla="*/ 706162 h 1016482"/>
              <a:gd name="connsiteX436" fmla="*/ 1646897 w 2308108"/>
              <a:gd name="connsiteY436" fmla="*/ 706162 h 1016482"/>
              <a:gd name="connsiteX437" fmla="*/ 1638753 w 2308108"/>
              <a:gd name="connsiteY437" fmla="*/ 706162 h 1016482"/>
              <a:gd name="connsiteX438" fmla="*/ 1634680 w 2308108"/>
              <a:gd name="connsiteY438" fmla="*/ 706162 h 1016482"/>
              <a:gd name="connsiteX439" fmla="*/ 1623277 w 2308108"/>
              <a:gd name="connsiteY439" fmla="*/ 706162 h 1016482"/>
              <a:gd name="connsiteX440" fmla="*/ 1611874 w 2308108"/>
              <a:gd name="connsiteY440" fmla="*/ 706162 h 1016482"/>
              <a:gd name="connsiteX441" fmla="*/ 1611060 w 2308108"/>
              <a:gd name="connsiteY441" fmla="*/ 706162 h 1016482"/>
              <a:gd name="connsiteX442" fmla="*/ 1611060 w 2308108"/>
              <a:gd name="connsiteY442" fmla="*/ 705348 h 1016482"/>
              <a:gd name="connsiteX443" fmla="*/ 1611874 w 2308108"/>
              <a:gd name="connsiteY443" fmla="*/ 691501 h 1016482"/>
              <a:gd name="connsiteX444" fmla="*/ 1613503 w 2308108"/>
              <a:gd name="connsiteY444" fmla="*/ 677655 h 1016482"/>
              <a:gd name="connsiteX445" fmla="*/ 1615132 w 2308108"/>
              <a:gd name="connsiteY445" fmla="*/ 663809 h 1016482"/>
              <a:gd name="connsiteX446" fmla="*/ 1616761 w 2308108"/>
              <a:gd name="connsiteY446" fmla="*/ 653221 h 1016482"/>
              <a:gd name="connsiteX447" fmla="*/ 1615947 w 2308108"/>
              <a:gd name="connsiteY447" fmla="*/ 651591 h 1016482"/>
              <a:gd name="connsiteX448" fmla="*/ 1614318 w 2308108"/>
              <a:gd name="connsiteY448" fmla="*/ 650777 h 1016482"/>
              <a:gd name="connsiteX449" fmla="*/ 1609431 w 2308108"/>
              <a:gd name="connsiteY449" fmla="*/ 650777 h 1016482"/>
              <a:gd name="connsiteX450" fmla="*/ 1600471 w 2308108"/>
              <a:gd name="connsiteY450" fmla="*/ 650777 h 1016482"/>
              <a:gd name="connsiteX451" fmla="*/ 1592327 w 2308108"/>
              <a:gd name="connsiteY451" fmla="*/ 650777 h 1016482"/>
              <a:gd name="connsiteX452" fmla="*/ 1588254 w 2308108"/>
              <a:gd name="connsiteY452" fmla="*/ 650777 h 1016482"/>
              <a:gd name="connsiteX453" fmla="*/ 1586625 w 2308108"/>
              <a:gd name="connsiteY453" fmla="*/ 650777 h 1016482"/>
              <a:gd name="connsiteX454" fmla="*/ 1584182 w 2308108"/>
              <a:gd name="connsiteY454" fmla="*/ 652406 h 1016482"/>
              <a:gd name="connsiteX455" fmla="*/ 1579295 w 2308108"/>
              <a:gd name="connsiteY455" fmla="*/ 685800 h 1016482"/>
              <a:gd name="connsiteX456" fmla="*/ 1577666 w 2308108"/>
              <a:gd name="connsiteY456" fmla="*/ 721638 h 1016482"/>
              <a:gd name="connsiteX457" fmla="*/ 1579295 w 2308108"/>
              <a:gd name="connsiteY457" fmla="*/ 757475 h 1016482"/>
              <a:gd name="connsiteX458" fmla="*/ 1584182 w 2308108"/>
              <a:gd name="connsiteY458" fmla="*/ 790869 h 1016482"/>
              <a:gd name="connsiteX459" fmla="*/ 1586625 w 2308108"/>
              <a:gd name="connsiteY459" fmla="*/ 792498 h 1016482"/>
              <a:gd name="connsiteX460" fmla="*/ 1592327 w 2308108"/>
              <a:gd name="connsiteY460" fmla="*/ 792498 h 1016482"/>
              <a:gd name="connsiteX461" fmla="*/ 1600471 w 2308108"/>
              <a:gd name="connsiteY461" fmla="*/ 792498 h 1016482"/>
              <a:gd name="connsiteX462" fmla="*/ 1609431 w 2308108"/>
              <a:gd name="connsiteY462" fmla="*/ 792498 h 1016482"/>
              <a:gd name="connsiteX463" fmla="*/ 1610245 w 2308108"/>
              <a:gd name="connsiteY463" fmla="*/ 792498 h 1016482"/>
              <a:gd name="connsiteX464" fmla="*/ 1614318 w 2308108"/>
              <a:gd name="connsiteY464" fmla="*/ 792498 h 1016482"/>
              <a:gd name="connsiteX465" fmla="*/ 1615947 w 2308108"/>
              <a:gd name="connsiteY465" fmla="*/ 791684 h 1016482"/>
              <a:gd name="connsiteX466" fmla="*/ 1616761 w 2308108"/>
              <a:gd name="connsiteY466" fmla="*/ 790055 h 1016482"/>
              <a:gd name="connsiteX467" fmla="*/ 1615132 w 2308108"/>
              <a:gd name="connsiteY467" fmla="*/ 778652 h 1016482"/>
              <a:gd name="connsiteX468" fmla="*/ 1613503 w 2308108"/>
              <a:gd name="connsiteY468" fmla="*/ 763177 h 1016482"/>
              <a:gd name="connsiteX469" fmla="*/ 1611874 w 2308108"/>
              <a:gd name="connsiteY469" fmla="*/ 747701 h 1016482"/>
              <a:gd name="connsiteX470" fmla="*/ 1611060 w 2308108"/>
              <a:gd name="connsiteY470" fmla="*/ 732226 h 1016482"/>
              <a:gd name="connsiteX471" fmla="*/ 1611060 w 2308108"/>
              <a:gd name="connsiteY471" fmla="*/ 731412 h 1016482"/>
              <a:gd name="connsiteX472" fmla="*/ 1611874 w 2308108"/>
              <a:gd name="connsiteY472" fmla="*/ 731412 h 1016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</a:cxnLst>
            <a:rect l="l" t="t" r="r" b="b"/>
            <a:pathLst>
              <a:path w="2308108" h="1016482">
                <a:moveTo>
                  <a:pt x="607609" y="0"/>
                </a:moveTo>
                <a:cubicBezTo>
                  <a:pt x="490323" y="0"/>
                  <a:pt x="382810" y="45611"/>
                  <a:pt x="382810" y="172672"/>
                </a:cubicBezTo>
                <a:cubicBezTo>
                  <a:pt x="382810" y="298918"/>
                  <a:pt x="487879" y="345343"/>
                  <a:pt x="607609" y="345343"/>
                </a:cubicBezTo>
                <a:cubicBezTo>
                  <a:pt x="721638" y="345343"/>
                  <a:pt x="830779" y="302176"/>
                  <a:pt x="830779" y="172672"/>
                </a:cubicBezTo>
                <a:cubicBezTo>
                  <a:pt x="831594" y="46426"/>
                  <a:pt x="728153" y="0"/>
                  <a:pt x="607609" y="0"/>
                </a:cubicBezTo>
                <a:close/>
                <a:moveTo>
                  <a:pt x="607609" y="278555"/>
                </a:moveTo>
                <a:cubicBezTo>
                  <a:pt x="511499" y="278555"/>
                  <a:pt x="469146" y="235387"/>
                  <a:pt x="469146" y="172672"/>
                </a:cubicBezTo>
                <a:cubicBezTo>
                  <a:pt x="469146" y="108327"/>
                  <a:pt x="513943" y="66788"/>
                  <a:pt x="607609" y="66788"/>
                </a:cubicBezTo>
                <a:cubicBezTo>
                  <a:pt x="699646" y="66788"/>
                  <a:pt x="744443" y="107513"/>
                  <a:pt x="744443" y="172672"/>
                </a:cubicBezTo>
                <a:cubicBezTo>
                  <a:pt x="745258" y="231315"/>
                  <a:pt x="708606" y="278555"/>
                  <a:pt x="607609" y="278555"/>
                </a:cubicBezTo>
                <a:close/>
                <a:moveTo>
                  <a:pt x="1865995" y="336384"/>
                </a:moveTo>
                <a:lnTo>
                  <a:pt x="1949073" y="336384"/>
                </a:lnTo>
                <a:cubicBezTo>
                  <a:pt x="1953960" y="336384"/>
                  <a:pt x="1958032" y="333941"/>
                  <a:pt x="1959661" y="329868"/>
                </a:cubicBezTo>
                <a:lnTo>
                  <a:pt x="1987354" y="273668"/>
                </a:lnTo>
                <a:lnTo>
                  <a:pt x="2175501" y="273668"/>
                </a:lnTo>
                <a:lnTo>
                  <a:pt x="2187718" y="298103"/>
                </a:lnTo>
                <a:cubicBezTo>
                  <a:pt x="2199121" y="321723"/>
                  <a:pt x="2223556" y="336384"/>
                  <a:pt x="2249620" y="336384"/>
                </a:cubicBezTo>
                <a:lnTo>
                  <a:pt x="2297674" y="336384"/>
                </a:lnTo>
                <a:cubicBezTo>
                  <a:pt x="2299303" y="336384"/>
                  <a:pt x="2300932" y="333941"/>
                  <a:pt x="2300118" y="332312"/>
                </a:cubicBezTo>
                <a:lnTo>
                  <a:pt x="2133962" y="14661"/>
                </a:lnTo>
                <a:cubicBezTo>
                  <a:pt x="2132333" y="10589"/>
                  <a:pt x="2128260" y="8145"/>
                  <a:pt x="2123374" y="8145"/>
                </a:cubicBezTo>
                <a:lnTo>
                  <a:pt x="2049255" y="8145"/>
                </a:lnTo>
                <a:cubicBezTo>
                  <a:pt x="2039481" y="8145"/>
                  <a:pt x="2030522" y="13846"/>
                  <a:pt x="2026449" y="21991"/>
                </a:cubicBezTo>
                <a:lnTo>
                  <a:pt x="1864366" y="332312"/>
                </a:lnTo>
                <a:cubicBezTo>
                  <a:pt x="1862737" y="333941"/>
                  <a:pt x="1864366" y="336384"/>
                  <a:pt x="1865995" y="336384"/>
                </a:cubicBezTo>
                <a:close/>
                <a:moveTo>
                  <a:pt x="2082649" y="83078"/>
                </a:moveTo>
                <a:lnTo>
                  <a:pt x="2146994" y="212582"/>
                </a:lnTo>
                <a:lnTo>
                  <a:pt x="2018304" y="212582"/>
                </a:lnTo>
                <a:lnTo>
                  <a:pt x="2082649" y="83078"/>
                </a:lnTo>
                <a:close/>
                <a:moveTo>
                  <a:pt x="1754410" y="336384"/>
                </a:moveTo>
                <a:lnTo>
                  <a:pt x="1815497" y="336384"/>
                </a:lnTo>
                <a:cubicBezTo>
                  <a:pt x="1822013" y="336384"/>
                  <a:pt x="1827714" y="330683"/>
                  <a:pt x="1827714" y="324167"/>
                </a:cubicBezTo>
                <a:lnTo>
                  <a:pt x="1827714" y="20362"/>
                </a:lnTo>
                <a:cubicBezTo>
                  <a:pt x="1827714" y="13846"/>
                  <a:pt x="1822013" y="8145"/>
                  <a:pt x="1815497" y="8145"/>
                </a:cubicBezTo>
                <a:lnTo>
                  <a:pt x="1768256" y="8145"/>
                </a:lnTo>
                <a:cubicBezTo>
                  <a:pt x="1753595" y="8145"/>
                  <a:pt x="1742193" y="19548"/>
                  <a:pt x="1742193" y="34209"/>
                </a:cubicBezTo>
                <a:lnTo>
                  <a:pt x="1742193" y="324167"/>
                </a:lnTo>
                <a:cubicBezTo>
                  <a:pt x="1743007" y="330683"/>
                  <a:pt x="1747894" y="336384"/>
                  <a:pt x="1754410" y="336384"/>
                </a:cubicBezTo>
                <a:close/>
                <a:moveTo>
                  <a:pt x="355932" y="8959"/>
                </a:moveTo>
                <a:lnTo>
                  <a:pt x="26064" y="8959"/>
                </a:lnTo>
                <a:cubicBezTo>
                  <a:pt x="11403" y="8959"/>
                  <a:pt x="0" y="20362"/>
                  <a:pt x="0" y="35023"/>
                </a:cubicBezTo>
                <a:lnTo>
                  <a:pt x="0" y="108327"/>
                </a:lnTo>
                <a:cubicBezTo>
                  <a:pt x="0" y="136020"/>
                  <a:pt x="7330" y="156382"/>
                  <a:pt x="34209" y="158825"/>
                </a:cubicBezTo>
                <a:cubicBezTo>
                  <a:pt x="65159" y="161269"/>
                  <a:pt x="231315" y="169414"/>
                  <a:pt x="231315" y="169414"/>
                </a:cubicBezTo>
                <a:cubicBezTo>
                  <a:pt x="236202" y="171857"/>
                  <a:pt x="236202" y="178373"/>
                  <a:pt x="231315" y="180817"/>
                </a:cubicBezTo>
                <a:cubicBezTo>
                  <a:pt x="231315" y="180817"/>
                  <a:pt x="61087" y="190590"/>
                  <a:pt x="33394" y="193034"/>
                </a:cubicBezTo>
                <a:cubicBezTo>
                  <a:pt x="10588" y="195477"/>
                  <a:pt x="814" y="213396"/>
                  <a:pt x="814" y="242718"/>
                </a:cubicBezTo>
                <a:lnTo>
                  <a:pt x="814" y="324167"/>
                </a:lnTo>
                <a:cubicBezTo>
                  <a:pt x="814" y="330683"/>
                  <a:pt x="5701" y="336384"/>
                  <a:pt x="12217" y="336384"/>
                </a:cubicBezTo>
                <a:lnTo>
                  <a:pt x="74119" y="336384"/>
                </a:lnTo>
                <a:cubicBezTo>
                  <a:pt x="80634" y="336384"/>
                  <a:pt x="86336" y="330683"/>
                  <a:pt x="86336" y="324167"/>
                </a:cubicBezTo>
                <a:lnTo>
                  <a:pt x="86336" y="264709"/>
                </a:lnTo>
                <a:cubicBezTo>
                  <a:pt x="86336" y="250863"/>
                  <a:pt x="96924" y="245161"/>
                  <a:pt x="115657" y="243532"/>
                </a:cubicBezTo>
                <a:cubicBezTo>
                  <a:pt x="141721" y="241089"/>
                  <a:pt x="223985" y="234573"/>
                  <a:pt x="275297" y="229686"/>
                </a:cubicBezTo>
                <a:cubicBezTo>
                  <a:pt x="338828" y="223985"/>
                  <a:pt x="338828" y="122988"/>
                  <a:pt x="275297" y="117286"/>
                </a:cubicBezTo>
                <a:lnTo>
                  <a:pt x="108327" y="102626"/>
                </a:lnTo>
                <a:cubicBezTo>
                  <a:pt x="87150" y="100997"/>
                  <a:pt x="87150" y="95295"/>
                  <a:pt x="87150" y="82263"/>
                </a:cubicBezTo>
                <a:lnTo>
                  <a:pt x="364891" y="82263"/>
                </a:lnTo>
                <a:cubicBezTo>
                  <a:pt x="367335" y="82263"/>
                  <a:pt x="369778" y="79820"/>
                  <a:pt x="369778" y="77376"/>
                </a:cubicBezTo>
                <a:lnTo>
                  <a:pt x="369778" y="20362"/>
                </a:lnTo>
                <a:cubicBezTo>
                  <a:pt x="368149" y="13846"/>
                  <a:pt x="362448" y="8959"/>
                  <a:pt x="355932" y="8959"/>
                </a:cubicBezTo>
                <a:close/>
                <a:moveTo>
                  <a:pt x="1187525" y="215025"/>
                </a:moveTo>
                <a:cubicBezTo>
                  <a:pt x="1203001" y="210138"/>
                  <a:pt x="1262458" y="186518"/>
                  <a:pt x="1262458" y="116472"/>
                </a:cubicBezTo>
                <a:cubicBezTo>
                  <a:pt x="1262458" y="47241"/>
                  <a:pt x="1216032" y="9774"/>
                  <a:pt x="1132140" y="8959"/>
                </a:cubicBezTo>
                <a:lnTo>
                  <a:pt x="912228" y="8959"/>
                </a:lnTo>
                <a:cubicBezTo>
                  <a:pt x="897567" y="8959"/>
                  <a:pt x="886164" y="20362"/>
                  <a:pt x="886164" y="35023"/>
                </a:cubicBezTo>
                <a:lnTo>
                  <a:pt x="886164" y="324981"/>
                </a:lnTo>
                <a:cubicBezTo>
                  <a:pt x="886164" y="331497"/>
                  <a:pt x="891866" y="337199"/>
                  <a:pt x="898382" y="337199"/>
                </a:cubicBezTo>
                <a:lnTo>
                  <a:pt x="959468" y="337199"/>
                </a:lnTo>
                <a:cubicBezTo>
                  <a:pt x="965984" y="337199"/>
                  <a:pt x="971686" y="331497"/>
                  <a:pt x="971686" y="324981"/>
                </a:cubicBezTo>
                <a:lnTo>
                  <a:pt x="971686" y="223985"/>
                </a:lnTo>
                <a:lnTo>
                  <a:pt x="1046619" y="223985"/>
                </a:lnTo>
                <a:cubicBezTo>
                  <a:pt x="1085714" y="223985"/>
                  <a:pt x="1089787" y="228057"/>
                  <a:pt x="1110963" y="250048"/>
                </a:cubicBezTo>
                <a:lnTo>
                  <a:pt x="1184267" y="333126"/>
                </a:lnTo>
                <a:cubicBezTo>
                  <a:pt x="1186711" y="335570"/>
                  <a:pt x="1189969" y="337199"/>
                  <a:pt x="1193227" y="337199"/>
                </a:cubicBezTo>
                <a:lnTo>
                  <a:pt x="1279563" y="337199"/>
                </a:lnTo>
                <a:cubicBezTo>
                  <a:pt x="1282006" y="337199"/>
                  <a:pt x="1282821" y="334755"/>
                  <a:pt x="1282006" y="333126"/>
                </a:cubicBezTo>
                <a:lnTo>
                  <a:pt x="1187525" y="215025"/>
                </a:lnTo>
                <a:close/>
                <a:moveTo>
                  <a:pt x="1119108" y="157197"/>
                </a:moveTo>
                <a:lnTo>
                  <a:pt x="970871" y="157197"/>
                </a:lnTo>
                <a:lnTo>
                  <a:pt x="970871" y="81449"/>
                </a:lnTo>
                <a:lnTo>
                  <a:pt x="1119108" y="81449"/>
                </a:lnTo>
                <a:cubicBezTo>
                  <a:pt x="1166349" y="81449"/>
                  <a:pt x="1176122" y="101811"/>
                  <a:pt x="1176122" y="118915"/>
                </a:cubicBezTo>
                <a:cubicBezTo>
                  <a:pt x="1176122" y="136020"/>
                  <a:pt x="1165534" y="157197"/>
                  <a:pt x="1119108" y="157197"/>
                </a:cubicBezTo>
                <a:close/>
                <a:moveTo>
                  <a:pt x="1655042" y="872318"/>
                </a:moveTo>
                <a:cubicBezTo>
                  <a:pt x="1721830" y="917930"/>
                  <a:pt x="1810610" y="942364"/>
                  <a:pt x="1906719" y="942364"/>
                </a:cubicBezTo>
                <a:cubicBezTo>
                  <a:pt x="2002829" y="942364"/>
                  <a:pt x="2091608" y="917930"/>
                  <a:pt x="2158397" y="872318"/>
                </a:cubicBezTo>
                <a:cubicBezTo>
                  <a:pt x="2162469" y="869875"/>
                  <a:pt x="2165727" y="867431"/>
                  <a:pt x="2169799" y="864173"/>
                </a:cubicBezTo>
                <a:cubicBezTo>
                  <a:pt x="2171428" y="862544"/>
                  <a:pt x="2172243" y="860101"/>
                  <a:pt x="2171428" y="857657"/>
                </a:cubicBezTo>
                <a:cubicBezTo>
                  <a:pt x="2170614" y="855214"/>
                  <a:pt x="2168171" y="853585"/>
                  <a:pt x="2165727" y="853585"/>
                </a:cubicBezTo>
                <a:cubicBezTo>
                  <a:pt x="2066359" y="851956"/>
                  <a:pt x="1960476" y="851956"/>
                  <a:pt x="1910792" y="850327"/>
                </a:cubicBezTo>
                <a:cubicBezTo>
                  <a:pt x="1791876" y="846254"/>
                  <a:pt x="1711242" y="838924"/>
                  <a:pt x="1623277" y="833223"/>
                </a:cubicBezTo>
                <a:cubicBezTo>
                  <a:pt x="1620834" y="833223"/>
                  <a:pt x="1618390" y="834852"/>
                  <a:pt x="1617576" y="836481"/>
                </a:cubicBezTo>
                <a:cubicBezTo>
                  <a:pt x="1616761" y="838924"/>
                  <a:pt x="1616761" y="841368"/>
                  <a:pt x="1619205" y="842996"/>
                </a:cubicBezTo>
                <a:cubicBezTo>
                  <a:pt x="1629793" y="853585"/>
                  <a:pt x="1642010" y="862544"/>
                  <a:pt x="1655042" y="872318"/>
                </a:cubicBezTo>
                <a:close/>
                <a:moveTo>
                  <a:pt x="2164098" y="595392"/>
                </a:moveTo>
                <a:cubicBezTo>
                  <a:pt x="2164912" y="592948"/>
                  <a:pt x="2164098" y="590505"/>
                  <a:pt x="2161655" y="588876"/>
                </a:cubicBezTo>
                <a:cubicBezTo>
                  <a:pt x="2160026" y="588061"/>
                  <a:pt x="2159211" y="587247"/>
                  <a:pt x="2157582" y="585618"/>
                </a:cubicBezTo>
                <a:cubicBezTo>
                  <a:pt x="2091608" y="540007"/>
                  <a:pt x="2002015" y="515572"/>
                  <a:pt x="1905905" y="515572"/>
                </a:cubicBezTo>
                <a:cubicBezTo>
                  <a:pt x="1809795" y="515572"/>
                  <a:pt x="1721016" y="540007"/>
                  <a:pt x="1654228" y="585618"/>
                </a:cubicBezTo>
                <a:cubicBezTo>
                  <a:pt x="1645268" y="592134"/>
                  <a:pt x="1637123" y="597835"/>
                  <a:pt x="1628979" y="605166"/>
                </a:cubicBezTo>
                <a:cubicBezTo>
                  <a:pt x="1627349" y="606795"/>
                  <a:pt x="1626535" y="609238"/>
                  <a:pt x="1627349" y="611682"/>
                </a:cubicBezTo>
                <a:cubicBezTo>
                  <a:pt x="1628164" y="614125"/>
                  <a:pt x="1630608" y="614939"/>
                  <a:pt x="1633051" y="614939"/>
                </a:cubicBezTo>
                <a:lnTo>
                  <a:pt x="1633051" y="614939"/>
                </a:lnTo>
                <a:cubicBezTo>
                  <a:pt x="1698210" y="611682"/>
                  <a:pt x="1818754" y="604351"/>
                  <a:pt x="1939299" y="601908"/>
                </a:cubicBezTo>
                <a:cubicBezTo>
                  <a:pt x="1993870" y="601093"/>
                  <a:pt x="2074504" y="600279"/>
                  <a:pt x="2157582" y="598650"/>
                </a:cubicBezTo>
                <a:cubicBezTo>
                  <a:pt x="2161655" y="598650"/>
                  <a:pt x="2164098" y="597021"/>
                  <a:pt x="2164098" y="595392"/>
                </a:cubicBezTo>
                <a:close/>
                <a:moveTo>
                  <a:pt x="1903462" y="739556"/>
                </a:moveTo>
                <a:lnTo>
                  <a:pt x="1903462" y="706977"/>
                </a:lnTo>
                <a:cubicBezTo>
                  <a:pt x="1903462" y="696388"/>
                  <a:pt x="1903462" y="685800"/>
                  <a:pt x="1903462" y="674397"/>
                </a:cubicBezTo>
                <a:cubicBezTo>
                  <a:pt x="1903462" y="664623"/>
                  <a:pt x="1903462" y="654849"/>
                  <a:pt x="1903462" y="645076"/>
                </a:cubicBezTo>
                <a:cubicBezTo>
                  <a:pt x="1903462" y="644261"/>
                  <a:pt x="1903462" y="644261"/>
                  <a:pt x="1902647" y="643447"/>
                </a:cubicBezTo>
                <a:cubicBezTo>
                  <a:pt x="1901832" y="642632"/>
                  <a:pt x="1901832" y="642632"/>
                  <a:pt x="1901018" y="642632"/>
                </a:cubicBezTo>
                <a:lnTo>
                  <a:pt x="1893688" y="642632"/>
                </a:lnTo>
                <a:lnTo>
                  <a:pt x="1883099" y="642632"/>
                </a:lnTo>
                <a:lnTo>
                  <a:pt x="1872511" y="642632"/>
                </a:lnTo>
                <a:lnTo>
                  <a:pt x="1866810" y="642632"/>
                </a:lnTo>
                <a:lnTo>
                  <a:pt x="1865180" y="642632"/>
                </a:lnTo>
                <a:cubicBezTo>
                  <a:pt x="1863551" y="642632"/>
                  <a:pt x="1862737" y="643447"/>
                  <a:pt x="1862737" y="645076"/>
                </a:cubicBezTo>
                <a:cubicBezTo>
                  <a:pt x="1862737" y="657293"/>
                  <a:pt x="1861923" y="670325"/>
                  <a:pt x="1861923" y="683357"/>
                </a:cubicBezTo>
                <a:cubicBezTo>
                  <a:pt x="1861923" y="697203"/>
                  <a:pt x="1861923" y="710235"/>
                  <a:pt x="1861923" y="724081"/>
                </a:cubicBezTo>
                <a:cubicBezTo>
                  <a:pt x="1861923" y="737927"/>
                  <a:pt x="1861923" y="751774"/>
                  <a:pt x="1861923" y="764805"/>
                </a:cubicBezTo>
                <a:cubicBezTo>
                  <a:pt x="1861923" y="777837"/>
                  <a:pt x="1861923" y="790869"/>
                  <a:pt x="1862737" y="803087"/>
                </a:cubicBezTo>
                <a:cubicBezTo>
                  <a:pt x="1862737" y="803901"/>
                  <a:pt x="1863551" y="805530"/>
                  <a:pt x="1865180" y="805530"/>
                </a:cubicBezTo>
                <a:lnTo>
                  <a:pt x="1870882" y="805530"/>
                </a:lnTo>
                <a:lnTo>
                  <a:pt x="1879841" y="805530"/>
                </a:lnTo>
                <a:lnTo>
                  <a:pt x="1888801" y="805530"/>
                </a:lnTo>
                <a:lnTo>
                  <a:pt x="1897760" y="805530"/>
                </a:lnTo>
                <a:lnTo>
                  <a:pt x="1905905" y="805530"/>
                </a:lnTo>
                <a:lnTo>
                  <a:pt x="1915679" y="805530"/>
                </a:lnTo>
                <a:lnTo>
                  <a:pt x="1933597" y="806344"/>
                </a:lnTo>
                <a:lnTo>
                  <a:pt x="1952331" y="807159"/>
                </a:lnTo>
                <a:cubicBezTo>
                  <a:pt x="1957218" y="807159"/>
                  <a:pt x="1962919" y="807159"/>
                  <a:pt x="1967806" y="807159"/>
                </a:cubicBezTo>
                <a:lnTo>
                  <a:pt x="1967806" y="807159"/>
                </a:lnTo>
                <a:cubicBezTo>
                  <a:pt x="1969435" y="807159"/>
                  <a:pt x="1970249" y="806344"/>
                  <a:pt x="1970249" y="804716"/>
                </a:cubicBezTo>
                <a:cubicBezTo>
                  <a:pt x="1970249" y="802272"/>
                  <a:pt x="1970249" y="800643"/>
                  <a:pt x="1970249" y="798200"/>
                </a:cubicBezTo>
                <a:lnTo>
                  <a:pt x="1970249" y="788426"/>
                </a:lnTo>
                <a:cubicBezTo>
                  <a:pt x="1970249" y="785168"/>
                  <a:pt x="1970249" y="781910"/>
                  <a:pt x="1970249" y="778652"/>
                </a:cubicBezTo>
                <a:cubicBezTo>
                  <a:pt x="1970249" y="776208"/>
                  <a:pt x="1970249" y="774579"/>
                  <a:pt x="1970249" y="772136"/>
                </a:cubicBezTo>
                <a:cubicBezTo>
                  <a:pt x="1970249" y="771322"/>
                  <a:pt x="1970249" y="770507"/>
                  <a:pt x="1969435" y="770507"/>
                </a:cubicBezTo>
                <a:cubicBezTo>
                  <a:pt x="1968621" y="769692"/>
                  <a:pt x="1968621" y="769692"/>
                  <a:pt x="1967806" y="769692"/>
                </a:cubicBezTo>
                <a:lnTo>
                  <a:pt x="1962919" y="769692"/>
                </a:lnTo>
                <a:lnTo>
                  <a:pt x="1953960" y="769692"/>
                </a:lnTo>
                <a:lnTo>
                  <a:pt x="1936855" y="769692"/>
                </a:lnTo>
                <a:lnTo>
                  <a:pt x="1928710" y="769692"/>
                </a:lnTo>
                <a:lnTo>
                  <a:pt x="1919751" y="769692"/>
                </a:lnTo>
                <a:lnTo>
                  <a:pt x="1911606" y="769692"/>
                </a:lnTo>
                <a:lnTo>
                  <a:pt x="1902647" y="769692"/>
                </a:lnTo>
                <a:lnTo>
                  <a:pt x="1901832" y="769692"/>
                </a:lnTo>
                <a:lnTo>
                  <a:pt x="1901832" y="768878"/>
                </a:lnTo>
                <a:cubicBezTo>
                  <a:pt x="1903462" y="760733"/>
                  <a:pt x="1903462" y="750145"/>
                  <a:pt x="1903462" y="739556"/>
                </a:cubicBezTo>
                <a:close/>
                <a:moveTo>
                  <a:pt x="2111156" y="775394"/>
                </a:moveTo>
                <a:lnTo>
                  <a:pt x="2095681" y="775394"/>
                </a:lnTo>
                <a:lnTo>
                  <a:pt x="2076948" y="775394"/>
                </a:lnTo>
                <a:lnTo>
                  <a:pt x="2067988" y="775394"/>
                </a:lnTo>
                <a:lnTo>
                  <a:pt x="2058214" y="775394"/>
                </a:lnTo>
                <a:lnTo>
                  <a:pt x="2039481" y="775394"/>
                </a:lnTo>
                <a:lnTo>
                  <a:pt x="2038667" y="775394"/>
                </a:lnTo>
                <a:lnTo>
                  <a:pt x="2038667" y="774579"/>
                </a:lnTo>
                <a:cubicBezTo>
                  <a:pt x="2039481" y="763177"/>
                  <a:pt x="2039481" y="751774"/>
                  <a:pt x="2039481" y="741185"/>
                </a:cubicBezTo>
                <a:cubicBezTo>
                  <a:pt x="2039481" y="736298"/>
                  <a:pt x="2039481" y="731412"/>
                  <a:pt x="2039481" y="726525"/>
                </a:cubicBezTo>
                <a:cubicBezTo>
                  <a:pt x="2039481" y="720009"/>
                  <a:pt x="2039481" y="713493"/>
                  <a:pt x="2039481" y="706977"/>
                </a:cubicBezTo>
                <a:cubicBezTo>
                  <a:pt x="2039481" y="695574"/>
                  <a:pt x="2038667" y="684171"/>
                  <a:pt x="2038667" y="673583"/>
                </a:cubicBezTo>
                <a:cubicBezTo>
                  <a:pt x="2037852" y="663809"/>
                  <a:pt x="2037038" y="653221"/>
                  <a:pt x="2036223" y="642632"/>
                </a:cubicBezTo>
                <a:cubicBezTo>
                  <a:pt x="2036223" y="641818"/>
                  <a:pt x="2035409" y="640189"/>
                  <a:pt x="2033780" y="640189"/>
                </a:cubicBezTo>
                <a:lnTo>
                  <a:pt x="2025635" y="640189"/>
                </a:lnTo>
                <a:lnTo>
                  <a:pt x="2024820" y="640189"/>
                </a:lnTo>
                <a:lnTo>
                  <a:pt x="2014232" y="640189"/>
                </a:lnTo>
                <a:lnTo>
                  <a:pt x="2002829" y="640189"/>
                </a:lnTo>
                <a:lnTo>
                  <a:pt x="1994684" y="640189"/>
                </a:lnTo>
                <a:cubicBezTo>
                  <a:pt x="1993870" y="640189"/>
                  <a:pt x="1993870" y="640189"/>
                  <a:pt x="1993055" y="641003"/>
                </a:cubicBezTo>
                <a:cubicBezTo>
                  <a:pt x="1992241" y="641818"/>
                  <a:pt x="1992241" y="641818"/>
                  <a:pt x="1992241" y="642632"/>
                </a:cubicBezTo>
                <a:cubicBezTo>
                  <a:pt x="1993055" y="655664"/>
                  <a:pt x="1993870" y="668696"/>
                  <a:pt x="1993870" y="682542"/>
                </a:cubicBezTo>
                <a:cubicBezTo>
                  <a:pt x="1993870" y="696388"/>
                  <a:pt x="1994684" y="711049"/>
                  <a:pt x="1994684" y="725710"/>
                </a:cubicBezTo>
                <a:cubicBezTo>
                  <a:pt x="1994684" y="739556"/>
                  <a:pt x="1994684" y="754217"/>
                  <a:pt x="1993870" y="768878"/>
                </a:cubicBezTo>
                <a:cubicBezTo>
                  <a:pt x="1993870" y="781910"/>
                  <a:pt x="1993055" y="794942"/>
                  <a:pt x="1992241" y="808788"/>
                </a:cubicBezTo>
                <a:cubicBezTo>
                  <a:pt x="1992241" y="809602"/>
                  <a:pt x="1992241" y="809602"/>
                  <a:pt x="1993055" y="810417"/>
                </a:cubicBezTo>
                <a:cubicBezTo>
                  <a:pt x="1993870" y="811231"/>
                  <a:pt x="1993870" y="811231"/>
                  <a:pt x="1994684" y="811231"/>
                </a:cubicBezTo>
                <a:lnTo>
                  <a:pt x="2009345" y="811231"/>
                </a:lnTo>
                <a:lnTo>
                  <a:pt x="2020748" y="811231"/>
                </a:lnTo>
                <a:lnTo>
                  <a:pt x="2050070" y="812046"/>
                </a:lnTo>
                <a:lnTo>
                  <a:pt x="2080206" y="812861"/>
                </a:lnTo>
                <a:cubicBezTo>
                  <a:pt x="2089165" y="812861"/>
                  <a:pt x="2098939" y="813675"/>
                  <a:pt x="2107898" y="813675"/>
                </a:cubicBezTo>
                <a:lnTo>
                  <a:pt x="2107898" y="813675"/>
                </a:lnTo>
                <a:cubicBezTo>
                  <a:pt x="2108713" y="813675"/>
                  <a:pt x="2110342" y="812861"/>
                  <a:pt x="2110342" y="812046"/>
                </a:cubicBezTo>
                <a:cubicBezTo>
                  <a:pt x="2110342" y="809602"/>
                  <a:pt x="2111156" y="807159"/>
                  <a:pt x="2111156" y="804716"/>
                </a:cubicBezTo>
                <a:cubicBezTo>
                  <a:pt x="2111156" y="801457"/>
                  <a:pt x="2111971" y="798200"/>
                  <a:pt x="2111971" y="794942"/>
                </a:cubicBezTo>
                <a:cubicBezTo>
                  <a:pt x="2111971" y="791684"/>
                  <a:pt x="2112785" y="788426"/>
                  <a:pt x="2112785" y="785168"/>
                </a:cubicBezTo>
                <a:cubicBezTo>
                  <a:pt x="2112785" y="782724"/>
                  <a:pt x="2112785" y="781095"/>
                  <a:pt x="2113600" y="778652"/>
                </a:cubicBezTo>
                <a:cubicBezTo>
                  <a:pt x="2113600" y="777837"/>
                  <a:pt x="2113600" y="777023"/>
                  <a:pt x="2112785" y="777023"/>
                </a:cubicBezTo>
                <a:cubicBezTo>
                  <a:pt x="2112785" y="776208"/>
                  <a:pt x="2111971" y="775394"/>
                  <a:pt x="2111156" y="775394"/>
                </a:cubicBezTo>
                <a:close/>
                <a:moveTo>
                  <a:pt x="1544272" y="329868"/>
                </a:moveTo>
                <a:lnTo>
                  <a:pt x="1710427" y="12217"/>
                </a:lnTo>
                <a:cubicBezTo>
                  <a:pt x="1711242" y="10589"/>
                  <a:pt x="1710427" y="8145"/>
                  <a:pt x="1707984" y="8145"/>
                </a:cubicBezTo>
                <a:lnTo>
                  <a:pt x="1624906" y="8145"/>
                </a:lnTo>
                <a:cubicBezTo>
                  <a:pt x="1620019" y="8145"/>
                  <a:pt x="1615947" y="10589"/>
                  <a:pt x="1614318" y="14661"/>
                </a:cubicBezTo>
                <a:lnTo>
                  <a:pt x="1492959" y="261451"/>
                </a:lnTo>
                <a:lnTo>
                  <a:pt x="1370785" y="15475"/>
                </a:lnTo>
                <a:cubicBezTo>
                  <a:pt x="1369157" y="11403"/>
                  <a:pt x="1365084" y="8959"/>
                  <a:pt x="1360197" y="8959"/>
                </a:cubicBezTo>
                <a:lnTo>
                  <a:pt x="1277119" y="8959"/>
                </a:lnTo>
                <a:cubicBezTo>
                  <a:pt x="1275490" y="8959"/>
                  <a:pt x="1273861" y="11403"/>
                  <a:pt x="1274676" y="13032"/>
                </a:cubicBezTo>
                <a:lnTo>
                  <a:pt x="1436759" y="323352"/>
                </a:lnTo>
                <a:cubicBezTo>
                  <a:pt x="1440831" y="331497"/>
                  <a:pt x="1449791" y="337199"/>
                  <a:pt x="1459565" y="337199"/>
                </a:cubicBezTo>
                <a:lnTo>
                  <a:pt x="1533683" y="337199"/>
                </a:lnTo>
                <a:cubicBezTo>
                  <a:pt x="1538570" y="336384"/>
                  <a:pt x="1542643" y="333941"/>
                  <a:pt x="1544272" y="329868"/>
                </a:cubicBezTo>
                <a:close/>
                <a:moveTo>
                  <a:pt x="2305819" y="679284"/>
                </a:moveTo>
                <a:cubicBezTo>
                  <a:pt x="2304190" y="664623"/>
                  <a:pt x="2301747" y="649963"/>
                  <a:pt x="2297674" y="636116"/>
                </a:cubicBezTo>
                <a:cubicBezTo>
                  <a:pt x="2297674" y="635302"/>
                  <a:pt x="2296860" y="634487"/>
                  <a:pt x="2295231" y="634487"/>
                </a:cubicBezTo>
                <a:cubicBezTo>
                  <a:pt x="2281385" y="634487"/>
                  <a:pt x="2266724" y="635302"/>
                  <a:pt x="2252877" y="635302"/>
                </a:cubicBezTo>
                <a:cubicBezTo>
                  <a:pt x="2238216" y="635302"/>
                  <a:pt x="2223556" y="636116"/>
                  <a:pt x="2209709" y="636116"/>
                </a:cubicBezTo>
                <a:cubicBezTo>
                  <a:pt x="2195863" y="636116"/>
                  <a:pt x="2181202" y="636931"/>
                  <a:pt x="2167356" y="636931"/>
                </a:cubicBezTo>
                <a:cubicBezTo>
                  <a:pt x="2154324" y="636931"/>
                  <a:pt x="2142107" y="637745"/>
                  <a:pt x="2129889" y="637745"/>
                </a:cubicBezTo>
                <a:cubicBezTo>
                  <a:pt x="2129075" y="637745"/>
                  <a:pt x="2128260" y="637745"/>
                  <a:pt x="2128260" y="638560"/>
                </a:cubicBezTo>
                <a:cubicBezTo>
                  <a:pt x="2127446" y="639374"/>
                  <a:pt x="2127446" y="639374"/>
                  <a:pt x="2127446" y="640189"/>
                </a:cubicBezTo>
                <a:cubicBezTo>
                  <a:pt x="2129075" y="654035"/>
                  <a:pt x="2130704" y="667067"/>
                  <a:pt x="2131519" y="680913"/>
                </a:cubicBezTo>
                <a:cubicBezTo>
                  <a:pt x="2132333" y="695574"/>
                  <a:pt x="2133147" y="711049"/>
                  <a:pt x="2133147" y="725710"/>
                </a:cubicBezTo>
                <a:cubicBezTo>
                  <a:pt x="2133147" y="740371"/>
                  <a:pt x="2132333" y="755846"/>
                  <a:pt x="2131519" y="770507"/>
                </a:cubicBezTo>
                <a:cubicBezTo>
                  <a:pt x="2130704" y="784353"/>
                  <a:pt x="2129075" y="798200"/>
                  <a:pt x="2127446" y="811231"/>
                </a:cubicBezTo>
                <a:cubicBezTo>
                  <a:pt x="2127446" y="812046"/>
                  <a:pt x="2127446" y="812861"/>
                  <a:pt x="2128260" y="812861"/>
                </a:cubicBezTo>
                <a:cubicBezTo>
                  <a:pt x="2129075" y="813675"/>
                  <a:pt x="2129075" y="813675"/>
                  <a:pt x="2129889" y="813675"/>
                </a:cubicBezTo>
                <a:lnTo>
                  <a:pt x="2132333" y="813675"/>
                </a:lnTo>
                <a:lnTo>
                  <a:pt x="2138034" y="813675"/>
                </a:lnTo>
                <a:lnTo>
                  <a:pt x="2150252" y="813675"/>
                </a:lnTo>
                <a:lnTo>
                  <a:pt x="2158397" y="813675"/>
                </a:lnTo>
                <a:lnTo>
                  <a:pt x="2162469" y="813675"/>
                </a:lnTo>
                <a:lnTo>
                  <a:pt x="2172243" y="813675"/>
                </a:lnTo>
                <a:cubicBezTo>
                  <a:pt x="2173057" y="813675"/>
                  <a:pt x="2174686" y="812861"/>
                  <a:pt x="2174686" y="812046"/>
                </a:cubicBezTo>
                <a:cubicBezTo>
                  <a:pt x="2175501" y="807974"/>
                  <a:pt x="2175501" y="804716"/>
                  <a:pt x="2176315" y="800643"/>
                </a:cubicBezTo>
                <a:cubicBezTo>
                  <a:pt x="2177130" y="795756"/>
                  <a:pt x="2177944" y="791684"/>
                  <a:pt x="2177944" y="786797"/>
                </a:cubicBezTo>
                <a:cubicBezTo>
                  <a:pt x="2177944" y="781910"/>
                  <a:pt x="2178759" y="777023"/>
                  <a:pt x="2179573" y="772136"/>
                </a:cubicBezTo>
                <a:cubicBezTo>
                  <a:pt x="2180388" y="767249"/>
                  <a:pt x="2180388" y="763177"/>
                  <a:pt x="2180388" y="757475"/>
                </a:cubicBezTo>
                <a:lnTo>
                  <a:pt x="2180388" y="756661"/>
                </a:lnTo>
                <a:lnTo>
                  <a:pt x="2181202" y="756661"/>
                </a:lnTo>
                <a:lnTo>
                  <a:pt x="2189347" y="756661"/>
                </a:lnTo>
                <a:lnTo>
                  <a:pt x="2198307" y="756661"/>
                </a:lnTo>
                <a:lnTo>
                  <a:pt x="2198307" y="756661"/>
                </a:lnTo>
                <a:lnTo>
                  <a:pt x="2215411" y="756661"/>
                </a:lnTo>
                <a:lnTo>
                  <a:pt x="2233330" y="756661"/>
                </a:lnTo>
                <a:lnTo>
                  <a:pt x="2242289" y="756661"/>
                </a:lnTo>
                <a:lnTo>
                  <a:pt x="2251248" y="756661"/>
                </a:lnTo>
                <a:lnTo>
                  <a:pt x="2252063" y="756661"/>
                </a:lnTo>
                <a:lnTo>
                  <a:pt x="2252063" y="757475"/>
                </a:lnTo>
                <a:cubicBezTo>
                  <a:pt x="2252063" y="762362"/>
                  <a:pt x="2251248" y="767249"/>
                  <a:pt x="2250434" y="772136"/>
                </a:cubicBezTo>
                <a:cubicBezTo>
                  <a:pt x="2249620" y="777023"/>
                  <a:pt x="2249620" y="781910"/>
                  <a:pt x="2248805" y="786797"/>
                </a:cubicBezTo>
                <a:cubicBezTo>
                  <a:pt x="2247990" y="791684"/>
                  <a:pt x="2247176" y="796571"/>
                  <a:pt x="2246361" y="801457"/>
                </a:cubicBezTo>
                <a:cubicBezTo>
                  <a:pt x="2245547" y="804716"/>
                  <a:pt x="2244733" y="808788"/>
                  <a:pt x="2243918" y="812046"/>
                </a:cubicBezTo>
                <a:cubicBezTo>
                  <a:pt x="2243918" y="812861"/>
                  <a:pt x="2243918" y="813675"/>
                  <a:pt x="2244733" y="813675"/>
                </a:cubicBezTo>
                <a:cubicBezTo>
                  <a:pt x="2245547" y="814489"/>
                  <a:pt x="2245547" y="814489"/>
                  <a:pt x="2246361" y="814489"/>
                </a:cubicBezTo>
                <a:lnTo>
                  <a:pt x="2255321" y="814489"/>
                </a:lnTo>
                <a:lnTo>
                  <a:pt x="2261837" y="814489"/>
                </a:lnTo>
                <a:lnTo>
                  <a:pt x="2268353" y="814489"/>
                </a:lnTo>
                <a:lnTo>
                  <a:pt x="2282199" y="814489"/>
                </a:lnTo>
                <a:lnTo>
                  <a:pt x="2292787" y="814489"/>
                </a:lnTo>
                <a:lnTo>
                  <a:pt x="2292787" y="814489"/>
                </a:lnTo>
                <a:cubicBezTo>
                  <a:pt x="2293602" y="814489"/>
                  <a:pt x="2294416" y="813675"/>
                  <a:pt x="2295231" y="812861"/>
                </a:cubicBezTo>
                <a:cubicBezTo>
                  <a:pt x="2298489" y="798200"/>
                  <a:pt x="2301747" y="784353"/>
                  <a:pt x="2303376" y="769692"/>
                </a:cubicBezTo>
                <a:cubicBezTo>
                  <a:pt x="2305005" y="754217"/>
                  <a:pt x="2306634" y="738742"/>
                  <a:pt x="2306634" y="723267"/>
                </a:cubicBezTo>
                <a:cubicBezTo>
                  <a:pt x="2309077" y="710235"/>
                  <a:pt x="2308263" y="694760"/>
                  <a:pt x="2305819" y="679284"/>
                </a:cubicBezTo>
                <a:close/>
                <a:moveTo>
                  <a:pt x="2255321" y="724081"/>
                </a:moveTo>
                <a:lnTo>
                  <a:pt x="2254506" y="724081"/>
                </a:lnTo>
                <a:lnTo>
                  <a:pt x="2236588" y="724081"/>
                </a:lnTo>
                <a:lnTo>
                  <a:pt x="2183646" y="724081"/>
                </a:lnTo>
                <a:lnTo>
                  <a:pt x="2183646" y="723267"/>
                </a:lnTo>
                <a:cubicBezTo>
                  <a:pt x="2183646" y="719194"/>
                  <a:pt x="2183646" y="715122"/>
                  <a:pt x="2183646" y="711049"/>
                </a:cubicBezTo>
                <a:cubicBezTo>
                  <a:pt x="2183646" y="706977"/>
                  <a:pt x="2183646" y="702904"/>
                  <a:pt x="2182831" y="698832"/>
                </a:cubicBezTo>
                <a:cubicBezTo>
                  <a:pt x="2182831" y="694760"/>
                  <a:pt x="2182017" y="690687"/>
                  <a:pt x="2182017" y="686615"/>
                </a:cubicBezTo>
                <a:cubicBezTo>
                  <a:pt x="2182017" y="682542"/>
                  <a:pt x="2181202" y="678470"/>
                  <a:pt x="2181202" y="674397"/>
                </a:cubicBezTo>
                <a:lnTo>
                  <a:pt x="2181202" y="673583"/>
                </a:lnTo>
                <a:lnTo>
                  <a:pt x="2182017" y="673583"/>
                </a:lnTo>
                <a:lnTo>
                  <a:pt x="2190976" y="673583"/>
                </a:lnTo>
                <a:lnTo>
                  <a:pt x="2199121" y="673583"/>
                </a:lnTo>
                <a:lnTo>
                  <a:pt x="2216225" y="673583"/>
                </a:lnTo>
                <a:lnTo>
                  <a:pt x="2217040" y="673583"/>
                </a:lnTo>
                <a:lnTo>
                  <a:pt x="2225999" y="673583"/>
                </a:lnTo>
                <a:lnTo>
                  <a:pt x="2234144" y="673583"/>
                </a:lnTo>
                <a:lnTo>
                  <a:pt x="2252063" y="673583"/>
                </a:lnTo>
                <a:lnTo>
                  <a:pt x="2252877" y="673583"/>
                </a:lnTo>
                <a:lnTo>
                  <a:pt x="2252877" y="674397"/>
                </a:lnTo>
                <a:cubicBezTo>
                  <a:pt x="2253692" y="678470"/>
                  <a:pt x="2253692" y="682542"/>
                  <a:pt x="2254506" y="687429"/>
                </a:cubicBezTo>
                <a:cubicBezTo>
                  <a:pt x="2255321" y="691501"/>
                  <a:pt x="2255321" y="695574"/>
                  <a:pt x="2255321" y="700461"/>
                </a:cubicBezTo>
                <a:cubicBezTo>
                  <a:pt x="2255321" y="704533"/>
                  <a:pt x="2256135" y="709420"/>
                  <a:pt x="2256135" y="713493"/>
                </a:cubicBezTo>
                <a:cubicBezTo>
                  <a:pt x="2256135" y="717565"/>
                  <a:pt x="2256135" y="721638"/>
                  <a:pt x="2256135" y="726525"/>
                </a:cubicBezTo>
                <a:lnTo>
                  <a:pt x="2256135" y="724081"/>
                </a:lnTo>
                <a:close/>
                <a:moveTo>
                  <a:pt x="1753595" y="700461"/>
                </a:moveTo>
                <a:cubicBezTo>
                  <a:pt x="1753595" y="698017"/>
                  <a:pt x="1753595" y="695574"/>
                  <a:pt x="1753595" y="693945"/>
                </a:cubicBezTo>
                <a:lnTo>
                  <a:pt x="1753595" y="687429"/>
                </a:lnTo>
                <a:cubicBezTo>
                  <a:pt x="1753595" y="684986"/>
                  <a:pt x="1753595" y="682542"/>
                  <a:pt x="1753595" y="680913"/>
                </a:cubicBezTo>
                <a:lnTo>
                  <a:pt x="1753595" y="680099"/>
                </a:lnTo>
                <a:lnTo>
                  <a:pt x="1754410" y="680099"/>
                </a:lnTo>
                <a:cubicBezTo>
                  <a:pt x="1760926" y="680099"/>
                  <a:pt x="1767442" y="680099"/>
                  <a:pt x="1774772" y="680099"/>
                </a:cubicBezTo>
                <a:lnTo>
                  <a:pt x="1783732" y="680099"/>
                </a:lnTo>
                <a:lnTo>
                  <a:pt x="1795134" y="680099"/>
                </a:lnTo>
                <a:cubicBezTo>
                  <a:pt x="1801650" y="680099"/>
                  <a:pt x="1808981" y="680099"/>
                  <a:pt x="1815497" y="680099"/>
                </a:cubicBezTo>
                <a:cubicBezTo>
                  <a:pt x="1821198" y="680099"/>
                  <a:pt x="1827714" y="680099"/>
                  <a:pt x="1833415" y="680099"/>
                </a:cubicBezTo>
                <a:cubicBezTo>
                  <a:pt x="1835044" y="680099"/>
                  <a:pt x="1835859" y="679284"/>
                  <a:pt x="1835859" y="677655"/>
                </a:cubicBezTo>
                <a:lnTo>
                  <a:pt x="1835859" y="671954"/>
                </a:lnTo>
                <a:cubicBezTo>
                  <a:pt x="1835859" y="669510"/>
                  <a:pt x="1835859" y="666252"/>
                  <a:pt x="1835859" y="663809"/>
                </a:cubicBezTo>
                <a:lnTo>
                  <a:pt x="1835859" y="661365"/>
                </a:lnTo>
                <a:lnTo>
                  <a:pt x="1835859" y="655664"/>
                </a:lnTo>
                <a:cubicBezTo>
                  <a:pt x="1835859" y="654035"/>
                  <a:pt x="1835859" y="652406"/>
                  <a:pt x="1835859" y="650777"/>
                </a:cubicBezTo>
                <a:cubicBezTo>
                  <a:pt x="1835859" y="649963"/>
                  <a:pt x="1835859" y="649148"/>
                  <a:pt x="1835044" y="649148"/>
                </a:cubicBezTo>
                <a:cubicBezTo>
                  <a:pt x="1834230" y="648334"/>
                  <a:pt x="1834230" y="648334"/>
                  <a:pt x="1833415" y="648334"/>
                </a:cubicBezTo>
                <a:cubicBezTo>
                  <a:pt x="1824456" y="648334"/>
                  <a:pt x="1815497" y="649148"/>
                  <a:pt x="1806537" y="649148"/>
                </a:cubicBezTo>
                <a:cubicBezTo>
                  <a:pt x="1796763" y="649148"/>
                  <a:pt x="1786175" y="649963"/>
                  <a:pt x="1776401" y="649963"/>
                </a:cubicBezTo>
                <a:cubicBezTo>
                  <a:pt x="1766627" y="649963"/>
                  <a:pt x="1756853" y="650777"/>
                  <a:pt x="1747079" y="650777"/>
                </a:cubicBezTo>
                <a:cubicBezTo>
                  <a:pt x="1738120" y="650777"/>
                  <a:pt x="1729975" y="651591"/>
                  <a:pt x="1721016" y="651591"/>
                </a:cubicBezTo>
                <a:cubicBezTo>
                  <a:pt x="1720201" y="651591"/>
                  <a:pt x="1718572" y="652406"/>
                  <a:pt x="1718572" y="654035"/>
                </a:cubicBezTo>
                <a:cubicBezTo>
                  <a:pt x="1716943" y="666252"/>
                  <a:pt x="1716129" y="678470"/>
                  <a:pt x="1716129" y="689873"/>
                </a:cubicBezTo>
                <a:cubicBezTo>
                  <a:pt x="1715314" y="702904"/>
                  <a:pt x="1715314" y="715936"/>
                  <a:pt x="1715314" y="728968"/>
                </a:cubicBezTo>
                <a:cubicBezTo>
                  <a:pt x="1715314" y="742000"/>
                  <a:pt x="1715314" y="755032"/>
                  <a:pt x="1716129" y="768064"/>
                </a:cubicBezTo>
                <a:cubicBezTo>
                  <a:pt x="1716943" y="780281"/>
                  <a:pt x="1717758" y="791684"/>
                  <a:pt x="1718572" y="803901"/>
                </a:cubicBezTo>
                <a:cubicBezTo>
                  <a:pt x="1718572" y="804716"/>
                  <a:pt x="1719387" y="805530"/>
                  <a:pt x="1721016" y="806344"/>
                </a:cubicBezTo>
                <a:cubicBezTo>
                  <a:pt x="1729975" y="806344"/>
                  <a:pt x="1738935" y="807159"/>
                  <a:pt x="1747894" y="807159"/>
                </a:cubicBezTo>
                <a:cubicBezTo>
                  <a:pt x="1755224" y="807159"/>
                  <a:pt x="1763369" y="807974"/>
                  <a:pt x="1771514" y="807974"/>
                </a:cubicBezTo>
                <a:lnTo>
                  <a:pt x="1778030" y="807974"/>
                </a:lnTo>
                <a:lnTo>
                  <a:pt x="1808981" y="808788"/>
                </a:lnTo>
                <a:cubicBezTo>
                  <a:pt x="1817940" y="808788"/>
                  <a:pt x="1827714" y="809602"/>
                  <a:pt x="1836673" y="809602"/>
                </a:cubicBezTo>
                <a:lnTo>
                  <a:pt x="1836673" y="809602"/>
                </a:lnTo>
                <a:cubicBezTo>
                  <a:pt x="1837488" y="809602"/>
                  <a:pt x="1837488" y="809602"/>
                  <a:pt x="1838302" y="808788"/>
                </a:cubicBezTo>
                <a:cubicBezTo>
                  <a:pt x="1839117" y="807974"/>
                  <a:pt x="1839117" y="807974"/>
                  <a:pt x="1839117" y="807159"/>
                </a:cubicBezTo>
                <a:cubicBezTo>
                  <a:pt x="1839117" y="805530"/>
                  <a:pt x="1839117" y="803087"/>
                  <a:pt x="1839117" y="801457"/>
                </a:cubicBezTo>
                <a:cubicBezTo>
                  <a:pt x="1839117" y="798200"/>
                  <a:pt x="1839117" y="794942"/>
                  <a:pt x="1839117" y="792498"/>
                </a:cubicBezTo>
                <a:lnTo>
                  <a:pt x="1839117" y="783539"/>
                </a:lnTo>
                <a:lnTo>
                  <a:pt x="1839117" y="777837"/>
                </a:lnTo>
                <a:cubicBezTo>
                  <a:pt x="1839117" y="776208"/>
                  <a:pt x="1838302" y="775394"/>
                  <a:pt x="1836673" y="775394"/>
                </a:cubicBezTo>
                <a:cubicBezTo>
                  <a:pt x="1830157" y="775394"/>
                  <a:pt x="1824456" y="775394"/>
                  <a:pt x="1817940" y="775394"/>
                </a:cubicBezTo>
                <a:cubicBezTo>
                  <a:pt x="1810610" y="775394"/>
                  <a:pt x="1803279" y="775394"/>
                  <a:pt x="1796763" y="775394"/>
                </a:cubicBezTo>
                <a:lnTo>
                  <a:pt x="1786989" y="775394"/>
                </a:lnTo>
                <a:lnTo>
                  <a:pt x="1775587" y="775394"/>
                </a:lnTo>
                <a:lnTo>
                  <a:pt x="1769071" y="775394"/>
                </a:lnTo>
                <a:lnTo>
                  <a:pt x="1754410" y="775394"/>
                </a:lnTo>
                <a:lnTo>
                  <a:pt x="1753595" y="775394"/>
                </a:lnTo>
                <a:lnTo>
                  <a:pt x="1753595" y="774579"/>
                </a:lnTo>
                <a:cubicBezTo>
                  <a:pt x="1753595" y="772136"/>
                  <a:pt x="1753595" y="769692"/>
                  <a:pt x="1753595" y="767249"/>
                </a:cubicBezTo>
                <a:cubicBezTo>
                  <a:pt x="1753595" y="764805"/>
                  <a:pt x="1753595" y="762362"/>
                  <a:pt x="1753595" y="759919"/>
                </a:cubicBezTo>
                <a:cubicBezTo>
                  <a:pt x="1753595" y="757475"/>
                  <a:pt x="1753595" y="755032"/>
                  <a:pt x="1753595" y="752588"/>
                </a:cubicBezTo>
                <a:cubicBezTo>
                  <a:pt x="1753595" y="750145"/>
                  <a:pt x="1753595" y="747701"/>
                  <a:pt x="1753595" y="745258"/>
                </a:cubicBezTo>
                <a:lnTo>
                  <a:pt x="1753595" y="744443"/>
                </a:lnTo>
                <a:lnTo>
                  <a:pt x="1754410" y="744443"/>
                </a:lnTo>
                <a:lnTo>
                  <a:pt x="1773143" y="744443"/>
                </a:lnTo>
                <a:lnTo>
                  <a:pt x="1791876" y="744443"/>
                </a:lnTo>
                <a:lnTo>
                  <a:pt x="1810610" y="744443"/>
                </a:lnTo>
                <a:lnTo>
                  <a:pt x="1826899" y="744443"/>
                </a:lnTo>
                <a:cubicBezTo>
                  <a:pt x="1827714" y="744443"/>
                  <a:pt x="1827714" y="744443"/>
                  <a:pt x="1828528" y="743629"/>
                </a:cubicBezTo>
                <a:cubicBezTo>
                  <a:pt x="1829343" y="742814"/>
                  <a:pt x="1829343" y="742814"/>
                  <a:pt x="1829343" y="742000"/>
                </a:cubicBezTo>
                <a:lnTo>
                  <a:pt x="1829343" y="737113"/>
                </a:lnTo>
                <a:lnTo>
                  <a:pt x="1829343" y="728968"/>
                </a:lnTo>
                <a:lnTo>
                  <a:pt x="1829343" y="720823"/>
                </a:lnTo>
                <a:cubicBezTo>
                  <a:pt x="1829343" y="719194"/>
                  <a:pt x="1829343" y="717565"/>
                  <a:pt x="1829343" y="715936"/>
                </a:cubicBezTo>
                <a:cubicBezTo>
                  <a:pt x="1829343" y="715122"/>
                  <a:pt x="1829343" y="715122"/>
                  <a:pt x="1828528" y="714307"/>
                </a:cubicBezTo>
                <a:cubicBezTo>
                  <a:pt x="1827714" y="713493"/>
                  <a:pt x="1827714" y="713493"/>
                  <a:pt x="1826899" y="713493"/>
                </a:cubicBezTo>
                <a:lnTo>
                  <a:pt x="1810610" y="713493"/>
                </a:lnTo>
                <a:lnTo>
                  <a:pt x="1791876" y="713493"/>
                </a:lnTo>
                <a:lnTo>
                  <a:pt x="1773143" y="713493"/>
                </a:lnTo>
                <a:lnTo>
                  <a:pt x="1764184" y="713493"/>
                </a:lnTo>
                <a:lnTo>
                  <a:pt x="1754410" y="713493"/>
                </a:lnTo>
                <a:lnTo>
                  <a:pt x="1753595" y="713493"/>
                </a:lnTo>
                <a:lnTo>
                  <a:pt x="1753595" y="712678"/>
                </a:lnTo>
                <a:cubicBezTo>
                  <a:pt x="1753595" y="705348"/>
                  <a:pt x="1753595" y="702904"/>
                  <a:pt x="1753595" y="700461"/>
                </a:cubicBezTo>
                <a:close/>
                <a:moveTo>
                  <a:pt x="2268353" y="855214"/>
                </a:moveTo>
                <a:cubicBezTo>
                  <a:pt x="2259393" y="855214"/>
                  <a:pt x="2249620" y="855214"/>
                  <a:pt x="2239031" y="854399"/>
                </a:cubicBezTo>
                <a:cubicBezTo>
                  <a:pt x="2237402" y="854399"/>
                  <a:pt x="2235773" y="855214"/>
                  <a:pt x="2234959" y="856028"/>
                </a:cubicBezTo>
                <a:cubicBezTo>
                  <a:pt x="2206451" y="887793"/>
                  <a:pt x="2168171" y="916301"/>
                  <a:pt x="2121745" y="937477"/>
                </a:cubicBezTo>
                <a:cubicBezTo>
                  <a:pt x="2058214" y="966799"/>
                  <a:pt x="1984096" y="982274"/>
                  <a:pt x="1906719" y="982274"/>
                </a:cubicBezTo>
                <a:lnTo>
                  <a:pt x="1906719" y="982274"/>
                </a:lnTo>
                <a:cubicBezTo>
                  <a:pt x="1804094" y="982274"/>
                  <a:pt x="1707984" y="955396"/>
                  <a:pt x="1635494" y="905712"/>
                </a:cubicBezTo>
                <a:cubicBezTo>
                  <a:pt x="1601286" y="882092"/>
                  <a:pt x="1573593" y="854399"/>
                  <a:pt x="1555675" y="824263"/>
                </a:cubicBezTo>
                <a:cubicBezTo>
                  <a:pt x="1536941" y="793313"/>
                  <a:pt x="1527167" y="760733"/>
                  <a:pt x="1527167" y="728153"/>
                </a:cubicBezTo>
                <a:cubicBezTo>
                  <a:pt x="1527167" y="694760"/>
                  <a:pt x="1536941" y="662180"/>
                  <a:pt x="1555675" y="632044"/>
                </a:cubicBezTo>
                <a:cubicBezTo>
                  <a:pt x="1583367" y="586432"/>
                  <a:pt x="1630608" y="547337"/>
                  <a:pt x="1692509" y="519644"/>
                </a:cubicBezTo>
                <a:cubicBezTo>
                  <a:pt x="1756039" y="490323"/>
                  <a:pt x="1830157" y="474847"/>
                  <a:pt x="1907534" y="474847"/>
                </a:cubicBezTo>
                <a:lnTo>
                  <a:pt x="1907534" y="474847"/>
                </a:lnTo>
                <a:cubicBezTo>
                  <a:pt x="2010159" y="474847"/>
                  <a:pt x="2106269" y="501725"/>
                  <a:pt x="2178759" y="551409"/>
                </a:cubicBezTo>
                <a:cubicBezTo>
                  <a:pt x="2198307" y="565256"/>
                  <a:pt x="2216225" y="579917"/>
                  <a:pt x="2230886" y="596206"/>
                </a:cubicBezTo>
                <a:cubicBezTo>
                  <a:pt x="2231701" y="597021"/>
                  <a:pt x="2233330" y="597835"/>
                  <a:pt x="2234959" y="597835"/>
                </a:cubicBezTo>
                <a:lnTo>
                  <a:pt x="2247990" y="597835"/>
                </a:lnTo>
                <a:lnTo>
                  <a:pt x="2265095" y="597835"/>
                </a:lnTo>
                <a:cubicBezTo>
                  <a:pt x="2267538" y="597835"/>
                  <a:pt x="2269167" y="596206"/>
                  <a:pt x="2269982" y="594577"/>
                </a:cubicBezTo>
                <a:cubicBezTo>
                  <a:pt x="2270796" y="592948"/>
                  <a:pt x="2270796" y="590505"/>
                  <a:pt x="2269167" y="588876"/>
                </a:cubicBezTo>
                <a:cubicBezTo>
                  <a:pt x="2236588" y="548966"/>
                  <a:pt x="2191791" y="514757"/>
                  <a:pt x="2136405" y="489508"/>
                </a:cubicBezTo>
                <a:cubicBezTo>
                  <a:pt x="2068803" y="457743"/>
                  <a:pt x="1988983" y="441453"/>
                  <a:pt x="1907534" y="441453"/>
                </a:cubicBezTo>
                <a:cubicBezTo>
                  <a:pt x="1798392" y="441453"/>
                  <a:pt x="1694952" y="470775"/>
                  <a:pt x="1616761" y="523717"/>
                </a:cubicBezTo>
                <a:cubicBezTo>
                  <a:pt x="1578480" y="549780"/>
                  <a:pt x="1548344" y="580731"/>
                  <a:pt x="1527167" y="614939"/>
                </a:cubicBezTo>
                <a:cubicBezTo>
                  <a:pt x="1505176" y="650777"/>
                  <a:pt x="1492959" y="689873"/>
                  <a:pt x="1492959" y="728968"/>
                </a:cubicBezTo>
                <a:lnTo>
                  <a:pt x="1492959" y="728968"/>
                </a:lnTo>
                <a:cubicBezTo>
                  <a:pt x="1492959" y="728968"/>
                  <a:pt x="1492959" y="728968"/>
                  <a:pt x="1492959" y="728968"/>
                </a:cubicBezTo>
                <a:cubicBezTo>
                  <a:pt x="1492959" y="768878"/>
                  <a:pt x="1504362" y="807159"/>
                  <a:pt x="1527167" y="842996"/>
                </a:cubicBezTo>
                <a:cubicBezTo>
                  <a:pt x="1558932" y="894309"/>
                  <a:pt x="1611874" y="938292"/>
                  <a:pt x="1678662" y="968428"/>
                </a:cubicBezTo>
                <a:cubicBezTo>
                  <a:pt x="1746265" y="999379"/>
                  <a:pt x="1826085" y="1016483"/>
                  <a:pt x="1907534" y="1016483"/>
                </a:cubicBezTo>
                <a:cubicBezTo>
                  <a:pt x="1962105" y="1016483"/>
                  <a:pt x="2015046" y="1009152"/>
                  <a:pt x="2064730" y="995306"/>
                </a:cubicBezTo>
                <a:cubicBezTo>
                  <a:pt x="2113600" y="981460"/>
                  <a:pt x="2159211" y="961097"/>
                  <a:pt x="2198307" y="934219"/>
                </a:cubicBezTo>
                <a:cubicBezTo>
                  <a:pt x="2228443" y="913857"/>
                  <a:pt x="2253692" y="890237"/>
                  <a:pt x="2273240" y="864173"/>
                </a:cubicBezTo>
                <a:cubicBezTo>
                  <a:pt x="2274868" y="862544"/>
                  <a:pt x="2274868" y="860101"/>
                  <a:pt x="2274054" y="858472"/>
                </a:cubicBezTo>
                <a:cubicBezTo>
                  <a:pt x="2272425" y="856843"/>
                  <a:pt x="2269982" y="855214"/>
                  <a:pt x="2268353" y="855214"/>
                </a:cubicBezTo>
                <a:close/>
                <a:moveTo>
                  <a:pt x="1611874" y="737113"/>
                </a:moveTo>
                <a:lnTo>
                  <a:pt x="1623277" y="737113"/>
                </a:lnTo>
                <a:lnTo>
                  <a:pt x="1634680" y="737113"/>
                </a:lnTo>
                <a:lnTo>
                  <a:pt x="1634680" y="737113"/>
                </a:lnTo>
                <a:lnTo>
                  <a:pt x="1640381" y="737113"/>
                </a:lnTo>
                <a:lnTo>
                  <a:pt x="1646083" y="737113"/>
                </a:lnTo>
                <a:lnTo>
                  <a:pt x="1658300" y="737113"/>
                </a:lnTo>
                <a:lnTo>
                  <a:pt x="1659115" y="737113"/>
                </a:lnTo>
                <a:lnTo>
                  <a:pt x="1659115" y="737927"/>
                </a:lnTo>
                <a:cubicBezTo>
                  <a:pt x="1659115" y="742814"/>
                  <a:pt x="1659115" y="748516"/>
                  <a:pt x="1659929" y="753403"/>
                </a:cubicBezTo>
                <a:cubicBezTo>
                  <a:pt x="1659929" y="758290"/>
                  <a:pt x="1660744" y="763991"/>
                  <a:pt x="1660744" y="768878"/>
                </a:cubicBezTo>
                <a:cubicBezTo>
                  <a:pt x="1661558" y="774579"/>
                  <a:pt x="1661558" y="779466"/>
                  <a:pt x="1662373" y="784353"/>
                </a:cubicBezTo>
                <a:cubicBezTo>
                  <a:pt x="1663187" y="788426"/>
                  <a:pt x="1663187" y="793313"/>
                  <a:pt x="1664001" y="797385"/>
                </a:cubicBezTo>
                <a:cubicBezTo>
                  <a:pt x="1664001" y="798200"/>
                  <a:pt x="1664816" y="799014"/>
                  <a:pt x="1666445" y="799014"/>
                </a:cubicBezTo>
                <a:lnTo>
                  <a:pt x="1672961" y="799014"/>
                </a:lnTo>
                <a:cubicBezTo>
                  <a:pt x="1676219" y="799014"/>
                  <a:pt x="1678662" y="799014"/>
                  <a:pt x="1681920" y="799014"/>
                </a:cubicBezTo>
                <a:lnTo>
                  <a:pt x="1690880" y="799014"/>
                </a:lnTo>
                <a:lnTo>
                  <a:pt x="1696581" y="799014"/>
                </a:lnTo>
                <a:lnTo>
                  <a:pt x="1696581" y="799014"/>
                </a:lnTo>
                <a:cubicBezTo>
                  <a:pt x="1697396" y="799014"/>
                  <a:pt x="1698210" y="799014"/>
                  <a:pt x="1698210" y="798200"/>
                </a:cubicBezTo>
                <a:cubicBezTo>
                  <a:pt x="1699025" y="797385"/>
                  <a:pt x="1699025" y="797385"/>
                  <a:pt x="1699025" y="796571"/>
                </a:cubicBezTo>
                <a:cubicBezTo>
                  <a:pt x="1697396" y="785168"/>
                  <a:pt x="1696581" y="773765"/>
                  <a:pt x="1695767" y="761548"/>
                </a:cubicBezTo>
                <a:cubicBezTo>
                  <a:pt x="1694952" y="748516"/>
                  <a:pt x="1694952" y="735484"/>
                  <a:pt x="1694952" y="723267"/>
                </a:cubicBezTo>
                <a:cubicBezTo>
                  <a:pt x="1694952" y="710235"/>
                  <a:pt x="1694952" y="697203"/>
                  <a:pt x="1695767" y="684986"/>
                </a:cubicBezTo>
                <a:cubicBezTo>
                  <a:pt x="1696581" y="673583"/>
                  <a:pt x="1697396" y="661365"/>
                  <a:pt x="1699025" y="649963"/>
                </a:cubicBezTo>
                <a:cubicBezTo>
                  <a:pt x="1699025" y="649148"/>
                  <a:pt x="1699025" y="648334"/>
                  <a:pt x="1698210" y="648334"/>
                </a:cubicBezTo>
                <a:cubicBezTo>
                  <a:pt x="1697396" y="647519"/>
                  <a:pt x="1697396" y="647519"/>
                  <a:pt x="1696581" y="647519"/>
                </a:cubicBezTo>
                <a:lnTo>
                  <a:pt x="1695767" y="647519"/>
                </a:lnTo>
                <a:lnTo>
                  <a:pt x="1691694" y="647519"/>
                </a:lnTo>
                <a:lnTo>
                  <a:pt x="1687622" y="647519"/>
                </a:lnTo>
                <a:lnTo>
                  <a:pt x="1682735" y="647519"/>
                </a:lnTo>
                <a:lnTo>
                  <a:pt x="1677848" y="647519"/>
                </a:lnTo>
                <a:lnTo>
                  <a:pt x="1673775" y="647519"/>
                </a:lnTo>
                <a:lnTo>
                  <a:pt x="1672961" y="647519"/>
                </a:lnTo>
                <a:lnTo>
                  <a:pt x="1667260" y="647519"/>
                </a:lnTo>
                <a:cubicBezTo>
                  <a:pt x="1666445" y="647519"/>
                  <a:pt x="1664816" y="648334"/>
                  <a:pt x="1664816" y="649148"/>
                </a:cubicBezTo>
                <a:cubicBezTo>
                  <a:pt x="1664001" y="653221"/>
                  <a:pt x="1664001" y="657293"/>
                  <a:pt x="1663187" y="661365"/>
                </a:cubicBezTo>
                <a:cubicBezTo>
                  <a:pt x="1662373" y="666252"/>
                  <a:pt x="1662373" y="671139"/>
                  <a:pt x="1661558" y="676026"/>
                </a:cubicBezTo>
                <a:cubicBezTo>
                  <a:pt x="1660744" y="680913"/>
                  <a:pt x="1660744" y="685800"/>
                  <a:pt x="1660744" y="690687"/>
                </a:cubicBezTo>
                <a:cubicBezTo>
                  <a:pt x="1660744" y="695574"/>
                  <a:pt x="1659929" y="700461"/>
                  <a:pt x="1659929" y="705348"/>
                </a:cubicBezTo>
                <a:lnTo>
                  <a:pt x="1659929" y="706162"/>
                </a:lnTo>
                <a:lnTo>
                  <a:pt x="1659115" y="706162"/>
                </a:lnTo>
                <a:lnTo>
                  <a:pt x="1646897" y="706162"/>
                </a:lnTo>
                <a:lnTo>
                  <a:pt x="1638753" y="706162"/>
                </a:lnTo>
                <a:lnTo>
                  <a:pt x="1634680" y="706162"/>
                </a:lnTo>
                <a:lnTo>
                  <a:pt x="1623277" y="706162"/>
                </a:lnTo>
                <a:lnTo>
                  <a:pt x="1611874" y="706162"/>
                </a:lnTo>
                <a:lnTo>
                  <a:pt x="1611060" y="706162"/>
                </a:lnTo>
                <a:lnTo>
                  <a:pt x="1611060" y="705348"/>
                </a:lnTo>
                <a:cubicBezTo>
                  <a:pt x="1611060" y="700461"/>
                  <a:pt x="1611874" y="695574"/>
                  <a:pt x="1611874" y="691501"/>
                </a:cubicBezTo>
                <a:cubicBezTo>
                  <a:pt x="1611874" y="686615"/>
                  <a:pt x="1612689" y="681728"/>
                  <a:pt x="1613503" y="677655"/>
                </a:cubicBezTo>
                <a:cubicBezTo>
                  <a:pt x="1614318" y="672768"/>
                  <a:pt x="1614318" y="667881"/>
                  <a:pt x="1615132" y="663809"/>
                </a:cubicBezTo>
                <a:cubicBezTo>
                  <a:pt x="1615947" y="660551"/>
                  <a:pt x="1615947" y="657293"/>
                  <a:pt x="1616761" y="653221"/>
                </a:cubicBezTo>
                <a:cubicBezTo>
                  <a:pt x="1616761" y="652406"/>
                  <a:pt x="1616761" y="651591"/>
                  <a:pt x="1615947" y="651591"/>
                </a:cubicBezTo>
                <a:cubicBezTo>
                  <a:pt x="1615132" y="650777"/>
                  <a:pt x="1615132" y="650777"/>
                  <a:pt x="1614318" y="650777"/>
                </a:cubicBezTo>
                <a:lnTo>
                  <a:pt x="1609431" y="650777"/>
                </a:lnTo>
                <a:lnTo>
                  <a:pt x="1600471" y="650777"/>
                </a:lnTo>
                <a:lnTo>
                  <a:pt x="1592327" y="650777"/>
                </a:lnTo>
                <a:lnTo>
                  <a:pt x="1588254" y="650777"/>
                </a:lnTo>
                <a:lnTo>
                  <a:pt x="1586625" y="650777"/>
                </a:lnTo>
                <a:cubicBezTo>
                  <a:pt x="1585811" y="650777"/>
                  <a:pt x="1584996" y="651591"/>
                  <a:pt x="1584182" y="652406"/>
                </a:cubicBezTo>
                <a:cubicBezTo>
                  <a:pt x="1581738" y="663809"/>
                  <a:pt x="1580109" y="675212"/>
                  <a:pt x="1579295" y="685800"/>
                </a:cubicBezTo>
                <a:cubicBezTo>
                  <a:pt x="1578480" y="698017"/>
                  <a:pt x="1577666" y="710235"/>
                  <a:pt x="1577666" y="721638"/>
                </a:cubicBezTo>
                <a:cubicBezTo>
                  <a:pt x="1577666" y="733040"/>
                  <a:pt x="1578480" y="746072"/>
                  <a:pt x="1579295" y="757475"/>
                </a:cubicBezTo>
                <a:cubicBezTo>
                  <a:pt x="1580109" y="768878"/>
                  <a:pt x="1581738" y="780281"/>
                  <a:pt x="1584182" y="790869"/>
                </a:cubicBezTo>
                <a:cubicBezTo>
                  <a:pt x="1584182" y="791684"/>
                  <a:pt x="1584996" y="792498"/>
                  <a:pt x="1586625" y="792498"/>
                </a:cubicBezTo>
                <a:lnTo>
                  <a:pt x="1592327" y="792498"/>
                </a:lnTo>
                <a:lnTo>
                  <a:pt x="1600471" y="792498"/>
                </a:lnTo>
                <a:lnTo>
                  <a:pt x="1609431" y="792498"/>
                </a:lnTo>
                <a:lnTo>
                  <a:pt x="1610245" y="792498"/>
                </a:lnTo>
                <a:lnTo>
                  <a:pt x="1614318" y="792498"/>
                </a:lnTo>
                <a:cubicBezTo>
                  <a:pt x="1615132" y="792498"/>
                  <a:pt x="1615947" y="792498"/>
                  <a:pt x="1615947" y="791684"/>
                </a:cubicBezTo>
                <a:cubicBezTo>
                  <a:pt x="1616761" y="790869"/>
                  <a:pt x="1616761" y="790055"/>
                  <a:pt x="1616761" y="790055"/>
                </a:cubicBezTo>
                <a:cubicBezTo>
                  <a:pt x="1615947" y="785982"/>
                  <a:pt x="1615947" y="782724"/>
                  <a:pt x="1615132" y="778652"/>
                </a:cubicBezTo>
                <a:cubicBezTo>
                  <a:pt x="1614318" y="773765"/>
                  <a:pt x="1613503" y="768064"/>
                  <a:pt x="1613503" y="763177"/>
                </a:cubicBezTo>
                <a:cubicBezTo>
                  <a:pt x="1612689" y="758290"/>
                  <a:pt x="1612689" y="752588"/>
                  <a:pt x="1611874" y="747701"/>
                </a:cubicBezTo>
                <a:cubicBezTo>
                  <a:pt x="1611874" y="742814"/>
                  <a:pt x="1611060" y="737113"/>
                  <a:pt x="1611060" y="732226"/>
                </a:cubicBezTo>
                <a:lnTo>
                  <a:pt x="1611060" y="731412"/>
                </a:lnTo>
                <a:lnTo>
                  <a:pt x="1611874" y="731412"/>
                </a:lnTo>
                <a:close/>
              </a:path>
            </a:pathLst>
          </a:custGeom>
          <a:solidFill>
            <a:schemeClr val="tx2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fr-FR">
              <a:solidFill>
                <a:schemeClr val="tx2"/>
              </a:solidFill>
            </a:endParaRPr>
          </a:p>
        </p:txBody>
      </p:sp>
      <p:sp>
        <p:nvSpPr>
          <p:cNvPr id="5" name="ZoneTexte 9">
            <a:extLst>
              <a:ext uri="{FF2B5EF4-FFF2-40B4-BE49-F238E27FC236}">
                <a16:creationId xmlns:a16="http://schemas.microsoft.com/office/drawing/2014/main" id="{1965F551-CAE3-52EA-4755-0EB5A013D37B}"/>
              </a:ext>
            </a:extLst>
          </p:cNvPr>
          <p:cNvSpPr txBox="1"/>
          <p:nvPr/>
        </p:nvSpPr>
        <p:spPr bwMode="gray">
          <a:xfrm>
            <a:off x="731404" y="6173800"/>
            <a:ext cx="35266" cy="4032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r>
              <a:rPr lang="en-GB" sz="1050" dirty="0">
                <a:solidFill>
                  <a:schemeClr val="tx2"/>
                </a:solidFill>
              </a:rPr>
              <a:t>|</a:t>
            </a:r>
          </a:p>
        </p:txBody>
      </p:sp>
      <p:sp>
        <p:nvSpPr>
          <p:cNvPr id="7" name="Espace réservé du numéro de diapositive 22">
            <a:extLst>
              <a:ext uri="{FF2B5EF4-FFF2-40B4-BE49-F238E27FC236}">
                <a16:creationId xmlns:a16="http://schemas.microsoft.com/office/drawing/2014/main" id="{FF9A14BB-CDB2-FC34-83E7-DCC0242318D0}"/>
              </a:ext>
            </a:extLst>
          </p:cNvPr>
          <p:cNvSpPr txBox="1">
            <a:spLocks/>
          </p:cNvSpPr>
          <p:nvPr/>
        </p:nvSpPr>
        <p:spPr bwMode="gray">
          <a:xfrm>
            <a:off x="413249" y="6194703"/>
            <a:ext cx="389412" cy="404812"/>
          </a:xfrm>
          <a:prstGeom prst="rect">
            <a:avLst/>
          </a:prstGeom>
        </p:spPr>
        <p:txBody>
          <a:bodyPr vert="horz" wrap="none" lIns="0" tIns="0" rIns="0" bIns="0" rtlCol="0" anchor="b" anchorCtr="0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05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rgbClr val="0024D3"/>
                </a:solidFill>
                <a:latin typeface="Arial"/>
              </a:rPr>
              <a:t>P.</a:t>
            </a:r>
            <a:fld id="{733122C9-A0B9-462F-8757-0847AD287B63}" type="slidenum">
              <a:rPr lang="en-GB" smtClean="0">
                <a:solidFill>
                  <a:srgbClr val="0024D3"/>
                </a:solidFill>
                <a:latin typeface="Arial"/>
              </a:rPr>
              <a:pPr/>
              <a:t>4</a:t>
            </a:fld>
            <a:endParaRPr lang="en-GB" dirty="0">
              <a:solidFill>
                <a:srgbClr val="0024D3"/>
              </a:solidFill>
              <a:latin typeface="Arial"/>
            </a:endParaRP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446DD0D5-94F9-B77B-4F60-FCF45C766BCD}"/>
              </a:ext>
            </a:extLst>
          </p:cNvPr>
          <p:cNvSpPr txBox="1">
            <a:spLocks/>
          </p:cNvSpPr>
          <p:nvPr/>
        </p:nvSpPr>
        <p:spPr bwMode="gray">
          <a:xfrm>
            <a:off x="802661" y="6371722"/>
            <a:ext cx="8244000" cy="22779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05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rgbClr val="0024D3"/>
                </a:solidFill>
                <a:latin typeface="Arial"/>
              </a:rPr>
              <a:t>HELLA Lithuania – HLT – </a:t>
            </a:r>
            <a:r>
              <a:rPr lang="lt-LT" dirty="0">
                <a:solidFill>
                  <a:srgbClr val="0024D3"/>
                </a:solidFill>
                <a:latin typeface="Arial"/>
              </a:rPr>
              <a:t>August</a:t>
            </a:r>
            <a:r>
              <a:rPr lang="en-GB" dirty="0">
                <a:solidFill>
                  <a:srgbClr val="0024D3"/>
                </a:solidFill>
                <a:latin typeface="Arial"/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1020941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3F37D-3662-8B55-6870-DF37F827A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3BCE1B-687B-AD49-D99D-10E8D579E5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246" y="1217"/>
            <a:ext cx="12199246" cy="6862075"/>
          </a:xfrm>
          <a:prstGeom prst="rect">
            <a:avLst/>
          </a:prstGeom>
        </p:spPr>
      </p:pic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092A5AB9-880B-82D9-D524-248F873A5A7E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276" imgH="284" progId="TCLayout.ActiveDocument.1">
                  <p:embed/>
                </p:oleObj>
              </mc:Choice>
              <mc:Fallback>
                <p:oleObj name="think-cell Slide" r:id="rId5" imgW="276" imgH="284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92A5AB9-880B-82D9-D524-248F873A5A7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texte 26">
            <a:extLst>
              <a:ext uri="{FF2B5EF4-FFF2-40B4-BE49-F238E27FC236}">
                <a16:creationId xmlns:a16="http://schemas.microsoft.com/office/drawing/2014/main" id="{473523E1-AFD5-357D-E7A0-47E4D53137E7}"/>
              </a:ext>
            </a:extLst>
          </p:cNvPr>
          <p:cNvSpPr txBox="1">
            <a:spLocks/>
          </p:cNvSpPr>
          <p:nvPr/>
        </p:nvSpPr>
        <p:spPr bwMode="gray">
          <a:xfrm>
            <a:off x="854877" y="2057595"/>
            <a:ext cx="4896544" cy="367760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None/>
              <a:defRPr sz="2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40000"/>
              <a:buFont typeface="Verdana" panose="020B0604030504040204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8775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Char char="•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Char char="◦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20000" indent="-179388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20000" indent="-179388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20000" indent="-179388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0000" indent="-179388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Total size of land plot: 89,297m</a:t>
            </a:r>
            <a:r>
              <a:rPr lang="en-US" baseline="30000" dirty="0"/>
              <a:t>2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Utilization in four construction steps​</a:t>
            </a:r>
          </a:p>
          <a:p>
            <a:pPr marL="0" lvl="1" indent="0">
              <a:buNone/>
            </a:pPr>
            <a:endParaRPr lang="en-US" dirty="0"/>
          </a:p>
          <a:p>
            <a:pPr lvl="1"/>
            <a:r>
              <a:rPr lang="en-US" dirty="0"/>
              <a:t>Extension started 2nd production module &amp; engineering center</a:t>
            </a:r>
          </a:p>
          <a:p>
            <a:pPr marL="0" lvl="1" indent="0">
              <a:buNone/>
            </a:pPr>
            <a:endParaRPr lang="en-US" dirty="0"/>
          </a:p>
          <a:p>
            <a:pPr lvl="1"/>
            <a:r>
              <a:rPr lang="en-US" dirty="0"/>
              <a:t>Plant today:</a:t>
            </a:r>
          </a:p>
          <a:p>
            <a:pPr lvl="2"/>
            <a:r>
              <a:rPr lang="en-US" dirty="0"/>
              <a:t>7,592 m</a:t>
            </a:r>
            <a:r>
              <a:rPr lang="en-US" baseline="30000" dirty="0"/>
              <a:t>2</a:t>
            </a:r>
            <a:r>
              <a:rPr lang="en-US" dirty="0"/>
              <a:t> shopfloor​</a:t>
            </a:r>
          </a:p>
          <a:p>
            <a:pPr lvl="2"/>
            <a:r>
              <a:rPr lang="en-US" dirty="0"/>
              <a:t>5,670 m</a:t>
            </a:r>
            <a:r>
              <a:rPr lang="en-US" baseline="30000" dirty="0"/>
              <a:t>2</a:t>
            </a:r>
            <a:r>
              <a:rPr lang="en-US" dirty="0"/>
              <a:t> warehouse​</a:t>
            </a:r>
          </a:p>
          <a:p>
            <a:pPr lvl="2"/>
            <a:r>
              <a:rPr lang="en-US" dirty="0"/>
              <a:t>3,300 m</a:t>
            </a:r>
            <a:r>
              <a:rPr lang="en-US" baseline="30000" dirty="0"/>
              <a:t>2</a:t>
            </a:r>
            <a:r>
              <a:rPr lang="en-US" dirty="0"/>
              <a:t> office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01E694-51A7-932D-65EF-2CA52C6D75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4792" y="1371259"/>
            <a:ext cx="3672408" cy="47656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E33F44C6-0F56-BFEF-1C9A-5D7C38383026}"/>
              </a:ext>
            </a:extLst>
          </p:cNvPr>
          <p:cNvSpPr txBox="1">
            <a:spLocks/>
          </p:cNvSpPr>
          <p:nvPr/>
        </p:nvSpPr>
        <p:spPr>
          <a:xfrm>
            <a:off x="917400" y="721080"/>
            <a:ext cx="10357200" cy="40765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None/>
              <a:defRPr sz="2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40000"/>
              <a:buFont typeface="Verdana" panose="020B0604030504040204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8775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Char char="•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Char char="◦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20000" indent="-179388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20000" indent="-179388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20000" indent="-179388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0000" indent="-179388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Kaunas Free Economic Zone selected due to favorable location, pre- installed infrastructure &amp; expansion possibility</a:t>
            </a:r>
          </a:p>
          <a:p>
            <a:endParaRPr lang="lt-LT" dirty="0"/>
          </a:p>
        </p:txBody>
      </p:sp>
      <p:sp>
        <p:nvSpPr>
          <p:cNvPr id="7" name="Graphique 15">
            <a:extLst>
              <a:ext uri="{FF2B5EF4-FFF2-40B4-BE49-F238E27FC236}">
                <a16:creationId xmlns:a16="http://schemas.microsoft.com/office/drawing/2014/main" id="{4364D9D3-75B7-8382-94DC-6C2849EEF8B6}"/>
              </a:ext>
            </a:extLst>
          </p:cNvPr>
          <p:cNvSpPr>
            <a:spLocks noChangeAspect="1"/>
          </p:cNvSpPr>
          <p:nvPr/>
        </p:nvSpPr>
        <p:spPr>
          <a:xfrm>
            <a:off x="10659000" y="6079256"/>
            <a:ext cx="1231200" cy="542217"/>
          </a:xfrm>
          <a:custGeom>
            <a:avLst/>
            <a:gdLst>
              <a:gd name="connsiteX0" fmla="*/ 607609 w 2308108"/>
              <a:gd name="connsiteY0" fmla="*/ 0 h 1016482"/>
              <a:gd name="connsiteX1" fmla="*/ 382810 w 2308108"/>
              <a:gd name="connsiteY1" fmla="*/ 172672 h 1016482"/>
              <a:gd name="connsiteX2" fmla="*/ 607609 w 2308108"/>
              <a:gd name="connsiteY2" fmla="*/ 345343 h 1016482"/>
              <a:gd name="connsiteX3" fmla="*/ 830779 w 2308108"/>
              <a:gd name="connsiteY3" fmla="*/ 172672 h 1016482"/>
              <a:gd name="connsiteX4" fmla="*/ 607609 w 2308108"/>
              <a:gd name="connsiteY4" fmla="*/ 0 h 1016482"/>
              <a:gd name="connsiteX5" fmla="*/ 607609 w 2308108"/>
              <a:gd name="connsiteY5" fmla="*/ 278555 h 1016482"/>
              <a:gd name="connsiteX6" fmla="*/ 469146 w 2308108"/>
              <a:gd name="connsiteY6" fmla="*/ 172672 h 1016482"/>
              <a:gd name="connsiteX7" fmla="*/ 607609 w 2308108"/>
              <a:gd name="connsiteY7" fmla="*/ 66788 h 1016482"/>
              <a:gd name="connsiteX8" fmla="*/ 744443 w 2308108"/>
              <a:gd name="connsiteY8" fmla="*/ 172672 h 1016482"/>
              <a:gd name="connsiteX9" fmla="*/ 607609 w 2308108"/>
              <a:gd name="connsiteY9" fmla="*/ 278555 h 1016482"/>
              <a:gd name="connsiteX10" fmla="*/ 1865995 w 2308108"/>
              <a:gd name="connsiteY10" fmla="*/ 336384 h 1016482"/>
              <a:gd name="connsiteX11" fmla="*/ 1949073 w 2308108"/>
              <a:gd name="connsiteY11" fmla="*/ 336384 h 1016482"/>
              <a:gd name="connsiteX12" fmla="*/ 1959661 w 2308108"/>
              <a:gd name="connsiteY12" fmla="*/ 329868 h 1016482"/>
              <a:gd name="connsiteX13" fmla="*/ 1987354 w 2308108"/>
              <a:gd name="connsiteY13" fmla="*/ 273668 h 1016482"/>
              <a:gd name="connsiteX14" fmla="*/ 2175501 w 2308108"/>
              <a:gd name="connsiteY14" fmla="*/ 273668 h 1016482"/>
              <a:gd name="connsiteX15" fmla="*/ 2187718 w 2308108"/>
              <a:gd name="connsiteY15" fmla="*/ 298103 h 1016482"/>
              <a:gd name="connsiteX16" fmla="*/ 2249620 w 2308108"/>
              <a:gd name="connsiteY16" fmla="*/ 336384 h 1016482"/>
              <a:gd name="connsiteX17" fmla="*/ 2297674 w 2308108"/>
              <a:gd name="connsiteY17" fmla="*/ 336384 h 1016482"/>
              <a:gd name="connsiteX18" fmla="*/ 2300118 w 2308108"/>
              <a:gd name="connsiteY18" fmla="*/ 332312 h 1016482"/>
              <a:gd name="connsiteX19" fmla="*/ 2133962 w 2308108"/>
              <a:gd name="connsiteY19" fmla="*/ 14661 h 1016482"/>
              <a:gd name="connsiteX20" fmla="*/ 2123374 w 2308108"/>
              <a:gd name="connsiteY20" fmla="*/ 8145 h 1016482"/>
              <a:gd name="connsiteX21" fmla="*/ 2049255 w 2308108"/>
              <a:gd name="connsiteY21" fmla="*/ 8145 h 1016482"/>
              <a:gd name="connsiteX22" fmla="*/ 2026449 w 2308108"/>
              <a:gd name="connsiteY22" fmla="*/ 21991 h 1016482"/>
              <a:gd name="connsiteX23" fmla="*/ 1864366 w 2308108"/>
              <a:gd name="connsiteY23" fmla="*/ 332312 h 1016482"/>
              <a:gd name="connsiteX24" fmla="*/ 1865995 w 2308108"/>
              <a:gd name="connsiteY24" fmla="*/ 336384 h 1016482"/>
              <a:gd name="connsiteX25" fmla="*/ 2082649 w 2308108"/>
              <a:gd name="connsiteY25" fmla="*/ 83078 h 1016482"/>
              <a:gd name="connsiteX26" fmla="*/ 2146994 w 2308108"/>
              <a:gd name="connsiteY26" fmla="*/ 212582 h 1016482"/>
              <a:gd name="connsiteX27" fmla="*/ 2018304 w 2308108"/>
              <a:gd name="connsiteY27" fmla="*/ 212582 h 1016482"/>
              <a:gd name="connsiteX28" fmla="*/ 2082649 w 2308108"/>
              <a:gd name="connsiteY28" fmla="*/ 83078 h 1016482"/>
              <a:gd name="connsiteX29" fmla="*/ 1754410 w 2308108"/>
              <a:gd name="connsiteY29" fmla="*/ 336384 h 1016482"/>
              <a:gd name="connsiteX30" fmla="*/ 1815497 w 2308108"/>
              <a:gd name="connsiteY30" fmla="*/ 336384 h 1016482"/>
              <a:gd name="connsiteX31" fmla="*/ 1827714 w 2308108"/>
              <a:gd name="connsiteY31" fmla="*/ 324167 h 1016482"/>
              <a:gd name="connsiteX32" fmla="*/ 1827714 w 2308108"/>
              <a:gd name="connsiteY32" fmla="*/ 20362 h 1016482"/>
              <a:gd name="connsiteX33" fmla="*/ 1815497 w 2308108"/>
              <a:gd name="connsiteY33" fmla="*/ 8145 h 1016482"/>
              <a:gd name="connsiteX34" fmla="*/ 1768256 w 2308108"/>
              <a:gd name="connsiteY34" fmla="*/ 8145 h 1016482"/>
              <a:gd name="connsiteX35" fmla="*/ 1742193 w 2308108"/>
              <a:gd name="connsiteY35" fmla="*/ 34209 h 1016482"/>
              <a:gd name="connsiteX36" fmla="*/ 1742193 w 2308108"/>
              <a:gd name="connsiteY36" fmla="*/ 324167 h 1016482"/>
              <a:gd name="connsiteX37" fmla="*/ 1754410 w 2308108"/>
              <a:gd name="connsiteY37" fmla="*/ 336384 h 1016482"/>
              <a:gd name="connsiteX38" fmla="*/ 355932 w 2308108"/>
              <a:gd name="connsiteY38" fmla="*/ 8959 h 1016482"/>
              <a:gd name="connsiteX39" fmla="*/ 26064 w 2308108"/>
              <a:gd name="connsiteY39" fmla="*/ 8959 h 1016482"/>
              <a:gd name="connsiteX40" fmla="*/ 0 w 2308108"/>
              <a:gd name="connsiteY40" fmla="*/ 35023 h 1016482"/>
              <a:gd name="connsiteX41" fmla="*/ 0 w 2308108"/>
              <a:gd name="connsiteY41" fmla="*/ 108327 h 1016482"/>
              <a:gd name="connsiteX42" fmla="*/ 34209 w 2308108"/>
              <a:gd name="connsiteY42" fmla="*/ 158825 h 1016482"/>
              <a:gd name="connsiteX43" fmla="*/ 231315 w 2308108"/>
              <a:gd name="connsiteY43" fmla="*/ 169414 h 1016482"/>
              <a:gd name="connsiteX44" fmla="*/ 231315 w 2308108"/>
              <a:gd name="connsiteY44" fmla="*/ 180817 h 1016482"/>
              <a:gd name="connsiteX45" fmla="*/ 33394 w 2308108"/>
              <a:gd name="connsiteY45" fmla="*/ 193034 h 1016482"/>
              <a:gd name="connsiteX46" fmla="*/ 814 w 2308108"/>
              <a:gd name="connsiteY46" fmla="*/ 242718 h 1016482"/>
              <a:gd name="connsiteX47" fmla="*/ 814 w 2308108"/>
              <a:gd name="connsiteY47" fmla="*/ 324167 h 1016482"/>
              <a:gd name="connsiteX48" fmla="*/ 12217 w 2308108"/>
              <a:gd name="connsiteY48" fmla="*/ 336384 h 1016482"/>
              <a:gd name="connsiteX49" fmla="*/ 74119 w 2308108"/>
              <a:gd name="connsiteY49" fmla="*/ 336384 h 1016482"/>
              <a:gd name="connsiteX50" fmla="*/ 86336 w 2308108"/>
              <a:gd name="connsiteY50" fmla="*/ 324167 h 1016482"/>
              <a:gd name="connsiteX51" fmla="*/ 86336 w 2308108"/>
              <a:gd name="connsiteY51" fmla="*/ 264709 h 1016482"/>
              <a:gd name="connsiteX52" fmla="*/ 115657 w 2308108"/>
              <a:gd name="connsiteY52" fmla="*/ 243532 h 1016482"/>
              <a:gd name="connsiteX53" fmla="*/ 275297 w 2308108"/>
              <a:gd name="connsiteY53" fmla="*/ 229686 h 1016482"/>
              <a:gd name="connsiteX54" fmla="*/ 275297 w 2308108"/>
              <a:gd name="connsiteY54" fmla="*/ 117286 h 1016482"/>
              <a:gd name="connsiteX55" fmla="*/ 108327 w 2308108"/>
              <a:gd name="connsiteY55" fmla="*/ 102626 h 1016482"/>
              <a:gd name="connsiteX56" fmla="*/ 87150 w 2308108"/>
              <a:gd name="connsiteY56" fmla="*/ 82263 h 1016482"/>
              <a:gd name="connsiteX57" fmla="*/ 364891 w 2308108"/>
              <a:gd name="connsiteY57" fmla="*/ 82263 h 1016482"/>
              <a:gd name="connsiteX58" fmla="*/ 369778 w 2308108"/>
              <a:gd name="connsiteY58" fmla="*/ 77376 h 1016482"/>
              <a:gd name="connsiteX59" fmla="*/ 369778 w 2308108"/>
              <a:gd name="connsiteY59" fmla="*/ 20362 h 1016482"/>
              <a:gd name="connsiteX60" fmla="*/ 355932 w 2308108"/>
              <a:gd name="connsiteY60" fmla="*/ 8959 h 1016482"/>
              <a:gd name="connsiteX61" fmla="*/ 1187525 w 2308108"/>
              <a:gd name="connsiteY61" fmla="*/ 215025 h 1016482"/>
              <a:gd name="connsiteX62" fmla="*/ 1262458 w 2308108"/>
              <a:gd name="connsiteY62" fmla="*/ 116472 h 1016482"/>
              <a:gd name="connsiteX63" fmla="*/ 1132140 w 2308108"/>
              <a:gd name="connsiteY63" fmla="*/ 8959 h 1016482"/>
              <a:gd name="connsiteX64" fmla="*/ 912228 w 2308108"/>
              <a:gd name="connsiteY64" fmla="*/ 8959 h 1016482"/>
              <a:gd name="connsiteX65" fmla="*/ 886164 w 2308108"/>
              <a:gd name="connsiteY65" fmla="*/ 35023 h 1016482"/>
              <a:gd name="connsiteX66" fmla="*/ 886164 w 2308108"/>
              <a:gd name="connsiteY66" fmla="*/ 324981 h 1016482"/>
              <a:gd name="connsiteX67" fmla="*/ 898382 w 2308108"/>
              <a:gd name="connsiteY67" fmla="*/ 337199 h 1016482"/>
              <a:gd name="connsiteX68" fmla="*/ 959468 w 2308108"/>
              <a:gd name="connsiteY68" fmla="*/ 337199 h 1016482"/>
              <a:gd name="connsiteX69" fmla="*/ 971686 w 2308108"/>
              <a:gd name="connsiteY69" fmla="*/ 324981 h 1016482"/>
              <a:gd name="connsiteX70" fmla="*/ 971686 w 2308108"/>
              <a:gd name="connsiteY70" fmla="*/ 223985 h 1016482"/>
              <a:gd name="connsiteX71" fmla="*/ 1046619 w 2308108"/>
              <a:gd name="connsiteY71" fmla="*/ 223985 h 1016482"/>
              <a:gd name="connsiteX72" fmla="*/ 1110963 w 2308108"/>
              <a:gd name="connsiteY72" fmla="*/ 250048 h 1016482"/>
              <a:gd name="connsiteX73" fmla="*/ 1184267 w 2308108"/>
              <a:gd name="connsiteY73" fmla="*/ 333126 h 1016482"/>
              <a:gd name="connsiteX74" fmla="*/ 1193227 w 2308108"/>
              <a:gd name="connsiteY74" fmla="*/ 337199 h 1016482"/>
              <a:gd name="connsiteX75" fmla="*/ 1279563 w 2308108"/>
              <a:gd name="connsiteY75" fmla="*/ 337199 h 1016482"/>
              <a:gd name="connsiteX76" fmla="*/ 1282006 w 2308108"/>
              <a:gd name="connsiteY76" fmla="*/ 333126 h 1016482"/>
              <a:gd name="connsiteX77" fmla="*/ 1187525 w 2308108"/>
              <a:gd name="connsiteY77" fmla="*/ 215025 h 1016482"/>
              <a:gd name="connsiteX78" fmla="*/ 1119108 w 2308108"/>
              <a:gd name="connsiteY78" fmla="*/ 157197 h 1016482"/>
              <a:gd name="connsiteX79" fmla="*/ 970871 w 2308108"/>
              <a:gd name="connsiteY79" fmla="*/ 157197 h 1016482"/>
              <a:gd name="connsiteX80" fmla="*/ 970871 w 2308108"/>
              <a:gd name="connsiteY80" fmla="*/ 81449 h 1016482"/>
              <a:gd name="connsiteX81" fmla="*/ 1119108 w 2308108"/>
              <a:gd name="connsiteY81" fmla="*/ 81449 h 1016482"/>
              <a:gd name="connsiteX82" fmla="*/ 1176122 w 2308108"/>
              <a:gd name="connsiteY82" fmla="*/ 118915 h 1016482"/>
              <a:gd name="connsiteX83" fmla="*/ 1119108 w 2308108"/>
              <a:gd name="connsiteY83" fmla="*/ 157197 h 1016482"/>
              <a:gd name="connsiteX84" fmla="*/ 1655042 w 2308108"/>
              <a:gd name="connsiteY84" fmla="*/ 872318 h 1016482"/>
              <a:gd name="connsiteX85" fmla="*/ 1906719 w 2308108"/>
              <a:gd name="connsiteY85" fmla="*/ 942364 h 1016482"/>
              <a:gd name="connsiteX86" fmla="*/ 2158397 w 2308108"/>
              <a:gd name="connsiteY86" fmla="*/ 872318 h 1016482"/>
              <a:gd name="connsiteX87" fmla="*/ 2169799 w 2308108"/>
              <a:gd name="connsiteY87" fmla="*/ 864173 h 1016482"/>
              <a:gd name="connsiteX88" fmla="*/ 2171428 w 2308108"/>
              <a:gd name="connsiteY88" fmla="*/ 857657 h 1016482"/>
              <a:gd name="connsiteX89" fmla="*/ 2165727 w 2308108"/>
              <a:gd name="connsiteY89" fmla="*/ 853585 h 1016482"/>
              <a:gd name="connsiteX90" fmla="*/ 1910792 w 2308108"/>
              <a:gd name="connsiteY90" fmla="*/ 850327 h 1016482"/>
              <a:gd name="connsiteX91" fmla="*/ 1623277 w 2308108"/>
              <a:gd name="connsiteY91" fmla="*/ 833223 h 1016482"/>
              <a:gd name="connsiteX92" fmla="*/ 1617576 w 2308108"/>
              <a:gd name="connsiteY92" fmla="*/ 836481 h 1016482"/>
              <a:gd name="connsiteX93" fmla="*/ 1619205 w 2308108"/>
              <a:gd name="connsiteY93" fmla="*/ 842996 h 1016482"/>
              <a:gd name="connsiteX94" fmla="*/ 1655042 w 2308108"/>
              <a:gd name="connsiteY94" fmla="*/ 872318 h 1016482"/>
              <a:gd name="connsiteX95" fmla="*/ 2164098 w 2308108"/>
              <a:gd name="connsiteY95" fmla="*/ 595392 h 1016482"/>
              <a:gd name="connsiteX96" fmla="*/ 2161655 w 2308108"/>
              <a:gd name="connsiteY96" fmla="*/ 588876 h 1016482"/>
              <a:gd name="connsiteX97" fmla="*/ 2157582 w 2308108"/>
              <a:gd name="connsiteY97" fmla="*/ 585618 h 1016482"/>
              <a:gd name="connsiteX98" fmla="*/ 1905905 w 2308108"/>
              <a:gd name="connsiteY98" fmla="*/ 515572 h 1016482"/>
              <a:gd name="connsiteX99" fmla="*/ 1654228 w 2308108"/>
              <a:gd name="connsiteY99" fmla="*/ 585618 h 1016482"/>
              <a:gd name="connsiteX100" fmla="*/ 1628979 w 2308108"/>
              <a:gd name="connsiteY100" fmla="*/ 605166 h 1016482"/>
              <a:gd name="connsiteX101" fmla="*/ 1627349 w 2308108"/>
              <a:gd name="connsiteY101" fmla="*/ 611682 h 1016482"/>
              <a:gd name="connsiteX102" fmla="*/ 1633051 w 2308108"/>
              <a:gd name="connsiteY102" fmla="*/ 614939 h 1016482"/>
              <a:gd name="connsiteX103" fmla="*/ 1633051 w 2308108"/>
              <a:gd name="connsiteY103" fmla="*/ 614939 h 1016482"/>
              <a:gd name="connsiteX104" fmla="*/ 1939299 w 2308108"/>
              <a:gd name="connsiteY104" fmla="*/ 601908 h 1016482"/>
              <a:gd name="connsiteX105" fmla="*/ 2157582 w 2308108"/>
              <a:gd name="connsiteY105" fmla="*/ 598650 h 1016482"/>
              <a:gd name="connsiteX106" fmla="*/ 2164098 w 2308108"/>
              <a:gd name="connsiteY106" fmla="*/ 595392 h 1016482"/>
              <a:gd name="connsiteX107" fmla="*/ 1903462 w 2308108"/>
              <a:gd name="connsiteY107" fmla="*/ 739556 h 1016482"/>
              <a:gd name="connsiteX108" fmla="*/ 1903462 w 2308108"/>
              <a:gd name="connsiteY108" fmla="*/ 706977 h 1016482"/>
              <a:gd name="connsiteX109" fmla="*/ 1903462 w 2308108"/>
              <a:gd name="connsiteY109" fmla="*/ 674397 h 1016482"/>
              <a:gd name="connsiteX110" fmla="*/ 1903462 w 2308108"/>
              <a:gd name="connsiteY110" fmla="*/ 645076 h 1016482"/>
              <a:gd name="connsiteX111" fmla="*/ 1902647 w 2308108"/>
              <a:gd name="connsiteY111" fmla="*/ 643447 h 1016482"/>
              <a:gd name="connsiteX112" fmla="*/ 1901018 w 2308108"/>
              <a:gd name="connsiteY112" fmla="*/ 642632 h 1016482"/>
              <a:gd name="connsiteX113" fmla="*/ 1893688 w 2308108"/>
              <a:gd name="connsiteY113" fmla="*/ 642632 h 1016482"/>
              <a:gd name="connsiteX114" fmla="*/ 1883099 w 2308108"/>
              <a:gd name="connsiteY114" fmla="*/ 642632 h 1016482"/>
              <a:gd name="connsiteX115" fmla="*/ 1872511 w 2308108"/>
              <a:gd name="connsiteY115" fmla="*/ 642632 h 1016482"/>
              <a:gd name="connsiteX116" fmla="*/ 1866810 w 2308108"/>
              <a:gd name="connsiteY116" fmla="*/ 642632 h 1016482"/>
              <a:gd name="connsiteX117" fmla="*/ 1865180 w 2308108"/>
              <a:gd name="connsiteY117" fmla="*/ 642632 h 1016482"/>
              <a:gd name="connsiteX118" fmla="*/ 1862737 w 2308108"/>
              <a:gd name="connsiteY118" fmla="*/ 645076 h 1016482"/>
              <a:gd name="connsiteX119" fmla="*/ 1861923 w 2308108"/>
              <a:gd name="connsiteY119" fmla="*/ 683357 h 1016482"/>
              <a:gd name="connsiteX120" fmla="*/ 1861923 w 2308108"/>
              <a:gd name="connsiteY120" fmla="*/ 724081 h 1016482"/>
              <a:gd name="connsiteX121" fmla="*/ 1861923 w 2308108"/>
              <a:gd name="connsiteY121" fmla="*/ 764805 h 1016482"/>
              <a:gd name="connsiteX122" fmla="*/ 1862737 w 2308108"/>
              <a:gd name="connsiteY122" fmla="*/ 803087 h 1016482"/>
              <a:gd name="connsiteX123" fmla="*/ 1865180 w 2308108"/>
              <a:gd name="connsiteY123" fmla="*/ 805530 h 1016482"/>
              <a:gd name="connsiteX124" fmla="*/ 1870882 w 2308108"/>
              <a:gd name="connsiteY124" fmla="*/ 805530 h 1016482"/>
              <a:gd name="connsiteX125" fmla="*/ 1879841 w 2308108"/>
              <a:gd name="connsiteY125" fmla="*/ 805530 h 1016482"/>
              <a:gd name="connsiteX126" fmla="*/ 1888801 w 2308108"/>
              <a:gd name="connsiteY126" fmla="*/ 805530 h 1016482"/>
              <a:gd name="connsiteX127" fmla="*/ 1897760 w 2308108"/>
              <a:gd name="connsiteY127" fmla="*/ 805530 h 1016482"/>
              <a:gd name="connsiteX128" fmla="*/ 1905905 w 2308108"/>
              <a:gd name="connsiteY128" fmla="*/ 805530 h 1016482"/>
              <a:gd name="connsiteX129" fmla="*/ 1915679 w 2308108"/>
              <a:gd name="connsiteY129" fmla="*/ 805530 h 1016482"/>
              <a:gd name="connsiteX130" fmla="*/ 1933597 w 2308108"/>
              <a:gd name="connsiteY130" fmla="*/ 806344 h 1016482"/>
              <a:gd name="connsiteX131" fmla="*/ 1952331 w 2308108"/>
              <a:gd name="connsiteY131" fmla="*/ 807159 h 1016482"/>
              <a:gd name="connsiteX132" fmla="*/ 1967806 w 2308108"/>
              <a:gd name="connsiteY132" fmla="*/ 807159 h 1016482"/>
              <a:gd name="connsiteX133" fmla="*/ 1967806 w 2308108"/>
              <a:gd name="connsiteY133" fmla="*/ 807159 h 1016482"/>
              <a:gd name="connsiteX134" fmla="*/ 1970249 w 2308108"/>
              <a:gd name="connsiteY134" fmla="*/ 804716 h 1016482"/>
              <a:gd name="connsiteX135" fmla="*/ 1970249 w 2308108"/>
              <a:gd name="connsiteY135" fmla="*/ 798200 h 1016482"/>
              <a:gd name="connsiteX136" fmla="*/ 1970249 w 2308108"/>
              <a:gd name="connsiteY136" fmla="*/ 788426 h 1016482"/>
              <a:gd name="connsiteX137" fmla="*/ 1970249 w 2308108"/>
              <a:gd name="connsiteY137" fmla="*/ 778652 h 1016482"/>
              <a:gd name="connsiteX138" fmla="*/ 1970249 w 2308108"/>
              <a:gd name="connsiteY138" fmla="*/ 772136 h 1016482"/>
              <a:gd name="connsiteX139" fmla="*/ 1969435 w 2308108"/>
              <a:gd name="connsiteY139" fmla="*/ 770507 h 1016482"/>
              <a:gd name="connsiteX140" fmla="*/ 1967806 w 2308108"/>
              <a:gd name="connsiteY140" fmla="*/ 769692 h 1016482"/>
              <a:gd name="connsiteX141" fmla="*/ 1962919 w 2308108"/>
              <a:gd name="connsiteY141" fmla="*/ 769692 h 1016482"/>
              <a:gd name="connsiteX142" fmla="*/ 1953960 w 2308108"/>
              <a:gd name="connsiteY142" fmla="*/ 769692 h 1016482"/>
              <a:gd name="connsiteX143" fmla="*/ 1936855 w 2308108"/>
              <a:gd name="connsiteY143" fmla="*/ 769692 h 1016482"/>
              <a:gd name="connsiteX144" fmla="*/ 1928710 w 2308108"/>
              <a:gd name="connsiteY144" fmla="*/ 769692 h 1016482"/>
              <a:gd name="connsiteX145" fmla="*/ 1919751 w 2308108"/>
              <a:gd name="connsiteY145" fmla="*/ 769692 h 1016482"/>
              <a:gd name="connsiteX146" fmla="*/ 1911606 w 2308108"/>
              <a:gd name="connsiteY146" fmla="*/ 769692 h 1016482"/>
              <a:gd name="connsiteX147" fmla="*/ 1902647 w 2308108"/>
              <a:gd name="connsiteY147" fmla="*/ 769692 h 1016482"/>
              <a:gd name="connsiteX148" fmla="*/ 1901832 w 2308108"/>
              <a:gd name="connsiteY148" fmla="*/ 769692 h 1016482"/>
              <a:gd name="connsiteX149" fmla="*/ 1901832 w 2308108"/>
              <a:gd name="connsiteY149" fmla="*/ 768878 h 1016482"/>
              <a:gd name="connsiteX150" fmla="*/ 1903462 w 2308108"/>
              <a:gd name="connsiteY150" fmla="*/ 739556 h 1016482"/>
              <a:gd name="connsiteX151" fmla="*/ 2111156 w 2308108"/>
              <a:gd name="connsiteY151" fmla="*/ 775394 h 1016482"/>
              <a:gd name="connsiteX152" fmla="*/ 2095681 w 2308108"/>
              <a:gd name="connsiteY152" fmla="*/ 775394 h 1016482"/>
              <a:gd name="connsiteX153" fmla="*/ 2076948 w 2308108"/>
              <a:gd name="connsiteY153" fmla="*/ 775394 h 1016482"/>
              <a:gd name="connsiteX154" fmla="*/ 2067988 w 2308108"/>
              <a:gd name="connsiteY154" fmla="*/ 775394 h 1016482"/>
              <a:gd name="connsiteX155" fmla="*/ 2058214 w 2308108"/>
              <a:gd name="connsiteY155" fmla="*/ 775394 h 1016482"/>
              <a:gd name="connsiteX156" fmla="*/ 2039481 w 2308108"/>
              <a:gd name="connsiteY156" fmla="*/ 775394 h 1016482"/>
              <a:gd name="connsiteX157" fmla="*/ 2038667 w 2308108"/>
              <a:gd name="connsiteY157" fmla="*/ 775394 h 1016482"/>
              <a:gd name="connsiteX158" fmla="*/ 2038667 w 2308108"/>
              <a:gd name="connsiteY158" fmla="*/ 774579 h 1016482"/>
              <a:gd name="connsiteX159" fmla="*/ 2039481 w 2308108"/>
              <a:gd name="connsiteY159" fmla="*/ 741185 h 1016482"/>
              <a:gd name="connsiteX160" fmla="*/ 2039481 w 2308108"/>
              <a:gd name="connsiteY160" fmla="*/ 726525 h 1016482"/>
              <a:gd name="connsiteX161" fmla="*/ 2039481 w 2308108"/>
              <a:gd name="connsiteY161" fmla="*/ 706977 h 1016482"/>
              <a:gd name="connsiteX162" fmla="*/ 2038667 w 2308108"/>
              <a:gd name="connsiteY162" fmla="*/ 673583 h 1016482"/>
              <a:gd name="connsiteX163" fmla="*/ 2036223 w 2308108"/>
              <a:gd name="connsiteY163" fmla="*/ 642632 h 1016482"/>
              <a:gd name="connsiteX164" fmla="*/ 2033780 w 2308108"/>
              <a:gd name="connsiteY164" fmla="*/ 640189 h 1016482"/>
              <a:gd name="connsiteX165" fmla="*/ 2025635 w 2308108"/>
              <a:gd name="connsiteY165" fmla="*/ 640189 h 1016482"/>
              <a:gd name="connsiteX166" fmla="*/ 2024820 w 2308108"/>
              <a:gd name="connsiteY166" fmla="*/ 640189 h 1016482"/>
              <a:gd name="connsiteX167" fmla="*/ 2014232 w 2308108"/>
              <a:gd name="connsiteY167" fmla="*/ 640189 h 1016482"/>
              <a:gd name="connsiteX168" fmla="*/ 2002829 w 2308108"/>
              <a:gd name="connsiteY168" fmla="*/ 640189 h 1016482"/>
              <a:gd name="connsiteX169" fmla="*/ 1994684 w 2308108"/>
              <a:gd name="connsiteY169" fmla="*/ 640189 h 1016482"/>
              <a:gd name="connsiteX170" fmla="*/ 1993055 w 2308108"/>
              <a:gd name="connsiteY170" fmla="*/ 641003 h 1016482"/>
              <a:gd name="connsiteX171" fmla="*/ 1992241 w 2308108"/>
              <a:gd name="connsiteY171" fmla="*/ 642632 h 1016482"/>
              <a:gd name="connsiteX172" fmla="*/ 1993870 w 2308108"/>
              <a:gd name="connsiteY172" fmla="*/ 682542 h 1016482"/>
              <a:gd name="connsiteX173" fmla="*/ 1994684 w 2308108"/>
              <a:gd name="connsiteY173" fmla="*/ 725710 h 1016482"/>
              <a:gd name="connsiteX174" fmla="*/ 1993870 w 2308108"/>
              <a:gd name="connsiteY174" fmla="*/ 768878 h 1016482"/>
              <a:gd name="connsiteX175" fmla="*/ 1992241 w 2308108"/>
              <a:gd name="connsiteY175" fmla="*/ 808788 h 1016482"/>
              <a:gd name="connsiteX176" fmla="*/ 1993055 w 2308108"/>
              <a:gd name="connsiteY176" fmla="*/ 810417 h 1016482"/>
              <a:gd name="connsiteX177" fmla="*/ 1994684 w 2308108"/>
              <a:gd name="connsiteY177" fmla="*/ 811231 h 1016482"/>
              <a:gd name="connsiteX178" fmla="*/ 2009345 w 2308108"/>
              <a:gd name="connsiteY178" fmla="*/ 811231 h 1016482"/>
              <a:gd name="connsiteX179" fmla="*/ 2020748 w 2308108"/>
              <a:gd name="connsiteY179" fmla="*/ 811231 h 1016482"/>
              <a:gd name="connsiteX180" fmla="*/ 2050070 w 2308108"/>
              <a:gd name="connsiteY180" fmla="*/ 812046 h 1016482"/>
              <a:gd name="connsiteX181" fmla="*/ 2080206 w 2308108"/>
              <a:gd name="connsiteY181" fmla="*/ 812861 h 1016482"/>
              <a:gd name="connsiteX182" fmla="*/ 2107898 w 2308108"/>
              <a:gd name="connsiteY182" fmla="*/ 813675 h 1016482"/>
              <a:gd name="connsiteX183" fmla="*/ 2107898 w 2308108"/>
              <a:gd name="connsiteY183" fmla="*/ 813675 h 1016482"/>
              <a:gd name="connsiteX184" fmla="*/ 2110342 w 2308108"/>
              <a:gd name="connsiteY184" fmla="*/ 812046 h 1016482"/>
              <a:gd name="connsiteX185" fmla="*/ 2111156 w 2308108"/>
              <a:gd name="connsiteY185" fmla="*/ 804716 h 1016482"/>
              <a:gd name="connsiteX186" fmla="*/ 2111971 w 2308108"/>
              <a:gd name="connsiteY186" fmla="*/ 794942 h 1016482"/>
              <a:gd name="connsiteX187" fmla="*/ 2112785 w 2308108"/>
              <a:gd name="connsiteY187" fmla="*/ 785168 h 1016482"/>
              <a:gd name="connsiteX188" fmla="*/ 2113600 w 2308108"/>
              <a:gd name="connsiteY188" fmla="*/ 778652 h 1016482"/>
              <a:gd name="connsiteX189" fmla="*/ 2112785 w 2308108"/>
              <a:gd name="connsiteY189" fmla="*/ 777023 h 1016482"/>
              <a:gd name="connsiteX190" fmla="*/ 2111156 w 2308108"/>
              <a:gd name="connsiteY190" fmla="*/ 775394 h 1016482"/>
              <a:gd name="connsiteX191" fmla="*/ 1544272 w 2308108"/>
              <a:gd name="connsiteY191" fmla="*/ 329868 h 1016482"/>
              <a:gd name="connsiteX192" fmla="*/ 1710427 w 2308108"/>
              <a:gd name="connsiteY192" fmla="*/ 12217 h 1016482"/>
              <a:gd name="connsiteX193" fmla="*/ 1707984 w 2308108"/>
              <a:gd name="connsiteY193" fmla="*/ 8145 h 1016482"/>
              <a:gd name="connsiteX194" fmla="*/ 1624906 w 2308108"/>
              <a:gd name="connsiteY194" fmla="*/ 8145 h 1016482"/>
              <a:gd name="connsiteX195" fmla="*/ 1614318 w 2308108"/>
              <a:gd name="connsiteY195" fmla="*/ 14661 h 1016482"/>
              <a:gd name="connsiteX196" fmla="*/ 1492959 w 2308108"/>
              <a:gd name="connsiteY196" fmla="*/ 261451 h 1016482"/>
              <a:gd name="connsiteX197" fmla="*/ 1370785 w 2308108"/>
              <a:gd name="connsiteY197" fmla="*/ 15475 h 1016482"/>
              <a:gd name="connsiteX198" fmla="*/ 1360197 w 2308108"/>
              <a:gd name="connsiteY198" fmla="*/ 8959 h 1016482"/>
              <a:gd name="connsiteX199" fmla="*/ 1277119 w 2308108"/>
              <a:gd name="connsiteY199" fmla="*/ 8959 h 1016482"/>
              <a:gd name="connsiteX200" fmla="*/ 1274676 w 2308108"/>
              <a:gd name="connsiteY200" fmla="*/ 13032 h 1016482"/>
              <a:gd name="connsiteX201" fmla="*/ 1436759 w 2308108"/>
              <a:gd name="connsiteY201" fmla="*/ 323352 h 1016482"/>
              <a:gd name="connsiteX202" fmla="*/ 1459565 w 2308108"/>
              <a:gd name="connsiteY202" fmla="*/ 337199 h 1016482"/>
              <a:gd name="connsiteX203" fmla="*/ 1533683 w 2308108"/>
              <a:gd name="connsiteY203" fmla="*/ 337199 h 1016482"/>
              <a:gd name="connsiteX204" fmla="*/ 1544272 w 2308108"/>
              <a:gd name="connsiteY204" fmla="*/ 329868 h 1016482"/>
              <a:gd name="connsiteX205" fmla="*/ 2305819 w 2308108"/>
              <a:gd name="connsiteY205" fmla="*/ 679284 h 1016482"/>
              <a:gd name="connsiteX206" fmla="*/ 2297674 w 2308108"/>
              <a:gd name="connsiteY206" fmla="*/ 636116 h 1016482"/>
              <a:gd name="connsiteX207" fmla="*/ 2295231 w 2308108"/>
              <a:gd name="connsiteY207" fmla="*/ 634487 h 1016482"/>
              <a:gd name="connsiteX208" fmla="*/ 2252877 w 2308108"/>
              <a:gd name="connsiteY208" fmla="*/ 635302 h 1016482"/>
              <a:gd name="connsiteX209" fmla="*/ 2209709 w 2308108"/>
              <a:gd name="connsiteY209" fmla="*/ 636116 h 1016482"/>
              <a:gd name="connsiteX210" fmla="*/ 2167356 w 2308108"/>
              <a:gd name="connsiteY210" fmla="*/ 636931 h 1016482"/>
              <a:gd name="connsiteX211" fmla="*/ 2129889 w 2308108"/>
              <a:gd name="connsiteY211" fmla="*/ 637745 h 1016482"/>
              <a:gd name="connsiteX212" fmla="*/ 2128260 w 2308108"/>
              <a:gd name="connsiteY212" fmla="*/ 638560 h 1016482"/>
              <a:gd name="connsiteX213" fmla="*/ 2127446 w 2308108"/>
              <a:gd name="connsiteY213" fmla="*/ 640189 h 1016482"/>
              <a:gd name="connsiteX214" fmla="*/ 2131519 w 2308108"/>
              <a:gd name="connsiteY214" fmla="*/ 680913 h 1016482"/>
              <a:gd name="connsiteX215" fmla="*/ 2133147 w 2308108"/>
              <a:gd name="connsiteY215" fmla="*/ 725710 h 1016482"/>
              <a:gd name="connsiteX216" fmla="*/ 2131519 w 2308108"/>
              <a:gd name="connsiteY216" fmla="*/ 770507 h 1016482"/>
              <a:gd name="connsiteX217" fmla="*/ 2127446 w 2308108"/>
              <a:gd name="connsiteY217" fmla="*/ 811231 h 1016482"/>
              <a:gd name="connsiteX218" fmla="*/ 2128260 w 2308108"/>
              <a:gd name="connsiteY218" fmla="*/ 812861 h 1016482"/>
              <a:gd name="connsiteX219" fmla="*/ 2129889 w 2308108"/>
              <a:gd name="connsiteY219" fmla="*/ 813675 h 1016482"/>
              <a:gd name="connsiteX220" fmla="*/ 2132333 w 2308108"/>
              <a:gd name="connsiteY220" fmla="*/ 813675 h 1016482"/>
              <a:gd name="connsiteX221" fmla="*/ 2138034 w 2308108"/>
              <a:gd name="connsiteY221" fmla="*/ 813675 h 1016482"/>
              <a:gd name="connsiteX222" fmla="*/ 2150252 w 2308108"/>
              <a:gd name="connsiteY222" fmla="*/ 813675 h 1016482"/>
              <a:gd name="connsiteX223" fmla="*/ 2158397 w 2308108"/>
              <a:gd name="connsiteY223" fmla="*/ 813675 h 1016482"/>
              <a:gd name="connsiteX224" fmla="*/ 2162469 w 2308108"/>
              <a:gd name="connsiteY224" fmla="*/ 813675 h 1016482"/>
              <a:gd name="connsiteX225" fmla="*/ 2172243 w 2308108"/>
              <a:gd name="connsiteY225" fmla="*/ 813675 h 1016482"/>
              <a:gd name="connsiteX226" fmla="*/ 2174686 w 2308108"/>
              <a:gd name="connsiteY226" fmla="*/ 812046 h 1016482"/>
              <a:gd name="connsiteX227" fmla="*/ 2176315 w 2308108"/>
              <a:gd name="connsiteY227" fmla="*/ 800643 h 1016482"/>
              <a:gd name="connsiteX228" fmla="*/ 2177944 w 2308108"/>
              <a:gd name="connsiteY228" fmla="*/ 786797 h 1016482"/>
              <a:gd name="connsiteX229" fmla="*/ 2179573 w 2308108"/>
              <a:gd name="connsiteY229" fmla="*/ 772136 h 1016482"/>
              <a:gd name="connsiteX230" fmla="*/ 2180388 w 2308108"/>
              <a:gd name="connsiteY230" fmla="*/ 757475 h 1016482"/>
              <a:gd name="connsiteX231" fmla="*/ 2180388 w 2308108"/>
              <a:gd name="connsiteY231" fmla="*/ 756661 h 1016482"/>
              <a:gd name="connsiteX232" fmla="*/ 2181202 w 2308108"/>
              <a:gd name="connsiteY232" fmla="*/ 756661 h 1016482"/>
              <a:gd name="connsiteX233" fmla="*/ 2189347 w 2308108"/>
              <a:gd name="connsiteY233" fmla="*/ 756661 h 1016482"/>
              <a:gd name="connsiteX234" fmla="*/ 2198307 w 2308108"/>
              <a:gd name="connsiteY234" fmla="*/ 756661 h 1016482"/>
              <a:gd name="connsiteX235" fmla="*/ 2198307 w 2308108"/>
              <a:gd name="connsiteY235" fmla="*/ 756661 h 1016482"/>
              <a:gd name="connsiteX236" fmla="*/ 2215411 w 2308108"/>
              <a:gd name="connsiteY236" fmla="*/ 756661 h 1016482"/>
              <a:gd name="connsiteX237" fmla="*/ 2233330 w 2308108"/>
              <a:gd name="connsiteY237" fmla="*/ 756661 h 1016482"/>
              <a:gd name="connsiteX238" fmla="*/ 2242289 w 2308108"/>
              <a:gd name="connsiteY238" fmla="*/ 756661 h 1016482"/>
              <a:gd name="connsiteX239" fmla="*/ 2251248 w 2308108"/>
              <a:gd name="connsiteY239" fmla="*/ 756661 h 1016482"/>
              <a:gd name="connsiteX240" fmla="*/ 2252063 w 2308108"/>
              <a:gd name="connsiteY240" fmla="*/ 756661 h 1016482"/>
              <a:gd name="connsiteX241" fmla="*/ 2252063 w 2308108"/>
              <a:gd name="connsiteY241" fmla="*/ 757475 h 1016482"/>
              <a:gd name="connsiteX242" fmla="*/ 2250434 w 2308108"/>
              <a:gd name="connsiteY242" fmla="*/ 772136 h 1016482"/>
              <a:gd name="connsiteX243" fmla="*/ 2248805 w 2308108"/>
              <a:gd name="connsiteY243" fmla="*/ 786797 h 1016482"/>
              <a:gd name="connsiteX244" fmla="*/ 2246361 w 2308108"/>
              <a:gd name="connsiteY244" fmla="*/ 801457 h 1016482"/>
              <a:gd name="connsiteX245" fmla="*/ 2243918 w 2308108"/>
              <a:gd name="connsiteY245" fmla="*/ 812046 h 1016482"/>
              <a:gd name="connsiteX246" fmla="*/ 2244733 w 2308108"/>
              <a:gd name="connsiteY246" fmla="*/ 813675 h 1016482"/>
              <a:gd name="connsiteX247" fmla="*/ 2246361 w 2308108"/>
              <a:gd name="connsiteY247" fmla="*/ 814489 h 1016482"/>
              <a:gd name="connsiteX248" fmla="*/ 2255321 w 2308108"/>
              <a:gd name="connsiteY248" fmla="*/ 814489 h 1016482"/>
              <a:gd name="connsiteX249" fmla="*/ 2261837 w 2308108"/>
              <a:gd name="connsiteY249" fmla="*/ 814489 h 1016482"/>
              <a:gd name="connsiteX250" fmla="*/ 2268353 w 2308108"/>
              <a:gd name="connsiteY250" fmla="*/ 814489 h 1016482"/>
              <a:gd name="connsiteX251" fmla="*/ 2282199 w 2308108"/>
              <a:gd name="connsiteY251" fmla="*/ 814489 h 1016482"/>
              <a:gd name="connsiteX252" fmla="*/ 2292787 w 2308108"/>
              <a:gd name="connsiteY252" fmla="*/ 814489 h 1016482"/>
              <a:gd name="connsiteX253" fmla="*/ 2292787 w 2308108"/>
              <a:gd name="connsiteY253" fmla="*/ 814489 h 1016482"/>
              <a:gd name="connsiteX254" fmla="*/ 2295231 w 2308108"/>
              <a:gd name="connsiteY254" fmla="*/ 812861 h 1016482"/>
              <a:gd name="connsiteX255" fmla="*/ 2303376 w 2308108"/>
              <a:gd name="connsiteY255" fmla="*/ 769692 h 1016482"/>
              <a:gd name="connsiteX256" fmla="*/ 2306634 w 2308108"/>
              <a:gd name="connsiteY256" fmla="*/ 723267 h 1016482"/>
              <a:gd name="connsiteX257" fmla="*/ 2305819 w 2308108"/>
              <a:gd name="connsiteY257" fmla="*/ 679284 h 1016482"/>
              <a:gd name="connsiteX258" fmla="*/ 2255321 w 2308108"/>
              <a:gd name="connsiteY258" fmla="*/ 724081 h 1016482"/>
              <a:gd name="connsiteX259" fmla="*/ 2254506 w 2308108"/>
              <a:gd name="connsiteY259" fmla="*/ 724081 h 1016482"/>
              <a:gd name="connsiteX260" fmla="*/ 2236588 w 2308108"/>
              <a:gd name="connsiteY260" fmla="*/ 724081 h 1016482"/>
              <a:gd name="connsiteX261" fmla="*/ 2183646 w 2308108"/>
              <a:gd name="connsiteY261" fmla="*/ 724081 h 1016482"/>
              <a:gd name="connsiteX262" fmla="*/ 2183646 w 2308108"/>
              <a:gd name="connsiteY262" fmla="*/ 723267 h 1016482"/>
              <a:gd name="connsiteX263" fmla="*/ 2183646 w 2308108"/>
              <a:gd name="connsiteY263" fmla="*/ 711049 h 1016482"/>
              <a:gd name="connsiteX264" fmla="*/ 2182831 w 2308108"/>
              <a:gd name="connsiteY264" fmla="*/ 698832 h 1016482"/>
              <a:gd name="connsiteX265" fmla="*/ 2182017 w 2308108"/>
              <a:gd name="connsiteY265" fmla="*/ 686615 h 1016482"/>
              <a:gd name="connsiteX266" fmla="*/ 2181202 w 2308108"/>
              <a:gd name="connsiteY266" fmla="*/ 674397 h 1016482"/>
              <a:gd name="connsiteX267" fmla="*/ 2181202 w 2308108"/>
              <a:gd name="connsiteY267" fmla="*/ 673583 h 1016482"/>
              <a:gd name="connsiteX268" fmla="*/ 2182017 w 2308108"/>
              <a:gd name="connsiteY268" fmla="*/ 673583 h 1016482"/>
              <a:gd name="connsiteX269" fmla="*/ 2190976 w 2308108"/>
              <a:gd name="connsiteY269" fmla="*/ 673583 h 1016482"/>
              <a:gd name="connsiteX270" fmla="*/ 2199121 w 2308108"/>
              <a:gd name="connsiteY270" fmla="*/ 673583 h 1016482"/>
              <a:gd name="connsiteX271" fmla="*/ 2216225 w 2308108"/>
              <a:gd name="connsiteY271" fmla="*/ 673583 h 1016482"/>
              <a:gd name="connsiteX272" fmla="*/ 2217040 w 2308108"/>
              <a:gd name="connsiteY272" fmla="*/ 673583 h 1016482"/>
              <a:gd name="connsiteX273" fmla="*/ 2225999 w 2308108"/>
              <a:gd name="connsiteY273" fmla="*/ 673583 h 1016482"/>
              <a:gd name="connsiteX274" fmla="*/ 2234144 w 2308108"/>
              <a:gd name="connsiteY274" fmla="*/ 673583 h 1016482"/>
              <a:gd name="connsiteX275" fmla="*/ 2252063 w 2308108"/>
              <a:gd name="connsiteY275" fmla="*/ 673583 h 1016482"/>
              <a:gd name="connsiteX276" fmla="*/ 2252877 w 2308108"/>
              <a:gd name="connsiteY276" fmla="*/ 673583 h 1016482"/>
              <a:gd name="connsiteX277" fmla="*/ 2252877 w 2308108"/>
              <a:gd name="connsiteY277" fmla="*/ 674397 h 1016482"/>
              <a:gd name="connsiteX278" fmla="*/ 2254506 w 2308108"/>
              <a:gd name="connsiteY278" fmla="*/ 687429 h 1016482"/>
              <a:gd name="connsiteX279" fmla="*/ 2255321 w 2308108"/>
              <a:gd name="connsiteY279" fmla="*/ 700461 h 1016482"/>
              <a:gd name="connsiteX280" fmla="*/ 2256135 w 2308108"/>
              <a:gd name="connsiteY280" fmla="*/ 713493 h 1016482"/>
              <a:gd name="connsiteX281" fmla="*/ 2256135 w 2308108"/>
              <a:gd name="connsiteY281" fmla="*/ 726525 h 1016482"/>
              <a:gd name="connsiteX282" fmla="*/ 2256135 w 2308108"/>
              <a:gd name="connsiteY282" fmla="*/ 724081 h 1016482"/>
              <a:gd name="connsiteX283" fmla="*/ 1753595 w 2308108"/>
              <a:gd name="connsiteY283" fmla="*/ 700461 h 1016482"/>
              <a:gd name="connsiteX284" fmla="*/ 1753595 w 2308108"/>
              <a:gd name="connsiteY284" fmla="*/ 693945 h 1016482"/>
              <a:gd name="connsiteX285" fmla="*/ 1753595 w 2308108"/>
              <a:gd name="connsiteY285" fmla="*/ 687429 h 1016482"/>
              <a:gd name="connsiteX286" fmla="*/ 1753595 w 2308108"/>
              <a:gd name="connsiteY286" fmla="*/ 680913 h 1016482"/>
              <a:gd name="connsiteX287" fmla="*/ 1753595 w 2308108"/>
              <a:gd name="connsiteY287" fmla="*/ 680099 h 1016482"/>
              <a:gd name="connsiteX288" fmla="*/ 1754410 w 2308108"/>
              <a:gd name="connsiteY288" fmla="*/ 680099 h 1016482"/>
              <a:gd name="connsiteX289" fmla="*/ 1774772 w 2308108"/>
              <a:gd name="connsiteY289" fmla="*/ 680099 h 1016482"/>
              <a:gd name="connsiteX290" fmla="*/ 1783732 w 2308108"/>
              <a:gd name="connsiteY290" fmla="*/ 680099 h 1016482"/>
              <a:gd name="connsiteX291" fmla="*/ 1795134 w 2308108"/>
              <a:gd name="connsiteY291" fmla="*/ 680099 h 1016482"/>
              <a:gd name="connsiteX292" fmla="*/ 1815497 w 2308108"/>
              <a:gd name="connsiteY292" fmla="*/ 680099 h 1016482"/>
              <a:gd name="connsiteX293" fmla="*/ 1833415 w 2308108"/>
              <a:gd name="connsiteY293" fmla="*/ 680099 h 1016482"/>
              <a:gd name="connsiteX294" fmla="*/ 1835859 w 2308108"/>
              <a:gd name="connsiteY294" fmla="*/ 677655 h 1016482"/>
              <a:gd name="connsiteX295" fmla="*/ 1835859 w 2308108"/>
              <a:gd name="connsiteY295" fmla="*/ 671954 h 1016482"/>
              <a:gd name="connsiteX296" fmla="*/ 1835859 w 2308108"/>
              <a:gd name="connsiteY296" fmla="*/ 663809 h 1016482"/>
              <a:gd name="connsiteX297" fmla="*/ 1835859 w 2308108"/>
              <a:gd name="connsiteY297" fmla="*/ 661365 h 1016482"/>
              <a:gd name="connsiteX298" fmla="*/ 1835859 w 2308108"/>
              <a:gd name="connsiteY298" fmla="*/ 655664 h 1016482"/>
              <a:gd name="connsiteX299" fmla="*/ 1835859 w 2308108"/>
              <a:gd name="connsiteY299" fmla="*/ 650777 h 1016482"/>
              <a:gd name="connsiteX300" fmla="*/ 1835044 w 2308108"/>
              <a:gd name="connsiteY300" fmla="*/ 649148 h 1016482"/>
              <a:gd name="connsiteX301" fmla="*/ 1833415 w 2308108"/>
              <a:gd name="connsiteY301" fmla="*/ 648334 h 1016482"/>
              <a:gd name="connsiteX302" fmla="*/ 1806537 w 2308108"/>
              <a:gd name="connsiteY302" fmla="*/ 649148 h 1016482"/>
              <a:gd name="connsiteX303" fmla="*/ 1776401 w 2308108"/>
              <a:gd name="connsiteY303" fmla="*/ 649963 h 1016482"/>
              <a:gd name="connsiteX304" fmla="*/ 1747079 w 2308108"/>
              <a:gd name="connsiteY304" fmla="*/ 650777 h 1016482"/>
              <a:gd name="connsiteX305" fmla="*/ 1721016 w 2308108"/>
              <a:gd name="connsiteY305" fmla="*/ 651591 h 1016482"/>
              <a:gd name="connsiteX306" fmla="*/ 1718572 w 2308108"/>
              <a:gd name="connsiteY306" fmla="*/ 654035 h 1016482"/>
              <a:gd name="connsiteX307" fmla="*/ 1716129 w 2308108"/>
              <a:gd name="connsiteY307" fmla="*/ 689873 h 1016482"/>
              <a:gd name="connsiteX308" fmla="*/ 1715314 w 2308108"/>
              <a:gd name="connsiteY308" fmla="*/ 728968 h 1016482"/>
              <a:gd name="connsiteX309" fmla="*/ 1716129 w 2308108"/>
              <a:gd name="connsiteY309" fmla="*/ 768064 h 1016482"/>
              <a:gd name="connsiteX310" fmla="*/ 1718572 w 2308108"/>
              <a:gd name="connsiteY310" fmla="*/ 803901 h 1016482"/>
              <a:gd name="connsiteX311" fmla="*/ 1721016 w 2308108"/>
              <a:gd name="connsiteY311" fmla="*/ 806344 h 1016482"/>
              <a:gd name="connsiteX312" fmla="*/ 1747894 w 2308108"/>
              <a:gd name="connsiteY312" fmla="*/ 807159 h 1016482"/>
              <a:gd name="connsiteX313" fmla="*/ 1771514 w 2308108"/>
              <a:gd name="connsiteY313" fmla="*/ 807974 h 1016482"/>
              <a:gd name="connsiteX314" fmla="*/ 1778030 w 2308108"/>
              <a:gd name="connsiteY314" fmla="*/ 807974 h 1016482"/>
              <a:gd name="connsiteX315" fmla="*/ 1808981 w 2308108"/>
              <a:gd name="connsiteY315" fmla="*/ 808788 h 1016482"/>
              <a:gd name="connsiteX316" fmla="*/ 1836673 w 2308108"/>
              <a:gd name="connsiteY316" fmla="*/ 809602 h 1016482"/>
              <a:gd name="connsiteX317" fmla="*/ 1836673 w 2308108"/>
              <a:gd name="connsiteY317" fmla="*/ 809602 h 1016482"/>
              <a:gd name="connsiteX318" fmla="*/ 1838302 w 2308108"/>
              <a:gd name="connsiteY318" fmla="*/ 808788 h 1016482"/>
              <a:gd name="connsiteX319" fmla="*/ 1839117 w 2308108"/>
              <a:gd name="connsiteY319" fmla="*/ 807159 h 1016482"/>
              <a:gd name="connsiteX320" fmla="*/ 1839117 w 2308108"/>
              <a:gd name="connsiteY320" fmla="*/ 801457 h 1016482"/>
              <a:gd name="connsiteX321" fmla="*/ 1839117 w 2308108"/>
              <a:gd name="connsiteY321" fmla="*/ 792498 h 1016482"/>
              <a:gd name="connsiteX322" fmla="*/ 1839117 w 2308108"/>
              <a:gd name="connsiteY322" fmla="*/ 783539 h 1016482"/>
              <a:gd name="connsiteX323" fmla="*/ 1839117 w 2308108"/>
              <a:gd name="connsiteY323" fmla="*/ 777837 h 1016482"/>
              <a:gd name="connsiteX324" fmla="*/ 1836673 w 2308108"/>
              <a:gd name="connsiteY324" fmla="*/ 775394 h 1016482"/>
              <a:gd name="connsiteX325" fmla="*/ 1817940 w 2308108"/>
              <a:gd name="connsiteY325" fmla="*/ 775394 h 1016482"/>
              <a:gd name="connsiteX326" fmla="*/ 1796763 w 2308108"/>
              <a:gd name="connsiteY326" fmla="*/ 775394 h 1016482"/>
              <a:gd name="connsiteX327" fmla="*/ 1786989 w 2308108"/>
              <a:gd name="connsiteY327" fmla="*/ 775394 h 1016482"/>
              <a:gd name="connsiteX328" fmla="*/ 1775587 w 2308108"/>
              <a:gd name="connsiteY328" fmla="*/ 775394 h 1016482"/>
              <a:gd name="connsiteX329" fmla="*/ 1769071 w 2308108"/>
              <a:gd name="connsiteY329" fmla="*/ 775394 h 1016482"/>
              <a:gd name="connsiteX330" fmla="*/ 1754410 w 2308108"/>
              <a:gd name="connsiteY330" fmla="*/ 775394 h 1016482"/>
              <a:gd name="connsiteX331" fmla="*/ 1753595 w 2308108"/>
              <a:gd name="connsiteY331" fmla="*/ 775394 h 1016482"/>
              <a:gd name="connsiteX332" fmla="*/ 1753595 w 2308108"/>
              <a:gd name="connsiteY332" fmla="*/ 774579 h 1016482"/>
              <a:gd name="connsiteX333" fmla="*/ 1753595 w 2308108"/>
              <a:gd name="connsiteY333" fmla="*/ 767249 h 1016482"/>
              <a:gd name="connsiteX334" fmla="*/ 1753595 w 2308108"/>
              <a:gd name="connsiteY334" fmla="*/ 759919 h 1016482"/>
              <a:gd name="connsiteX335" fmla="*/ 1753595 w 2308108"/>
              <a:gd name="connsiteY335" fmla="*/ 752588 h 1016482"/>
              <a:gd name="connsiteX336" fmla="*/ 1753595 w 2308108"/>
              <a:gd name="connsiteY336" fmla="*/ 745258 h 1016482"/>
              <a:gd name="connsiteX337" fmla="*/ 1753595 w 2308108"/>
              <a:gd name="connsiteY337" fmla="*/ 744443 h 1016482"/>
              <a:gd name="connsiteX338" fmla="*/ 1754410 w 2308108"/>
              <a:gd name="connsiteY338" fmla="*/ 744443 h 1016482"/>
              <a:gd name="connsiteX339" fmla="*/ 1773143 w 2308108"/>
              <a:gd name="connsiteY339" fmla="*/ 744443 h 1016482"/>
              <a:gd name="connsiteX340" fmla="*/ 1791876 w 2308108"/>
              <a:gd name="connsiteY340" fmla="*/ 744443 h 1016482"/>
              <a:gd name="connsiteX341" fmla="*/ 1810610 w 2308108"/>
              <a:gd name="connsiteY341" fmla="*/ 744443 h 1016482"/>
              <a:gd name="connsiteX342" fmla="*/ 1826899 w 2308108"/>
              <a:gd name="connsiteY342" fmla="*/ 744443 h 1016482"/>
              <a:gd name="connsiteX343" fmla="*/ 1828528 w 2308108"/>
              <a:gd name="connsiteY343" fmla="*/ 743629 h 1016482"/>
              <a:gd name="connsiteX344" fmla="*/ 1829343 w 2308108"/>
              <a:gd name="connsiteY344" fmla="*/ 742000 h 1016482"/>
              <a:gd name="connsiteX345" fmla="*/ 1829343 w 2308108"/>
              <a:gd name="connsiteY345" fmla="*/ 737113 h 1016482"/>
              <a:gd name="connsiteX346" fmla="*/ 1829343 w 2308108"/>
              <a:gd name="connsiteY346" fmla="*/ 728968 h 1016482"/>
              <a:gd name="connsiteX347" fmla="*/ 1829343 w 2308108"/>
              <a:gd name="connsiteY347" fmla="*/ 720823 h 1016482"/>
              <a:gd name="connsiteX348" fmla="*/ 1829343 w 2308108"/>
              <a:gd name="connsiteY348" fmla="*/ 715936 h 1016482"/>
              <a:gd name="connsiteX349" fmla="*/ 1828528 w 2308108"/>
              <a:gd name="connsiteY349" fmla="*/ 714307 h 1016482"/>
              <a:gd name="connsiteX350" fmla="*/ 1826899 w 2308108"/>
              <a:gd name="connsiteY350" fmla="*/ 713493 h 1016482"/>
              <a:gd name="connsiteX351" fmla="*/ 1810610 w 2308108"/>
              <a:gd name="connsiteY351" fmla="*/ 713493 h 1016482"/>
              <a:gd name="connsiteX352" fmla="*/ 1791876 w 2308108"/>
              <a:gd name="connsiteY352" fmla="*/ 713493 h 1016482"/>
              <a:gd name="connsiteX353" fmla="*/ 1773143 w 2308108"/>
              <a:gd name="connsiteY353" fmla="*/ 713493 h 1016482"/>
              <a:gd name="connsiteX354" fmla="*/ 1764184 w 2308108"/>
              <a:gd name="connsiteY354" fmla="*/ 713493 h 1016482"/>
              <a:gd name="connsiteX355" fmla="*/ 1754410 w 2308108"/>
              <a:gd name="connsiteY355" fmla="*/ 713493 h 1016482"/>
              <a:gd name="connsiteX356" fmla="*/ 1753595 w 2308108"/>
              <a:gd name="connsiteY356" fmla="*/ 713493 h 1016482"/>
              <a:gd name="connsiteX357" fmla="*/ 1753595 w 2308108"/>
              <a:gd name="connsiteY357" fmla="*/ 712678 h 1016482"/>
              <a:gd name="connsiteX358" fmla="*/ 1753595 w 2308108"/>
              <a:gd name="connsiteY358" fmla="*/ 700461 h 1016482"/>
              <a:gd name="connsiteX359" fmla="*/ 2268353 w 2308108"/>
              <a:gd name="connsiteY359" fmla="*/ 855214 h 1016482"/>
              <a:gd name="connsiteX360" fmla="*/ 2239031 w 2308108"/>
              <a:gd name="connsiteY360" fmla="*/ 854399 h 1016482"/>
              <a:gd name="connsiteX361" fmla="*/ 2234959 w 2308108"/>
              <a:gd name="connsiteY361" fmla="*/ 856028 h 1016482"/>
              <a:gd name="connsiteX362" fmla="*/ 2121745 w 2308108"/>
              <a:gd name="connsiteY362" fmla="*/ 937477 h 1016482"/>
              <a:gd name="connsiteX363" fmla="*/ 1906719 w 2308108"/>
              <a:gd name="connsiteY363" fmla="*/ 982274 h 1016482"/>
              <a:gd name="connsiteX364" fmla="*/ 1906719 w 2308108"/>
              <a:gd name="connsiteY364" fmla="*/ 982274 h 1016482"/>
              <a:gd name="connsiteX365" fmla="*/ 1635494 w 2308108"/>
              <a:gd name="connsiteY365" fmla="*/ 905712 h 1016482"/>
              <a:gd name="connsiteX366" fmla="*/ 1555675 w 2308108"/>
              <a:gd name="connsiteY366" fmla="*/ 824263 h 1016482"/>
              <a:gd name="connsiteX367" fmla="*/ 1527167 w 2308108"/>
              <a:gd name="connsiteY367" fmla="*/ 728153 h 1016482"/>
              <a:gd name="connsiteX368" fmla="*/ 1555675 w 2308108"/>
              <a:gd name="connsiteY368" fmla="*/ 632044 h 1016482"/>
              <a:gd name="connsiteX369" fmla="*/ 1692509 w 2308108"/>
              <a:gd name="connsiteY369" fmla="*/ 519644 h 1016482"/>
              <a:gd name="connsiteX370" fmla="*/ 1907534 w 2308108"/>
              <a:gd name="connsiteY370" fmla="*/ 474847 h 1016482"/>
              <a:gd name="connsiteX371" fmla="*/ 1907534 w 2308108"/>
              <a:gd name="connsiteY371" fmla="*/ 474847 h 1016482"/>
              <a:gd name="connsiteX372" fmla="*/ 2178759 w 2308108"/>
              <a:gd name="connsiteY372" fmla="*/ 551409 h 1016482"/>
              <a:gd name="connsiteX373" fmla="*/ 2230886 w 2308108"/>
              <a:gd name="connsiteY373" fmla="*/ 596206 h 1016482"/>
              <a:gd name="connsiteX374" fmla="*/ 2234959 w 2308108"/>
              <a:gd name="connsiteY374" fmla="*/ 597835 h 1016482"/>
              <a:gd name="connsiteX375" fmla="*/ 2247990 w 2308108"/>
              <a:gd name="connsiteY375" fmla="*/ 597835 h 1016482"/>
              <a:gd name="connsiteX376" fmla="*/ 2265095 w 2308108"/>
              <a:gd name="connsiteY376" fmla="*/ 597835 h 1016482"/>
              <a:gd name="connsiteX377" fmla="*/ 2269982 w 2308108"/>
              <a:gd name="connsiteY377" fmla="*/ 594577 h 1016482"/>
              <a:gd name="connsiteX378" fmla="*/ 2269167 w 2308108"/>
              <a:gd name="connsiteY378" fmla="*/ 588876 h 1016482"/>
              <a:gd name="connsiteX379" fmla="*/ 2136405 w 2308108"/>
              <a:gd name="connsiteY379" fmla="*/ 489508 h 1016482"/>
              <a:gd name="connsiteX380" fmla="*/ 1907534 w 2308108"/>
              <a:gd name="connsiteY380" fmla="*/ 441453 h 1016482"/>
              <a:gd name="connsiteX381" fmla="*/ 1616761 w 2308108"/>
              <a:gd name="connsiteY381" fmla="*/ 523717 h 1016482"/>
              <a:gd name="connsiteX382" fmla="*/ 1527167 w 2308108"/>
              <a:gd name="connsiteY382" fmla="*/ 614939 h 1016482"/>
              <a:gd name="connsiteX383" fmla="*/ 1492959 w 2308108"/>
              <a:gd name="connsiteY383" fmla="*/ 728968 h 1016482"/>
              <a:gd name="connsiteX384" fmla="*/ 1492959 w 2308108"/>
              <a:gd name="connsiteY384" fmla="*/ 728968 h 1016482"/>
              <a:gd name="connsiteX385" fmla="*/ 1492959 w 2308108"/>
              <a:gd name="connsiteY385" fmla="*/ 728968 h 1016482"/>
              <a:gd name="connsiteX386" fmla="*/ 1527167 w 2308108"/>
              <a:gd name="connsiteY386" fmla="*/ 842996 h 1016482"/>
              <a:gd name="connsiteX387" fmla="*/ 1678662 w 2308108"/>
              <a:gd name="connsiteY387" fmla="*/ 968428 h 1016482"/>
              <a:gd name="connsiteX388" fmla="*/ 1907534 w 2308108"/>
              <a:gd name="connsiteY388" fmla="*/ 1016483 h 1016482"/>
              <a:gd name="connsiteX389" fmla="*/ 2064730 w 2308108"/>
              <a:gd name="connsiteY389" fmla="*/ 995306 h 1016482"/>
              <a:gd name="connsiteX390" fmla="*/ 2198307 w 2308108"/>
              <a:gd name="connsiteY390" fmla="*/ 934219 h 1016482"/>
              <a:gd name="connsiteX391" fmla="*/ 2273240 w 2308108"/>
              <a:gd name="connsiteY391" fmla="*/ 864173 h 1016482"/>
              <a:gd name="connsiteX392" fmla="*/ 2274054 w 2308108"/>
              <a:gd name="connsiteY392" fmla="*/ 858472 h 1016482"/>
              <a:gd name="connsiteX393" fmla="*/ 2268353 w 2308108"/>
              <a:gd name="connsiteY393" fmla="*/ 855214 h 1016482"/>
              <a:gd name="connsiteX394" fmla="*/ 1611874 w 2308108"/>
              <a:gd name="connsiteY394" fmla="*/ 737113 h 1016482"/>
              <a:gd name="connsiteX395" fmla="*/ 1623277 w 2308108"/>
              <a:gd name="connsiteY395" fmla="*/ 737113 h 1016482"/>
              <a:gd name="connsiteX396" fmla="*/ 1634680 w 2308108"/>
              <a:gd name="connsiteY396" fmla="*/ 737113 h 1016482"/>
              <a:gd name="connsiteX397" fmla="*/ 1634680 w 2308108"/>
              <a:gd name="connsiteY397" fmla="*/ 737113 h 1016482"/>
              <a:gd name="connsiteX398" fmla="*/ 1640381 w 2308108"/>
              <a:gd name="connsiteY398" fmla="*/ 737113 h 1016482"/>
              <a:gd name="connsiteX399" fmla="*/ 1646083 w 2308108"/>
              <a:gd name="connsiteY399" fmla="*/ 737113 h 1016482"/>
              <a:gd name="connsiteX400" fmla="*/ 1658300 w 2308108"/>
              <a:gd name="connsiteY400" fmla="*/ 737113 h 1016482"/>
              <a:gd name="connsiteX401" fmla="*/ 1659115 w 2308108"/>
              <a:gd name="connsiteY401" fmla="*/ 737113 h 1016482"/>
              <a:gd name="connsiteX402" fmla="*/ 1659115 w 2308108"/>
              <a:gd name="connsiteY402" fmla="*/ 737927 h 1016482"/>
              <a:gd name="connsiteX403" fmla="*/ 1659929 w 2308108"/>
              <a:gd name="connsiteY403" fmla="*/ 753403 h 1016482"/>
              <a:gd name="connsiteX404" fmla="*/ 1660744 w 2308108"/>
              <a:gd name="connsiteY404" fmla="*/ 768878 h 1016482"/>
              <a:gd name="connsiteX405" fmla="*/ 1662373 w 2308108"/>
              <a:gd name="connsiteY405" fmla="*/ 784353 h 1016482"/>
              <a:gd name="connsiteX406" fmla="*/ 1664001 w 2308108"/>
              <a:gd name="connsiteY406" fmla="*/ 797385 h 1016482"/>
              <a:gd name="connsiteX407" fmla="*/ 1666445 w 2308108"/>
              <a:gd name="connsiteY407" fmla="*/ 799014 h 1016482"/>
              <a:gd name="connsiteX408" fmla="*/ 1672961 w 2308108"/>
              <a:gd name="connsiteY408" fmla="*/ 799014 h 1016482"/>
              <a:gd name="connsiteX409" fmla="*/ 1681920 w 2308108"/>
              <a:gd name="connsiteY409" fmla="*/ 799014 h 1016482"/>
              <a:gd name="connsiteX410" fmla="*/ 1690880 w 2308108"/>
              <a:gd name="connsiteY410" fmla="*/ 799014 h 1016482"/>
              <a:gd name="connsiteX411" fmla="*/ 1696581 w 2308108"/>
              <a:gd name="connsiteY411" fmla="*/ 799014 h 1016482"/>
              <a:gd name="connsiteX412" fmla="*/ 1696581 w 2308108"/>
              <a:gd name="connsiteY412" fmla="*/ 799014 h 1016482"/>
              <a:gd name="connsiteX413" fmla="*/ 1698210 w 2308108"/>
              <a:gd name="connsiteY413" fmla="*/ 798200 h 1016482"/>
              <a:gd name="connsiteX414" fmla="*/ 1699025 w 2308108"/>
              <a:gd name="connsiteY414" fmla="*/ 796571 h 1016482"/>
              <a:gd name="connsiteX415" fmla="*/ 1695767 w 2308108"/>
              <a:gd name="connsiteY415" fmla="*/ 761548 h 1016482"/>
              <a:gd name="connsiteX416" fmla="*/ 1694952 w 2308108"/>
              <a:gd name="connsiteY416" fmla="*/ 723267 h 1016482"/>
              <a:gd name="connsiteX417" fmla="*/ 1695767 w 2308108"/>
              <a:gd name="connsiteY417" fmla="*/ 684986 h 1016482"/>
              <a:gd name="connsiteX418" fmla="*/ 1699025 w 2308108"/>
              <a:gd name="connsiteY418" fmla="*/ 649963 h 1016482"/>
              <a:gd name="connsiteX419" fmla="*/ 1698210 w 2308108"/>
              <a:gd name="connsiteY419" fmla="*/ 648334 h 1016482"/>
              <a:gd name="connsiteX420" fmla="*/ 1696581 w 2308108"/>
              <a:gd name="connsiteY420" fmla="*/ 647519 h 1016482"/>
              <a:gd name="connsiteX421" fmla="*/ 1695767 w 2308108"/>
              <a:gd name="connsiteY421" fmla="*/ 647519 h 1016482"/>
              <a:gd name="connsiteX422" fmla="*/ 1691694 w 2308108"/>
              <a:gd name="connsiteY422" fmla="*/ 647519 h 1016482"/>
              <a:gd name="connsiteX423" fmla="*/ 1687622 w 2308108"/>
              <a:gd name="connsiteY423" fmla="*/ 647519 h 1016482"/>
              <a:gd name="connsiteX424" fmla="*/ 1682735 w 2308108"/>
              <a:gd name="connsiteY424" fmla="*/ 647519 h 1016482"/>
              <a:gd name="connsiteX425" fmla="*/ 1677848 w 2308108"/>
              <a:gd name="connsiteY425" fmla="*/ 647519 h 1016482"/>
              <a:gd name="connsiteX426" fmla="*/ 1673775 w 2308108"/>
              <a:gd name="connsiteY426" fmla="*/ 647519 h 1016482"/>
              <a:gd name="connsiteX427" fmla="*/ 1672961 w 2308108"/>
              <a:gd name="connsiteY427" fmla="*/ 647519 h 1016482"/>
              <a:gd name="connsiteX428" fmla="*/ 1667260 w 2308108"/>
              <a:gd name="connsiteY428" fmla="*/ 647519 h 1016482"/>
              <a:gd name="connsiteX429" fmla="*/ 1664816 w 2308108"/>
              <a:gd name="connsiteY429" fmla="*/ 649148 h 1016482"/>
              <a:gd name="connsiteX430" fmla="*/ 1663187 w 2308108"/>
              <a:gd name="connsiteY430" fmla="*/ 661365 h 1016482"/>
              <a:gd name="connsiteX431" fmla="*/ 1661558 w 2308108"/>
              <a:gd name="connsiteY431" fmla="*/ 676026 h 1016482"/>
              <a:gd name="connsiteX432" fmla="*/ 1660744 w 2308108"/>
              <a:gd name="connsiteY432" fmla="*/ 690687 h 1016482"/>
              <a:gd name="connsiteX433" fmla="*/ 1659929 w 2308108"/>
              <a:gd name="connsiteY433" fmla="*/ 705348 h 1016482"/>
              <a:gd name="connsiteX434" fmla="*/ 1659929 w 2308108"/>
              <a:gd name="connsiteY434" fmla="*/ 706162 h 1016482"/>
              <a:gd name="connsiteX435" fmla="*/ 1659115 w 2308108"/>
              <a:gd name="connsiteY435" fmla="*/ 706162 h 1016482"/>
              <a:gd name="connsiteX436" fmla="*/ 1646897 w 2308108"/>
              <a:gd name="connsiteY436" fmla="*/ 706162 h 1016482"/>
              <a:gd name="connsiteX437" fmla="*/ 1638753 w 2308108"/>
              <a:gd name="connsiteY437" fmla="*/ 706162 h 1016482"/>
              <a:gd name="connsiteX438" fmla="*/ 1634680 w 2308108"/>
              <a:gd name="connsiteY438" fmla="*/ 706162 h 1016482"/>
              <a:gd name="connsiteX439" fmla="*/ 1623277 w 2308108"/>
              <a:gd name="connsiteY439" fmla="*/ 706162 h 1016482"/>
              <a:gd name="connsiteX440" fmla="*/ 1611874 w 2308108"/>
              <a:gd name="connsiteY440" fmla="*/ 706162 h 1016482"/>
              <a:gd name="connsiteX441" fmla="*/ 1611060 w 2308108"/>
              <a:gd name="connsiteY441" fmla="*/ 706162 h 1016482"/>
              <a:gd name="connsiteX442" fmla="*/ 1611060 w 2308108"/>
              <a:gd name="connsiteY442" fmla="*/ 705348 h 1016482"/>
              <a:gd name="connsiteX443" fmla="*/ 1611874 w 2308108"/>
              <a:gd name="connsiteY443" fmla="*/ 691501 h 1016482"/>
              <a:gd name="connsiteX444" fmla="*/ 1613503 w 2308108"/>
              <a:gd name="connsiteY444" fmla="*/ 677655 h 1016482"/>
              <a:gd name="connsiteX445" fmla="*/ 1615132 w 2308108"/>
              <a:gd name="connsiteY445" fmla="*/ 663809 h 1016482"/>
              <a:gd name="connsiteX446" fmla="*/ 1616761 w 2308108"/>
              <a:gd name="connsiteY446" fmla="*/ 653221 h 1016482"/>
              <a:gd name="connsiteX447" fmla="*/ 1615947 w 2308108"/>
              <a:gd name="connsiteY447" fmla="*/ 651591 h 1016482"/>
              <a:gd name="connsiteX448" fmla="*/ 1614318 w 2308108"/>
              <a:gd name="connsiteY448" fmla="*/ 650777 h 1016482"/>
              <a:gd name="connsiteX449" fmla="*/ 1609431 w 2308108"/>
              <a:gd name="connsiteY449" fmla="*/ 650777 h 1016482"/>
              <a:gd name="connsiteX450" fmla="*/ 1600471 w 2308108"/>
              <a:gd name="connsiteY450" fmla="*/ 650777 h 1016482"/>
              <a:gd name="connsiteX451" fmla="*/ 1592327 w 2308108"/>
              <a:gd name="connsiteY451" fmla="*/ 650777 h 1016482"/>
              <a:gd name="connsiteX452" fmla="*/ 1588254 w 2308108"/>
              <a:gd name="connsiteY452" fmla="*/ 650777 h 1016482"/>
              <a:gd name="connsiteX453" fmla="*/ 1586625 w 2308108"/>
              <a:gd name="connsiteY453" fmla="*/ 650777 h 1016482"/>
              <a:gd name="connsiteX454" fmla="*/ 1584182 w 2308108"/>
              <a:gd name="connsiteY454" fmla="*/ 652406 h 1016482"/>
              <a:gd name="connsiteX455" fmla="*/ 1579295 w 2308108"/>
              <a:gd name="connsiteY455" fmla="*/ 685800 h 1016482"/>
              <a:gd name="connsiteX456" fmla="*/ 1577666 w 2308108"/>
              <a:gd name="connsiteY456" fmla="*/ 721638 h 1016482"/>
              <a:gd name="connsiteX457" fmla="*/ 1579295 w 2308108"/>
              <a:gd name="connsiteY457" fmla="*/ 757475 h 1016482"/>
              <a:gd name="connsiteX458" fmla="*/ 1584182 w 2308108"/>
              <a:gd name="connsiteY458" fmla="*/ 790869 h 1016482"/>
              <a:gd name="connsiteX459" fmla="*/ 1586625 w 2308108"/>
              <a:gd name="connsiteY459" fmla="*/ 792498 h 1016482"/>
              <a:gd name="connsiteX460" fmla="*/ 1592327 w 2308108"/>
              <a:gd name="connsiteY460" fmla="*/ 792498 h 1016482"/>
              <a:gd name="connsiteX461" fmla="*/ 1600471 w 2308108"/>
              <a:gd name="connsiteY461" fmla="*/ 792498 h 1016482"/>
              <a:gd name="connsiteX462" fmla="*/ 1609431 w 2308108"/>
              <a:gd name="connsiteY462" fmla="*/ 792498 h 1016482"/>
              <a:gd name="connsiteX463" fmla="*/ 1610245 w 2308108"/>
              <a:gd name="connsiteY463" fmla="*/ 792498 h 1016482"/>
              <a:gd name="connsiteX464" fmla="*/ 1614318 w 2308108"/>
              <a:gd name="connsiteY464" fmla="*/ 792498 h 1016482"/>
              <a:gd name="connsiteX465" fmla="*/ 1615947 w 2308108"/>
              <a:gd name="connsiteY465" fmla="*/ 791684 h 1016482"/>
              <a:gd name="connsiteX466" fmla="*/ 1616761 w 2308108"/>
              <a:gd name="connsiteY466" fmla="*/ 790055 h 1016482"/>
              <a:gd name="connsiteX467" fmla="*/ 1615132 w 2308108"/>
              <a:gd name="connsiteY467" fmla="*/ 778652 h 1016482"/>
              <a:gd name="connsiteX468" fmla="*/ 1613503 w 2308108"/>
              <a:gd name="connsiteY468" fmla="*/ 763177 h 1016482"/>
              <a:gd name="connsiteX469" fmla="*/ 1611874 w 2308108"/>
              <a:gd name="connsiteY469" fmla="*/ 747701 h 1016482"/>
              <a:gd name="connsiteX470" fmla="*/ 1611060 w 2308108"/>
              <a:gd name="connsiteY470" fmla="*/ 732226 h 1016482"/>
              <a:gd name="connsiteX471" fmla="*/ 1611060 w 2308108"/>
              <a:gd name="connsiteY471" fmla="*/ 731412 h 1016482"/>
              <a:gd name="connsiteX472" fmla="*/ 1611874 w 2308108"/>
              <a:gd name="connsiteY472" fmla="*/ 731412 h 1016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</a:cxnLst>
            <a:rect l="l" t="t" r="r" b="b"/>
            <a:pathLst>
              <a:path w="2308108" h="1016482">
                <a:moveTo>
                  <a:pt x="607609" y="0"/>
                </a:moveTo>
                <a:cubicBezTo>
                  <a:pt x="490323" y="0"/>
                  <a:pt x="382810" y="45611"/>
                  <a:pt x="382810" y="172672"/>
                </a:cubicBezTo>
                <a:cubicBezTo>
                  <a:pt x="382810" y="298918"/>
                  <a:pt x="487879" y="345343"/>
                  <a:pt x="607609" y="345343"/>
                </a:cubicBezTo>
                <a:cubicBezTo>
                  <a:pt x="721638" y="345343"/>
                  <a:pt x="830779" y="302176"/>
                  <a:pt x="830779" y="172672"/>
                </a:cubicBezTo>
                <a:cubicBezTo>
                  <a:pt x="831594" y="46426"/>
                  <a:pt x="728153" y="0"/>
                  <a:pt x="607609" y="0"/>
                </a:cubicBezTo>
                <a:close/>
                <a:moveTo>
                  <a:pt x="607609" y="278555"/>
                </a:moveTo>
                <a:cubicBezTo>
                  <a:pt x="511499" y="278555"/>
                  <a:pt x="469146" y="235387"/>
                  <a:pt x="469146" y="172672"/>
                </a:cubicBezTo>
                <a:cubicBezTo>
                  <a:pt x="469146" y="108327"/>
                  <a:pt x="513943" y="66788"/>
                  <a:pt x="607609" y="66788"/>
                </a:cubicBezTo>
                <a:cubicBezTo>
                  <a:pt x="699646" y="66788"/>
                  <a:pt x="744443" y="107513"/>
                  <a:pt x="744443" y="172672"/>
                </a:cubicBezTo>
                <a:cubicBezTo>
                  <a:pt x="745258" y="231315"/>
                  <a:pt x="708606" y="278555"/>
                  <a:pt x="607609" y="278555"/>
                </a:cubicBezTo>
                <a:close/>
                <a:moveTo>
                  <a:pt x="1865995" y="336384"/>
                </a:moveTo>
                <a:lnTo>
                  <a:pt x="1949073" y="336384"/>
                </a:lnTo>
                <a:cubicBezTo>
                  <a:pt x="1953960" y="336384"/>
                  <a:pt x="1958032" y="333941"/>
                  <a:pt x="1959661" y="329868"/>
                </a:cubicBezTo>
                <a:lnTo>
                  <a:pt x="1987354" y="273668"/>
                </a:lnTo>
                <a:lnTo>
                  <a:pt x="2175501" y="273668"/>
                </a:lnTo>
                <a:lnTo>
                  <a:pt x="2187718" y="298103"/>
                </a:lnTo>
                <a:cubicBezTo>
                  <a:pt x="2199121" y="321723"/>
                  <a:pt x="2223556" y="336384"/>
                  <a:pt x="2249620" y="336384"/>
                </a:cubicBezTo>
                <a:lnTo>
                  <a:pt x="2297674" y="336384"/>
                </a:lnTo>
                <a:cubicBezTo>
                  <a:pt x="2299303" y="336384"/>
                  <a:pt x="2300932" y="333941"/>
                  <a:pt x="2300118" y="332312"/>
                </a:cubicBezTo>
                <a:lnTo>
                  <a:pt x="2133962" y="14661"/>
                </a:lnTo>
                <a:cubicBezTo>
                  <a:pt x="2132333" y="10589"/>
                  <a:pt x="2128260" y="8145"/>
                  <a:pt x="2123374" y="8145"/>
                </a:cubicBezTo>
                <a:lnTo>
                  <a:pt x="2049255" y="8145"/>
                </a:lnTo>
                <a:cubicBezTo>
                  <a:pt x="2039481" y="8145"/>
                  <a:pt x="2030522" y="13846"/>
                  <a:pt x="2026449" y="21991"/>
                </a:cubicBezTo>
                <a:lnTo>
                  <a:pt x="1864366" y="332312"/>
                </a:lnTo>
                <a:cubicBezTo>
                  <a:pt x="1862737" y="333941"/>
                  <a:pt x="1864366" y="336384"/>
                  <a:pt x="1865995" y="336384"/>
                </a:cubicBezTo>
                <a:close/>
                <a:moveTo>
                  <a:pt x="2082649" y="83078"/>
                </a:moveTo>
                <a:lnTo>
                  <a:pt x="2146994" y="212582"/>
                </a:lnTo>
                <a:lnTo>
                  <a:pt x="2018304" y="212582"/>
                </a:lnTo>
                <a:lnTo>
                  <a:pt x="2082649" y="83078"/>
                </a:lnTo>
                <a:close/>
                <a:moveTo>
                  <a:pt x="1754410" y="336384"/>
                </a:moveTo>
                <a:lnTo>
                  <a:pt x="1815497" y="336384"/>
                </a:lnTo>
                <a:cubicBezTo>
                  <a:pt x="1822013" y="336384"/>
                  <a:pt x="1827714" y="330683"/>
                  <a:pt x="1827714" y="324167"/>
                </a:cubicBezTo>
                <a:lnTo>
                  <a:pt x="1827714" y="20362"/>
                </a:lnTo>
                <a:cubicBezTo>
                  <a:pt x="1827714" y="13846"/>
                  <a:pt x="1822013" y="8145"/>
                  <a:pt x="1815497" y="8145"/>
                </a:cubicBezTo>
                <a:lnTo>
                  <a:pt x="1768256" y="8145"/>
                </a:lnTo>
                <a:cubicBezTo>
                  <a:pt x="1753595" y="8145"/>
                  <a:pt x="1742193" y="19548"/>
                  <a:pt x="1742193" y="34209"/>
                </a:cubicBezTo>
                <a:lnTo>
                  <a:pt x="1742193" y="324167"/>
                </a:lnTo>
                <a:cubicBezTo>
                  <a:pt x="1743007" y="330683"/>
                  <a:pt x="1747894" y="336384"/>
                  <a:pt x="1754410" y="336384"/>
                </a:cubicBezTo>
                <a:close/>
                <a:moveTo>
                  <a:pt x="355932" y="8959"/>
                </a:moveTo>
                <a:lnTo>
                  <a:pt x="26064" y="8959"/>
                </a:lnTo>
                <a:cubicBezTo>
                  <a:pt x="11403" y="8959"/>
                  <a:pt x="0" y="20362"/>
                  <a:pt x="0" y="35023"/>
                </a:cubicBezTo>
                <a:lnTo>
                  <a:pt x="0" y="108327"/>
                </a:lnTo>
                <a:cubicBezTo>
                  <a:pt x="0" y="136020"/>
                  <a:pt x="7330" y="156382"/>
                  <a:pt x="34209" y="158825"/>
                </a:cubicBezTo>
                <a:cubicBezTo>
                  <a:pt x="65159" y="161269"/>
                  <a:pt x="231315" y="169414"/>
                  <a:pt x="231315" y="169414"/>
                </a:cubicBezTo>
                <a:cubicBezTo>
                  <a:pt x="236202" y="171857"/>
                  <a:pt x="236202" y="178373"/>
                  <a:pt x="231315" y="180817"/>
                </a:cubicBezTo>
                <a:cubicBezTo>
                  <a:pt x="231315" y="180817"/>
                  <a:pt x="61087" y="190590"/>
                  <a:pt x="33394" y="193034"/>
                </a:cubicBezTo>
                <a:cubicBezTo>
                  <a:pt x="10588" y="195477"/>
                  <a:pt x="814" y="213396"/>
                  <a:pt x="814" y="242718"/>
                </a:cubicBezTo>
                <a:lnTo>
                  <a:pt x="814" y="324167"/>
                </a:lnTo>
                <a:cubicBezTo>
                  <a:pt x="814" y="330683"/>
                  <a:pt x="5701" y="336384"/>
                  <a:pt x="12217" y="336384"/>
                </a:cubicBezTo>
                <a:lnTo>
                  <a:pt x="74119" y="336384"/>
                </a:lnTo>
                <a:cubicBezTo>
                  <a:pt x="80634" y="336384"/>
                  <a:pt x="86336" y="330683"/>
                  <a:pt x="86336" y="324167"/>
                </a:cubicBezTo>
                <a:lnTo>
                  <a:pt x="86336" y="264709"/>
                </a:lnTo>
                <a:cubicBezTo>
                  <a:pt x="86336" y="250863"/>
                  <a:pt x="96924" y="245161"/>
                  <a:pt x="115657" y="243532"/>
                </a:cubicBezTo>
                <a:cubicBezTo>
                  <a:pt x="141721" y="241089"/>
                  <a:pt x="223985" y="234573"/>
                  <a:pt x="275297" y="229686"/>
                </a:cubicBezTo>
                <a:cubicBezTo>
                  <a:pt x="338828" y="223985"/>
                  <a:pt x="338828" y="122988"/>
                  <a:pt x="275297" y="117286"/>
                </a:cubicBezTo>
                <a:lnTo>
                  <a:pt x="108327" y="102626"/>
                </a:lnTo>
                <a:cubicBezTo>
                  <a:pt x="87150" y="100997"/>
                  <a:pt x="87150" y="95295"/>
                  <a:pt x="87150" y="82263"/>
                </a:cubicBezTo>
                <a:lnTo>
                  <a:pt x="364891" y="82263"/>
                </a:lnTo>
                <a:cubicBezTo>
                  <a:pt x="367335" y="82263"/>
                  <a:pt x="369778" y="79820"/>
                  <a:pt x="369778" y="77376"/>
                </a:cubicBezTo>
                <a:lnTo>
                  <a:pt x="369778" y="20362"/>
                </a:lnTo>
                <a:cubicBezTo>
                  <a:pt x="368149" y="13846"/>
                  <a:pt x="362448" y="8959"/>
                  <a:pt x="355932" y="8959"/>
                </a:cubicBezTo>
                <a:close/>
                <a:moveTo>
                  <a:pt x="1187525" y="215025"/>
                </a:moveTo>
                <a:cubicBezTo>
                  <a:pt x="1203001" y="210138"/>
                  <a:pt x="1262458" y="186518"/>
                  <a:pt x="1262458" y="116472"/>
                </a:cubicBezTo>
                <a:cubicBezTo>
                  <a:pt x="1262458" y="47241"/>
                  <a:pt x="1216032" y="9774"/>
                  <a:pt x="1132140" y="8959"/>
                </a:cubicBezTo>
                <a:lnTo>
                  <a:pt x="912228" y="8959"/>
                </a:lnTo>
                <a:cubicBezTo>
                  <a:pt x="897567" y="8959"/>
                  <a:pt x="886164" y="20362"/>
                  <a:pt x="886164" y="35023"/>
                </a:cubicBezTo>
                <a:lnTo>
                  <a:pt x="886164" y="324981"/>
                </a:lnTo>
                <a:cubicBezTo>
                  <a:pt x="886164" y="331497"/>
                  <a:pt x="891866" y="337199"/>
                  <a:pt x="898382" y="337199"/>
                </a:cubicBezTo>
                <a:lnTo>
                  <a:pt x="959468" y="337199"/>
                </a:lnTo>
                <a:cubicBezTo>
                  <a:pt x="965984" y="337199"/>
                  <a:pt x="971686" y="331497"/>
                  <a:pt x="971686" y="324981"/>
                </a:cubicBezTo>
                <a:lnTo>
                  <a:pt x="971686" y="223985"/>
                </a:lnTo>
                <a:lnTo>
                  <a:pt x="1046619" y="223985"/>
                </a:lnTo>
                <a:cubicBezTo>
                  <a:pt x="1085714" y="223985"/>
                  <a:pt x="1089787" y="228057"/>
                  <a:pt x="1110963" y="250048"/>
                </a:cubicBezTo>
                <a:lnTo>
                  <a:pt x="1184267" y="333126"/>
                </a:lnTo>
                <a:cubicBezTo>
                  <a:pt x="1186711" y="335570"/>
                  <a:pt x="1189969" y="337199"/>
                  <a:pt x="1193227" y="337199"/>
                </a:cubicBezTo>
                <a:lnTo>
                  <a:pt x="1279563" y="337199"/>
                </a:lnTo>
                <a:cubicBezTo>
                  <a:pt x="1282006" y="337199"/>
                  <a:pt x="1282821" y="334755"/>
                  <a:pt x="1282006" y="333126"/>
                </a:cubicBezTo>
                <a:lnTo>
                  <a:pt x="1187525" y="215025"/>
                </a:lnTo>
                <a:close/>
                <a:moveTo>
                  <a:pt x="1119108" y="157197"/>
                </a:moveTo>
                <a:lnTo>
                  <a:pt x="970871" y="157197"/>
                </a:lnTo>
                <a:lnTo>
                  <a:pt x="970871" y="81449"/>
                </a:lnTo>
                <a:lnTo>
                  <a:pt x="1119108" y="81449"/>
                </a:lnTo>
                <a:cubicBezTo>
                  <a:pt x="1166349" y="81449"/>
                  <a:pt x="1176122" y="101811"/>
                  <a:pt x="1176122" y="118915"/>
                </a:cubicBezTo>
                <a:cubicBezTo>
                  <a:pt x="1176122" y="136020"/>
                  <a:pt x="1165534" y="157197"/>
                  <a:pt x="1119108" y="157197"/>
                </a:cubicBezTo>
                <a:close/>
                <a:moveTo>
                  <a:pt x="1655042" y="872318"/>
                </a:moveTo>
                <a:cubicBezTo>
                  <a:pt x="1721830" y="917930"/>
                  <a:pt x="1810610" y="942364"/>
                  <a:pt x="1906719" y="942364"/>
                </a:cubicBezTo>
                <a:cubicBezTo>
                  <a:pt x="2002829" y="942364"/>
                  <a:pt x="2091608" y="917930"/>
                  <a:pt x="2158397" y="872318"/>
                </a:cubicBezTo>
                <a:cubicBezTo>
                  <a:pt x="2162469" y="869875"/>
                  <a:pt x="2165727" y="867431"/>
                  <a:pt x="2169799" y="864173"/>
                </a:cubicBezTo>
                <a:cubicBezTo>
                  <a:pt x="2171428" y="862544"/>
                  <a:pt x="2172243" y="860101"/>
                  <a:pt x="2171428" y="857657"/>
                </a:cubicBezTo>
                <a:cubicBezTo>
                  <a:pt x="2170614" y="855214"/>
                  <a:pt x="2168171" y="853585"/>
                  <a:pt x="2165727" y="853585"/>
                </a:cubicBezTo>
                <a:cubicBezTo>
                  <a:pt x="2066359" y="851956"/>
                  <a:pt x="1960476" y="851956"/>
                  <a:pt x="1910792" y="850327"/>
                </a:cubicBezTo>
                <a:cubicBezTo>
                  <a:pt x="1791876" y="846254"/>
                  <a:pt x="1711242" y="838924"/>
                  <a:pt x="1623277" y="833223"/>
                </a:cubicBezTo>
                <a:cubicBezTo>
                  <a:pt x="1620834" y="833223"/>
                  <a:pt x="1618390" y="834852"/>
                  <a:pt x="1617576" y="836481"/>
                </a:cubicBezTo>
                <a:cubicBezTo>
                  <a:pt x="1616761" y="838924"/>
                  <a:pt x="1616761" y="841368"/>
                  <a:pt x="1619205" y="842996"/>
                </a:cubicBezTo>
                <a:cubicBezTo>
                  <a:pt x="1629793" y="853585"/>
                  <a:pt x="1642010" y="862544"/>
                  <a:pt x="1655042" y="872318"/>
                </a:cubicBezTo>
                <a:close/>
                <a:moveTo>
                  <a:pt x="2164098" y="595392"/>
                </a:moveTo>
                <a:cubicBezTo>
                  <a:pt x="2164912" y="592948"/>
                  <a:pt x="2164098" y="590505"/>
                  <a:pt x="2161655" y="588876"/>
                </a:cubicBezTo>
                <a:cubicBezTo>
                  <a:pt x="2160026" y="588061"/>
                  <a:pt x="2159211" y="587247"/>
                  <a:pt x="2157582" y="585618"/>
                </a:cubicBezTo>
                <a:cubicBezTo>
                  <a:pt x="2091608" y="540007"/>
                  <a:pt x="2002015" y="515572"/>
                  <a:pt x="1905905" y="515572"/>
                </a:cubicBezTo>
                <a:cubicBezTo>
                  <a:pt x="1809795" y="515572"/>
                  <a:pt x="1721016" y="540007"/>
                  <a:pt x="1654228" y="585618"/>
                </a:cubicBezTo>
                <a:cubicBezTo>
                  <a:pt x="1645268" y="592134"/>
                  <a:pt x="1637123" y="597835"/>
                  <a:pt x="1628979" y="605166"/>
                </a:cubicBezTo>
                <a:cubicBezTo>
                  <a:pt x="1627349" y="606795"/>
                  <a:pt x="1626535" y="609238"/>
                  <a:pt x="1627349" y="611682"/>
                </a:cubicBezTo>
                <a:cubicBezTo>
                  <a:pt x="1628164" y="614125"/>
                  <a:pt x="1630608" y="614939"/>
                  <a:pt x="1633051" y="614939"/>
                </a:cubicBezTo>
                <a:lnTo>
                  <a:pt x="1633051" y="614939"/>
                </a:lnTo>
                <a:cubicBezTo>
                  <a:pt x="1698210" y="611682"/>
                  <a:pt x="1818754" y="604351"/>
                  <a:pt x="1939299" y="601908"/>
                </a:cubicBezTo>
                <a:cubicBezTo>
                  <a:pt x="1993870" y="601093"/>
                  <a:pt x="2074504" y="600279"/>
                  <a:pt x="2157582" y="598650"/>
                </a:cubicBezTo>
                <a:cubicBezTo>
                  <a:pt x="2161655" y="598650"/>
                  <a:pt x="2164098" y="597021"/>
                  <a:pt x="2164098" y="595392"/>
                </a:cubicBezTo>
                <a:close/>
                <a:moveTo>
                  <a:pt x="1903462" y="739556"/>
                </a:moveTo>
                <a:lnTo>
                  <a:pt x="1903462" y="706977"/>
                </a:lnTo>
                <a:cubicBezTo>
                  <a:pt x="1903462" y="696388"/>
                  <a:pt x="1903462" y="685800"/>
                  <a:pt x="1903462" y="674397"/>
                </a:cubicBezTo>
                <a:cubicBezTo>
                  <a:pt x="1903462" y="664623"/>
                  <a:pt x="1903462" y="654849"/>
                  <a:pt x="1903462" y="645076"/>
                </a:cubicBezTo>
                <a:cubicBezTo>
                  <a:pt x="1903462" y="644261"/>
                  <a:pt x="1903462" y="644261"/>
                  <a:pt x="1902647" y="643447"/>
                </a:cubicBezTo>
                <a:cubicBezTo>
                  <a:pt x="1901832" y="642632"/>
                  <a:pt x="1901832" y="642632"/>
                  <a:pt x="1901018" y="642632"/>
                </a:cubicBezTo>
                <a:lnTo>
                  <a:pt x="1893688" y="642632"/>
                </a:lnTo>
                <a:lnTo>
                  <a:pt x="1883099" y="642632"/>
                </a:lnTo>
                <a:lnTo>
                  <a:pt x="1872511" y="642632"/>
                </a:lnTo>
                <a:lnTo>
                  <a:pt x="1866810" y="642632"/>
                </a:lnTo>
                <a:lnTo>
                  <a:pt x="1865180" y="642632"/>
                </a:lnTo>
                <a:cubicBezTo>
                  <a:pt x="1863551" y="642632"/>
                  <a:pt x="1862737" y="643447"/>
                  <a:pt x="1862737" y="645076"/>
                </a:cubicBezTo>
                <a:cubicBezTo>
                  <a:pt x="1862737" y="657293"/>
                  <a:pt x="1861923" y="670325"/>
                  <a:pt x="1861923" y="683357"/>
                </a:cubicBezTo>
                <a:cubicBezTo>
                  <a:pt x="1861923" y="697203"/>
                  <a:pt x="1861923" y="710235"/>
                  <a:pt x="1861923" y="724081"/>
                </a:cubicBezTo>
                <a:cubicBezTo>
                  <a:pt x="1861923" y="737927"/>
                  <a:pt x="1861923" y="751774"/>
                  <a:pt x="1861923" y="764805"/>
                </a:cubicBezTo>
                <a:cubicBezTo>
                  <a:pt x="1861923" y="777837"/>
                  <a:pt x="1861923" y="790869"/>
                  <a:pt x="1862737" y="803087"/>
                </a:cubicBezTo>
                <a:cubicBezTo>
                  <a:pt x="1862737" y="803901"/>
                  <a:pt x="1863551" y="805530"/>
                  <a:pt x="1865180" y="805530"/>
                </a:cubicBezTo>
                <a:lnTo>
                  <a:pt x="1870882" y="805530"/>
                </a:lnTo>
                <a:lnTo>
                  <a:pt x="1879841" y="805530"/>
                </a:lnTo>
                <a:lnTo>
                  <a:pt x="1888801" y="805530"/>
                </a:lnTo>
                <a:lnTo>
                  <a:pt x="1897760" y="805530"/>
                </a:lnTo>
                <a:lnTo>
                  <a:pt x="1905905" y="805530"/>
                </a:lnTo>
                <a:lnTo>
                  <a:pt x="1915679" y="805530"/>
                </a:lnTo>
                <a:lnTo>
                  <a:pt x="1933597" y="806344"/>
                </a:lnTo>
                <a:lnTo>
                  <a:pt x="1952331" y="807159"/>
                </a:lnTo>
                <a:cubicBezTo>
                  <a:pt x="1957218" y="807159"/>
                  <a:pt x="1962919" y="807159"/>
                  <a:pt x="1967806" y="807159"/>
                </a:cubicBezTo>
                <a:lnTo>
                  <a:pt x="1967806" y="807159"/>
                </a:lnTo>
                <a:cubicBezTo>
                  <a:pt x="1969435" y="807159"/>
                  <a:pt x="1970249" y="806344"/>
                  <a:pt x="1970249" y="804716"/>
                </a:cubicBezTo>
                <a:cubicBezTo>
                  <a:pt x="1970249" y="802272"/>
                  <a:pt x="1970249" y="800643"/>
                  <a:pt x="1970249" y="798200"/>
                </a:cubicBezTo>
                <a:lnTo>
                  <a:pt x="1970249" y="788426"/>
                </a:lnTo>
                <a:cubicBezTo>
                  <a:pt x="1970249" y="785168"/>
                  <a:pt x="1970249" y="781910"/>
                  <a:pt x="1970249" y="778652"/>
                </a:cubicBezTo>
                <a:cubicBezTo>
                  <a:pt x="1970249" y="776208"/>
                  <a:pt x="1970249" y="774579"/>
                  <a:pt x="1970249" y="772136"/>
                </a:cubicBezTo>
                <a:cubicBezTo>
                  <a:pt x="1970249" y="771322"/>
                  <a:pt x="1970249" y="770507"/>
                  <a:pt x="1969435" y="770507"/>
                </a:cubicBezTo>
                <a:cubicBezTo>
                  <a:pt x="1968621" y="769692"/>
                  <a:pt x="1968621" y="769692"/>
                  <a:pt x="1967806" y="769692"/>
                </a:cubicBezTo>
                <a:lnTo>
                  <a:pt x="1962919" y="769692"/>
                </a:lnTo>
                <a:lnTo>
                  <a:pt x="1953960" y="769692"/>
                </a:lnTo>
                <a:lnTo>
                  <a:pt x="1936855" y="769692"/>
                </a:lnTo>
                <a:lnTo>
                  <a:pt x="1928710" y="769692"/>
                </a:lnTo>
                <a:lnTo>
                  <a:pt x="1919751" y="769692"/>
                </a:lnTo>
                <a:lnTo>
                  <a:pt x="1911606" y="769692"/>
                </a:lnTo>
                <a:lnTo>
                  <a:pt x="1902647" y="769692"/>
                </a:lnTo>
                <a:lnTo>
                  <a:pt x="1901832" y="769692"/>
                </a:lnTo>
                <a:lnTo>
                  <a:pt x="1901832" y="768878"/>
                </a:lnTo>
                <a:cubicBezTo>
                  <a:pt x="1903462" y="760733"/>
                  <a:pt x="1903462" y="750145"/>
                  <a:pt x="1903462" y="739556"/>
                </a:cubicBezTo>
                <a:close/>
                <a:moveTo>
                  <a:pt x="2111156" y="775394"/>
                </a:moveTo>
                <a:lnTo>
                  <a:pt x="2095681" y="775394"/>
                </a:lnTo>
                <a:lnTo>
                  <a:pt x="2076948" y="775394"/>
                </a:lnTo>
                <a:lnTo>
                  <a:pt x="2067988" y="775394"/>
                </a:lnTo>
                <a:lnTo>
                  <a:pt x="2058214" y="775394"/>
                </a:lnTo>
                <a:lnTo>
                  <a:pt x="2039481" y="775394"/>
                </a:lnTo>
                <a:lnTo>
                  <a:pt x="2038667" y="775394"/>
                </a:lnTo>
                <a:lnTo>
                  <a:pt x="2038667" y="774579"/>
                </a:lnTo>
                <a:cubicBezTo>
                  <a:pt x="2039481" y="763177"/>
                  <a:pt x="2039481" y="751774"/>
                  <a:pt x="2039481" y="741185"/>
                </a:cubicBezTo>
                <a:cubicBezTo>
                  <a:pt x="2039481" y="736298"/>
                  <a:pt x="2039481" y="731412"/>
                  <a:pt x="2039481" y="726525"/>
                </a:cubicBezTo>
                <a:cubicBezTo>
                  <a:pt x="2039481" y="720009"/>
                  <a:pt x="2039481" y="713493"/>
                  <a:pt x="2039481" y="706977"/>
                </a:cubicBezTo>
                <a:cubicBezTo>
                  <a:pt x="2039481" y="695574"/>
                  <a:pt x="2038667" y="684171"/>
                  <a:pt x="2038667" y="673583"/>
                </a:cubicBezTo>
                <a:cubicBezTo>
                  <a:pt x="2037852" y="663809"/>
                  <a:pt x="2037038" y="653221"/>
                  <a:pt x="2036223" y="642632"/>
                </a:cubicBezTo>
                <a:cubicBezTo>
                  <a:pt x="2036223" y="641818"/>
                  <a:pt x="2035409" y="640189"/>
                  <a:pt x="2033780" y="640189"/>
                </a:cubicBezTo>
                <a:lnTo>
                  <a:pt x="2025635" y="640189"/>
                </a:lnTo>
                <a:lnTo>
                  <a:pt x="2024820" y="640189"/>
                </a:lnTo>
                <a:lnTo>
                  <a:pt x="2014232" y="640189"/>
                </a:lnTo>
                <a:lnTo>
                  <a:pt x="2002829" y="640189"/>
                </a:lnTo>
                <a:lnTo>
                  <a:pt x="1994684" y="640189"/>
                </a:lnTo>
                <a:cubicBezTo>
                  <a:pt x="1993870" y="640189"/>
                  <a:pt x="1993870" y="640189"/>
                  <a:pt x="1993055" y="641003"/>
                </a:cubicBezTo>
                <a:cubicBezTo>
                  <a:pt x="1992241" y="641818"/>
                  <a:pt x="1992241" y="641818"/>
                  <a:pt x="1992241" y="642632"/>
                </a:cubicBezTo>
                <a:cubicBezTo>
                  <a:pt x="1993055" y="655664"/>
                  <a:pt x="1993870" y="668696"/>
                  <a:pt x="1993870" y="682542"/>
                </a:cubicBezTo>
                <a:cubicBezTo>
                  <a:pt x="1993870" y="696388"/>
                  <a:pt x="1994684" y="711049"/>
                  <a:pt x="1994684" y="725710"/>
                </a:cubicBezTo>
                <a:cubicBezTo>
                  <a:pt x="1994684" y="739556"/>
                  <a:pt x="1994684" y="754217"/>
                  <a:pt x="1993870" y="768878"/>
                </a:cubicBezTo>
                <a:cubicBezTo>
                  <a:pt x="1993870" y="781910"/>
                  <a:pt x="1993055" y="794942"/>
                  <a:pt x="1992241" y="808788"/>
                </a:cubicBezTo>
                <a:cubicBezTo>
                  <a:pt x="1992241" y="809602"/>
                  <a:pt x="1992241" y="809602"/>
                  <a:pt x="1993055" y="810417"/>
                </a:cubicBezTo>
                <a:cubicBezTo>
                  <a:pt x="1993870" y="811231"/>
                  <a:pt x="1993870" y="811231"/>
                  <a:pt x="1994684" y="811231"/>
                </a:cubicBezTo>
                <a:lnTo>
                  <a:pt x="2009345" y="811231"/>
                </a:lnTo>
                <a:lnTo>
                  <a:pt x="2020748" y="811231"/>
                </a:lnTo>
                <a:lnTo>
                  <a:pt x="2050070" y="812046"/>
                </a:lnTo>
                <a:lnTo>
                  <a:pt x="2080206" y="812861"/>
                </a:lnTo>
                <a:cubicBezTo>
                  <a:pt x="2089165" y="812861"/>
                  <a:pt x="2098939" y="813675"/>
                  <a:pt x="2107898" y="813675"/>
                </a:cubicBezTo>
                <a:lnTo>
                  <a:pt x="2107898" y="813675"/>
                </a:lnTo>
                <a:cubicBezTo>
                  <a:pt x="2108713" y="813675"/>
                  <a:pt x="2110342" y="812861"/>
                  <a:pt x="2110342" y="812046"/>
                </a:cubicBezTo>
                <a:cubicBezTo>
                  <a:pt x="2110342" y="809602"/>
                  <a:pt x="2111156" y="807159"/>
                  <a:pt x="2111156" y="804716"/>
                </a:cubicBezTo>
                <a:cubicBezTo>
                  <a:pt x="2111156" y="801457"/>
                  <a:pt x="2111971" y="798200"/>
                  <a:pt x="2111971" y="794942"/>
                </a:cubicBezTo>
                <a:cubicBezTo>
                  <a:pt x="2111971" y="791684"/>
                  <a:pt x="2112785" y="788426"/>
                  <a:pt x="2112785" y="785168"/>
                </a:cubicBezTo>
                <a:cubicBezTo>
                  <a:pt x="2112785" y="782724"/>
                  <a:pt x="2112785" y="781095"/>
                  <a:pt x="2113600" y="778652"/>
                </a:cubicBezTo>
                <a:cubicBezTo>
                  <a:pt x="2113600" y="777837"/>
                  <a:pt x="2113600" y="777023"/>
                  <a:pt x="2112785" y="777023"/>
                </a:cubicBezTo>
                <a:cubicBezTo>
                  <a:pt x="2112785" y="776208"/>
                  <a:pt x="2111971" y="775394"/>
                  <a:pt x="2111156" y="775394"/>
                </a:cubicBezTo>
                <a:close/>
                <a:moveTo>
                  <a:pt x="1544272" y="329868"/>
                </a:moveTo>
                <a:lnTo>
                  <a:pt x="1710427" y="12217"/>
                </a:lnTo>
                <a:cubicBezTo>
                  <a:pt x="1711242" y="10589"/>
                  <a:pt x="1710427" y="8145"/>
                  <a:pt x="1707984" y="8145"/>
                </a:cubicBezTo>
                <a:lnTo>
                  <a:pt x="1624906" y="8145"/>
                </a:lnTo>
                <a:cubicBezTo>
                  <a:pt x="1620019" y="8145"/>
                  <a:pt x="1615947" y="10589"/>
                  <a:pt x="1614318" y="14661"/>
                </a:cubicBezTo>
                <a:lnTo>
                  <a:pt x="1492959" y="261451"/>
                </a:lnTo>
                <a:lnTo>
                  <a:pt x="1370785" y="15475"/>
                </a:lnTo>
                <a:cubicBezTo>
                  <a:pt x="1369157" y="11403"/>
                  <a:pt x="1365084" y="8959"/>
                  <a:pt x="1360197" y="8959"/>
                </a:cubicBezTo>
                <a:lnTo>
                  <a:pt x="1277119" y="8959"/>
                </a:lnTo>
                <a:cubicBezTo>
                  <a:pt x="1275490" y="8959"/>
                  <a:pt x="1273861" y="11403"/>
                  <a:pt x="1274676" y="13032"/>
                </a:cubicBezTo>
                <a:lnTo>
                  <a:pt x="1436759" y="323352"/>
                </a:lnTo>
                <a:cubicBezTo>
                  <a:pt x="1440831" y="331497"/>
                  <a:pt x="1449791" y="337199"/>
                  <a:pt x="1459565" y="337199"/>
                </a:cubicBezTo>
                <a:lnTo>
                  <a:pt x="1533683" y="337199"/>
                </a:lnTo>
                <a:cubicBezTo>
                  <a:pt x="1538570" y="336384"/>
                  <a:pt x="1542643" y="333941"/>
                  <a:pt x="1544272" y="329868"/>
                </a:cubicBezTo>
                <a:close/>
                <a:moveTo>
                  <a:pt x="2305819" y="679284"/>
                </a:moveTo>
                <a:cubicBezTo>
                  <a:pt x="2304190" y="664623"/>
                  <a:pt x="2301747" y="649963"/>
                  <a:pt x="2297674" y="636116"/>
                </a:cubicBezTo>
                <a:cubicBezTo>
                  <a:pt x="2297674" y="635302"/>
                  <a:pt x="2296860" y="634487"/>
                  <a:pt x="2295231" y="634487"/>
                </a:cubicBezTo>
                <a:cubicBezTo>
                  <a:pt x="2281385" y="634487"/>
                  <a:pt x="2266724" y="635302"/>
                  <a:pt x="2252877" y="635302"/>
                </a:cubicBezTo>
                <a:cubicBezTo>
                  <a:pt x="2238216" y="635302"/>
                  <a:pt x="2223556" y="636116"/>
                  <a:pt x="2209709" y="636116"/>
                </a:cubicBezTo>
                <a:cubicBezTo>
                  <a:pt x="2195863" y="636116"/>
                  <a:pt x="2181202" y="636931"/>
                  <a:pt x="2167356" y="636931"/>
                </a:cubicBezTo>
                <a:cubicBezTo>
                  <a:pt x="2154324" y="636931"/>
                  <a:pt x="2142107" y="637745"/>
                  <a:pt x="2129889" y="637745"/>
                </a:cubicBezTo>
                <a:cubicBezTo>
                  <a:pt x="2129075" y="637745"/>
                  <a:pt x="2128260" y="637745"/>
                  <a:pt x="2128260" y="638560"/>
                </a:cubicBezTo>
                <a:cubicBezTo>
                  <a:pt x="2127446" y="639374"/>
                  <a:pt x="2127446" y="639374"/>
                  <a:pt x="2127446" y="640189"/>
                </a:cubicBezTo>
                <a:cubicBezTo>
                  <a:pt x="2129075" y="654035"/>
                  <a:pt x="2130704" y="667067"/>
                  <a:pt x="2131519" y="680913"/>
                </a:cubicBezTo>
                <a:cubicBezTo>
                  <a:pt x="2132333" y="695574"/>
                  <a:pt x="2133147" y="711049"/>
                  <a:pt x="2133147" y="725710"/>
                </a:cubicBezTo>
                <a:cubicBezTo>
                  <a:pt x="2133147" y="740371"/>
                  <a:pt x="2132333" y="755846"/>
                  <a:pt x="2131519" y="770507"/>
                </a:cubicBezTo>
                <a:cubicBezTo>
                  <a:pt x="2130704" y="784353"/>
                  <a:pt x="2129075" y="798200"/>
                  <a:pt x="2127446" y="811231"/>
                </a:cubicBezTo>
                <a:cubicBezTo>
                  <a:pt x="2127446" y="812046"/>
                  <a:pt x="2127446" y="812861"/>
                  <a:pt x="2128260" y="812861"/>
                </a:cubicBezTo>
                <a:cubicBezTo>
                  <a:pt x="2129075" y="813675"/>
                  <a:pt x="2129075" y="813675"/>
                  <a:pt x="2129889" y="813675"/>
                </a:cubicBezTo>
                <a:lnTo>
                  <a:pt x="2132333" y="813675"/>
                </a:lnTo>
                <a:lnTo>
                  <a:pt x="2138034" y="813675"/>
                </a:lnTo>
                <a:lnTo>
                  <a:pt x="2150252" y="813675"/>
                </a:lnTo>
                <a:lnTo>
                  <a:pt x="2158397" y="813675"/>
                </a:lnTo>
                <a:lnTo>
                  <a:pt x="2162469" y="813675"/>
                </a:lnTo>
                <a:lnTo>
                  <a:pt x="2172243" y="813675"/>
                </a:lnTo>
                <a:cubicBezTo>
                  <a:pt x="2173057" y="813675"/>
                  <a:pt x="2174686" y="812861"/>
                  <a:pt x="2174686" y="812046"/>
                </a:cubicBezTo>
                <a:cubicBezTo>
                  <a:pt x="2175501" y="807974"/>
                  <a:pt x="2175501" y="804716"/>
                  <a:pt x="2176315" y="800643"/>
                </a:cubicBezTo>
                <a:cubicBezTo>
                  <a:pt x="2177130" y="795756"/>
                  <a:pt x="2177944" y="791684"/>
                  <a:pt x="2177944" y="786797"/>
                </a:cubicBezTo>
                <a:cubicBezTo>
                  <a:pt x="2177944" y="781910"/>
                  <a:pt x="2178759" y="777023"/>
                  <a:pt x="2179573" y="772136"/>
                </a:cubicBezTo>
                <a:cubicBezTo>
                  <a:pt x="2180388" y="767249"/>
                  <a:pt x="2180388" y="763177"/>
                  <a:pt x="2180388" y="757475"/>
                </a:cubicBezTo>
                <a:lnTo>
                  <a:pt x="2180388" y="756661"/>
                </a:lnTo>
                <a:lnTo>
                  <a:pt x="2181202" y="756661"/>
                </a:lnTo>
                <a:lnTo>
                  <a:pt x="2189347" y="756661"/>
                </a:lnTo>
                <a:lnTo>
                  <a:pt x="2198307" y="756661"/>
                </a:lnTo>
                <a:lnTo>
                  <a:pt x="2198307" y="756661"/>
                </a:lnTo>
                <a:lnTo>
                  <a:pt x="2215411" y="756661"/>
                </a:lnTo>
                <a:lnTo>
                  <a:pt x="2233330" y="756661"/>
                </a:lnTo>
                <a:lnTo>
                  <a:pt x="2242289" y="756661"/>
                </a:lnTo>
                <a:lnTo>
                  <a:pt x="2251248" y="756661"/>
                </a:lnTo>
                <a:lnTo>
                  <a:pt x="2252063" y="756661"/>
                </a:lnTo>
                <a:lnTo>
                  <a:pt x="2252063" y="757475"/>
                </a:lnTo>
                <a:cubicBezTo>
                  <a:pt x="2252063" y="762362"/>
                  <a:pt x="2251248" y="767249"/>
                  <a:pt x="2250434" y="772136"/>
                </a:cubicBezTo>
                <a:cubicBezTo>
                  <a:pt x="2249620" y="777023"/>
                  <a:pt x="2249620" y="781910"/>
                  <a:pt x="2248805" y="786797"/>
                </a:cubicBezTo>
                <a:cubicBezTo>
                  <a:pt x="2247990" y="791684"/>
                  <a:pt x="2247176" y="796571"/>
                  <a:pt x="2246361" y="801457"/>
                </a:cubicBezTo>
                <a:cubicBezTo>
                  <a:pt x="2245547" y="804716"/>
                  <a:pt x="2244733" y="808788"/>
                  <a:pt x="2243918" y="812046"/>
                </a:cubicBezTo>
                <a:cubicBezTo>
                  <a:pt x="2243918" y="812861"/>
                  <a:pt x="2243918" y="813675"/>
                  <a:pt x="2244733" y="813675"/>
                </a:cubicBezTo>
                <a:cubicBezTo>
                  <a:pt x="2245547" y="814489"/>
                  <a:pt x="2245547" y="814489"/>
                  <a:pt x="2246361" y="814489"/>
                </a:cubicBezTo>
                <a:lnTo>
                  <a:pt x="2255321" y="814489"/>
                </a:lnTo>
                <a:lnTo>
                  <a:pt x="2261837" y="814489"/>
                </a:lnTo>
                <a:lnTo>
                  <a:pt x="2268353" y="814489"/>
                </a:lnTo>
                <a:lnTo>
                  <a:pt x="2282199" y="814489"/>
                </a:lnTo>
                <a:lnTo>
                  <a:pt x="2292787" y="814489"/>
                </a:lnTo>
                <a:lnTo>
                  <a:pt x="2292787" y="814489"/>
                </a:lnTo>
                <a:cubicBezTo>
                  <a:pt x="2293602" y="814489"/>
                  <a:pt x="2294416" y="813675"/>
                  <a:pt x="2295231" y="812861"/>
                </a:cubicBezTo>
                <a:cubicBezTo>
                  <a:pt x="2298489" y="798200"/>
                  <a:pt x="2301747" y="784353"/>
                  <a:pt x="2303376" y="769692"/>
                </a:cubicBezTo>
                <a:cubicBezTo>
                  <a:pt x="2305005" y="754217"/>
                  <a:pt x="2306634" y="738742"/>
                  <a:pt x="2306634" y="723267"/>
                </a:cubicBezTo>
                <a:cubicBezTo>
                  <a:pt x="2309077" y="710235"/>
                  <a:pt x="2308263" y="694760"/>
                  <a:pt x="2305819" y="679284"/>
                </a:cubicBezTo>
                <a:close/>
                <a:moveTo>
                  <a:pt x="2255321" y="724081"/>
                </a:moveTo>
                <a:lnTo>
                  <a:pt x="2254506" y="724081"/>
                </a:lnTo>
                <a:lnTo>
                  <a:pt x="2236588" y="724081"/>
                </a:lnTo>
                <a:lnTo>
                  <a:pt x="2183646" y="724081"/>
                </a:lnTo>
                <a:lnTo>
                  <a:pt x="2183646" y="723267"/>
                </a:lnTo>
                <a:cubicBezTo>
                  <a:pt x="2183646" y="719194"/>
                  <a:pt x="2183646" y="715122"/>
                  <a:pt x="2183646" y="711049"/>
                </a:cubicBezTo>
                <a:cubicBezTo>
                  <a:pt x="2183646" y="706977"/>
                  <a:pt x="2183646" y="702904"/>
                  <a:pt x="2182831" y="698832"/>
                </a:cubicBezTo>
                <a:cubicBezTo>
                  <a:pt x="2182831" y="694760"/>
                  <a:pt x="2182017" y="690687"/>
                  <a:pt x="2182017" y="686615"/>
                </a:cubicBezTo>
                <a:cubicBezTo>
                  <a:pt x="2182017" y="682542"/>
                  <a:pt x="2181202" y="678470"/>
                  <a:pt x="2181202" y="674397"/>
                </a:cubicBezTo>
                <a:lnTo>
                  <a:pt x="2181202" y="673583"/>
                </a:lnTo>
                <a:lnTo>
                  <a:pt x="2182017" y="673583"/>
                </a:lnTo>
                <a:lnTo>
                  <a:pt x="2190976" y="673583"/>
                </a:lnTo>
                <a:lnTo>
                  <a:pt x="2199121" y="673583"/>
                </a:lnTo>
                <a:lnTo>
                  <a:pt x="2216225" y="673583"/>
                </a:lnTo>
                <a:lnTo>
                  <a:pt x="2217040" y="673583"/>
                </a:lnTo>
                <a:lnTo>
                  <a:pt x="2225999" y="673583"/>
                </a:lnTo>
                <a:lnTo>
                  <a:pt x="2234144" y="673583"/>
                </a:lnTo>
                <a:lnTo>
                  <a:pt x="2252063" y="673583"/>
                </a:lnTo>
                <a:lnTo>
                  <a:pt x="2252877" y="673583"/>
                </a:lnTo>
                <a:lnTo>
                  <a:pt x="2252877" y="674397"/>
                </a:lnTo>
                <a:cubicBezTo>
                  <a:pt x="2253692" y="678470"/>
                  <a:pt x="2253692" y="682542"/>
                  <a:pt x="2254506" y="687429"/>
                </a:cubicBezTo>
                <a:cubicBezTo>
                  <a:pt x="2255321" y="691501"/>
                  <a:pt x="2255321" y="695574"/>
                  <a:pt x="2255321" y="700461"/>
                </a:cubicBezTo>
                <a:cubicBezTo>
                  <a:pt x="2255321" y="704533"/>
                  <a:pt x="2256135" y="709420"/>
                  <a:pt x="2256135" y="713493"/>
                </a:cubicBezTo>
                <a:cubicBezTo>
                  <a:pt x="2256135" y="717565"/>
                  <a:pt x="2256135" y="721638"/>
                  <a:pt x="2256135" y="726525"/>
                </a:cubicBezTo>
                <a:lnTo>
                  <a:pt x="2256135" y="724081"/>
                </a:lnTo>
                <a:close/>
                <a:moveTo>
                  <a:pt x="1753595" y="700461"/>
                </a:moveTo>
                <a:cubicBezTo>
                  <a:pt x="1753595" y="698017"/>
                  <a:pt x="1753595" y="695574"/>
                  <a:pt x="1753595" y="693945"/>
                </a:cubicBezTo>
                <a:lnTo>
                  <a:pt x="1753595" y="687429"/>
                </a:lnTo>
                <a:cubicBezTo>
                  <a:pt x="1753595" y="684986"/>
                  <a:pt x="1753595" y="682542"/>
                  <a:pt x="1753595" y="680913"/>
                </a:cubicBezTo>
                <a:lnTo>
                  <a:pt x="1753595" y="680099"/>
                </a:lnTo>
                <a:lnTo>
                  <a:pt x="1754410" y="680099"/>
                </a:lnTo>
                <a:cubicBezTo>
                  <a:pt x="1760926" y="680099"/>
                  <a:pt x="1767442" y="680099"/>
                  <a:pt x="1774772" y="680099"/>
                </a:cubicBezTo>
                <a:lnTo>
                  <a:pt x="1783732" y="680099"/>
                </a:lnTo>
                <a:lnTo>
                  <a:pt x="1795134" y="680099"/>
                </a:lnTo>
                <a:cubicBezTo>
                  <a:pt x="1801650" y="680099"/>
                  <a:pt x="1808981" y="680099"/>
                  <a:pt x="1815497" y="680099"/>
                </a:cubicBezTo>
                <a:cubicBezTo>
                  <a:pt x="1821198" y="680099"/>
                  <a:pt x="1827714" y="680099"/>
                  <a:pt x="1833415" y="680099"/>
                </a:cubicBezTo>
                <a:cubicBezTo>
                  <a:pt x="1835044" y="680099"/>
                  <a:pt x="1835859" y="679284"/>
                  <a:pt x="1835859" y="677655"/>
                </a:cubicBezTo>
                <a:lnTo>
                  <a:pt x="1835859" y="671954"/>
                </a:lnTo>
                <a:cubicBezTo>
                  <a:pt x="1835859" y="669510"/>
                  <a:pt x="1835859" y="666252"/>
                  <a:pt x="1835859" y="663809"/>
                </a:cubicBezTo>
                <a:lnTo>
                  <a:pt x="1835859" y="661365"/>
                </a:lnTo>
                <a:lnTo>
                  <a:pt x="1835859" y="655664"/>
                </a:lnTo>
                <a:cubicBezTo>
                  <a:pt x="1835859" y="654035"/>
                  <a:pt x="1835859" y="652406"/>
                  <a:pt x="1835859" y="650777"/>
                </a:cubicBezTo>
                <a:cubicBezTo>
                  <a:pt x="1835859" y="649963"/>
                  <a:pt x="1835859" y="649148"/>
                  <a:pt x="1835044" y="649148"/>
                </a:cubicBezTo>
                <a:cubicBezTo>
                  <a:pt x="1834230" y="648334"/>
                  <a:pt x="1834230" y="648334"/>
                  <a:pt x="1833415" y="648334"/>
                </a:cubicBezTo>
                <a:cubicBezTo>
                  <a:pt x="1824456" y="648334"/>
                  <a:pt x="1815497" y="649148"/>
                  <a:pt x="1806537" y="649148"/>
                </a:cubicBezTo>
                <a:cubicBezTo>
                  <a:pt x="1796763" y="649148"/>
                  <a:pt x="1786175" y="649963"/>
                  <a:pt x="1776401" y="649963"/>
                </a:cubicBezTo>
                <a:cubicBezTo>
                  <a:pt x="1766627" y="649963"/>
                  <a:pt x="1756853" y="650777"/>
                  <a:pt x="1747079" y="650777"/>
                </a:cubicBezTo>
                <a:cubicBezTo>
                  <a:pt x="1738120" y="650777"/>
                  <a:pt x="1729975" y="651591"/>
                  <a:pt x="1721016" y="651591"/>
                </a:cubicBezTo>
                <a:cubicBezTo>
                  <a:pt x="1720201" y="651591"/>
                  <a:pt x="1718572" y="652406"/>
                  <a:pt x="1718572" y="654035"/>
                </a:cubicBezTo>
                <a:cubicBezTo>
                  <a:pt x="1716943" y="666252"/>
                  <a:pt x="1716129" y="678470"/>
                  <a:pt x="1716129" y="689873"/>
                </a:cubicBezTo>
                <a:cubicBezTo>
                  <a:pt x="1715314" y="702904"/>
                  <a:pt x="1715314" y="715936"/>
                  <a:pt x="1715314" y="728968"/>
                </a:cubicBezTo>
                <a:cubicBezTo>
                  <a:pt x="1715314" y="742000"/>
                  <a:pt x="1715314" y="755032"/>
                  <a:pt x="1716129" y="768064"/>
                </a:cubicBezTo>
                <a:cubicBezTo>
                  <a:pt x="1716943" y="780281"/>
                  <a:pt x="1717758" y="791684"/>
                  <a:pt x="1718572" y="803901"/>
                </a:cubicBezTo>
                <a:cubicBezTo>
                  <a:pt x="1718572" y="804716"/>
                  <a:pt x="1719387" y="805530"/>
                  <a:pt x="1721016" y="806344"/>
                </a:cubicBezTo>
                <a:cubicBezTo>
                  <a:pt x="1729975" y="806344"/>
                  <a:pt x="1738935" y="807159"/>
                  <a:pt x="1747894" y="807159"/>
                </a:cubicBezTo>
                <a:cubicBezTo>
                  <a:pt x="1755224" y="807159"/>
                  <a:pt x="1763369" y="807974"/>
                  <a:pt x="1771514" y="807974"/>
                </a:cubicBezTo>
                <a:lnTo>
                  <a:pt x="1778030" y="807974"/>
                </a:lnTo>
                <a:lnTo>
                  <a:pt x="1808981" y="808788"/>
                </a:lnTo>
                <a:cubicBezTo>
                  <a:pt x="1817940" y="808788"/>
                  <a:pt x="1827714" y="809602"/>
                  <a:pt x="1836673" y="809602"/>
                </a:cubicBezTo>
                <a:lnTo>
                  <a:pt x="1836673" y="809602"/>
                </a:lnTo>
                <a:cubicBezTo>
                  <a:pt x="1837488" y="809602"/>
                  <a:pt x="1837488" y="809602"/>
                  <a:pt x="1838302" y="808788"/>
                </a:cubicBezTo>
                <a:cubicBezTo>
                  <a:pt x="1839117" y="807974"/>
                  <a:pt x="1839117" y="807974"/>
                  <a:pt x="1839117" y="807159"/>
                </a:cubicBezTo>
                <a:cubicBezTo>
                  <a:pt x="1839117" y="805530"/>
                  <a:pt x="1839117" y="803087"/>
                  <a:pt x="1839117" y="801457"/>
                </a:cubicBezTo>
                <a:cubicBezTo>
                  <a:pt x="1839117" y="798200"/>
                  <a:pt x="1839117" y="794942"/>
                  <a:pt x="1839117" y="792498"/>
                </a:cubicBezTo>
                <a:lnTo>
                  <a:pt x="1839117" y="783539"/>
                </a:lnTo>
                <a:lnTo>
                  <a:pt x="1839117" y="777837"/>
                </a:lnTo>
                <a:cubicBezTo>
                  <a:pt x="1839117" y="776208"/>
                  <a:pt x="1838302" y="775394"/>
                  <a:pt x="1836673" y="775394"/>
                </a:cubicBezTo>
                <a:cubicBezTo>
                  <a:pt x="1830157" y="775394"/>
                  <a:pt x="1824456" y="775394"/>
                  <a:pt x="1817940" y="775394"/>
                </a:cubicBezTo>
                <a:cubicBezTo>
                  <a:pt x="1810610" y="775394"/>
                  <a:pt x="1803279" y="775394"/>
                  <a:pt x="1796763" y="775394"/>
                </a:cubicBezTo>
                <a:lnTo>
                  <a:pt x="1786989" y="775394"/>
                </a:lnTo>
                <a:lnTo>
                  <a:pt x="1775587" y="775394"/>
                </a:lnTo>
                <a:lnTo>
                  <a:pt x="1769071" y="775394"/>
                </a:lnTo>
                <a:lnTo>
                  <a:pt x="1754410" y="775394"/>
                </a:lnTo>
                <a:lnTo>
                  <a:pt x="1753595" y="775394"/>
                </a:lnTo>
                <a:lnTo>
                  <a:pt x="1753595" y="774579"/>
                </a:lnTo>
                <a:cubicBezTo>
                  <a:pt x="1753595" y="772136"/>
                  <a:pt x="1753595" y="769692"/>
                  <a:pt x="1753595" y="767249"/>
                </a:cubicBezTo>
                <a:cubicBezTo>
                  <a:pt x="1753595" y="764805"/>
                  <a:pt x="1753595" y="762362"/>
                  <a:pt x="1753595" y="759919"/>
                </a:cubicBezTo>
                <a:cubicBezTo>
                  <a:pt x="1753595" y="757475"/>
                  <a:pt x="1753595" y="755032"/>
                  <a:pt x="1753595" y="752588"/>
                </a:cubicBezTo>
                <a:cubicBezTo>
                  <a:pt x="1753595" y="750145"/>
                  <a:pt x="1753595" y="747701"/>
                  <a:pt x="1753595" y="745258"/>
                </a:cubicBezTo>
                <a:lnTo>
                  <a:pt x="1753595" y="744443"/>
                </a:lnTo>
                <a:lnTo>
                  <a:pt x="1754410" y="744443"/>
                </a:lnTo>
                <a:lnTo>
                  <a:pt x="1773143" y="744443"/>
                </a:lnTo>
                <a:lnTo>
                  <a:pt x="1791876" y="744443"/>
                </a:lnTo>
                <a:lnTo>
                  <a:pt x="1810610" y="744443"/>
                </a:lnTo>
                <a:lnTo>
                  <a:pt x="1826899" y="744443"/>
                </a:lnTo>
                <a:cubicBezTo>
                  <a:pt x="1827714" y="744443"/>
                  <a:pt x="1827714" y="744443"/>
                  <a:pt x="1828528" y="743629"/>
                </a:cubicBezTo>
                <a:cubicBezTo>
                  <a:pt x="1829343" y="742814"/>
                  <a:pt x="1829343" y="742814"/>
                  <a:pt x="1829343" y="742000"/>
                </a:cubicBezTo>
                <a:lnTo>
                  <a:pt x="1829343" y="737113"/>
                </a:lnTo>
                <a:lnTo>
                  <a:pt x="1829343" y="728968"/>
                </a:lnTo>
                <a:lnTo>
                  <a:pt x="1829343" y="720823"/>
                </a:lnTo>
                <a:cubicBezTo>
                  <a:pt x="1829343" y="719194"/>
                  <a:pt x="1829343" y="717565"/>
                  <a:pt x="1829343" y="715936"/>
                </a:cubicBezTo>
                <a:cubicBezTo>
                  <a:pt x="1829343" y="715122"/>
                  <a:pt x="1829343" y="715122"/>
                  <a:pt x="1828528" y="714307"/>
                </a:cubicBezTo>
                <a:cubicBezTo>
                  <a:pt x="1827714" y="713493"/>
                  <a:pt x="1827714" y="713493"/>
                  <a:pt x="1826899" y="713493"/>
                </a:cubicBezTo>
                <a:lnTo>
                  <a:pt x="1810610" y="713493"/>
                </a:lnTo>
                <a:lnTo>
                  <a:pt x="1791876" y="713493"/>
                </a:lnTo>
                <a:lnTo>
                  <a:pt x="1773143" y="713493"/>
                </a:lnTo>
                <a:lnTo>
                  <a:pt x="1764184" y="713493"/>
                </a:lnTo>
                <a:lnTo>
                  <a:pt x="1754410" y="713493"/>
                </a:lnTo>
                <a:lnTo>
                  <a:pt x="1753595" y="713493"/>
                </a:lnTo>
                <a:lnTo>
                  <a:pt x="1753595" y="712678"/>
                </a:lnTo>
                <a:cubicBezTo>
                  <a:pt x="1753595" y="705348"/>
                  <a:pt x="1753595" y="702904"/>
                  <a:pt x="1753595" y="700461"/>
                </a:cubicBezTo>
                <a:close/>
                <a:moveTo>
                  <a:pt x="2268353" y="855214"/>
                </a:moveTo>
                <a:cubicBezTo>
                  <a:pt x="2259393" y="855214"/>
                  <a:pt x="2249620" y="855214"/>
                  <a:pt x="2239031" y="854399"/>
                </a:cubicBezTo>
                <a:cubicBezTo>
                  <a:pt x="2237402" y="854399"/>
                  <a:pt x="2235773" y="855214"/>
                  <a:pt x="2234959" y="856028"/>
                </a:cubicBezTo>
                <a:cubicBezTo>
                  <a:pt x="2206451" y="887793"/>
                  <a:pt x="2168171" y="916301"/>
                  <a:pt x="2121745" y="937477"/>
                </a:cubicBezTo>
                <a:cubicBezTo>
                  <a:pt x="2058214" y="966799"/>
                  <a:pt x="1984096" y="982274"/>
                  <a:pt x="1906719" y="982274"/>
                </a:cubicBezTo>
                <a:lnTo>
                  <a:pt x="1906719" y="982274"/>
                </a:lnTo>
                <a:cubicBezTo>
                  <a:pt x="1804094" y="982274"/>
                  <a:pt x="1707984" y="955396"/>
                  <a:pt x="1635494" y="905712"/>
                </a:cubicBezTo>
                <a:cubicBezTo>
                  <a:pt x="1601286" y="882092"/>
                  <a:pt x="1573593" y="854399"/>
                  <a:pt x="1555675" y="824263"/>
                </a:cubicBezTo>
                <a:cubicBezTo>
                  <a:pt x="1536941" y="793313"/>
                  <a:pt x="1527167" y="760733"/>
                  <a:pt x="1527167" y="728153"/>
                </a:cubicBezTo>
                <a:cubicBezTo>
                  <a:pt x="1527167" y="694760"/>
                  <a:pt x="1536941" y="662180"/>
                  <a:pt x="1555675" y="632044"/>
                </a:cubicBezTo>
                <a:cubicBezTo>
                  <a:pt x="1583367" y="586432"/>
                  <a:pt x="1630608" y="547337"/>
                  <a:pt x="1692509" y="519644"/>
                </a:cubicBezTo>
                <a:cubicBezTo>
                  <a:pt x="1756039" y="490323"/>
                  <a:pt x="1830157" y="474847"/>
                  <a:pt x="1907534" y="474847"/>
                </a:cubicBezTo>
                <a:lnTo>
                  <a:pt x="1907534" y="474847"/>
                </a:lnTo>
                <a:cubicBezTo>
                  <a:pt x="2010159" y="474847"/>
                  <a:pt x="2106269" y="501725"/>
                  <a:pt x="2178759" y="551409"/>
                </a:cubicBezTo>
                <a:cubicBezTo>
                  <a:pt x="2198307" y="565256"/>
                  <a:pt x="2216225" y="579917"/>
                  <a:pt x="2230886" y="596206"/>
                </a:cubicBezTo>
                <a:cubicBezTo>
                  <a:pt x="2231701" y="597021"/>
                  <a:pt x="2233330" y="597835"/>
                  <a:pt x="2234959" y="597835"/>
                </a:cubicBezTo>
                <a:lnTo>
                  <a:pt x="2247990" y="597835"/>
                </a:lnTo>
                <a:lnTo>
                  <a:pt x="2265095" y="597835"/>
                </a:lnTo>
                <a:cubicBezTo>
                  <a:pt x="2267538" y="597835"/>
                  <a:pt x="2269167" y="596206"/>
                  <a:pt x="2269982" y="594577"/>
                </a:cubicBezTo>
                <a:cubicBezTo>
                  <a:pt x="2270796" y="592948"/>
                  <a:pt x="2270796" y="590505"/>
                  <a:pt x="2269167" y="588876"/>
                </a:cubicBezTo>
                <a:cubicBezTo>
                  <a:pt x="2236588" y="548966"/>
                  <a:pt x="2191791" y="514757"/>
                  <a:pt x="2136405" y="489508"/>
                </a:cubicBezTo>
                <a:cubicBezTo>
                  <a:pt x="2068803" y="457743"/>
                  <a:pt x="1988983" y="441453"/>
                  <a:pt x="1907534" y="441453"/>
                </a:cubicBezTo>
                <a:cubicBezTo>
                  <a:pt x="1798392" y="441453"/>
                  <a:pt x="1694952" y="470775"/>
                  <a:pt x="1616761" y="523717"/>
                </a:cubicBezTo>
                <a:cubicBezTo>
                  <a:pt x="1578480" y="549780"/>
                  <a:pt x="1548344" y="580731"/>
                  <a:pt x="1527167" y="614939"/>
                </a:cubicBezTo>
                <a:cubicBezTo>
                  <a:pt x="1505176" y="650777"/>
                  <a:pt x="1492959" y="689873"/>
                  <a:pt x="1492959" y="728968"/>
                </a:cubicBezTo>
                <a:lnTo>
                  <a:pt x="1492959" y="728968"/>
                </a:lnTo>
                <a:cubicBezTo>
                  <a:pt x="1492959" y="728968"/>
                  <a:pt x="1492959" y="728968"/>
                  <a:pt x="1492959" y="728968"/>
                </a:cubicBezTo>
                <a:cubicBezTo>
                  <a:pt x="1492959" y="768878"/>
                  <a:pt x="1504362" y="807159"/>
                  <a:pt x="1527167" y="842996"/>
                </a:cubicBezTo>
                <a:cubicBezTo>
                  <a:pt x="1558932" y="894309"/>
                  <a:pt x="1611874" y="938292"/>
                  <a:pt x="1678662" y="968428"/>
                </a:cubicBezTo>
                <a:cubicBezTo>
                  <a:pt x="1746265" y="999379"/>
                  <a:pt x="1826085" y="1016483"/>
                  <a:pt x="1907534" y="1016483"/>
                </a:cubicBezTo>
                <a:cubicBezTo>
                  <a:pt x="1962105" y="1016483"/>
                  <a:pt x="2015046" y="1009152"/>
                  <a:pt x="2064730" y="995306"/>
                </a:cubicBezTo>
                <a:cubicBezTo>
                  <a:pt x="2113600" y="981460"/>
                  <a:pt x="2159211" y="961097"/>
                  <a:pt x="2198307" y="934219"/>
                </a:cubicBezTo>
                <a:cubicBezTo>
                  <a:pt x="2228443" y="913857"/>
                  <a:pt x="2253692" y="890237"/>
                  <a:pt x="2273240" y="864173"/>
                </a:cubicBezTo>
                <a:cubicBezTo>
                  <a:pt x="2274868" y="862544"/>
                  <a:pt x="2274868" y="860101"/>
                  <a:pt x="2274054" y="858472"/>
                </a:cubicBezTo>
                <a:cubicBezTo>
                  <a:pt x="2272425" y="856843"/>
                  <a:pt x="2269982" y="855214"/>
                  <a:pt x="2268353" y="855214"/>
                </a:cubicBezTo>
                <a:close/>
                <a:moveTo>
                  <a:pt x="1611874" y="737113"/>
                </a:moveTo>
                <a:lnTo>
                  <a:pt x="1623277" y="737113"/>
                </a:lnTo>
                <a:lnTo>
                  <a:pt x="1634680" y="737113"/>
                </a:lnTo>
                <a:lnTo>
                  <a:pt x="1634680" y="737113"/>
                </a:lnTo>
                <a:lnTo>
                  <a:pt x="1640381" y="737113"/>
                </a:lnTo>
                <a:lnTo>
                  <a:pt x="1646083" y="737113"/>
                </a:lnTo>
                <a:lnTo>
                  <a:pt x="1658300" y="737113"/>
                </a:lnTo>
                <a:lnTo>
                  <a:pt x="1659115" y="737113"/>
                </a:lnTo>
                <a:lnTo>
                  <a:pt x="1659115" y="737927"/>
                </a:lnTo>
                <a:cubicBezTo>
                  <a:pt x="1659115" y="742814"/>
                  <a:pt x="1659115" y="748516"/>
                  <a:pt x="1659929" y="753403"/>
                </a:cubicBezTo>
                <a:cubicBezTo>
                  <a:pt x="1659929" y="758290"/>
                  <a:pt x="1660744" y="763991"/>
                  <a:pt x="1660744" y="768878"/>
                </a:cubicBezTo>
                <a:cubicBezTo>
                  <a:pt x="1661558" y="774579"/>
                  <a:pt x="1661558" y="779466"/>
                  <a:pt x="1662373" y="784353"/>
                </a:cubicBezTo>
                <a:cubicBezTo>
                  <a:pt x="1663187" y="788426"/>
                  <a:pt x="1663187" y="793313"/>
                  <a:pt x="1664001" y="797385"/>
                </a:cubicBezTo>
                <a:cubicBezTo>
                  <a:pt x="1664001" y="798200"/>
                  <a:pt x="1664816" y="799014"/>
                  <a:pt x="1666445" y="799014"/>
                </a:cubicBezTo>
                <a:lnTo>
                  <a:pt x="1672961" y="799014"/>
                </a:lnTo>
                <a:cubicBezTo>
                  <a:pt x="1676219" y="799014"/>
                  <a:pt x="1678662" y="799014"/>
                  <a:pt x="1681920" y="799014"/>
                </a:cubicBezTo>
                <a:lnTo>
                  <a:pt x="1690880" y="799014"/>
                </a:lnTo>
                <a:lnTo>
                  <a:pt x="1696581" y="799014"/>
                </a:lnTo>
                <a:lnTo>
                  <a:pt x="1696581" y="799014"/>
                </a:lnTo>
                <a:cubicBezTo>
                  <a:pt x="1697396" y="799014"/>
                  <a:pt x="1698210" y="799014"/>
                  <a:pt x="1698210" y="798200"/>
                </a:cubicBezTo>
                <a:cubicBezTo>
                  <a:pt x="1699025" y="797385"/>
                  <a:pt x="1699025" y="797385"/>
                  <a:pt x="1699025" y="796571"/>
                </a:cubicBezTo>
                <a:cubicBezTo>
                  <a:pt x="1697396" y="785168"/>
                  <a:pt x="1696581" y="773765"/>
                  <a:pt x="1695767" y="761548"/>
                </a:cubicBezTo>
                <a:cubicBezTo>
                  <a:pt x="1694952" y="748516"/>
                  <a:pt x="1694952" y="735484"/>
                  <a:pt x="1694952" y="723267"/>
                </a:cubicBezTo>
                <a:cubicBezTo>
                  <a:pt x="1694952" y="710235"/>
                  <a:pt x="1694952" y="697203"/>
                  <a:pt x="1695767" y="684986"/>
                </a:cubicBezTo>
                <a:cubicBezTo>
                  <a:pt x="1696581" y="673583"/>
                  <a:pt x="1697396" y="661365"/>
                  <a:pt x="1699025" y="649963"/>
                </a:cubicBezTo>
                <a:cubicBezTo>
                  <a:pt x="1699025" y="649148"/>
                  <a:pt x="1699025" y="648334"/>
                  <a:pt x="1698210" y="648334"/>
                </a:cubicBezTo>
                <a:cubicBezTo>
                  <a:pt x="1697396" y="647519"/>
                  <a:pt x="1697396" y="647519"/>
                  <a:pt x="1696581" y="647519"/>
                </a:cubicBezTo>
                <a:lnTo>
                  <a:pt x="1695767" y="647519"/>
                </a:lnTo>
                <a:lnTo>
                  <a:pt x="1691694" y="647519"/>
                </a:lnTo>
                <a:lnTo>
                  <a:pt x="1687622" y="647519"/>
                </a:lnTo>
                <a:lnTo>
                  <a:pt x="1682735" y="647519"/>
                </a:lnTo>
                <a:lnTo>
                  <a:pt x="1677848" y="647519"/>
                </a:lnTo>
                <a:lnTo>
                  <a:pt x="1673775" y="647519"/>
                </a:lnTo>
                <a:lnTo>
                  <a:pt x="1672961" y="647519"/>
                </a:lnTo>
                <a:lnTo>
                  <a:pt x="1667260" y="647519"/>
                </a:lnTo>
                <a:cubicBezTo>
                  <a:pt x="1666445" y="647519"/>
                  <a:pt x="1664816" y="648334"/>
                  <a:pt x="1664816" y="649148"/>
                </a:cubicBezTo>
                <a:cubicBezTo>
                  <a:pt x="1664001" y="653221"/>
                  <a:pt x="1664001" y="657293"/>
                  <a:pt x="1663187" y="661365"/>
                </a:cubicBezTo>
                <a:cubicBezTo>
                  <a:pt x="1662373" y="666252"/>
                  <a:pt x="1662373" y="671139"/>
                  <a:pt x="1661558" y="676026"/>
                </a:cubicBezTo>
                <a:cubicBezTo>
                  <a:pt x="1660744" y="680913"/>
                  <a:pt x="1660744" y="685800"/>
                  <a:pt x="1660744" y="690687"/>
                </a:cubicBezTo>
                <a:cubicBezTo>
                  <a:pt x="1660744" y="695574"/>
                  <a:pt x="1659929" y="700461"/>
                  <a:pt x="1659929" y="705348"/>
                </a:cubicBezTo>
                <a:lnTo>
                  <a:pt x="1659929" y="706162"/>
                </a:lnTo>
                <a:lnTo>
                  <a:pt x="1659115" y="706162"/>
                </a:lnTo>
                <a:lnTo>
                  <a:pt x="1646897" y="706162"/>
                </a:lnTo>
                <a:lnTo>
                  <a:pt x="1638753" y="706162"/>
                </a:lnTo>
                <a:lnTo>
                  <a:pt x="1634680" y="706162"/>
                </a:lnTo>
                <a:lnTo>
                  <a:pt x="1623277" y="706162"/>
                </a:lnTo>
                <a:lnTo>
                  <a:pt x="1611874" y="706162"/>
                </a:lnTo>
                <a:lnTo>
                  <a:pt x="1611060" y="706162"/>
                </a:lnTo>
                <a:lnTo>
                  <a:pt x="1611060" y="705348"/>
                </a:lnTo>
                <a:cubicBezTo>
                  <a:pt x="1611060" y="700461"/>
                  <a:pt x="1611874" y="695574"/>
                  <a:pt x="1611874" y="691501"/>
                </a:cubicBezTo>
                <a:cubicBezTo>
                  <a:pt x="1611874" y="686615"/>
                  <a:pt x="1612689" y="681728"/>
                  <a:pt x="1613503" y="677655"/>
                </a:cubicBezTo>
                <a:cubicBezTo>
                  <a:pt x="1614318" y="672768"/>
                  <a:pt x="1614318" y="667881"/>
                  <a:pt x="1615132" y="663809"/>
                </a:cubicBezTo>
                <a:cubicBezTo>
                  <a:pt x="1615947" y="660551"/>
                  <a:pt x="1615947" y="657293"/>
                  <a:pt x="1616761" y="653221"/>
                </a:cubicBezTo>
                <a:cubicBezTo>
                  <a:pt x="1616761" y="652406"/>
                  <a:pt x="1616761" y="651591"/>
                  <a:pt x="1615947" y="651591"/>
                </a:cubicBezTo>
                <a:cubicBezTo>
                  <a:pt x="1615132" y="650777"/>
                  <a:pt x="1615132" y="650777"/>
                  <a:pt x="1614318" y="650777"/>
                </a:cubicBezTo>
                <a:lnTo>
                  <a:pt x="1609431" y="650777"/>
                </a:lnTo>
                <a:lnTo>
                  <a:pt x="1600471" y="650777"/>
                </a:lnTo>
                <a:lnTo>
                  <a:pt x="1592327" y="650777"/>
                </a:lnTo>
                <a:lnTo>
                  <a:pt x="1588254" y="650777"/>
                </a:lnTo>
                <a:lnTo>
                  <a:pt x="1586625" y="650777"/>
                </a:lnTo>
                <a:cubicBezTo>
                  <a:pt x="1585811" y="650777"/>
                  <a:pt x="1584996" y="651591"/>
                  <a:pt x="1584182" y="652406"/>
                </a:cubicBezTo>
                <a:cubicBezTo>
                  <a:pt x="1581738" y="663809"/>
                  <a:pt x="1580109" y="675212"/>
                  <a:pt x="1579295" y="685800"/>
                </a:cubicBezTo>
                <a:cubicBezTo>
                  <a:pt x="1578480" y="698017"/>
                  <a:pt x="1577666" y="710235"/>
                  <a:pt x="1577666" y="721638"/>
                </a:cubicBezTo>
                <a:cubicBezTo>
                  <a:pt x="1577666" y="733040"/>
                  <a:pt x="1578480" y="746072"/>
                  <a:pt x="1579295" y="757475"/>
                </a:cubicBezTo>
                <a:cubicBezTo>
                  <a:pt x="1580109" y="768878"/>
                  <a:pt x="1581738" y="780281"/>
                  <a:pt x="1584182" y="790869"/>
                </a:cubicBezTo>
                <a:cubicBezTo>
                  <a:pt x="1584182" y="791684"/>
                  <a:pt x="1584996" y="792498"/>
                  <a:pt x="1586625" y="792498"/>
                </a:cubicBezTo>
                <a:lnTo>
                  <a:pt x="1592327" y="792498"/>
                </a:lnTo>
                <a:lnTo>
                  <a:pt x="1600471" y="792498"/>
                </a:lnTo>
                <a:lnTo>
                  <a:pt x="1609431" y="792498"/>
                </a:lnTo>
                <a:lnTo>
                  <a:pt x="1610245" y="792498"/>
                </a:lnTo>
                <a:lnTo>
                  <a:pt x="1614318" y="792498"/>
                </a:lnTo>
                <a:cubicBezTo>
                  <a:pt x="1615132" y="792498"/>
                  <a:pt x="1615947" y="792498"/>
                  <a:pt x="1615947" y="791684"/>
                </a:cubicBezTo>
                <a:cubicBezTo>
                  <a:pt x="1616761" y="790869"/>
                  <a:pt x="1616761" y="790055"/>
                  <a:pt x="1616761" y="790055"/>
                </a:cubicBezTo>
                <a:cubicBezTo>
                  <a:pt x="1615947" y="785982"/>
                  <a:pt x="1615947" y="782724"/>
                  <a:pt x="1615132" y="778652"/>
                </a:cubicBezTo>
                <a:cubicBezTo>
                  <a:pt x="1614318" y="773765"/>
                  <a:pt x="1613503" y="768064"/>
                  <a:pt x="1613503" y="763177"/>
                </a:cubicBezTo>
                <a:cubicBezTo>
                  <a:pt x="1612689" y="758290"/>
                  <a:pt x="1612689" y="752588"/>
                  <a:pt x="1611874" y="747701"/>
                </a:cubicBezTo>
                <a:cubicBezTo>
                  <a:pt x="1611874" y="742814"/>
                  <a:pt x="1611060" y="737113"/>
                  <a:pt x="1611060" y="732226"/>
                </a:cubicBezTo>
                <a:lnTo>
                  <a:pt x="1611060" y="731412"/>
                </a:lnTo>
                <a:lnTo>
                  <a:pt x="1611874" y="731412"/>
                </a:lnTo>
                <a:close/>
              </a:path>
            </a:pathLst>
          </a:custGeom>
          <a:solidFill>
            <a:schemeClr val="tx2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fr-FR">
              <a:solidFill>
                <a:schemeClr val="tx2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94BC804-08C9-4F23-9B5B-014ECFBAC670}"/>
              </a:ext>
            </a:extLst>
          </p:cNvPr>
          <p:cNvSpPr txBox="1">
            <a:spLocks/>
          </p:cNvSpPr>
          <p:nvPr/>
        </p:nvSpPr>
        <p:spPr>
          <a:xfrm>
            <a:off x="928215" y="236527"/>
            <a:ext cx="10357200" cy="74870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1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+mn-lt"/>
              </a:rPr>
              <a:t>Land Plot</a:t>
            </a:r>
            <a:endParaRPr lang="lt-LT" dirty="0">
              <a:latin typeface="+mn-lt"/>
            </a:endParaRP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F4C882AE-FEB7-6DEB-851D-A1282424C8DE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 bwMode="gray">
          <a:xfrm>
            <a:off x="854877" y="6418338"/>
            <a:ext cx="8244000" cy="17872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05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latin typeface="+mn-lt"/>
              </a:rPr>
              <a:t>HELLA Lithuania – HLT – </a:t>
            </a:r>
            <a:r>
              <a:rPr lang="lt-LT" dirty="0">
                <a:latin typeface="+mn-lt"/>
              </a:rPr>
              <a:t>August</a:t>
            </a:r>
            <a:r>
              <a:rPr lang="en-US" dirty="0">
                <a:latin typeface="+mn-lt"/>
              </a:rPr>
              <a:t> 2026</a:t>
            </a:r>
            <a:endParaRPr lang="en-GB" dirty="0">
              <a:latin typeface="+mn-lt"/>
            </a:endParaRPr>
          </a:p>
        </p:txBody>
      </p:sp>
      <p:sp>
        <p:nvSpPr>
          <p:cNvPr id="11" name="ZoneTexte 9">
            <a:extLst>
              <a:ext uri="{FF2B5EF4-FFF2-40B4-BE49-F238E27FC236}">
                <a16:creationId xmlns:a16="http://schemas.microsoft.com/office/drawing/2014/main" id="{01FCA42A-6B00-4902-3790-DE078F14E211}"/>
              </a:ext>
            </a:extLst>
          </p:cNvPr>
          <p:cNvSpPr txBox="1"/>
          <p:nvPr/>
        </p:nvSpPr>
        <p:spPr bwMode="gray">
          <a:xfrm>
            <a:off x="731404" y="6173800"/>
            <a:ext cx="35266" cy="4032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r>
              <a:rPr lang="en-GB" sz="1050" dirty="0">
                <a:solidFill>
                  <a:schemeClr val="tx2"/>
                </a:solidFill>
              </a:rPr>
              <a:t>|</a:t>
            </a:r>
          </a:p>
        </p:txBody>
      </p:sp>
      <p:sp>
        <p:nvSpPr>
          <p:cNvPr id="12" name="Espace réservé du numéro de diapositive 22">
            <a:extLst>
              <a:ext uri="{FF2B5EF4-FFF2-40B4-BE49-F238E27FC236}">
                <a16:creationId xmlns:a16="http://schemas.microsoft.com/office/drawing/2014/main" id="{CB212614-3409-EC51-20EA-5ACCF149E709}"/>
              </a:ext>
            </a:extLst>
          </p:cNvPr>
          <p:cNvSpPr txBox="1">
            <a:spLocks/>
          </p:cNvSpPr>
          <p:nvPr/>
        </p:nvSpPr>
        <p:spPr bwMode="gray">
          <a:xfrm>
            <a:off x="413249" y="6194703"/>
            <a:ext cx="389412" cy="404812"/>
          </a:xfrm>
          <a:prstGeom prst="rect">
            <a:avLst/>
          </a:prstGeom>
        </p:spPr>
        <p:txBody>
          <a:bodyPr vert="horz" wrap="none" lIns="0" tIns="0" rIns="0" bIns="0" rtlCol="0" anchor="b" anchorCtr="0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05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rgbClr val="0024D3"/>
                </a:solidFill>
                <a:latin typeface="Arial"/>
              </a:rPr>
              <a:t>P.</a:t>
            </a:r>
            <a:fld id="{733122C9-A0B9-462F-8757-0847AD287B63}" type="slidenum">
              <a:rPr lang="en-GB" smtClean="0">
                <a:solidFill>
                  <a:srgbClr val="0024D3"/>
                </a:solidFill>
                <a:latin typeface="Arial"/>
              </a:rPr>
              <a:pPr/>
              <a:t>5</a:t>
            </a:fld>
            <a:endParaRPr lang="en-GB" dirty="0">
              <a:solidFill>
                <a:srgbClr val="0024D3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0243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058357-783E-BF27-748E-E0CDA48EE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121BF7A-2ECE-FA01-0DC3-4C2CFB9859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4075"/>
            <a:ext cx="12199246" cy="6862075"/>
          </a:xfrm>
          <a:prstGeom prst="rect">
            <a:avLst/>
          </a:prstGeom>
        </p:spPr>
      </p:pic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E80AEA7F-41B2-DF52-A6DE-14E5710BA258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276" imgH="284" progId="TCLayout.ActiveDocument.1">
                  <p:embed/>
                </p:oleObj>
              </mc:Choice>
              <mc:Fallback>
                <p:oleObj name="think-cell Slide" r:id="rId5" imgW="276" imgH="284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80AEA7F-41B2-DF52-A6DE-14E5710BA25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raphique 15">
            <a:extLst>
              <a:ext uri="{FF2B5EF4-FFF2-40B4-BE49-F238E27FC236}">
                <a16:creationId xmlns:a16="http://schemas.microsoft.com/office/drawing/2014/main" id="{0908175F-A7B6-D64E-987E-FDC7DA6125E8}"/>
              </a:ext>
            </a:extLst>
          </p:cNvPr>
          <p:cNvSpPr>
            <a:spLocks noChangeAspect="1"/>
          </p:cNvSpPr>
          <p:nvPr/>
        </p:nvSpPr>
        <p:spPr>
          <a:xfrm>
            <a:off x="10618161" y="6049813"/>
            <a:ext cx="1231200" cy="542217"/>
          </a:xfrm>
          <a:custGeom>
            <a:avLst/>
            <a:gdLst>
              <a:gd name="connsiteX0" fmla="*/ 607609 w 2308108"/>
              <a:gd name="connsiteY0" fmla="*/ 0 h 1016482"/>
              <a:gd name="connsiteX1" fmla="*/ 382810 w 2308108"/>
              <a:gd name="connsiteY1" fmla="*/ 172672 h 1016482"/>
              <a:gd name="connsiteX2" fmla="*/ 607609 w 2308108"/>
              <a:gd name="connsiteY2" fmla="*/ 345343 h 1016482"/>
              <a:gd name="connsiteX3" fmla="*/ 830779 w 2308108"/>
              <a:gd name="connsiteY3" fmla="*/ 172672 h 1016482"/>
              <a:gd name="connsiteX4" fmla="*/ 607609 w 2308108"/>
              <a:gd name="connsiteY4" fmla="*/ 0 h 1016482"/>
              <a:gd name="connsiteX5" fmla="*/ 607609 w 2308108"/>
              <a:gd name="connsiteY5" fmla="*/ 278555 h 1016482"/>
              <a:gd name="connsiteX6" fmla="*/ 469146 w 2308108"/>
              <a:gd name="connsiteY6" fmla="*/ 172672 h 1016482"/>
              <a:gd name="connsiteX7" fmla="*/ 607609 w 2308108"/>
              <a:gd name="connsiteY7" fmla="*/ 66788 h 1016482"/>
              <a:gd name="connsiteX8" fmla="*/ 744443 w 2308108"/>
              <a:gd name="connsiteY8" fmla="*/ 172672 h 1016482"/>
              <a:gd name="connsiteX9" fmla="*/ 607609 w 2308108"/>
              <a:gd name="connsiteY9" fmla="*/ 278555 h 1016482"/>
              <a:gd name="connsiteX10" fmla="*/ 1865995 w 2308108"/>
              <a:gd name="connsiteY10" fmla="*/ 336384 h 1016482"/>
              <a:gd name="connsiteX11" fmla="*/ 1949073 w 2308108"/>
              <a:gd name="connsiteY11" fmla="*/ 336384 h 1016482"/>
              <a:gd name="connsiteX12" fmla="*/ 1959661 w 2308108"/>
              <a:gd name="connsiteY12" fmla="*/ 329868 h 1016482"/>
              <a:gd name="connsiteX13" fmla="*/ 1987354 w 2308108"/>
              <a:gd name="connsiteY13" fmla="*/ 273668 h 1016482"/>
              <a:gd name="connsiteX14" fmla="*/ 2175501 w 2308108"/>
              <a:gd name="connsiteY14" fmla="*/ 273668 h 1016482"/>
              <a:gd name="connsiteX15" fmla="*/ 2187718 w 2308108"/>
              <a:gd name="connsiteY15" fmla="*/ 298103 h 1016482"/>
              <a:gd name="connsiteX16" fmla="*/ 2249620 w 2308108"/>
              <a:gd name="connsiteY16" fmla="*/ 336384 h 1016482"/>
              <a:gd name="connsiteX17" fmla="*/ 2297674 w 2308108"/>
              <a:gd name="connsiteY17" fmla="*/ 336384 h 1016482"/>
              <a:gd name="connsiteX18" fmla="*/ 2300118 w 2308108"/>
              <a:gd name="connsiteY18" fmla="*/ 332312 h 1016482"/>
              <a:gd name="connsiteX19" fmla="*/ 2133962 w 2308108"/>
              <a:gd name="connsiteY19" fmla="*/ 14661 h 1016482"/>
              <a:gd name="connsiteX20" fmla="*/ 2123374 w 2308108"/>
              <a:gd name="connsiteY20" fmla="*/ 8145 h 1016482"/>
              <a:gd name="connsiteX21" fmla="*/ 2049255 w 2308108"/>
              <a:gd name="connsiteY21" fmla="*/ 8145 h 1016482"/>
              <a:gd name="connsiteX22" fmla="*/ 2026449 w 2308108"/>
              <a:gd name="connsiteY22" fmla="*/ 21991 h 1016482"/>
              <a:gd name="connsiteX23" fmla="*/ 1864366 w 2308108"/>
              <a:gd name="connsiteY23" fmla="*/ 332312 h 1016482"/>
              <a:gd name="connsiteX24" fmla="*/ 1865995 w 2308108"/>
              <a:gd name="connsiteY24" fmla="*/ 336384 h 1016482"/>
              <a:gd name="connsiteX25" fmla="*/ 2082649 w 2308108"/>
              <a:gd name="connsiteY25" fmla="*/ 83078 h 1016482"/>
              <a:gd name="connsiteX26" fmla="*/ 2146994 w 2308108"/>
              <a:gd name="connsiteY26" fmla="*/ 212582 h 1016482"/>
              <a:gd name="connsiteX27" fmla="*/ 2018304 w 2308108"/>
              <a:gd name="connsiteY27" fmla="*/ 212582 h 1016482"/>
              <a:gd name="connsiteX28" fmla="*/ 2082649 w 2308108"/>
              <a:gd name="connsiteY28" fmla="*/ 83078 h 1016482"/>
              <a:gd name="connsiteX29" fmla="*/ 1754410 w 2308108"/>
              <a:gd name="connsiteY29" fmla="*/ 336384 h 1016482"/>
              <a:gd name="connsiteX30" fmla="*/ 1815497 w 2308108"/>
              <a:gd name="connsiteY30" fmla="*/ 336384 h 1016482"/>
              <a:gd name="connsiteX31" fmla="*/ 1827714 w 2308108"/>
              <a:gd name="connsiteY31" fmla="*/ 324167 h 1016482"/>
              <a:gd name="connsiteX32" fmla="*/ 1827714 w 2308108"/>
              <a:gd name="connsiteY32" fmla="*/ 20362 h 1016482"/>
              <a:gd name="connsiteX33" fmla="*/ 1815497 w 2308108"/>
              <a:gd name="connsiteY33" fmla="*/ 8145 h 1016482"/>
              <a:gd name="connsiteX34" fmla="*/ 1768256 w 2308108"/>
              <a:gd name="connsiteY34" fmla="*/ 8145 h 1016482"/>
              <a:gd name="connsiteX35" fmla="*/ 1742193 w 2308108"/>
              <a:gd name="connsiteY35" fmla="*/ 34209 h 1016482"/>
              <a:gd name="connsiteX36" fmla="*/ 1742193 w 2308108"/>
              <a:gd name="connsiteY36" fmla="*/ 324167 h 1016482"/>
              <a:gd name="connsiteX37" fmla="*/ 1754410 w 2308108"/>
              <a:gd name="connsiteY37" fmla="*/ 336384 h 1016482"/>
              <a:gd name="connsiteX38" fmla="*/ 355932 w 2308108"/>
              <a:gd name="connsiteY38" fmla="*/ 8959 h 1016482"/>
              <a:gd name="connsiteX39" fmla="*/ 26064 w 2308108"/>
              <a:gd name="connsiteY39" fmla="*/ 8959 h 1016482"/>
              <a:gd name="connsiteX40" fmla="*/ 0 w 2308108"/>
              <a:gd name="connsiteY40" fmla="*/ 35023 h 1016482"/>
              <a:gd name="connsiteX41" fmla="*/ 0 w 2308108"/>
              <a:gd name="connsiteY41" fmla="*/ 108327 h 1016482"/>
              <a:gd name="connsiteX42" fmla="*/ 34209 w 2308108"/>
              <a:gd name="connsiteY42" fmla="*/ 158825 h 1016482"/>
              <a:gd name="connsiteX43" fmla="*/ 231315 w 2308108"/>
              <a:gd name="connsiteY43" fmla="*/ 169414 h 1016482"/>
              <a:gd name="connsiteX44" fmla="*/ 231315 w 2308108"/>
              <a:gd name="connsiteY44" fmla="*/ 180817 h 1016482"/>
              <a:gd name="connsiteX45" fmla="*/ 33394 w 2308108"/>
              <a:gd name="connsiteY45" fmla="*/ 193034 h 1016482"/>
              <a:gd name="connsiteX46" fmla="*/ 814 w 2308108"/>
              <a:gd name="connsiteY46" fmla="*/ 242718 h 1016482"/>
              <a:gd name="connsiteX47" fmla="*/ 814 w 2308108"/>
              <a:gd name="connsiteY47" fmla="*/ 324167 h 1016482"/>
              <a:gd name="connsiteX48" fmla="*/ 12217 w 2308108"/>
              <a:gd name="connsiteY48" fmla="*/ 336384 h 1016482"/>
              <a:gd name="connsiteX49" fmla="*/ 74119 w 2308108"/>
              <a:gd name="connsiteY49" fmla="*/ 336384 h 1016482"/>
              <a:gd name="connsiteX50" fmla="*/ 86336 w 2308108"/>
              <a:gd name="connsiteY50" fmla="*/ 324167 h 1016482"/>
              <a:gd name="connsiteX51" fmla="*/ 86336 w 2308108"/>
              <a:gd name="connsiteY51" fmla="*/ 264709 h 1016482"/>
              <a:gd name="connsiteX52" fmla="*/ 115657 w 2308108"/>
              <a:gd name="connsiteY52" fmla="*/ 243532 h 1016482"/>
              <a:gd name="connsiteX53" fmla="*/ 275297 w 2308108"/>
              <a:gd name="connsiteY53" fmla="*/ 229686 h 1016482"/>
              <a:gd name="connsiteX54" fmla="*/ 275297 w 2308108"/>
              <a:gd name="connsiteY54" fmla="*/ 117286 h 1016482"/>
              <a:gd name="connsiteX55" fmla="*/ 108327 w 2308108"/>
              <a:gd name="connsiteY55" fmla="*/ 102626 h 1016482"/>
              <a:gd name="connsiteX56" fmla="*/ 87150 w 2308108"/>
              <a:gd name="connsiteY56" fmla="*/ 82263 h 1016482"/>
              <a:gd name="connsiteX57" fmla="*/ 364891 w 2308108"/>
              <a:gd name="connsiteY57" fmla="*/ 82263 h 1016482"/>
              <a:gd name="connsiteX58" fmla="*/ 369778 w 2308108"/>
              <a:gd name="connsiteY58" fmla="*/ 77376 h 1016482"/>
              <a:gd name="connsiteX59" fmla="*/ 369778 w 2308108"/>
              <a:gd name="connsiteY59" fmla="*/ 20362 h 1016482"/>
              <a:gd name="connsiteX60" fmla="*/ 355932 w 2308108"/>
              <a:gd name="connsiteY60" fmla="*/ 8959 h 1016482"/>
              <a:gd name="connsiteX61" fmla="*/ 1187525 w 2308108"/>
              <a:gd name="connsiteY61" fmla="*/ 215025 h 1016482"/>
              <a:gd name="connsiteX62" fmla="*/ 1262458 w 2308108"/>
              <a:gd name="connsiteY62" fmla="*/ 116472 h 1016482"/>
              <a:gd name="connsiteX63" fmla="*/ 1132140 w 2308108"/>
              <a:gd name="connsiteY63" fmla="*/ 8959 h 1016482"/>
              <a:gd name="connsiteX64" fmla="*/ 912228 w 2308108"/>
              <a:gd name="connsiteY64" fmla="*/ 8959 h 1016482"/>
              <a:gd name="connsiteX65" fmla="*/ 886164 w 2308108"/>
              <a:gd name="connsiteY65" fmla="*/ 35023 h 1016482"/>
              <a:gd name="connsiteX66" fmla="*/ 886164 w 2308108"/>
              <a:gd name="connsiteY66" fmla="*/ 324981 h 1016482"/>
              <a:gd name="connsiteX67" fmla="*/ 898382 w 2308108"/>
              <a:gd name="connsiteY67" fmla="*/ 337199 h 1016482"/>
              <a:gd name="connsiteX68" fmla="*/ 959468 w 2308108"/>
              <a:gd name="connsiteY68" fmla="*/ 337199 h 1016482"/>
              <a:gd name="connsiteX69" fmla="*/ 971686 w 2308108"/>
              <a:gd name="connsiteY69" fmla="*/ 324981 h 1016482"/>
              <a:gd name="connsiteX70" fmla="*/ 971686 w 2308108"/>
              <a:gd name="connsiteY70" fmla="*/ 223985 h 1016482"/>
              <a:gd name="connsiteX71" fmla="*/ 1046619 w 2308108"/>
              <a:gd name="connsiteY71" fmla="*/ 223985 h 1016482"/>
              <a:gd name="connsiteX72" fmla="*/ 1110963 w 2308108"/>
              <a:gd name="connsiteY72" fmla="*/ 250048 h 1016482"/>
              <a:gd name="connsiteX73" fmla="*/ 1184267 w 2308108"/>
              <a:gd name="connsiteY73" fmla="*/ 333126 h 1016482"/>
              <a:gd name="connsiteX74" fmla="*/ 1193227 w 2308108"/>
              <a:gd name="connsiteY74" fmla="*/ 337199 h 1016482"/>
              <a:gd name="connsiteX75" fmla="*/ 1279563 w 2308108"/>
              <a:gd name="connsiteY75" fmla="*/ 337199 h 1016482"/>
              <a:gd name="connsiteX76" fmla="*/ 1282006 w 2308108"/>
              <a:gd name="connsiteY76" fmla="*/ 333126 h 1016482"/>
              <a:gd name="connsiteX77" fmla="*/ 1187525 w 2308108"/>
              <a:gd name="connsiteY77" fmla="*/ 215025 h 1016482"/>
              <a:gd name="connsiteX78" fmla="*/ 1119108 w 2308108"/>
              <a:gd name="connsiteY78" fmla="*/ 157197 h 1016482"/>
              <a:gd name="connsiteX79" fmla="*/ 970871 w 2308108"/>
              <a:gd name="connsiteY79" fmla="*/ 157197 h 1016482"/>
              <a:gd name="connsiteX80" fmla="*/ 970871 w 2308108"/>
              <a:gd name="connsiteY80" fmla="*/ 81449 h 1016482"/>
              <a:gd name="connsiteX81" fmla="*/ 1119108 w 2308108"/>
              <a:gd name="connsiteY81" fmla="*/ 81449 h 1016482"/>
              <a:gd name="connsiteX82" fmla="*/ 1176122 w 2308108"/>
              <a:gd name="connsiteY82" fmla="*/ 118915 h 1016482"/>
              <a:gd name="connsiteX83" fmla="*/ 1119108 w 2308108"/>
              <a:gd name="connsiteY83" fmla="*/ 157197 h 1016482"/>
              <a:gd name="connsiteX84" fmla="*/ 1655042 w 2308108"/>
              <a:gd name="connsiteY84" fmla="*/ 872318 h 1016482"/>
              <a:gd name="connsiteX85" fmla="*/ 1906719 w 2308108"/>
              <a:gd name="connsiteY85" fmla="*/ 942364 h 1016482"/>
              <a:gd name="connsiteX86" fmla="*/ 2158397 w 2308108"/>
              <a:gd name="connsiteY86" fmla="*/ 872318 h 1016482"/>
              <a:gd name="connsiteX87" fmla="*/ 2169799 w 2308108"/>
              <a:gd name="connsiteY87" fmla="*/ 864173 h 1016482"/>
              <a:gd name="connsiteX88" fmla="*/ 2171428 w 2308108"/>
              <a:gd name="connsiteY88" fmla="*/ 857657 h 1016482"/>
              <a:gd name="connsiteX89" fmla="*/ 2165727 w 2308108"/>
              <a:gd name="connsiteY89" fmla="*/ 853585 h 1016482"/>
              <a:gd name="connsiteX90" fmla="*/ 1910792 w 2308108"/>
              <a:gd name="connsiteY90" fmla="*/ 850327 h 1016482"/>
              <a:gd name="connsiteX91" fmla="*/ 1623277 w 2308108"/>
              <a:gd name="connsiteY91" fmla="*/ 833223 h 1016482"/>
              <a:gd name="connsiteX92" fmla="*/ 1617576 w 2308108"/>
              <a:gd name="connsiteY92" fmla="*/ 836481 h 1016482"/>
              <a:gd name="connsiteX93" fmla="*/ 1619205 w 2308108"/>
              <a:gd name="connsiteY93" fmla="*/ 842996 h 1016482"/>
              <a:gd name="connsiteX94" fmla="*/ 1655042 w 2308108"/>
              <a:gd name="connsiteY94" fmla="*/ 872318 h 1016482"/>
              <a:gd name="connsiteX95" fmla="*/ 2164098 w 2308108"/>
              <a:gd name="connsiteY95" fmla="*/ 595392 h 1016482"/>
              <a:gd name="connsiteX96" fmla="*/ 2161655 w 2308108"/>
              <a:gd name="connsiteY96" fmla="*/ 588876 h 1016482"/>
              <a:gd name="connsiteX97" fmla="*/ 2157582 w 2308108"/>
              <a:gd name="connsiteY97" fmla="*/ 585618 h 1016482"/>
              <a:gd name="connsiteX98" fmla="*/ 1905905 w 2308108"/>
              <a:gd name="connsiteY98" fmla="*/ 515572 h 1016482"/>
              <a:gd name="connsiteX99" fmla="*/ 1654228 w 2308108"/>
              <a:gd name="connsiteY99" fmla="*/ 585618 h 1016482"/>
              <a:gd name="connsiteX100" fmla="*/ 1628979 w 2308108"/>
              <a:gd name="connsiteY100" fmla="*/ 605166 h 1016482"/>
              <a:gd name="connsiteX101" fmla="*/ 1627349 w 2308108"/>
              <a:gd name="connsiteY101" fmla="*/ 611682 h 1016482"/>
              <a:gd name="connsiteX102" fmla="*/ 1633051 w 2308108"/>
              <a:gd name="connsiteY102" fmla="*/ 614939 h 1016482"/>
              <a:gd name="connsiteX103" fmla="*/ 1633051 w 2308108"/>
              <a:gd name="connsiteY103" fmla="*/ 614939 h 1016482"/>
              <a:gd name="connsiteX104" fmla="*/ 1939299 w 2308108"/>
              <a:gd name="connsiteY104" fmla="*/ 601908 h 1016482"/>
              <a:gd name="connsiteX105" fmla="*/ 2157582 w 2308108"/>
              <a:gd name="connsiteY105" fmla="*/ 598650 h 1016482"/>
              <a:gd name="connsiteX106" fmla="*/ 2164098 w 2308108"/>
              <a:gd name="connsiteY106" fmla="*/ 595392 h 1016482"/>
              <a:gd name="connsiteX107" fmla="*/ 1903462 w 2308108"/>
              <a:gd name="connsiteY107" fmla="*/ 739556 h 1016482"/>
              <a:gd name="connsiteX108" fmla="*/ 1903462 w 2308108"/>
              <a:gd name="connsiteY108" fmla="*/ 706977 h 1016482"/>
              <a:gd name="connsiteX109" fmla="*/ 1903462 w 2308108"/>
              <a:gd name="connsiteY109" fmla="*/ 674397 h 1016482"/>
              <a:gd name="connsiteX110" fmla="*/ 1903462 w 2308108"/>
              <a:gd name="connsiteY110" fmla="*/ 645076 h 1016482"/>
              <a:gd name="connsiteX111" fmla="*/ 1902647 w 2308108"/>
              <a:gd name="connsiteY111" fmla="*/ 643447 h 1016482"/>
              <a:gd name="connsiteX112" fmla="*/ 1901018 w 2308108"/>
              <a:gd name="connsiteY112" fmla="*/ 642632 h 1016482"/>
              <a:gd name="connsiteX113" fmla="*/ 1893688 w 2308108"/>
              <a:gd name="connsiteY113" fmla="*/ 642632 h 1016482"/>
              <a:gd name="connsiteX114" fmla="*/ 1883099 w 2308108"/>
              <a:gd name="connsiteY114" fmla="*/ 642632 h 1016482"/>
              <a:gd name="connsiteX115" fmla="*/ 1872511 w 2308108"/>
              <a:gd name="connsiteY115" fmla="*/ 642632 h 1016482"/>
              <a:gd name="connsiteX116" fmla="*/ 1866810 w 2308108"/>
              <a:gd name="connsiteY116" fmla="*/ 642632 h 1016482"/>
              <a:gd name="connsiteX117" fmla="*/ 1865180 w 2308108"/>
              <a:gd name="connsiteY117" fmla="*/ 642632 h 1016482"/>
              <a:gd name="connsiteX118" fmla="*/ 1862737 w 2308108"/>
              <a:gd name="connsiteY118" fmla="*/ 645076 h 1016482"/>
              <a:gd name="connsiteX119" fmla="*/ 1861923 w 2308108"/>
              <a:gd name="connsiteY119" fmla="*/ 683357 h 1016482"/>
              <a:gd name="connsiteX120" fmla="*/ 1861923 w 2308108"/>
              <a:gd name="connsiteY120" fmla="*/ 724081 h 1016482"/>
              <a:gd name="connsiteX121" fmla="*/ 1861923 w 2308108"/>
              <a:gd name="connsiteY121" fmla="*/ 764805 h 1016482"/>
              <a:gd name="connsiteX122" fmla="*/ 1862737 w 2308108"/>
              <a:gd name="connsiteY122" fmla="*/ 803087 h 1016482"/>
              <a:gd name="connsiteX123" fmla="*/ 1865180 w 2308108"/>
              <a:gd name="connsiteY123" fmla="*/ 805530 h 1016482"/>
              <a:gd name="connsiteX124" fmla="*/ 1870882 w 2308108"/>
              <a:gd name="connsiteY124" fmla="*/ 805530 h 1016482"/>
              <a:gd name="connsiteX125" fmla="*/ 1879841 w 2308108"/>
              <a:gd name="connsiteY125" fmla="*/ 805530 h 1016482"/>
              <a:gd name="connsiteX126" fmla="*/ 1888801 w 2308108"/>
              <a:gd name="connsiteY126" fmla="*/ 805530 h 1016482"/>
              <a:gd name="connsiteX127" fmla="*/ 1897760 w 2308108"/>
              <a:gd name="connsiteY127" fmla="*/ 805530 h 1016482"/>
              <a:gd name="connsiteX128" fmla="*/ 1905905 w 2308108"/>
              <a:gd name="connsiteY128" fmla="*/ 805530 h 1016482"/>
              <a:gd name="connsiteX129" fmla="*/ 1915679 w 2308108"/>
              <a:gd name="connsiteY129" fmla="*/ 805530 h 1016482"/>
              <a:gd name="connsiteX130" fmla="*/ 1933597 w 2308108"/>
              <a:gd name="connsiteY130" fmla="*/ 806344 h 1016482"/>
              <a:gd name="connsiteX131" fmla="*/ 1952331 w 2308108"/>
              <a:gd name="connsiteY131" fmla="*/ 807159 h 1016482"/>
              <a:gd name="connsiteX132" fmla="*/ 1967806 w 2308108"/>
              <a:gd name="connsiteY132" fmla="*/ 807159 h 1016482"/>
              <a:gd name="connsiteX133" fmla="*/ 1967806 w 2308108"/>
              <a:gd name="connsiteY133" fmla="*/ 807159 h 1016482"/>
              <a:gd name="connsiteX134" fmla="*/ 1970249 w 2308108"/>
              <a:gd name="connsiteY134" fmla="*/ 804716 h 1016482"/>
              <a:gd name="connsiteX135" fmla="*/ 1970249 w 2308108"/>
              <a:gd name="connsiteY135" fmla="*/ 798200 h 1016482"/>
              <a:gd name="connsiteX136" fmla="*/ 1970249 w 2308108"/>
              <a:gd name="connsiteY136" fmla="*/ 788426 h 1016482"/>
              <a:gd name="connsiteX137" fmla="*/ 1970249 w 2308108"/>
              <a:gd name="connsiteY137" fmla="*/ 778652 h 1016482"/>
              <a:gd name="connsiteX138" fmla="*/ 1970249 w 2308108"/>
              <a:gd name="connsiteY138" fmla="*/ 772136 h 1016482"/>
              <a:gd name="connsiteX139" fmla="*/ 1969435 w 2308108"/>
              <a:gd name="connsiteY139" fmla="*/ 770507 h 1016482"/>
              <a:gd name="connsiteX140" fmla="*/ 1967806 w 2308108"/>
              <a:gd name="connsiteY140" fmla="*/ 769692 h 1016482"/>
              <a:gd name="connsiteX141" fmla="*/ 1962919 w 2308108"/>
              <a:gd name="connsiteY141" fmla="*/ 769692 h 1016482"/>
              <a:gd name="connsiteX142" fmla="*/ 1953960 w 2308108"/>
              <a:gd name="connsiteY142" fmla="*/ 769692 h 1016482"/>
              <a:gd name="connsiteX143" fmla="*/ 1936855 w 2308108"/>
              <a:gd name="connsiteY143" fmla="*/ 769692 h 1016482"/>
              <a:gd name="connsiteX144" fmla="*/ 1928710 w 2308108"/>
              <a:gd name="connsiteY144" fmla="*/ 769692 h 1016482"/>
              <a:gd name="connsiteX145" fmla="*/ 1919751 w 2308108"/>
              <a:gd name="connsiteY145" fmla="*/ 769692 h 1016482"/>
              <a:gd name="connsiteX146" fmla="*/ 1911606 w 2308108"/>
              <a:gd name="connsiteY146" fmla="*/ 769692 h 1016482"/>
              <a:gd name="connsiteX147" fmla="*/ 1902647 w 2308108"/>
              <a:gd name="connsiteY147" fmla="*/ 769692 h 1016482"/>
              <a:gd name="connsiteX148" fmla="*/ 1901832 w 2308108"/>
              <a:gd name="connsiteY148" fmla="*/ 769692 h 1016482"/>
              <a:gd name="connsiteX149" fmla="*/ 1901832 w 2308108"/>
              <a:gd name="connsiteY149" fmla="*/ 768878 h 1016482"/>
              <a:gd name="connsiteX150" fmla="*/ 1903462 w 2308108"/>
              <a:gd name="connsiteY150" fmla="*/ 739556 h 1016482"/>
              <a:gd name="connsiteX151" fmla="*/ 2111156 w 2308108"/>
              <a:gd name="connsiteY151" fmla="*/ 775394 h 1016482"/>
              <a:gd name="connsiteX152" fmla="*/ 2095681 w 2308108"/>
              <a:gd name="connsiteY152" fmla="*/ 775394 h 1016482"/>
              <a:gd name="connsiteX153" fmla="*/ 2076948 w 2308108"/>
              <a:gd name="connsiteY153" fmla="*/ 775394 h 1016482"/>
              <a:gd name="connsiteX154" fmla="*/ 2067988 w 2308108"/>
              <a:gd name="connsiteY154" fmla="*/ 775394 h 1016482"/>
              <a:gd name="connsiteX155" fmla="*/ 2058214 w 2308108"/>
              <a:gd name="connsiteY155" fmla="*/ 775394 h 1016482"/>
              <a:gd name="connsiteX156" fmla="*/ 2039481 w 2308108"/>
              <a:gd name="connsiteY156" fmla="*/ 775394 h 1016482"/>
              <a:gd name="connsiteX157" fmla="*/ 2038667 w 2308108"/>
              <a:gd name="connsiteY157" fmla="*/ 775394 h 1016482"/>
              <a:gd name="connsiteX158" fmla="*/ 2038667 w 2308108"/>
              <a:gd name="connsiteY158" fmla="*/ 774579 h 1016482"/>
              <a:gd name="connsiteX159" fmla="*/ 2039481 w 2308108"/>
              <a:gd name="connsiteY159" fmla="*/ 741185 h 1016482"/>
              <a:gd name="connsiteX160" fmla="*/ 2039481 w 2308108"/>
              <a:gd name="connsiteY160" fmla="*/ 726525 h 1016482"/>
              <a:gd name="connsiteX161" fmla="*/ 2039481 w 2308108"/>
              <a:gd name="connsiteY161" fmla="*/ 706977 h 1016482"/>
              <a:gd name="connsiteX162" fmla="*/ 2038667 w 2308108"/>
              <a:gd name="connsiteY162" fmla="*/ 673583 h 1016482"/>
              <a:gd name="connsiteX163" fmla="*/ 2036223 w 2308108"/>
              <a:gd name="connsiteY163" fmla="*/ 642632 h 1016482"/>
              <a:gd name="connsiteX164" fmla="*/ 2033780 w 2308108"/>
              <a:gd name="connsiteY164" fmla="*/ 640189 h 1016482"/>
              <a:gd name="connsiteX165" fmla="*/ 2025635 w 2308108"/>
              <a:gd name="connsiteY165" fmla="*/ 640189 h 1016482"/>
              <a:gd name="connsiteX166" fmla="*/ 2024820 w 2308108"/>
              <a:gd name="connsiteY166" fmla="*/ 640189 h 1016482"/>
              <a:gd name="connsiteX167" fmla="*/ 2014232 w 2308108"/>
              <a:gd name="connsiteY167" fmla="*/ 640189 h 1016482"/>
              <a:gd name="connsiteX168" fmla="*/ 2002829 w 2308108"/>
              <a:gd name="connsiteY168" fmla="*/ 640189 h 1016482"/>
              <a:gd name="connsiteX169" fmla="*/ 1994684 w 2308108"/>
              <a:gd name="connsiteY169" fmla="*/ 640189 h 1016482"/>
              <a:gd name="connsiteX170" fmla="*/ 1993055 w 2308108"/>
              <a:gd name="connsiteY170" fmla="*/ 641003 h 1016482"/>
              <a:gd name="connsiteX171" fmla="*/ 1992241 w 2308108"/>
              <a:gd name="connsiteY171" fmla="*/ 642632 h 1016482"/>
              <a:gd name="connsiteX172" fmla="*/ 1993870 w 2308108"/>
              <a:gd name="connsiteY172" fmla="*/ 682542 h 1016482"/>
              <a:gd name="connsiteX173" fmla="*/ 1994684 w 2308108"/>
              <a:gd name="connsiteY173" fmla="*/ 725710 h 1016482"/>
              <a:gd name="connsiteX174" fmla="*/ 1993870 w 2308108"/>
              <a:gd name="connsiteY174" fmla="*/ 768878 h 1016482"/>
              <a:gd name="connsiteX175" fmla="*/ 1992241 w 2308108"/>
              <a:gd name="connsiteY175" fmla="*/ 808788 h 1016482"/>
              <a:gd name="connsiteX176" fmla="*/ 1993055 w 2308108"/>
              <a:gd name="connsiteY176" fmla="*/ 810417 h 1016482"/>
              <a:gd name="connsiteX177" fmla="*/ 1994684 w 2308108"/>
              <a:gd name="connsiteY177" fmla="*/ 811231 h 1016482"/>
              <a:gd name="connsiteX178" fmla="*/ 2009345 w 2308108"/>
              <a:gd name="connsiteY178" fmla="*/ 811231 h 1016482"/>
              <a:gd name="connsiteX179" fmla="*/ 2020748 w 2308108"/>
              <a:gd name="connsiteY179" fmla="*/ 811231 h 1016482"/>
              <a:gd name="connsiteX180" fmla="*/ 2050070 w 2308108"/>
              <a:gd name="connsiteY180" fmla="*/ 812046 h 1016482"/>
              <a:gd name="connsiteX181" fmla="*/ 2080206 w 2308108"/>
              <a:gd name="connsiteY181" fmla="*/ 812861 h 1016482"/>
              <a:gd name="connsiteX182" fmla="*/ 2107898 w 2308108"/>
              <a:gd name="connsiteY182" fmla="*/ 813675 h 1016482"/>
              <a:gd name="connsiteX183" fmla="*/ 2107898 w 2308108"/>
              <a:gd name="connsiteY183" fmla="*/ 813675 h 1016482"/>
              <a:gd name="connsiteX184" fmla="*/ 2110342 w 2308108"/>
              <a:gd name="connsiteY184" fmla="*/ 812046 h 1016482"/>
              <a:gd name="connsiteX185" fmla="*/ 2111156 w 2308108"/>
              <a:gd name="connsiteY185" fmla="*/ 804716 h 1016482"/>
              <a:gd name="connsiteX186" fmla="*/ 2111971 w 2308108"/>
              <a:gd name="connsiteY186" fmla="*/ 794942 h 1016482"/>
              <a:gd name="connsiteX187" fmla="*/ 2112785 w 2308108"/>
              <a:gd name="connsiteY187" fmla="*/ 785168 h 1016482"/>
              <a:gd name="connsiteX188" fmla="*/ 2113600 w 2308108"/>
              <a:gd name="connsiteY188" fmla="*/ 778652 h 1016482"/>
              <a:gd name="connsiteX189" fmla="*/ 2112785 w 2308108"/>
              <a:gd name="connsiteY189" fmla="*/ 777023 h 1016482"/>
              <a:gd name="connsiteX190" fmla="*/ 2111156 w 2308108"/>
              <a:gd name="connsiteY190" fmla="*/ 775394 h 1016482"/>
              <a:gd name="connsiteX191" fmla="*/ 1544272 w 2308108"/>
              <a:gd name="connsiteY191" fmla="*/ 329868 h 1016482"/>
              <a:gd name="connsiteX192" fmla="*/ 1710427 w 2308108"/>
              <a:gd name="connsiteY192" fmla="*/ 12217 h 1016482"/>
              <a:gd name="connsiteX193" fmla="*/ 1707984 w 2308108"/>
              <a:gd name="connsiteY193" fmla="*/ 8145 h 1016482"/>
              <a:gd name="connsiteX194" fmla="*/ 1624906 w 2308108"/>
              <a:gd name="connsiteY194" fmla="*/ 8145 h 1016482"/>
              <a:gd name="connsiteX195" fmla="*/ 1614318 w 2308108"/>
              <a:gd name="connsiteY195" fmla="*/ 14661 h 1016482"/>
              <a:gd name="connsiteX196" fmla="*/ 1492959 w 2308108"/>
              <a:gd name="connsiteY196" fmla="*/ 261451 h 1016482"/>
              <a:gd name="connsiteX197" fmla="*/ 1370785 w 2308108"/>
              <a:gd name="connsiteY197" fmla="*/ 15475 h 1016482"/>
              <a:gd name="connsiteX198" fmla="*/ 1360197 w 2308108"/>
              <a:gd name="connsiteY198" fmla="*/ 8959 h 1016482"/>
              <a:gd name="connsiteX199" fmla="*/ 1277119 w 2308108"/>
              <a:gd name="connsiteY199" fmla="*/ 8959 h 1016482"/>
              <a:gd name="connsiteX200" fmla="*/ 1274676 w 2308108"/>
              <a:gd name="connsiteY200" fmla="*/ 13032 h 1016482"/>
              <a:gd name="connsiteX201" fmla="*/ 1436759 w 2308108"/>
              <a:gd name="connsiteY201" fmla="*/ 323352 h 1016482"/>
              <a:gd name="connsiteX202" fmla="*/ 1459565 w 2308108"/>
              <a:gd name="connsiteY202" fmla="*/ 337199 h 1016482"/>
              <a:gd name="connsiteX203" fmla="*/ 1533683 w 2308108"/>
              <a:gd name="connsiteY203" fmla="*/ 337199 h 1016482"/>
              <a:gd name="connsiteX204" fmla="*/ 1544272 w 2308108"/>
              <a:gd name="connsiteY204" fmla="*/ 329868 h 1016482"/>
              <a:gd name="connsiteX205" fmla="*/ 2305819 w 2308108"/>
              <a:gd name="connsiteY205" fmla="*/ 679284 h 1016482"/>
              <a:gd name="connsiteX206" fmla="*/ 2297674 w 2308108"/>
              <a:gd name="connsiteY206" fmla="*/ 636116 h 1016482"/>
              <a:gd name="connsiteX207" fmla="*/ 2295231 w 2308108"/>
              <a:gd name="connsiteY207" fmla="*/ 634487 h 1016482"/>
              <a:gd name="connsiteX208" fmla="*/ 2252877 w 2308108"/>
              <a:gd name="connsiteY208" fmla="*/ 635302 h 1016482"/>
              <a:gd name="connsiteX209" fmla="*/ 2209709 w 2308108"/>
              <a:gd name="connsiteY209" fmla="*/ 636116 h 1016482"/>
              <a:gd name="connsiteX210" fmla="*/ 2167356 w 2308108"/>
              <a:gd name="connsiteY210" fmla="*/ 636931 h 1016482"/>
              <a:gd name="connsiteX211" fmla="*/ 2129889 w 2308108"/>
              <a:gd name="connsiteY211" fmla="*/ 637745 h 1016482"/>
              <a:gd name="connsiteX212" fmla="*/ 2128260 w 2308108"/>
              <a:gd name="connsiteY212" fmla="*/ 638560 h 1016482"/>
              <a:gd name="connsiteX213" fmla="*/ 2127446 w 2308108"/>
              <a:gd name="connsiteY213" fmla="*/ 640189 h 1016482"/>
              <a:gd name="connsiteX214" fmla="*/ 2131519 w 2308108"/>
              <a:gd name="connsiteY214" fmla="*/ 680913 h 1016482"/>
              <a:gd name="connsiteX215" fmla="*/ 2133147 w 2308108"/>
              <a:gd name="connsiteY215" fmla="*/ 725710 h 1016482"/>
              <a:gd name="connsiteX216" fmla="*/ 2131519 w 2308108"/>
              <a:gd name="connsiteY216" fmla="*/ 770507 h 1016482"/>
              <a:gd name="connsiteX217" fmla="*/ 2127446 w 2308108"/>
              <a:gd name="connsiteY217" fmla="*/ 811231 h 1016482"/>
              <a:gd name="connsiteX218" fmla="*/ 2128260 w 2308108"/>
              <a:gd name="connsiteY218" fmla="*/ 812861 h 1016482"/>
              <a:gd name="connsiteX219" fmla="*/ 2129889 w 2308108"/>
              <a:gd name="connsiteY219" fmla="*/ 813675 h 1016482"/>
              <a:gd name="connsiteX220" fmla="*/ 2132333 w 2308108"/>
              <a:gd name="connsiteY220" fmla="*/ 813675 h 1016482"/>
              <a:gd name="connsiteX221" fmla="*/ 2138034 w 2308108"/>
              <a:gd name="connsiteY221" fmla="*/ 813675 h 1016482"/>
              <a:gd name="connsiteX222" fmla="*/ 2150252 w 2308108"/>
              <a:gd name="connsiteY222" fmla="*/ 813675 h 1016482"/>
              <a:gd name="connsiteX223" fmla="*/ 2158397 w 2308108"/>
              <a:gd name="connsiteY223" fmla="*/ 813675 h 1016482"/>
              <a:gd name="connsiteX224" fmla="*/ 2162469 w 2308108"/>
              <a:gd name="connsiteY224" fmla="*/ 813675 h 1016482"/>
              <a:gd name="connsiteX225" fmla="*/ 2172243 w 2308108"/>
              <a:gd name="connsiteY225" fmla="*/ 813675 h 1016482"/>
              <a:gd name="connsiteX226" fmla="*/ 2174686 w 2308108"/>
              <a:gd name="connsiteY226" fmla="*/ 812046 h 1016482"/>
              <a:gd name="connsiteX227" fmla="*/ 2176315 w 2308108"/>
              <a:gd name="connsiteY227" fmla="*/ 800643 h 1016482"/>
              <a:gd name="connsiteX228" fmla="*/ 2177944 w 2308108"/>
              <a:gd name="connsiteY228" fmla="*/ 786797 h 1016482"/>
              <a:gd name="connsiteX229" fmla="*/ 2179573 w 2308108"/>
              <a:gd name="connsiteY229" fmla="*/ 772136 h 1016482"/>
              <a:gd name="connsiteX230" fmla="*/ 2180388 w 2308108"/>
              <a:gd name="connsiteY230" fmla="*/ 757475 h 1016482"/>
              <a:gd name="connsiteX231" fmla="*/ 2180388 w 2308108"/>
              <a:gd name="connsiteY231" fmla="*/ 756661 h 1016482"/>
              <a:gd name="connsiteX232" fmla="*/ 2181202 w 2308108"/>
              <a:gd name="connsiteY232" fmla="*/ 756661 h 1016482"/>
              <a:gd name="connsiteX233" fmla="*/ 2189347 w 2308108"/>
              <a:gd name="connsiteY233" fmla="*/ 756661 h 1016482"/>
              <a:gd name="connsiteX234" fmla="*/ 2198307 w 2308108"/>
              <a:gd name="connsiteY234" fmla="*/ 756661 h 1016482"/>
              <a:gd name="connsiteX235" fmla="*/ 2198307 w 2308108"/>
              <a:gd name="connsiteY235" fmla="*/ 756661 h 1016482"/>
              <a:gd name="connsiteX236" fmla="*/ 2215411 w 2308108"/>
              <a:gd name="connsiteY236" fmla="*/ 756661 h 1016482"/>
              <a:gd name="connsiteX237" fmla="*/ 2233330 w 2308108"/>
              <a:gd name="connsiteY237" fmla="*/ 756661 h 1016482"/>
              <a:gd name="connsiteX238" fmla="*/ 2242289 w 2308108"/>
              <a:gd name="connsiteY238" fmla="*/ 756661 h 1016482"/>
              <a:gd name="connsiteX239" fmla="*/ 2251248 w 2308108"/>
              <a:gd name="connsiteY239" fmla="*/ 756661 h 1016482"/>
              <a:gd name="connsiteX240" fmla="*/ 2252063 w 2308108"/>
              <a:gd name="connsiteY240" fmla="*/ 756661 h 1016482"/>
              <a:gd name="connsiteX241" fmla="*/ 2252063 w 2308108"/>
              <a:gd name="connsiteY241" fmla="*/ 757475 h 1016482"/>
              <a:gd name="connsiteX242" fmla="*/ 2250434 w 2308108"/>
              <a:gd name="connsiteY242" fmla="*/ 772136 h 1016482"/>
              <a:gd name="connsiteX243" fmla="*/ 2248805 w 2308108"/>
              <a:gd name="connsiteY243" fmla="*/ 786797 h 1016482"/>
              <a:gd name="connsiteX244" fmla="*/ 2246361 w 2308108"/>
              <a:gd name="connsiteY244" fmla="*/ 801457 h 1016482"/>
              <a:gd name="connsiteX245" fmla="*/ 2243918 w 2308108"/>
              <a:gd name="connsiteY245" fmla="*/ 812046 h 1016482"/>
              <a:gd name="connsiteX246" fmla="*/ 2244733 w 2308108"/>
              <a:gd name="connsiteY246" fmla="*/ 813675 h 1016482"/>
              <a:gd name="connsiteX247" fmla="*/ 2246361 w 2308108"/>
              <a:gd name="connsiteY247" fmla="*/ 814489 h 1016482"/>
              <a:gd name="connsiteX248" fmla="*/ 2255321 w 2308108"/>
              <a:gd name="connsiteY248" fmla="*/ 814489 h 1016482"/>
              <a:gd name="connsiteX249" fmla="*/ 2261837 w 2308108"/>
              <a:gd name="connsiteY249" fmla="*/ 814489 h 1016482"/>
              <a:gd name="connsiteX250" fmla="*/ 2268353 w 2308108"/>
              <a:gd name="connsiteY250" fmla="*/ 814489 h 1016482"/>
              <a:gd name="connsiteX251" fmla="*/ 2282199 w 2308108"/>
              <a:gd name="connsiteY251" fmla="*/ 814489 h 1016482"/>
              <a:gd name="connsiteX252" fmla="*/ 2292787 w 2308108"/>
              <a:gd name="connsiteY252" fmla="*/ 814489 h 1016482"/>
              <a:gd name="connsiteX253" fmla="*/ 2292787 w 2308108"/>
              <a:gd name="connsiteY253" fmla="*/ 814489 h 1016482"/>
              <a:gd name="connsiteX254" fmla="*/ 2295231 w 2308108"/>
              <a:gd name="connsiteY254" fmla="*/ 812861 h 1016482"/>
              <a:gd name="connsiteX255" fmla="*/ 2303376 w 2308108"/>
              <a:gd name="connsiteY255" fmla="*/ 769692 h 1016482"/>
              <a:gd name="connsiteX256" fmla="*/ 2306634 w 2308108"/>
              <a:gd name="connsiteY256" fmla="*/ 723267 h 1016482"/>
              <a:gd name="connsiteX257" fmla="*/ 2305819 w 2308108"/>
              <a:gd name="connsiteY257" fmla="*/ 679284 h 1016482"/>
              <a:gd name="connsiteX258" fmla="*/ 2255321 w 2308108"/>
              <a:gd name="connsiteY258" fmla="*/ 724081 h 1016482"/>
              <a:gd name="connsiteX259" fmla="*/ 2254506 w 2308108"/>
              <a:gd name="connsiteY259" fmla="*/ 724081 h 1016482"/>
              <a:gd name="connsiteX260" fmla="*/ 2236588 w 2308108"/>
              <a:gd name="connsiteY260" fmla="*/ 724081 h 1016482"/>
              <a:gd name="connsiteX261" fmla="*/ 2183646 w 2308108"/>
              <a:gd name="connsiteY261" fmla="*/ 724081 h 1016482"/>
              <a:gd name="connsiteX262" fmla="*/ 2183646 w 2308108"/>
              <a:gd name="connsiteY262" fmla="*/ 723267 h 1016482"/>
              <a:gd name="connsiteX263" fmla="*/ 2183646 w 2308108"/>
              <a:gd name="connsiteY263" fmla="*/ 711049 h 1016482"/>
              <a:gd name="connsiteX264" fmla="*/ 2182831 w 2308108"/>
              <a:gd name="connsiteY264" fmla="*/ 698832 h 1016482"/>
              <a:gd name="connsiteX265" fmla="*/ 2182017 w 2308108"/>
              <a:gd name="connsiteY265" fmla="*/ 686615 h 1016482"/>
              <a:gd name="connsiteX266" fmla="*/ 2181202 w 2308108"/>
              <a:gd name="connsiteY266" fmla="*/ 674397 h 1016482"/>
              <a:gd name="connsiteX267" fmla="*/ 2181202 w 2308108"/>
              <a:gd name="connsiteY267" fmla="*/ 673583 h 1016482"/>
              <a:gd name="connsiteX268" fmla="*/ 2182017 w 2308108"/>
              <a:gd name="connsiteY268" fmla="*/ 673583 h 1016482"/>
              <a:gd name="connsiteX269" fmla="*/ 2190976 w 2308108"/>
              <a:gd name="connsiteY269" fmla="*/ 673583 h 1016482"/>
              <a:gd name="connsiteX270" fmla="*/ 2199121 w 2308108"/>
              <a:gd name="connsiteY270" fmla="*/ 673583 h 1016482"/>
              <a:gd name="connsiteX271" fmla="*/ 2216225 w 2308108"/>
              <a:gd name="connsiteY271" fmla="*/ 673583 h 1016482"/>
              <a:gd name="connsiteX272" fmla="*/ 2217040 w 2308108"/>
              <a:gd name="connsiteY272" fmla="*/ 673583 h 1016482"/>
              <a:gd name="connsiteX273" fmla="*/ 2225999 w 2308108"/>
              <a:gd name="connsiteY273" fmla="*/ 673583 h 1016482"/>
              <a:gd name="connsiteX274" fmla="*/ 2234144 w 2308108"/>
              <a:gd name="connsiteY274" fmla="*/ 673583 h 1016482"/>
              <a:gd name="connsiteX275" fmla="*/ 2252063 w 2308108"/>
              <a:gd name="connsiteY275" fmla="*/ 673583 h 1016482"/>
              <a:gd name="connsiteX276" fmla="*/ 2252877 w 2308108"/>
              <a:gd name="connsiteY276" fmla="*/ 673583 h 1016482"/>
              <a:gd name="connsiteX277" fmla="*/ 2252877 w 2308108"/>
              <a:gd name="connsiteY277" fmla="*/ 674397 h 1016482"/>
              <a:gd name="connsiteX278" fmla="*/ 2254506 w 2308108"/>
              <a:gd name="connsiteY278" fmla="*/ 687429 h 1016482"/>
              <a:gd name="connsiteX279" fmla="*/ 2255321 w 2308108"/>
              <a:gd name="connsiteY279" fmla="*/ 700461 h 1016482"/>
              <a:gd name="connsiteX280" fmla="*/ 2256135 w 2308108"/>
              <a:gd name="connsiteY280" fmla="*/ 713493 h 1016482"/>
              <a:gd name="connsiteX281" fmla="*/ 2256135 w 2308108"/>
              <a:gd name="connsiteY281" fmla="*/ 726525 h 1016482"/>
              <a:gd name="connsiteX282" fmla="*/ 2256135 w 2308108"/>
              <a:gd name="connsiteY282" fmla="*/ 724081 h 1016482"/>
              <a:gd name="connsiteX283" fmla="*/ 1753595 w 2308108"/>
              <a:gd name="connsiteY283" fmla="*/ 700461 h 1016482"/>
              <a:gd name="connsiteX284" fmla="*/ 1753595 w 2308108"/>
              <a:gd name="connsiteY284" fmla="*/ 693945 h 1016482"/>
              <a:gd name="connsiteX285" fmla="*/ 1753595 w 2308108"/>
              <a:gd name="connsiteY285" fmla="*/ 687429 h 1016482"/>
              <a:gd name="connsiteX286" fmla="*/ 1753595 w 2308108"/>
              <a:gd name="connsiteY286" fmla="*/ 680913 h 1016482"/>
              <a:gd name="connsiteX287" fmla="*/ 1753595 w 2308108"/>
              <a:gd name="connsiteY287" fmla="*/ 680099 h 1016482"/>
              <a:gd name="connsiteX288" fmla="*/ 1754410 w 2308108"/>
              <a:gd name="connsiteY288" fmla="*/ 680099 h 1016482"/>
              <a:gd name="connsiteX289" fmla="*/ 1774772 w 2308108"/>
              <a:gd name="connsiteY289" fmla="*/ 680099 h 1016482"/>
              <a:gd name="connsiteX290" fmla="*/ 1783732 w 2308108"/>
              <a:gd name="connsiteY290" fmla="*/ 680099 h 1016482"/>
              <a:gd name="connsiteX291" fmla="*/ 1795134 w 2308108"/>
              <a:gd name="connsiteY291" fmla="*/ 680099 h 1016482"/>
              <a:gd name="connsiteX292" fmla="*/ 1815497 w 2308108"/>
              <a:gd name="connsiteY292" fmla="*/ 680099 h 1016482"/>
              <a:gd name="connsiteX293" fmla="*/ 1833415 w 2308108"/>
              <a:gd name="connsiteY293" fmla="*/ 680099 h 1016482"/>
              <a:gd name="connsiteX294" fmla="*/ 1835859 w 2308108"/>
              <a:gd name="connsiteY294" fmla="*/ 677655 h 1016482"/>
              <a:gd name="connsiteX295" fmla="*/ 1835859 w 2308108"/>
              <a:gd name="connsiteY295" fmla="*/ 671954 h 1016482"/>
              <a:gd name="connsiteX296" fmla="*/ 1835859 w 2308108"/>
              <a:gd name="connsiteY296" fmla="*/ 663809 h 1016482"/>
              <a:gd name="connsiteX297" fmla="*/ 1835859 w 2308108"/>
              <a:gd name="connsiteY297" fmla="*/ 661365 h 1016482"/>
              <a:gd name="connsiteX298" fmla="*/ 1835859 w 2308108"/>
              <a:gd name="connsiteY298" fmla="*/ 655664 h 1016482"/>
              <a:gd name="connsiteX299" fmla="*/ 1835859 w 2308108"/>
              <a:gd name="connsiteY299" fmla="*/ 650777 h 1016482"/>
              <a:gd name="connsiteX300" fmla="*/ 1835044 w 2308108"/>
              <a:gd name="connsiteY300" fmla="*/ 649148 h 1016482"/>
              <a:gd name="connsiteX301" fmla="*/ 1833415 w 2308108"/>
              <a:gd name="connsiteY301" fmla="*/ 648334 h 1016482"/>
              <a:gd name="connsiteX302" fmla="*/ 1806537 w 2308108"/>
              <a:gd name="connsiteY302" fmla="*/ 649148 h 1016482"/>
              <a:gd name="connsiteX303" fmla="*/ 1776401 w 2308108"/>
              <a:gd name="connsiteY303" fmla="*/ 649963 h 1016482"/>
              <a:gd name="connsiteX304" fmla="*/ 1747079 w 2308108"/>
              <a:gd name="connsiteY304" fmla="*/ 650777 h 1016482"/>
              <a:gd name="connsiteX305" fmla="*/ 1721016 w 2308108"/>
              <a:gd name="connsiteY305" fmla="*/ 651591 h 1016482"/>
              <a:gd name="connsiteX306" fmla="*/ 1718572 w 2308108"/>
              <a:gd name="connsiteY306" fmla="*/ 654035 h 1016482"/>
              <a:gd name="connsiteX307" fmla="*/ 1716129 w 2308108"/>
              <a:gd name="connsiteY307" fmla="*/ 689873 h 1016482"/>
              <a:gd name="connsiteX308" fmla="*/ 1715314 w 2308108"/>
              <a:gd name="connsiteY308" fmla="*/ 728968 h 1016482"/>
              <a:gd name="connsiteX309" fmla="*/ 1716129 w 2308108"/>
              <a:gd name="connsiteY309" fmla="*/ 768064 h 1016482"/>
              <a:gd name="connsiteX310" fmla="*/ 1718572 w 2308108"/>
              <a:gd name="connsiteY310" fmla="*/ 803901 h 1016482"/>
              <a:gd name="connsiteX311" fmla="*/ 1721016 w 2308108"/>
              <a:gd name="connsiteY311" fmla="*/ 806344 h 1016482"/>
              <a:gd name="connsiteX312" fmla="*/ 1747894 w 2308108"/>
              <a:gd name="connsiteY312" fmla="*/ 807159 h 1016482"/>
              <a:gd name="connsiteX313" fmla="*/ 1771514 w 2308108"/>
              <a:gd name="connsiteY313" fmla="*/ 807974 h 1016482"/>
              <a:gd name="connsiteX314" fmla="*/ 1778030 w 2308108"/>
              <a:gd name="connsiteY314" fmla="*/ 807974 h 1016482"/>
              <a:gd name="connsiteX315" fmla="*/ 1808981 w 2308108"/>
              <a:gd name="connsiteY315" fmla="*/ 808788 h 1016482"/>
              <a:gd name="connsiteX316" fmla="*/ 1836673 w 2308108"/>
              <a:gd name="connsiteY316" fmla="*/ 809602 h 1016482"/>
              <a:gd name="connsiteX317" fmla="*/ 1836673 w 2308108"/>
              <a:gd name="connsiteY317" fmla="*/ 809602 h 1016482"/>
              <a:gd name="connsiteX318" fmla="*/ 1838302 w 2308108"/>
              <a:gd name="connsiteY318" fmla="*/ 808788 h 1016482"/>
              <a:gd name="connsiteX319" fmla="*/ 1839117 w 2308108"/>
              <a:gd name="connsiteY319" fmla="*/ 807159 h 1016482"/>
              <a:gd name="connsiteX320" fmla="*/ 1839117 w 2308108"/>
              <a:gd name="connsiteY320" fmla="*/ 801457 h 1016482"/>
              <a:gd name="connsiteX321" fmla="*/ 1839117 w 2308108"/>
              <a:gd name="connsiteY321" fmla="*/ 792498 h 1016482"/>
              <a:gd name="connsiteX322" fmla="*/ 1839117 w 2308108"/>
              <a:gd name="connsiteY322" fmla="*/ 783539 h 1016482"/>
              <a:gd name="connsiteX323" fmla="*/ 1839117 w 2308108"/>
              <a:gd name="connsiteY323" fmla="*/ 777837 h 1016482"/>
              <a:gd name="connsiteX324" fmla="*/ 1836673 w 2308108"/>
              <a:gd name="connsiteY324" fmla="*/ 775394 h 1016482"/>
              <a:gd name="connsiteX325" fmla="*/ 1817940 w 2308108"/>
              <a:gd name="connsiteY325" fmla="*/ 775394 h 1016482"/>
              <a:gd name="connsiteX326" fmla="*/ 1796763 w 2308108"/>
              <a:gd name="connsiteY326" fmla="*/ 775394 h 1016482"/>
              <a:gd name="connsiteX327" fmla="*/ 1786989 w 2308108"/>
              <a:gd name="connsiteY327" fmla="*/ 775394 h 1016482"/>
              <a:gd name="connsiteX328" fmla="*/ 1775587 w 2308108"/>
              <a:gd name="connsiteY328" fmla="*/ 775394 h 1016482"/>
              <a:gd name="connsiteX329" fmla="*/ 1769071 w 2308108"/>
              <a:gd name="connsiteY329" fmla="*/ 775394 h 1016482"/>
              <a:gd name="connsiteX330" fmla="*/ 1754410 w 2308108"/>
              <a:gd name="connsiteY330" fmla="*/ 775394 h 1016482"/>
              <a:gd name="connsiteX331" fmla="*/ 1753595 w 2308108"/>
              <a:gd name="connsiteY331" fmla="*/ 775394 h 1016482"/>
              <a:gd name="connsiteX332" fmla="*/ 1753595 w 2308108"/>
              <a:gd name="connsiteY332" fmla="*/ 774579 h 1016482"/>
              <a:gd name="connsiteX333" fmla="*/ 1753595 w 2308108"/>
              <a:gd name="connsiteY333" fmla="*/ 767249 h 1016482"/>
              <a:gd name="connsiteX334" fmla="*/ 1753595 w 2308108"/>
              <a:gd name="connsiteY334" fmla="*/ 759919 h 1016482"/>
              <a:gd name="connsiteX335" fmla="*/ 1753595 w 2308108"/>
              <a:gd name="connsiteY335" fmla="*/ 752588 h 1016482"/>
              <a:gd name="connsiteX336" fmla="*/ 1753595 w 2308108"/>
              <a:gd name="connsiteY336" fmla="*/ 745258 h 1016482"/>
              <a:gd name="connsiteX337" fmla="*/ 1753595 w 2308108"/>
              <a:gd name="connsiteY337" fmla="*/ 744443 h 1016482"/>
              <a:gd name="connsiteX338" fmla="*/ 1754410 w 2308108"/>
              <a:gd name="connsiteY338" fmla="*/ 744443 h 1016482"/>
              <a:gd name="connsiteX339" fmla="*/ 1773143 w 2308108"/>
              <a:gd name="connsiteY339" fmla="*/ 744443 h 1016482"/>
              <a:gd name="connsiteX340" fmla="*/ 1791876 w 2308108"/>
              <a:gd name="connsiteY340" fmla="*/ 744443 h 1016482"/>
              <a:gd name="connsiteX341" fmla="*/ 1810610 w 2308108"/>
              <a:gd name="connsiteY341" fmla="*/ 744443 h 1016482"/>
              <a:gd name="connsiteX342" fmla="*/ 1826899 w 2308108"/>
              <a:gd name="connsiteY342" fmla="*/ 744443 h 1016482"/>
              <a:gd name="connsiteX343" fmla="*/ 1828528 w 2308108"/>
              <a:gd name="connsiteY343" fmla="*/ 743629 h 1016482"/>
              <a:gd name="connsiteX344" fmla="*/ 1829343 w 2308108"/>
              <a:gd name="connsiteY344" fmla="*/ 742000 h 1016482"/>
              <a:gd name="connsiteX345" fmla="*/ 1829343 w 2308108"/>
              <a:gd name="connsiteY345" fmla="*/ 737113 h 1016482"/>
              <a:gd name="connsiteX346" fmla="*/ 1829343 w 2308108"/>
              <a:gd name="connsiteY346" fmla="*/ 728968 h 1016482"/>
              <a:gd name="connsiteX347" fmla="*/ 1829343 w 2308108"/>
              <a:gd name="connsiteY347" fmla="*/ 720823 h 1016482"/>
              <a:gd name="connsiteX348" fmla="*/ 1829343 w 2308108"/>
              <a:gd name="connsiteY348" fmla="*/ 715936 h 1016482"/>
              <a:gd name="connsiteX349" fmla="*/ 1828528 w 2308108"/>
              <a:gd name="connsiteY349" fmla="*/ 714307 h 1016482"/>
              <a:gd name="connsiteX350" fmla="*/ 1826899 w 2308108"/>
              <a:gd name="connsiteY350" fmla="*/ 713493 h 1016482"/>
              <a:gd name="connsiteX351" fmla="*/ 1810610 w 2308108"/>
              <a:gd name="connsiteY351" fmla="*/ 713493 h 1016482"/>
              <a:gd name="connsiteX352" fmla="*/ 1791876 w 2308108"/>
              <a:gd name="connsiteY352" fmla="*/ 713493 h 1016482"/>
              <a:gd name="connsiteX353" fmla="*/ 1773143 w 2308108"/>
              <a:gd name="connsiteY353" fmla="*/ 713493 h 1016482"/>
              <a:gd name="connsiteX354" fmla="*/ 1764184 w 2308108"/>
              <a:gd name="connsiteY354" fmla="*/ 713493 h 1016482"/>
              <a:gd name="connsiteX355" fmla="*/ 1754410 w 2308108"/>
              <a:gd name="connsiteY355" fmla="*/ 713493 h 1016482"/>
              <a:gd name="connsiteX356" fmla="*/ 1753595 w 2308108"/>
              <a:gd name="connsiteY356" fmla="*/ 713493 h 1016482"/>
              <a:gd name="connsiteX357" fmla="*/ 1753595 w 2308108"/>
              <a:gd name="connsiteY357" fmla="*/ 712678 h 1016482"/>
              <a:gd name="connsiteX358" fmla="*/ 1753595 w 2308108"/>
              <a:gd name="connsiteY358" fmla="*/ 700461 h 1016482"/>
              <a:gd name="connsiteX359" fmla="*/ 2268353 w 2308108"/>
              <a:gd name="connsiteY359" fmla="*/ 855214 h 1016482"/>
              <a:gd name="connsiteX360" fmla="*/ 2239031 w 2308108"/>
              <a:gd name="connsiteY360" fmla="*/ 854399 h 1016482"/>
              <a:gd name="connsiteX361" fmla="*/ 2234959 w 2308108"/>
              <a:gd name="connsiteY361" fmla="*/ 856028 h 1016482"/>
              <a:gd name="connsiteX362" fmla="*/ 2121745 w 2308108"/>
              <a:gd name="connsiteY362" fmla="*/ 937477 h 1016482"/>
              <a:gd name="connsiteX363" fmla="*/ 1906719 w 2308108"/>
              <a:gd name="connsiteY363" fmla="*/ 982274 h 1016482"/>
              <a:gd name="connsiteX364" fmla="*/ 1906719 w 2308108"/>
              <a:gd name="connsiteY364" fmla="*/ 982274 h 1016482"/>
              <a:gd name="connsiteX365" fmla="*/ 1635494 w 2308108"/>
              <a:gd name="connsiteY365" fmla="*/ 905712 h 1016482"/>
              <a:gd name="connsiteX366" fmla="*/ 1555675 w 2308108"/>
              <a:gd name="connsiteY366" fmla="*/ 824263 h 1016482"/>
              <a:gd name="connsiteX367" fmla="*/ 1527167 w 2308108"/>
              <a:gd name="connsiteY367" fmla="*/ 728153 h 1016482"/>
              <a:gd name="connsiteX368" fmla="*/ 1555675 w 2308108"/>
              <a:gd name="connsiteY368" fmla="*/ 632044 h 1016482"/>
              <a:gd name="connsiteX369" fmla="*/ 1692509 w 2308108"/>
              <a:gd name="connsiteY369" fmla="*/ 519644 h 1016482"/>
              <a:gd name="connsiteX370" fmla="*/ 1907534 w 2308108"/>
              <a:gd name="connsiteY370" fmla="*/ 474847 h 1016482"/>
              <a:gd name="connsiteX371" fmla="*/ 1907534 w 2308108"/>
              <a:gd name="connsiteY371" fmla="*/ 474847 h 1016482"/>
              <a:gd name="connsiteX372" fmla="*/ 2178759 w 2308108"/>
              <a:gd name="connsiteY372" fmla="*/ 551409 h 1016482"/>
              <a:gd name="connsiteX373" fmla="*/ 2230886 w 2308108"/>
              <a:gd name="connsiteY373" fmla="*/ 596206 h 1016482"/>
              <a:gd name="connsiteX374" fmla="*/ 2234959 w 2308108"/>
              <a:gd name="connsiteY374" fmla="*/ 597835 h 1016482"/>
              <a:gd name="connsiteX375" fmla="*/ 2247990 w 2308108"/>
              <a:gd name="connsiteY375" fmla="*/ 597835 h 1016482"/>
              <a:gd name="connsiteX376" fmla="*/ 2265095 w 2308108"/>
              <a:gd name="connsiteY376" fmla="*/ 597835 h 1016482"/>
              <a:gd name="connsiteX377" fmla="*/ 2269982 w 2308108"/>
              <a:gd name="connsiteY377" fmla="*/ 594577 h 1016482"/>
              <a:gd name="connsiteX378" fmla="*/ 2269167 w 2308108"/>
              <a:gd name="connsiteY378" fmla="*/ 588876 h 1016482"/>
              <a:gd name="connsiteX379" fmla="*/ 2136405 w 2308108"/>
              <a:gd name="connsiteY379" fmla="*/ 489508 h 1016482"/>
              <a:gd name="connsiteX380" fmla="*/ 1907534 w 2308108"/>
              <a:gd name="connsiteY380" fmla="*/ 441453 h 1016482"/>
              <a:gd name="connsiteX381" fmla="*/ 1616761 w 2308108"/>
              <a:gd name="connsiteY381" fmla="*/ 523717 h 1016482"/>
              <a:gd name="connsiteX382" fmla="*/ 1527167 w 2308108"/>
              <a:gd name="connsiteY382" fmla="*/ 614939 h 1016482"/>
              <a:gd name="connsiteX383" fmla="*/ 1492959 w 2308108"/>
              <a:gd name="connsiteY383" fmla="*/ 728968 h 1016482"/>
              <a:gd name="connsiteX384" fmla="*/ 1492959 w 2308108"/>
              <a:gd name="connsiteY384" fmla="*/ 728968 h 1016482"/>
              <a:gd name="connsiteX385" fmla="*/ 1492959 w 2308108"/>
              <a:gd name="connsiteY385" fmla="*/ 728968 h 1016482"/>
              <a:gd name="connsiteX386" fmla="*/ 1527167 w 2308108"/>
              <a:gd name="connsiteY386" fmla="*/ 842996 h 1016482"/>
              <a:gd name="connsiteX387" fmla="*/ 1678662 w 2308108"/>
              <a:gd name="connsiteY387" fmla="*/ 968428 h 1016482"/>
              <a:gd name="connsiteX388" fmla="*/ 1907534 w 2308108"/>
              <a:gd name="connsiteY388" fmla="*/ 1016483 h 1016482"/>
              <a:gd name="connsiteX389" fmla="*/ 2064730 w 2308108"/>
              <a:gd name="connsiteY389" fmla="*/ 995306 h 1016482"/>
              <a:gd name="connsiteX390" fmla="*/ 2198307 w 2308108"/>
              <a:gd name="connsiteY390" fmla="*/ 934219 h 1016482"/>
              <a:gd name="connsiteX391" fmla="*/ 2273240 w 2308108"/>
              <a:gd name="connsiteY391" fmla="*/ 864173 h 1016482"/>
              <a:gd name="connsiteX392" fmla="*/ 2274054 w 2308108"/>
              <a:gd name="connsiteY392" fmla="*/ 858472 h 1016482"/>
              <a:gd name="connsiteX393" fmla="*/ 2268353 w 2308108"/>
              <a:gd name="connsiteY393" fmla="*/ 855214 h 1016482"/>
              <a:gd name="connsiteX394" fmla="*/ 1611874 w 2308108"/>
              <a:gd name="connsiteY394" fmla="*/ 737113 h 1016482"/>
              <a:gd name="connsiteX395" fmla="*/ 1623277 w 2308108"/>
              <a:gd name="connsiteY395" fmla="*/ 737113 h 1016482"/>
              <a:gd name="connsiteX396" fmla="*/ 1634680 w 2308108"/>
              <a:gd name="connsiteY396" fmla="*/ 737113 h 1016482"/>
              <a:gd name="connsiteX397" fmla="*/ 1634680 w 2308108"/>
              <a:gd name="connsiteY397" fmla="*/ 737113 h 1016482"/>
              <a:gd name="connsiteX398" fmla="*/ 1640381 w 2308108"/>
              <a:gd name="connsiteY398" fmla="*/ 737113 h 1016482"/>
              <a:gd name="connsiteX399" fmla="*/ 1646083 w 2308108"/>
              <a:gd name="connsiteY399" fmla="*/ 737113 h 1016482"/>
              <a:gd name="connsiteX400" fmla="*/ 1658300 w 2308108"/>
              <a:gd name="connsiteY400" fmla="*/ 737113 h 1016482"/>
              <a:gd name="connsiteX401" fmla="*/ 1659115 w 2308108"/>
              <a:gd name="connsiteY401" fmla="*/ 737113 h 1016482"/>
              <a:gd name="connsiteX402" fmla="*/ 1659115 w 2308108"/>
              <a:gd name="connsiteY402" fmla="*/ 737927 h 1016482"/>
              <a:gd name="connsiteX403" fmla="*/ 1659929 w 2308108"/>
              <a:gd name="connsiteY403" fmla="*/ 753403 h 1016482"/>
              <a:gd name="connsiteX404" fmla="*/ 1660744 w 2308108"/>
              <a:gd name="connsiteY404" fmla="*/ 768878 h 1016482"/>
              <a:gd name="connsiteX405" fmla="*/ 1662373 w 2308108"/>
              <a:gd name="connsiteY405" fmla="*/ 784353 h 1016482"/>
              <a:gd name="connsiteX406" fmla="*/ 1664001 w 2308108"/>
              <a:gd name="connsiteY406" fmla="*/ 797385 h 1016482"/>
              <a:gd name="connsiteX407" fmla="*/ 1666445 w 2308108"/>
              <a:gd name="connsiteY407" fmla="*/ 799014 h 1016482"/>
              <a:gd name="connsiteX408" fmla="*/ 1672961 w 2308108"/>
              <a:gd name="connsiteY408" fmla="*/ 799014 h 1016482"/>
              <a:gd name="connsiteX409" fmla="*/ 1681920 w 2308108"/>
              <a:gd name="connsiteY409" fmla="*/ 799014 h 1016482"/>
              <a:gd name="connsiteX410" fmla="*/ 1690880 w 2308108"/>
              <a:gd name="connsiteY410" fmla="*/ 799014 h 1016482"/>
              <a:gd name="connsiteX411" fmla="*/ 1696581 w 2308108"/>
              <a:gd name="connsiteY411" fmla="*/ 799014 h 1016482"/>
              <a:gd name="connsiteX412" fmla="*/ 1696581 w 2308108"/>
              <a:gd name="connsiteY412" fmla="*/ 799014 h 1016482"/>
              <a:gd name="connsiteX413" fmla="*/ 1698210 w 2308108"/>
              <a:gd name="connsiteY413" fmla="*/ 798200 h 1016482"/>
              <a:gd name="connsiteX414" fmla="*/ 1699025 w 2308108"/>
              <a:gd name="connsiteY414" fmla="*/ 796571 h 1016482"/>
              <a:gd name="connsiteX415" fmla="*/ 1695767 w 2308108"/>
              <a:gd name="connsiteY415" fmla="*/ 761548 h 1016482"/>
              <a:gd name="connsiteX416" fmla="*/ 1694952 w 2308108"/>
              <a:gd name="connsiteY416" fmla="*/ 723267 h 1016482"/>
              <a:gd name="connsiteX417" fmla="*/ 1695767 w 2308108"/>
              <a:gd name="connsiteY417" fmla="*/ 684986 h 1016482"/>
              <a:gd name="connsiteX418" fmla="*/ 1699025 w 2308108"/>
              <a:gd name="connsiteY418" fmla="*/ 649963 h 1016482"/>
              <a:gd name="connsiteX419" fmla="*/ 1698210 w 2308108"/>
              <a:gd name="connsiteY419" fmla="*/ 648334 h 1016482"/>
              <a:gd name="connsiteX420" fmla="*/ 1696581 w 2308108"/>
              <a:gd name="connsiteY420" fmla="*/ 647519 h 1016482"/>
              <a:gd name="connsiteX421" fmla="*/ 1695767 w 2308108"/>
              <a:gd name="connsiteY421" fmla="*/ 647519 h 1016482"/>
              <a:gd name="connsiteX422" fmla="*/ 1691694 w 2308108"/>
              <a:gd name="connsiteY422" fmla="*/ 647519 h 1016482"/>
              <a:gd name="connsiteX423" fmla="*/ 1687622 w 2308108"/>
              <a:gd name="connsiteY423" fmla="*/ 647519 h 1016482"/>
              <a:gd name="connsiteX424" fmla="*/ 1682735 w 2308108"/>
              <a:gd name="connsiteY424" fmla="*/ 647519 h 1016482"/>
              <a:gd name="connsiteX425" fmla="*/ 1677848 w 2308108"/>
              <a:gd name="connsiteY425" fmla="*/ 647519 h 1016482"/>
              <a:gd name="connsiteX426" fmla="*/ 1673775 w 2308108"/>
              <a:gd name="connsiteY426" fmla="*/ 647519 h 1016482"/>
              <a:gd name="connsiteX427" fmla="*/ 1672961 w 2308108"/>
              <a:gd name="connsiteY427" fmla="*/ 647519 h 1016482"/>
              <a:gd name="connsiteX428" fmla="*/ 1667260 w 2308108"/>
              <a:gd name="connsiteY428" fmla="*/ 647519 h 1016482"/>
              <a:gd name="connsiteX429" fmla="*/ 1664816 w 2308108"/>
              <a:gd name="connsiteY429" fmla="*/ 649148 h 1016482"/>
              <a:gd name="connsiteX430" fmla="*/ 1663187 w 2308108"/>
              <a:gd name="connsiteY430" fmla="*/ 661365 h 1016482"/>
              <a:gd name="connsiteX431" fmla="*/ 1661558 w 2308108"/>
              <a:gd name="connsiteY431" fmla="*/ 676026 h 1016482"/>
              <a:gd name="connsiteX432" fmla="*/ 1660744 w 2308108"/>
              <a:gd name="connsiteY432" fmla="*/ 690687 h 1016482"/>
              <a:gd name="connsiteX433" fmla="*/ 1659929 w 2308108"/>
              <a:gd name="connsiteY433" fmla="*/ 705348 h 1016482"/>
              <a:gd name="connsiteX434" fmla="*/ 1659929 w 2308108"/>
              <a:gd name="connsiteY434" fmla="*/ 706162 h 1016482"/>
              <a:gd name="connsiteX435" fmla="*/ 1659115 w 2308108"/>
              <a:gd name="connsiteY435" fmla="*/ 706162 h 1016482"/>
              <a:gd name="connsiteX436" fmla="*/ 1646897 w 2308108"/>
              <a:gd name="connsiteY436" fmla="*/ 706162 h 1016482"/>
              <a:gd name="connsiteX437" fmla="*/ 1638753 w 2308108"/>
              <a:gd name="connsiteY437" fmla="*/ 706162 h 1016482"/>
              <a:gd name="connsiteX438" fmla="*/ 1634680 w 2308108"/>
              <a:gd name="connsiteY438" fmla="*/ 706162 h 1016482"/>
              <a:gd name="connsiteX439" fmla="*/ 1623277 w 2308108"/>
              <a:gd name="connsiteY439" fmla="*/ 706162 h 1016482"/>
              <a:gd name="connsiteX440" fmla="*/ 1611874 w 2308108"/>
              <a:gd name="connsiteY440" fmla="*/ 706162 h 1016482"/>
              <a:gd name="connsiteX441" fmla="*/ 1611060 w 2308108"/>
              <a:gd name="connsiteY441" fmla="*/ 706162 h 1016482"/>
              <a:gd name="connsiteX442" fmla="*/ 1611060 w 2308108"/>
              <a:gd name="connsiteY442" fmla="*/ 705348 h 1016482"/>
              <a:gd name="connsiteX443" fmla="*/ 1611874 w 2308108"/>
              <a:gd name="connsiteY443" fmla="*/ 691501 h 1016482"/>
              <a:gd name="connsiteX444" fmla="*/ 1613503 w 2308108"/>
              <a:gd name="connsiteY444" fmla="*/ 677655 h 1016482"/>
              <a:gd name="connsiteX445" fmla="*/ 1615132 w 2308108"/>
              <a:gd name="connsiteY445" fmla="*/ 663809 h 1016482"/>
              <a:gd name="connsiteX446" fmla="*/ 1616761 w 2308108"/>
              <a:gd name="connsiteY446" fmla="*/ 653221 h 1016482"/>
              <a:gd name="connsiteX447" fmla="*/ 1615947 w 2308108"/>
              <a:gd name="connsiteY447" fmla="*/ 651591 h 1016482"/>
              <a:gd name="connsiteX448" fmla="*/ 1614318 w 2308108"/>
              <a:gd name="connsiteY448" fmla="*/ 650777 h 1016482"/>
              <a:gd name="connsiteX449" fmla="*/ 1609431 w 2308108"/>
              <a:gd name="connsiteY449" fmla="*/ 650777 h 1016482"/>
              <a:gd name="connsiteX450" fmla="*/ 1600471 w 2308108"/>
              <a:gd name="connsiteY450" fmla="*/ 650777 h 1016482"/>
              <a:gd name="connsiteX451" fmla="*/ 1592327 w 2308108"/>
              <a:gd name="connsiteY451" fmla="*/ 650777 h 1016482"/>
              <a:gd name="connsiteX452" fmla="*/ 1588254 w 2308108"/>
              <a:gd name="connsiteY452" fmla="*/ 650777 h 1016482"/>
              <a:gd name="connsiteX453" fmla="*/ 1586625 w 2308108"/>
              <a:gd name="connsiteY453" fmla="*/ 650777 h 1016482"/>
              <a:gd name="connsiteX454" fmla="*/ 1584182 w 2308108"/>
              <a:gd name="connsiteY454" fmla="*/ 652406 h 1016482"/>
              <a:gd name="connsiteX455" fmla="*/ 1579295 w 2308108"/>
              <a:gd name="connsiteY455" fmla="*/ 685800 h 1016482"/>
              <a:gd name="connsiteX456" fmla="*/ 1577666 w 2308108"/>
              <a:gd name="connsiteY456" fmla="*/ 721638 h 1016482"/>
              <a:gd name="connsiteX457" fmla="*/ 1579295 w 2308108"/>
              <a:gd name="connsiteY457" fmla="*/ 757475 h 1016482"/>
              <a:gd name="connsiteX458" fmla="*/ 1584182 w 2308108"/>
              <a:gd name="connsiteY458" fmla="*/ 790869 h 1016482"/>
              <a:gd name="connsiteX459" fmla="*/ 1586625 w 2308108"/>
              <a:gd name="connsiteY459" fmla="*/ 792498 h 1016482"/>
              <a:gd name="connsiteX460" fmla="*/ 1592327 w 2308108"/>
              <a:gd name="connsiteY460" fmla="*/ 792498 h 1016482"/>
              <a:gd name="connsiteX461" fmla="*/ 1600471 w 2308108"/>
              <a:gd name="connsiteY461" fmla="*/ 792498 h 1016482"/>
              <a:gd name="connsiteX462" fmla="*/ 1609431 w 2308108"/>
              <a:gd name="connsiteY462" fmla="*/ 792498 h 1016482"/>
              <a:gd name="connsiteX463" fmla="*/ 1610245 w 2308108"/>
              <a:gd name="connsiteY463" fmla="*/ 792498 h 1016482"/>
              <a:gd name="connsiteX464" fmla="*/ 1614318 w 2308108"/>
              <a:gd name="connsiteY464" fmla="*/ 792498 h 1016482"/>
              <a:gd name="connsiteX465" fmla="*/ 1615947 w 2308108"/>
              <a:gd name="connsiteY465" fmla="*/ 791684 h 1016482"/>
              <a:gd name="connsiteX466" fmla="*/ 1616761 w 2308108"/>
              <a:gd name="connsiteY466" fmla="*/ 790055 h 1016482"/>
              <a:gd name="connsiteX467" fmla="*/ 1615132 w 2308108"/>
              <a:gd name="connsiteY467" fmla="*/ 778652 h 1016482"/>
              <a:gd name="connsiteX468" fmla="*/ 1613503 w 2308108"/>
              <a:gd name="connsiteY468" fmla="*/ 763177 h 1016482"/>
              <a:gd name="connsiteX469" fmla="*/ 1611874 w 2308108"/>
              <a:gd name="connsiteY469" fmla="*/ 747701 h 1016482"/>
              <a:gd name="connsiteX470" fmla="*/ 1611060 w 2308108"/>
              <a:gd name="connsiteY470" fmla="*/ 732226 h 1016482"/>
              <a:gd name="connsiteX471" fmla="*/ 1611060 w 2308108"/>
              <a:gd name="connsiteY471" fmla="*/ 731412 h 1016482"/>
              <a:gd name="connsiteX472" fmla="*/ 1611874 w 2308108"/>
              <a:gd name="connsiteY472" fmla="*/ 731412 h 1016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</a:cxnLst>
            <a:rect l="l" t="t" r="r" b="b"/>
            <a:pathLst>
              <a:path w="2308108" h="1016482">
                <a:moveTo>
                  <a:pt x="607609" y="0"/>
                </a:moveTo>
                <a:cubicBezTo>
                  <a:pt x="490323" y="0"/>
                  <a:pt x="382810" y="45611"/>
                  <a:pt x="382810" y="172672"/>
                </a:cubicBezTo>
                <a:cubicBezTo>
                  <a:pt x="382810" y="298918"/>
                  <a:pt x="487879" y="345343"/>
                  <a:pt x="607609" y="345343"/>
                </a:cubicBezTo>
                <a:cubicBezTo>
                  <a:pt x="721638" y="345343"/>
                  <a:pt x="830779" y="302176"/>
                  <a:pt x="830779" y="172672"/>
                </a:cubicBezTo>
                <a:cubicBezTo>
                  <a:pt x="831594" y="46426"/>
                  <a:pt x="728153" y="0"/>
                  <a:pt x="607609" y="0"/>
                </a:cubicBezTo>
                <a:close/>
                <a:moveTo>
                  <a:pt x="607609" y="278555"/>
                </a:moveTo>
                <a:cubicBezTo>
                  <a:pt x="511499" y="278555"/>
                  <a:pt x="469146" y="235387"/>
                  <a:pt x="469146" y="172672"/>
                </a:cubicBezTo>
                <a:cubicBezTo>
                  <a:pt x="469146" y="108327"/>
                  <a:pt x="513943" y="66788"/>
                  <a:pt x="607609" y="66788"/>
                </a:cubicBezTo>
                <a:cubicBezTo>
                  <a:pt x="699646" y="66788"/>
                  <a:pt x="744443" y="107513"/>
                  <a:pt x="744443" y="172672"/>
                </a:cubicBezTo>
                <a:cubicBezTo>
                  <a:pt x="745258" y="231315"/>
                  <a:pt x="708606" y="278555"/>
                  <a:pt x="607609" y="278555"/>
                </a:cubicBezTo>
                <a:close/>
                <a:moveTo>
                  <a:pt x="1865995" y="336384"/>
                </a:moveTo>
                <a:lnTo>
                  <a:pt x="1949073" y="336384"/>
                </a:lnTo>
                <a:cubicBezTo>
                  <a:pt x="1953960" y="336384"/>
                  <a:pt x="1958032" y="333941"/>
                  <a:pt x="1959661" y="329868"/>
                </a:cubicBezTo>
                <a:lnTo>
                  <a:pt x="1987354" y="273668"/>
                </a:lnTo>
                <a:lnTo>
                  <a:pt x="2175501" y="273668"/>
                </a:lnTo>
                <a:lnTo>
                  <a:pt x="2187718" y="298103"/>
                </a:lnTo>
                <a:cubicBezTo>
                  <a:pt x="2199121" y="321723"/>
                  <a:pt x="2223556" y="336384"/>
                  <a:pt x="2249620" y="336384"/>
                </a:cubicBezTo>
                <a:lnTo>
                  <a:pt x="2297674" y="336384"/>
                </a:lnTo>
                <a:cubicBezTo>
                  <a:pt x="2299303" y="336384"/>
                  <a:pt x="2300932" y="333941"/>
                  <a:pt x="2300118" y="332312"/>
                </a:cubicBezTo>
                <a:lnTo>
                  <a:pt x="2133962" y="14661"/>
                </a:lnTo>
                <a:cubicBezTo>
                  <a:pt x="2132333" y="10589"/>
                  <a:pt x="2128260" y="8145"/>
                  <a:pt x="2123374" y="8145"/>
                </a:cubicBezTo>
                <a:lnTo>
                  <a:pt x="2049255" y="8145"/>
                </a:lnTo>
                <a:cubicBezTo>
                  <a:pt x="2039481" y="8145"/>
                  <a:pt x="2030522" y="13846"/>
                  <a:pt x="2026449" y="21991"/>
                </a:cubicBezTo>
                <a:lnTo>
                  <a:pt x="1864366" y="332312"/>
                </a:lnTo>
                <a:cubicBezTo>
                  <a:pt x="1862737" y="333941"/>
                  <a:pt x="1864366" y="336384"/>
                  <a:pt x="1865995" y="336384"/>
                </a:cubicBezTo>
                <a:close/>
                <a:moveTo>
                  <a:pt x="2082649" y="83078"/>
                </a:moveTo>
                <a:lnTo>
                  <a:pt x="2146994" y="212582"/>
                </a:lnTo>
                <a:lnTo>
                  <a:pt x="2018304" y="212582"/>
                </a:lnTo>
                <a:lnTo>
                  <a:pt x="2082649" y="83078"/>
                </a:lnTo>
                <a:close/>
                <a:moveTo>
                  <a:pt x="1754410" y="336384"/>
                </a:moveTo>
                <a:lnTo>
                  <a:pt x="1815497" y="336384"/>
                </a:lnTo>
                <a:cubicBezTo>
                  <a:pt x="1822013" y="336384"/>
                  <a:pt x="1827714" y="330683"/>
                  <a:pt x="1827714" y="324167"/>
                </a:cubicBezTo>
                <a:lnTo>
                  <a:pt x="1827714" y="20362"/>
                </a:lnTo>
                <a:cubicBezTo>
                  <a:pt x="1827714" y="13846"/>
                  <a:pt x="1822013" y="8145"/>
                  <a:pt x="1815497" y="8145"/>
                </a:cubicBezTo>
                <a:lnTo>
                  <a:pt x="1768256" y="8145"/>
                </a:lnTo>
                <a:cubicBezTo>
                  <a:pt x="1753595" y="8145"/>
                  <a:pt x="1742193" y="19548"/>
                  <a:pt x="1742193" y="34209"/>
                </a:cubicBezTo>
                <a:lnTo>
                  <a:pt x="1742193" y="324167"/>
                </a:lnTo>
                <a:cubicBezTo>
                  <a:pt x="1743007" y="330683"/>
                  <a:pt x="1747894" y="336384"/>
                  <a:pt x="1754410" y="336384"/>
                </a:cubicBezTo>
                <a:close/>
                <a:moveTo>
                  <a:pt x="355932" y="8959"/>
                </a:moveTo>
                <a:lnTo>
                  <a:pt x="26064" y="8959"/>
                </a:lnTo>
                <a:cubicBezTo>
                  <a:pt x="11403" y="8959"/>
                  <a:pt x="0" y="20362"/>
                  <a:pt x="0" y="35023"/>
                </a:cubicBezTo>
                <a:lnTo>
                  <a:pt x="0" y="108327"/>
                </a:lnTo>
                <a:cubicBezTo>
                  <a:pt x="0" y="136020"/>
                  <a:pt x="7330" y="156382"/>
                  <a:pt x="34209" y="158825"/>
                </a:cubicBezTo>
                <a:cubicBezTo>
                  <a:pt x="65159" y="161269"/>
                  <a:pt x="231315" y="169414"/>
                  <a:pt x="231315" y="169414"/>
                </a:cubicBezTo>
                <a:cubicBezTo>
                  <a:pt x="236202" y="171857"/>
                  <a:pt x="236202" y="178373"/>
                  <a:pt x="231315" y="180817"/>
                </a:cubicBezTo>
                <a:cubicBezTo>
                  <a:pt x="231315" y="180817"/>
                  <a:pt x="61087" y="190590"/>
                  <a:pt x="33394" y="193034"/>
                </a:cubicBezTo>
                <a:cubicBezTo>
                  <a:pt x="10588" y="195477"/>
                  <a:pt x="814" y="213396"/>
                  <a:pt x="814" y="242718"/>
                </a:cubicBezTo>
                <a:lnTo>
                  <a:pt x="814" y="324167"/>
                </a:lnTo>
                <a:cubicBezTo>
                  <a:pt x="814" y="330683"/>
                  <a:pt x="5701" y="336384"/>
                  <a:pt x="12217" y="336384"/>
                </a:cubicBezTo>
                <a:lnTo>
                  <a:pt x="74119" y="336384"/>
                </a:lnTo>
                <a:cubicBezTo>
                  <a:pt x="80634" y="336384"/>
                  <a:pt x="86336" y="330683"/>
                  <a:pt x="86336" y="324167"/>
                </a:cubicBezTo>
                <a:lnTo>
                  <a:pt x="86336" y="264709"/>
                </a:lnTo>
                <a:cubicBezTo>
                  <a:pt x="86336" y="250863"/>
                  <a:pt x="96924" y="245161"/>
                  <a:pt x="115657" y="243532"/>
                </a:cubicBezTo>
                <a:cubicBezTo>
                  <a:pt x="141721" y="241089"/>
                  <a:pt x="223985" y="234573"/>
                  <a:pt x="275297" y="229686"/>
                </a:cubicBezTo>
                <a:cubicBezTo>
                  <a:pt x="338828" y="223985"/>
                  <a:pt x="338828" y="122988"/>
                  <a:pt x="275297" y="117286"/>
                </a:cubicBezTo>
                <a:lnTo>
                  <a:pt x="108327" y="102626"/>
                </a:lnTo>
                <a:cubicBezTo>
                  <a:pt x="87150" y="100997"/>
                  <a:pt x="87150" y="95295"/>
                  <a:pt x="87150" y="82263"/>
                </a:cubicBezTo>
                <a:lnTo>
                  <a:pt x="364891" y="82263"/>
                </a:lnTo>
                <a:cubicBezTo>
                  <a:pt x="367335" y="82263"/>
                  <a:pt x="369778" y="79820"/>
                  <a:pt x="369778" y="77376"/>
                </a:cubicBezTo>
                <a:lnTo>
                  <a:pt x="369778" y="20362"/>
                </a:lnTo>
                <a:cubicBezTo>
                  <a:pt x="368149" y="13846"/>
                  <a:pt x="362448" y="8959"/>
                  <a:pt x="355932" y="8959"/>
                </a:cubicBezTo>
                <a:close/>
                <a:moveTo>
                  <a:pt x="1187525" y="215025"/>
                </a:moveTo>
                <a:cubicBezTo>
                  <a:pt x="1203001" y="210138"/>
                  <a:pt x="1262458" y="186518"/>
                  <a:pt x="1262458" y="116472"/>
                </a:cubicBezTo>
                <a:cubicBezTo>
                  <a:pt x="1262458" y="47241"/>
                  <a:pt x="1216032" y="9774"/>
                  <a:pt x="1132140" y="8959"/>
                </a:cubicBezTo>
                <a:lnTo>
                  <a:pt x="912228" y="8959"/>
                </a:lnTo>
                <a:cubicBezTo>
                  <a:pt x="897567" y="8959"/>
                  <a:pt x="886164" y="20362"/>
                  <a:pt x="886164" y="35023"/>
                </a:cubicBezTo>
                <a:lnTo>
                  <a:pt x="886164" y="324981"/>
                </a:lnTo>
                <a:cubicBezTo>
                  <a:pt x="886164" y="331497"/>
                  <a:pt x="891866" y="337199"/>
                  <a:pt x="898382" y="337199"/>
                </a:cubicBezTo>
                <a:lnTo>
                  <a:pt x="959468" y="337199"/>
                </a:lnTo>
                <a:cubicBezTo>
                  <a:pt x="965984" y="337199"/>
                  <a:pt x="971686" y="331497"/>
                  <a:pt x="971686" y="324981"/>
                </a:cubicBezTo>
                <a:lnTo>
                  <a:pt x="971686" y="223985"/>
                </a:lnTo>
                <a:lnTo>
                  <a:pt x="1046619" y="223985"/>
                </a:lnTo>
                <a:cubicBezTo>
                  <a:pt x="1085714" y="223985"/>
                  <a:pt x="1089787" y="228057"/>
                  <a:pt x="1110963" y="250048"/>
                </a:cubicBezTo>
                <a:lnTo>
                  <a:pt x="1184267" y="333126"/>
                </a:lnTo>
                <a:cubicBezTo>
                  <a:pt x="1186711" y="335570"/>
                  <a:pt x="1189969" y="337199"/>
                  <a:pt x="1193227" y="337199"/>
                </a:cubicBezTo>
                <a:lnTo>
                  <a:pt x="1279563" y="337199"/>
                </a:lnTo>
                <a:cubicBezTo>
                  <a:pt x="1282006" y="337199"/>
                  <a:pt x="1282821" y="334755"/>
                  <a:pt x="1282006" y="333126"/>
                </a:cubicBezTo>
                <a:lnTo>
                  <a:pt x="1187525" y="215025"/>
                </a:lnTo>
                <a:close/>
                <a:moveTo>
                  <a:pt x="1119108" y="157197"/>
                </a:moveTo>
                <a:lnTo>
                  <a:pt x="970871" y="157197"/>
                </a:lnTo>
                <a:lnTo>
                  <a:pt x="970871" y="81449"/>
                </a:lnTo>
                <a:lnTo>
                  <a:pt x="1119108" y="81449"/>
                </a:lnTo>
                <a:cubicBezTo>
                  <a:pt x="1166349" y="81449"/>
                  <a:pt x="1176122" y="101811"/>
                  <a:pt x="1176122" y="118915"/>
                </a:cubicBezTo>
                <a:cubicBezTo>
                  <a:pt x="1176122" y="136020"/>
                  <a:pt x="1165534" y="157197"/>
                  <a:pt x="1119108" y="157197"/>
                </a:cubicBezTo>
                <a:close/>
                <a:moveTo>
                  <a:pt x="1655042" y="872318"/>
                </a:moveTo>
                <a:cubicBezTo>
                  <a:pt x="1721830" y="917930"/>
                  <a:pt x="1810610" y="942364"/>
                  <a:pt x="1906719" y="942364"/>
                </a:cubicBezTo>
                <a:cubicBezTo>
                  <a:pt x="2002829" y="942364"/>
                  <a:pt x="2091608" y="917930"/>
                  <a:pt x="2158397" y="872318"/>
                </a:cubicBezTo>
                <a:cubicBezTo>
                  <a:pt x="2162469" y="869875"/>
                  <a:pt x="2165727" y="867431"/>
                  <a:pt x="2169799" y="864173"/>
                </a:cubicBezTo>
                <a:cubicBezTo>
                  <a:pt x="2171428" y="862544"/>
                  <a:pt x="2172243" y="860101"/>
                  <a:pt x="2171428" y="857657"/>
                </a:cubicBezTo>
                <a:cubicBezTo>
                  <a:pt x="2170614" y="855214"/>
                  <a:pt x="2168171" y="853585"/>
                  <a:pt x="2165727" y="853585"/>
                </a:cubicBezTo>
                <a:cubicBezTo>
                  <a:pt x="2066359" y="851956"/>
                  <a:pt x="1960476" y="851956"/>
                  <a:pt x="1910792" y="850327"/>
                </a:cubicBezTo>
                <a:cubicBezTo>
                  <a:pt x="1791876" y="846254"/>
                  <a:pt x="1711242" y="838924"/>
                  <a:pt x="1623277" y="833223"/>
                </a:cubicBezTo>
                <a:cubicBezTo>
                  <a:pt x="1620834" y="833223"/>
                  <a:pt x="1618390" y="834852"/>
                  <a:pt x="1617576" y="836481"/>
                </a:cubicBezTo>
                <a:cubicBezTo>
                  <a:pt x="1616761" y="838924"/>
                  <a:pt x="1616761" y="841368"/>
                  <a:pt x="1619205" y="842996"/>
                </a:cubicBezTo>
                <a:cubicBezTo>
                  <a:pt x="1629793" y="853585"/>
                  <a:pt x="1642010" y="862544"/>
                  <a:pt x="1655042" y="872318"/>
                </a:cubicBezTo>
                <a:close/>
                <a:moveTo>
                  <a:pt x="2164098" y="595392"/>
                </a:moveTo>
                <a:cubicBezTo>
                  <a:pt x="2164912" y="592948"/>
                  <a:pt x="2164098" y="590505"/>
                  <a:pt x="2161655" y="588876"/>
                </a:cubicBezTo>
                <a:cubicBezTo>
                  <a:pt x="2160026" y="588061"/>
                  <a:pt x="2159211" y="587247"/>
                  <a:pt x="2157582" y="585618"/>
                </a:cubicBezTo>
                <a:cubicBezTo>
                  <a:pt x="2091608" y="540007"/>
                  <a:pt x="2002015" y="515572"/>
                  <a:pt x="1905905" y="515572"/>
                </a:cubicBezTo>
                <a:cubicBezTo>
                  <a:pt x="1809795" y="515572"/>
                  <a:pt x="1721016" y="540007"/>
                  <a:pt x="1654228" y="585618"/>
                </a:cubicBezTo>
                <a:cubicBezTo>
                  <a:pt x="1645268" y="592134"/>
                  <a:pt x="1637123" y="597835"/>
                  <a:pt x="1628979" y="605166"/>
                </a:cubicBezTo>
                <a:cubicBezTo>
                  <a:pt x="1627349" y="606795"/>
                  <a:pt x="1626535" y="609238"/>
                  <a:pt x="1627349" y="611682"/>
                </a:cubicBezTo>
                <a:cubicBezTo>
                  <a:pt x="1628164" y="614125"/>
                  <a:pt x="1630608" y="614939"/>
                  <a:pt x="1633051" y="614939"/>
                </a:cubicBezTo>
                <a:lnTo>
                  <a:pt x="1633051" y="614939"/>
                </a:lnTo>
                <a:cubicBezTo>
                  <a:pt x="1698210" y="611682"/>
                  <a:pt x="1818754" y="604351"/>
                  <a:pt x="1939299" y="601908"/>
                </a:cubicBezTo>
                <a:cubicBezTo>
                  <a:pt x="1993870" y="601093"/>
                  <a:pt x="2074504" y="600279"/>
                  <a:pt x="2157582" y="598650"/>
                </a:cubicBezTo>
                <a:cubicBezTo>
                  <a:pt x="2161655" y="598650"/>
                  <a:pt x="2164098" y="597021"/>
                  <a:pt x="2164098" y="595392"/>
                </a:cubicBezTo>
                <a:close/>
                <a:moveTo>
                  <a:pt x="1903462" y="739556"/>
                </a:moveTo>
                <a:lnTo>
                  <a:pt x="1903462" y="706977"/>
                </a:lnTo>
                <a:cubicBezTo>
                  <a:pt x="1903462" y="696388"/>
                  <a:pt x="1903462" y="685800"/>
                  <a:pt x="1903462" y="674397"/>
                </a:cubicBezTo>
                <a:cubicBezTo>
                  <a:pt x="1903462" y="664623"/>
                  <a:pt x="1903462" y="654849"/>
                  <a:pt x="1903462" y="645076"/>
                </a:cubicBezTo>
                <a:cubicBezTo>
                  <a:pt x="1903462" y="644261"/>
                  <a:pt x="1903462" y="644261"/>
                  <a:pt x="1902647" y="643447"/>
                </a:cubicBezTo>
                <a:cubicBezTo>
                  <a:pt x="1901832" y="642632"/>
                  <a:pt x="1901832" y="642632"/>
                  <a:pt x="1901018" y="642632"/>
                </a:cubicBezTo>
                <a:lnTo>
                  <a:pt x="1893688" y="642632"/>
                </a:lnTo>
                <a:lnTo>
                  <a:pt x="1883099" y="642632"/>
                </a:lnTo>
                <a:lnTo>
                  <a:pt x="1872511" y="642632"/>
                </a:lnTo>
                <a:lnTo>
                  <a:pt x="1866810" y="642632"/>
                </a:lnTo>
                <a:lnTo>
                  <a:pt x="1865180" y="642632"/>
                </a:lnTo>
                <a:cubicBezTo>
                  <a:pt x="1863551" y="642632"/>
                  <a:pt x="1862737" y="643447"/>
                  <a:pt x="1862737" y="645076"/>
                </a:cubicBezTo>
                <a:cubicBezTo>
                  <a:pt x="1862737" y="657293"/>
                  <a:pt x="1861923" y="670325"/>
                  <a:pt x="1861923" y="683357"/>
                </a:cubicBezTo>
                <a:cubicBezTo>
                  <a:pt x="1861923" y="697203"/>
                  <a:pt x="1861923" y="710235"/>
                  <a:pt x="1861923" y="724081"/>
                </a:cubicBezTo>
                <a:cubicBezTo>
                  <a:pt x="1861923" y="737927"/>
                  <a:pt x="1861923" y="751774"/>
                  <a:pt x="1861923" y="764805"/>
                </a:cubicBezTo>
                <a:cubicBezTo>
                  <a:pt x="1861923" y="777837"/>
                  <a:pt x="1861923" y="790869"/>
                  <a:pt x="1862737" y="803087"/>
                </a:cubicBezTo>
                <a:cubicBezTo>
                  <a:pt x="1862737" y="803901"/>
                  <a:pt x="1863551" y="805530"/>
                  <a:pt x="1865180" y="805530"/>
                </a:cubicBezTo>
                <a:lnTo>
                  <a:pt x="1870882" y="805530"/>
                </a:lnTo>
                <a:lnTo>
                  <a:pt x="1879841" y="805530"/>
                </a:lnTo>
                <a:lnTo>
                  <a:pt x="1888801" y="805530"/>
                </a:lnTo>
                <a:lnTo>
                  <a:pt x="1897760" y="805530"/>
                </a:lnTo>
                <a:lnTo>
                  <a:pt x="1905905" y="805530"/>
                </a:lnTo>
                <a:lnTo>
                  <a:pt x="1915679" y="805530"/>
                </a:lnTo>
                <a:lnTo>
                  <a:pt x="1933597" y="806344"/>
                </a:lnTo>
                <a:lnTo>
                  <a:pt x="1952331" y="807159"/>
                </a:lnTo>
                <a:cubicBezTo>
                  <a:pt x="1957218" y="807159"/>
                  <a:pt x="1962919" y="807159"/>
                  <a:pt x="1967806" y="807159"/>
                </a:cubicBezTo>
                <a:lnTo>
                  <a:pt x="1967806" y="807159"/>
                </a:lnTo>
                <a:cubicBezTo>
                  <a:pt x="1969435" y="807159"/>
                  <a:pt x="1970249" y="806344"/>
                  <a:pt x="1970249" y="804716"/>
                </a:cubicBezTo>
                <a:cubicBezTo>
                  <a:pt x="1970249" y="802272"/>
                  <a:pt x="1970249" y="800643"/>
                  <a:pt x="1970249" y="798200"/>
                </a:cubicBezTo>
                <a:lnTo>
                  <a:pt x="1970249" y="788426"/>
                </a:lnTo>
                <a:cubicBezTo>
                  <a:pt x="1970249" y="785168"/>
                  <a:pt x="1970249" y="781910"/>
                  <a:pt x="1970249" y="778652"/>
                </a:cubicBezTo>
                <a:cubicBezTo>
                  <a:pt x="1970249" y="776208"/>
                  <a:pt x="1970249" y="774579"/>
                  <a:pt x="1970249" y="772136"/>
                </a:cubicBezTo>
                <a:cubicBezTo>
                  <a:pt x="1970249" y="771322"/>
                  <a:pt x="1970249" y="770507"/>
                  <a:pt x="1969435" y="770507"/>
                </a:cubicBezTo>
                <a:cubicBezTo>
                  <a:pt x="1968621" y="769692"/>
                  <a:pt x="1968621" y="769692"/>
                  <a:pt x="1967806" y="769692"/>
                </a:cubicBezTo>
                <a:lnTo>
                  <a:pt x="1962919" y="769692"/>
                </a:lnTo>
                <a:lnTo>
                  <a:pt x="1953960" y="769692"/>
                </a:lnTo>
                <a:lnTo>
                  <a:pt x="1936855" y="769692"/>
                </a:lnTo>
                <a:lnTo>
                  <a:pt x="1928710" y="769692"/>
                </a:lnTo>
                <a:lnTo>
                  <a:pt x="1919751" y="769692"/>
                </a:lnTo>
                <a:lnTo>
                  <a:pt x="1911606" y="769692"/>
                </a:lnTo>
                <a:lnTo>
                  <a:pt x="1902647" y="769692"/>
                </a:lnTo>
                <a:lnTo>
                  <a:pt x="1901832" y="769692"/>
                </a:lnTo>
                <a:lnTo>
                  <a:pt x="1901832" y="768878"/>
                </a:lnTo>
                <a:cubicBezTo>
                  <a:pt x="1903462" y="760733"/>
                  <a:pt x="1903462" y="750145"/>
                  <a:pt x="1903462" y="739556"/>
                </a:cubicBezTo>
                <a:close/>
                <a:moveTo>
                  <a:pt x="2111156" y="775394"/>
                </a:moveTo>
                <a:lnTo>
                  <a:pt x="2095681" y="775394"/>
                </a:lnTo>
                <a:lnTo>
                  <a:pt x="2076948" y="775394"/>
                </a:lnTo>
                <a:lnTo>
                  <a:pt x="2067988" y="775394"/>
                </a:lnTo>
                <a:lnTo>
                  <a:pt x="2058214" y="775394"/>
                </a:lnTo>
                <a:lnTo>
                  <a:pt x="2039481" y="775394"/>
                </a:lnTo>
                <a:lnTo>
                  <a:pt x="2038667" y="775394"/>
                </a:lnTo>
                <a:lnTo>
                  <a:pt x="2038667" y="774579"/>
                </a:lnTo>
                <a:cubicBezTo>
                  <a:pt x="2039481" y="763177"/>
                  <a:pt x="2039481" y="751774"/>
                  <a:pt x="2039481" y="741185"/>
                </a:cubicBezTo>
                <a:cubicBezTo>
                  <a:pt x="2039481" y="736298"/>
                  <a:pt x="2039481" y="731412"/>
                  <a:pt x="2039481" y="726525"/>
                </a:cubicBezTo>
                <a:cubicBezTo>
                  <a:pt x="2039481" y="720009"/>
                  <a:pt x="2039481" y="713493"/>
                  <a:pt x="2039481" y="706977"/>
                </a:cubicBezTo>
                <a:cubicBezTo>
                  <a:pt x="2039481" y="695574"/>
                  <a:pt x="2038667" y="684171"/>
                  <a:pt x="2038667" y="673583"/>
                </a:cubicBezTo>
                <a:cubicBezTo>
                  <a:pt x="2037852" y="663809"/>
                  <a:pt x="2037038" y="653221"/>
                  <a:pt x="2036223" y="642632"/>
                </a:cubicBezTo>
                <a:cubicBezTo>
                  <a:pt x="2036223" y="641818"/>
                  <a:pt x="2035409" y="640189"/>
                  <a:pt x="2033780" y="640189"/>
                </a:cubicBezTo>
                <a:lnTo>
                  <a:pt x="2025635" y="640189"/>
                </a:lnTo>
                <a:lnTo>
                  <a:pt x="2024820" y="640189"/>
                </a:lnTo>
                <a:lnTo>
                  <a:pt x="2014232" y="640189"/>
                </a:lnTo>
                <a:lnTo>
                  <a:pt x="2002829" y="640189"/>
                </a:lnTo>
                <a:lnTo>
                  <a:pt x="1994684" y="640189"/>
                </a:lnTo>
                <a:cubicBezTo>
                  <a:pt x="1993870" y="640189"/>
                  <a:pt x="1993870" y="640189"/>
                  <a:pt x="1993055" y="641003"/>
                </a:cubicBezTo>
                <a:cubicBezTo>
                  <a:pt x="1992241" y="641818"/>
                  <a:pt x="1992241" y="641818"/>
                  <a:pt x="1992241" y="642632"/>
                </a:cubicBezTo>
                <a:cubicBezTo>
                  <a:pt x="1993055" y="655664"/>
                  <a:pt x="1993870" y="668696"/>
                  <a:pt x="1993870" y="682542"/>
                </a:cubicBezTo>
                <a:cubicBezTo>
                  <a:pt x="1993870" y="696388"/>
                  <a:pt x="1994684" y="711049"/>
                  <a:pt x="1994684" y="725710"/>
                </a:cubicBezTo>
                <a:cubicBezTo>
                  <a:pt x="1994684" y="739556"/>
                  <a:pt x="1994684" y="754217"/>
                  <a:pt x="1993870" y="768878"/>
                </a:cubicBezTo>
                <a:cubicBezTo>
                  <a:pt x="1993870" y="781910"/>
                  <a:pt x="1993055" y="794942"/>
                  <a:pt x="1992241" y="808788"/>
                </a:cubicBezTo>
                <a:cubicBezTo>
                  <a:pt x="1992241" y="809602"/>
                  <a:pt x="1992241" y="809602"/>
                  <a:pt x="1993055" y="810417"/>
                </a:cubicBezTo>
                <a:cubicBezTo>
                  <a:pt x="1993870" y="811231"/>
                  <a:pt x="1993870" y="811231"/>
                  <a:pt x="1994684" y="811231"/>
                </a:cubicBezTo>
                <a:lnTo>
                  <a:pt x="2009345" y="811231"/>
                </a:lnTo>
                <a:lnTo>
                  <a:pt x="2020748" y="811231"/>
                </a:lnTo>
                <a:lnTo>
                  <a:pt x="2050070" y="812046"/>
                </a:lnTo>
                <a:lnTo>
                  <a:pt x="2080206" y="812861"/>
                </a:lnTo>
                <a:cubicBezTo>
                  <a:pt x="2089165" y="812861"/>
                  <a:pt x="2098939" y="813675"/>
                  <a:pt x="2107898" y="813675"/>
                </a:cubicBezTo>
                <a:lnTo>
                  <a:pt x="2107898" y="813675"/>
                </a:lnTo>
                <a:cubicBezTo>
                  <a:pt x="2108713" y="813675"/>
                  <a:pt x="2110342" y="812861"/>
                  <a:pt x="2110342" y="812046"/>
                </a:cubicBezTo>
                <a:cubicBezTo>
                  <a:pt x="2110342" y="809602"/>
                  <a:pt x="2111156" y="807159"/>
                  <a:pt x="2111156" y="804716"/>
                </a:cubicBezTo>
                <a:cubicBezTo>
                  <a:pt x="2111156" y="801457"/>
                  <a:pt x="2111971" y="798200"/>
                  <a:pt x="2111971" y="794942"/>
                </a:cubicBezTo>
                <a:cubicBezTo>
                  <a:pt x="2111971" y="791684"/>
                  <a:pt x="2112785" y="788426"/>
                  <a:pt x="2112785" y="785168"/>
                </a:cubicBezTo>
                <a:cubicBezTo>
                  <a:pt x="2112785" y="782724"/>
                  <a:pt x="2112785" y="781095"/>
                  <a:pt x="2113600" y="778652"/>
                </a:cubicBezTo>
                <a:cubicBezTo>
                  <a:pt x="2113600" y="777837"/>
                  <a:pt x="2113600" y="777023"/>
                  <a:pt x="2112785" y="777023"/>
                </a:cubicBezTo>
                <a:cubicBezTo>
                  <a:pt x="2112785" y="776208"/>
                  <a:pt x="2111971" y="775394"/>
                  <a:pt x="2111156" y="775394"/>
                </a:cubicBezTo>
                <a:close/>
                <a:moveTo>
                  <a:pt x="1544272" y="329868"/>
                </a:moveTo>
                <a:lnTo>
                  <a:pt x="1710427" y="12217"/>
                </a:lnTo>
                <a:cubicBezTo>
                  <a:pt x="1711242" y="10589"/>
                  <a:pt x="1710427" y="8145"/>
                  <a:pt x="1707984" y="8145"/>
                </a:cubicBezTo>
                <a:lnTo>
                  <a:pt x="1624906" y="8145"/>
                </a:lnTo>
                <a:cubicBezTo>
                  <a:pt x="1620019" y="8145"/>
                  <a:pt x="1615947" y="10589"/>
                  <a:pt x="1614318" y="14661"/>
                </a:cubicBezTo>
                <a:lnTo>
                  <a:pt x="1492959" y="261451"/>
                </a:lnTo>
                <a:lnTo>
                  <a:pt x="1370785" y="15475"/>
                </a:lnTo>
                <a:cubicBezTo>
                  <a:pt x="1369157" y="11403"/>
                  <a:pt x="1365084" y="8959"/>
                  <a:pt x="1360197" y="8959"/>
                </a:cubicBezTo>
                <a:lnTo>
                  <a:pt x="1277119" y="8959"/>
                </a:lnTo>
                <a:cubicBezTo>
                  <a:pt x="1275490" y="8959"/>
                  <a:pt x="1273861" y="11403"/>
                  <a:pt x="1274676" y="13032"/>
                </a:cubicBezTo>
                <a:lnTo>
                  <a:pt x="1436759" y="323352"/>
                </a:lnTo>
                <a:cubicBezTo>
                  <a:pt x="1440831" y="331497"/>
                  <a:pt x="1449791" y="337199"/>
                  <a:pt x="1459565" y="337199"/>
                </a:cubicBezTo>
                <a:lnTo>
                  <a:pt x="1533683" y="337199"/>
                </a:lnTo>
                <a:cubicBezTo>
                  <a:pt x="1538570" y="336384"/>
                  <a:pt x="1542643" y="333941"/>
                  <a:pt x="1544272" y="329868"/>
                </a:cubicBezTo>
                <a:close/>
                <a:moveTo>
                  <a:pt x="2305819" y="679284"/>
                </a:moveTo>
                <a:cubicBezTo>
                  <a:pt x="2304190" y="664623"/>
                  <a:pt x="2301747" y="649963"/>
                  <a:pt x="2297674" y="636116"/>
                </a:cubicBezTo>
                <a:cubicBezTo>
                  <a:pt x="2297674" y="635302"/>
                  <a:pt x="2296860" y="634487"/>
                  <a:pt x="2295231" y="634487"/>
                </a:cubicBezTo>
                <a:cubicBezTo>
                  <a:pt x="2281385" y="634487"/>
                  <a:pt x="2266724" y="635302"/>
                  <a:pt x="2252877" y="635302"/>
                </a:cubicBezTo>
                <a:cubicBezTo>
                  <a:pt x="2238216" y="635302"/>
                  <a:pt x="2223556" y="636116"/>
                  <a:pt x="2209709" y="636116"/>
                </a:cubicBezTo>
                <a:cubicBezTo>
                  <a:pt x="2195863" y="636116"/>
                  <a:pt x="2181202" y="636931"/>
                  <a:pt x="2167356" y="636931"/>
                </a:cubicBezTo>
                <a:cubicBezTo>
                  <a:pt x="2154324" y="636931"/>
                  <a:pt x="2142107" y="637745"/>
                  <a:pt x="2129889" y="637745"/>
                </a:cubicBezTo>
                <a:cubicBezTo>
                  <a:pt x="2129075" y="637745"/>
                  <a:pt x="2128260" y="637745"/>
                  <a:pt x="2128260" y="638560"/>
                </a:cubicBezTo>
                <a:cubicBezTo>
                  <a:pt x="2127446" y="639374"/>
                  <a:pt x="2127446" y="639374"/>
                  <a:pt x="2127446" y="640189"/>
                </a:cubicBezTo>
                <a:cubicBezTo>
                  <a:pt x="2129075" y="654035"/>
                  <a:pt x="2130704" y="667067"/>
                  <a:pt x="2131519" y="680913"/>
                </a:cubicBezTo>
                <a:cubicBezTo>
                  <a:pt x="2132333" y="695574"/>
                  <a:pt x="2133147" y="711049"/>
                  <a:pt x="2133147" y="725710"/>
                </a:cubicBezTo>
                <a:cubicBezTo>
                  <a:pt x="2133147" y="740371"/>
                  <a:pt x="2132333" y="755846"/>
                  <a:pt x="2131519" y="770507"/>
                </a:cubicBezTo>
                <a:cubicBezTo>
                  <a:pt x="2130704" y="784353"/>
                  <a:pt x="2129075" y="798200"/>
                  <a:pt x="2127446" y="811231"/>
                </a:cubicBezTo>
                <a:cubicBezTo>
                  <a:pt x="2127446" y="812046"/>
                  <a:pt x="2127446" y="812861"/>
                  <a:pt x="2128260" y="812861"/>
                </a:cubicBezTo>
                <a:cubicBezTo>
                  <a:pt x="2129075" y="813675"/>
                  <a:pt x="2129075" y="813675"/>
                  <a:pt x="2129889" y="813675"/>
                </a:cubicBezTo>
                <a:lnTo>
                  <a:pt x="2132333" y="813675"/>
                </a:lnTo>
                <a:lnTo>
                  <a:pt x="2138034" y="813675"/>
                </a:lnTo>
                <a:lnTo>
                  <a:pt x="2150252" y="813675"/>
                </a:lnTo>
                <a:lnTo>
                  <a:pt x="2158397" y="813675"/>
                </a:lnTo>
                <a:lnTo>
                  <a:pt x="2162469" y="813675"/>
                </a:lnTo>
                <a:lnTo>
                  <a:pt x="2172243" y="813675"/>
                </a:lnTo>
                <a:cubicBezTo>
                  <a:pt x="2173057" y="813675"/>
                  <a:pt x="2174686" y="812861"/>
                  <a:pt x="2174686" y="812046"/>
                </a:cubicBezTo>
                <a:cubicBezTo>
                  <a:pt x="2175501" y="807974"/>
                  <a:pt x="2175501" y="804716"/>
                  <a:pt x="2176315" y="800643"/>
                </a:cubicBezTo>
                <a:cubicBezTo>
                  <a:pt x="2177130" y="795756"/>
                  <a:pt x="2177944" y="791684"/>
                  <a:pt x="2177944" y="786797"/>
                </a:cubicBezTo>
                <a:cubicBezTo>
                  <a:pt x="2177944" y="781910"/>
                  <a:pt x="2178759" y="777023"/>
                  <a:pt x="2179573" y="772136"/>
                </a:cubicBezTo>
                <a:cubicBezTo>
                  <a:pt x="2180388" y="767249"/>
                  <a:pt x="2180388" y="763177"/>
                  <a:pt x="2180388" y="757475"/>
                </a:cubicBezTo>
                <a:lnTo>
                  <a:pt x="2180388" y="756661"/>
                </a:lnTo>
                <a:lnTo>
                  <a:pt x="2181202" y="756661"/>
                </a:lnTo>
                <a:lnTo>
                  <a:pt x="2189347" y="756661"/>
                </a:lnTo>
                <a:lnTo>
                  <a:pt x="2198307" y="756661"/>
                </a:lnTo>
                <a:lnTo>
                  <a:pt x="2198307" y="756661"/>
                </a:lnTo>
                <a:lnTo>
                  <a:pt x="2215411" y="756661"/>
                </a:lnTo>
                <a:lnTo>
                  <a:pt x="2233330" y="756661"/>
                </a:lnTo>
                <a:lnTo>
                  <a:pt x="2242289" y="756661"/>
                </a:lnTo>
                <a:lnTo>
                  <a:pt x="2251248" y="756661"/>
                </a:lnTo>
                <a:lnTo>
                  <a:pt x="2252063" y="756661"/>
                </a:lnTo>
                <a:lnTo>
                  <a:pt x="2252063" y="757475"/>
                </a:lnTo>
                <a:cubicBezTo>
                  <a:pt x="2252063" y="762362"/>
                  <a:pt x="2251248" y="767249"/>
                  <a:pt x="2250434" y="772136"/>
                </a:cubicBezTo>
                <a:cubicBezTo>
                  <a:pt x="2249620" y="777023"/>
                  <a:pt x="2249620" y="781910"/>
                  <a:pt x="2248805" y="786797"/>
                </a:cubicBezTo>
                <a:cubicBezTo>
                  <a:pt x="2247990" y="791684"/>
                  <a:pt x="2247176" y="796571"/>
                  <a:pt x="2246361" y="801457"/>
                </a:cubicBezTo>
                <a:cubicBezTo>
                  <a:pt x="2245547" y="804716"/>
                  <a:pt x="2244733" y="808788"/>
                  <a:pt x="2243918" y="812046"/>
                </a:cubicBezTo>
                <a:cubicBezTo>
                  <a:pt x="2243918" y="812861"/>
                  <a:pt x="2243918" y="813675"/>
                  <a:pt x="2244733" y="813675"/>
                </a:cubicBezTo>
                <a:cubicBezTo>
                  <a:pt x="2245547" y="814489"/>
                  <a:pt x="2245547" y="814489"/>
                  <a:pt x="2246361" y="814489"/>
                </a:cubicBezTo>
                <a:lnTo>
                  <a:pt x="2255321" y="814489"/>
                </a:lnTo>
                <a:lnTo>
                  <a:pt x="2261837" y="814489"/>
                </a:lnTo>
                <a:lnTo>
                  <a:pt x="2268353" y="814489"/>
                </a:lnTo>
                <a:lnTo>
                  <a:pt x="2282199" y="814489"/>
                </a:lnTo>
                <a:lnTo>
                  <a:pt x="2292787" y="814489"/>
                </a:lnTo>
                <a:lnTo>
                  <a:pt x="2292787" y="814489"/>
                </a:lnTo>
                <a:cubicBezTo>
                  <a:pt x="2293602" y="814489"/>
                  <a:pt x="2294416" y="813675"/>
                  <a:pt x="2295231" y="812861"/>
                </a:cubicBezTo>
                <a:cubicBezTo>
                  <a:pt x="2298489" y="798200"/>
                  <a:pt x="2301747" y="784353"/>
                  <a:pt x="2303376" y="769692"/>
                </a:cubicBezTo>
                <a:cubicBezTo>
                  <a:pt x="2305005" y="754217"/>
                  <a:pt x="2306634" y="738742"/>
                  <a:pt x="2306634" y="723267"/>
                </a:cubicBezTo>
                <a:cubicBezTo>
                  <a:pt x="2309077" y="710235"/>
                  <a:pt x="2308263" y="694760"/>
                  <a:pt x="2305819" y="679284"/>
                </a:cubicBezTo>
                <a:close/>
                <a:moveTo>
                  <a:pt x="2255321" y="724081"/>
                </a:moveTo>
                <a:lnTo>
                  <a:pt x="2254506" y="724081"/>
                </a:lnTo>
                <a:lnTo>
                  <a:pt x="2236588" y="724081"/>
                </a:lnTo>
                <a:lnTo>
                  <a:pt x="2183646" y="724081"/>
                </a:lnTo>
                <a:lnTo>
                  <a:pt x="2183646" y="723267"/>
                </a:lnTo>
                <a:cubicBezTo>
                  <a:pt x="2183646" y="719194"/>
                  <a:pt x="2183646" y="715122"/>
                  <a:pt x="2183646" y="711049"/>
                </a:cubicBezTo>
                <a:cubicBezTo>
                  <a:pt x="2183646" y="706977"/>
                  <a:pt x="2183646" y="702904"/>
                  <a:pt x="2182831" y="698832"/>
                </a:cubicBezTo>
                <a:cubicBezTo>
                  <a:pt x="2182831" y="694760"/>
                  <a:pt x="2182017" y="690687"/>
                  <a:pt x="2182017" y="686615"/>
                </a:cubicBezTo>
                <a:cubicBezTo>
                  <a:pt x="2182017" y="682542"/>
                  <a:pt x="2181202" y="678470"/>
                  <a:pt x="2181202" y="674397"/>
                </a:cubicBezTo>
                <a:lnTo>
                  <a:pt x="2181202" y="673583"/>
                </a:lnTo>
                <a:lnTo>
                  <a:pt x="2182017" y="673583"/>
                </a:lnTo>
                <a:lnTo>
                  <a:pt x="2190976" y="673583"/>
                </a:lnTo>
                <a:lnTo>
                  <a:pt x="2199121" y="673583"/>
                </a:lnTo>
                <a:lnTo>
                  <a:pt x="2216225" y="673583"/>
                </a:lnTo>
                <a:lnTo>
                  <a:pt x="2217040" y="673583"/>
                </a:lnTo>
                <a:lnTo>
                  <a:pt x="2225999" y="673583"/>
                </a:lnTo>
                <a:lnTo>
                  <a:pt x="2234144" y="673583"/>
                </a:lnTo>
                <a:lnTo>
                  <a:pt x="2252063" y="673583"/>
                </a:lnTo>
                <a:lnTo>
                  <a:pt x="2252877" y="673583"/>
                </a:lnTo>
                <a:lnTo>
                  <a:pt x="2252877" y="674397"/>
                </a:lnTo>
                <a:cubicBezTo>
                  <a:pt x="2253692" y="678470"/>
                  <a:pt x="2253692" y="682542"/>
                  <a:pt x="2254506" y="687429"/>
                </a:cubicBezTo>
                <a:cubicBezTo>
                  <a:pt x="2255321" y="691501"/>
                  <a:pt x="2255321" y="695574"/>
                  <a:pt x="2255321" y="700461"/>
                </a:cubicBezTo>
                <a:cubicBezTo>
                  <a:pt x="2255321" y="704533"/>
                  <a:pt x="2256135" y="709420"/>
                  <a:pt x="2256135" y="713493"/>
                </a:cubicBezTo>
                <a:cubicBezTo>
                  <a:pt x="2256135" y="717565"/>
                  <a:pt x="2256135" y="721638"/>
                  <a:pt x="2256135" y="726525"/>
                </a:cubicBezTo>
                <a:lnTo>
                  <a:pt x="2256135" y="724081"/>
                </a:lnTo>
                <a:close/>
                <a:moveTo>
                  <a:pt x="1753595" y="700461"/>
                </a:moveTo>
                <a:cubicBezTo>
                  <a:pt x="1753595" y="698017"/>
                  <a:pt x="1753595" y="695574"/>
                  <a:pt x="1753595" y="693945"/>
                </a:cubicBezTo>
                <a:lnTo>
                  <a:pt x="1753595" y="687429"/>
                </a:lnTo>
                <a:cubicBezTo>
                  <a:pt x="1753595" y="684986"/>
                  <a:pt x="1753595" y="682542"/>
                  <a:pt x="1753595" y="680913"/>
                </a:cubicBezTo>
                <a:lnTo>
                  <a:pt x="1753595" y="680099"/>
                </a:lnTo>
                <a:lnTo>
                  <a:pt x="1754410" y="680099"/>
                </a:lnTo>
                <a:cubicBezTo>
                  <a:pt x="1760926" y="680099"/>
                  <a:pt x="1767442" y="680099"/>
                  <a:pt x="1774772" y="680099"/>
                </a:cubicBezTo>
                <a:lnTo>
                  <a:pt x="1783732" y="680099"/>
                </a:lnTo>
                <a:lnTo>
                  <a:pt x="1795134" y="680099"/>
                </a:lnTo>
                <a:cubicBezTo>
                  <a:pt x="1801650" y="680099"/>
                  <a:pt x="1808981" y="680099"/>
                  <a:pt x="1815497" y="680099"/>
                </a:cubicBezTo>
                <a:cubicBezTo>
                  <a:pt x="1821198" y="680099"/>
                  <a:pt x="1827714" y="680099"/>
                  <a:pt x="1833415" y="680099"/>
                </a:cubicBezTo>
                <a:cubicBezTo>
                  <a:pt x="1835044" y="680099"/>
                  <a:pt x="1835859" y="679284"/>
                  <a:pt x="1835859" y="677655"/>
                </a:cubicBezTo>
                <a:lnTo>
                  <a:pt x="1835859" y="671954"/>
                </a:lnTo>
                <a:cubicBezTo>
                  <a:pt x="1835859" y="669510"/>
                  <a:pt x="1835859" y="666252"/>
                  <a:pt x="1835859" y="663809"/>
                </a:cubicBezTo>
                <a:lnTo>
                  <a:pt x="1835859" y="661365"/>
                </a:lnTo>
                <a:lnTo>
                  <a:pt x="1835859" y="655664"/>
                </a:lnTo>
                <a:cubicBezTo>
                  <a:pt x="1835859" y="654035"/>
                  <a:pt x="1835859" y="652406"/>
                  <a:pt x="1835859" y="650777"/>
                </a:cubicBezTo>
                <a:cubicBezTo>
                  <a:pt x="1835859" y="649963"/>
                  <a:pt x="1835859" y="649148"/>
                  <a:pt x="1835044" y="649148"/>
                </a:cubicBezTo>
                <a:cubicBezTo>
                  <a:pt x="1834230" y="648334"/>
                  <a:pt x="1834230" y="648334"/>
                  <a:pt x="1833415" y="648334"/>
                </a:cubicBezTo>
                <a:cubicBezTo>
                  <a:pt x="1824456" y="648334"/>
                  <a:pt x="1815497" y="649148"/>
                  <a:pt x="1806537" y="649148"/>
                </a:cubicBezTo>
                <a:cubicBezTo>
                  <a:pt x="1796763" y="649148"/>
                  <a:pt x="1786175" y="649963"/>
                  <a:pt x="1776401" y="649963"/>
                </a:cubicBezTo>
                <a:cubicBezTo>
                  <a:pt x="1766627" y="649963"/>
                  <a:pt x="1756853" y="650777"/>
                  <a:pt x="1747079" y="650777"/>
                </a:cubicBezTo>
                <a:cubicBezTo>
                  <a:pt x="1738120" y="650777"/>
                  <a:pt x="1729975" y="651591"/>
                  <a:pt x="1721016" y="651591"/>
                </a:cubicBezTo>
                <a:cubicBezTo>
                  <a:pt x="1720201" y="651591"/>
                  <a:pt x="1718572" y="652406"/>
                  <a:pt x="1718572" y="654035"/>
                </a:cubicBezTo>
                <a:cubicBezTo>
                  <a:pt x="1716943" y="666252"/>
                  <a:pt x="1716129" y="678470"/>
                  <a:pt x="1716129" y="689873"/>
                </a:cubicBezTo>
                <a:cubicBezTo>
                  <a:pt x="1715314" y="702904"/>
                  <a:pt x="1715314" y="715936"/>
                  <a:pt x="1715314" y="728968"/>
                </a:cubicBezTo>
                <a:cubicBezTo>
                  <a:pt x="1715314" y="742000"/>
                  <a:pt x="1715314" y="755032"/>
                  <a:pt x="1716129" y="768064"/>
                </a:cubicBezTo>
                <a:cubicBezTo>
                  <a:pt x="1716943" y="780281"/>
                  <a:pt x="1717758" y="791684"/>
                  <a:pt x="1718572" y="803901"/>
                </a:cubicBezTo>
                <a:cubicBezTo>
                  <a:pt x="1718572" y="804716"/>
                  <a:pt x="1719387" y="805530"/>
                  <a:pt x="1721016" y="806344"/>
                </a:cubicBezTo>
                <a:cubicBezTo>
                  <a:pt x="1729975" y="806344"/>
                  <a:pt x="1738935" y="807159"/>
                  <a:pt x="1747894" y="807159"/>
                </a:cubicBezTo>
                <a:cubicBezTo>
                  <a:pt x="1755224" y="807159"/>
                  <a:pt x="1763369" y="807974"/>
                  <a:pt x="1771514" y="807974"/>
                </a:cubicBezTo>
                <a:lnTo>
                  <a:pt x="1778030" y="807974"/>
                </a:lnTo>
                <a:lnTo>
                  <a:pt x="1808981" y="808788"/>
                </a:lnTo>
                <a:cubicBezTo>
                  <a:pt x="1817940" y="808788"/>
                  <a:pt x="1827714" y="809602"/>
                  <a:pt x="1836673" y="809602"/>
                </a:cubicBezTo>
                <a:lnTo>
                  <a:pt x="1836673" y="809602"/>
                </a:lnTo>
                <a:cubicBezTo>
                  <a:pt x="1837488" y="809602"/>
                  <a:pt x="1837488" y="809602"/>
                  <a:pt x="1838302" y="808788"/>
                </a:cubicBezTo>
                <a:cubicBezTo>
                  <a:pt x="1839117" y="807974"/>
                  <a:pt x="1839117" y="807974"/>
                  <a:pt x="1839117" y="807159"/>
                </a:cubicBezTo>
                <a:cubicBezTo>
                  <a:pt x="1839117" y="805530"/>
                  <a:pt x="1839117" y="803087"/>
                  <a:pt x="1839117" y="801457"/>
                </a:cubicBezTo>
                <a:cubicBezTo>
                  <a:pt x="1839117" y="798200"/>
                  <a:pt x="1839117" y="794942"/>
                  <a:pt x="1839117" y="792498"/>
                </a:cubicBezTo>
                <a:lnTo>
                  <a:pt x="1839117" y="783539"/>
                </a:lnTo>
                <a:lnTo>
                  <a:pt x="1839117" y="777837"/>
                </a:lnTo>
                <a:cubicBezTo>
                  <a:pt x="1839117" y="776208"/>
                  <a:pt x="1838302" y="775394"/>
                  <a:pt x="1836673" y="775394"/>
                </a:cubicBezTo>
                <a:cubicBezTo>
                  <a:pt x="1830157" y="775394"/>
                  <a:pt x="1824456" y="775394"/>
                  <a:pt x="1817940" y="775394"/>
                </a:cubicBezTo>
                <a:cubicBezTo>
                  <a:pt x="1810610" y="775394"/>
                  <a:pt x="1803279" y="775394"/>
                  <a:pt x="1796763" y="775394"/>
                </a:cubicBezTo>
                <a:lnTo>
                  <a:pt x="1786989" y="775394"/>
                </a:lnTo>
                <a:lnTo>
                  <a:pt x="1775587" y="775394"/>
                </a:lnTo>
                <a:lnTo>
                  <a:pt x="1769071" y="775394"/>
                </a:lnTo>
                <a:lnTo>
                  <a:pt x="1754410" y="775394"/>
                </a:lnTo>
                <a:lnTo>
                  <a:pt x="1753595" y="775394"/>
                </a:lnTo>
                <a:lnTo>
                  <a:pt x="1753595" y="774579"/>
                </a:lnTo>
                <a:cubicBezTo>
                  <a:pt x="1753595" y="772136"/>
                  <a:pt x="1753595" y="769692"/>
                  <a:pt x="1753595" y="767249"/>
                </a:cubicBezTo>
                <a:cubicBezTo>
                  <a:pt x="1753595" y="764805"/>
                  <a:pt x="1753595" y="762362"/>
                  <a:pt x="1753595" y="759919"/>
                </a:cubicBezTo>
                <a:cubicBezTo>
                  <a:pt x="1753595" y="757475"/>
                  <a:pt x="1753595" y="755032"/>
                  <a:pt x="1753595" y="752588"/>
                </a:cubicBezTo>
                <a:cubicBezTo>
                  <a:pt x="1753595" y="750145"/>
                  <a:pt x="1753595" y="747701"/>
                  <a:pt x="1753595" y="745258"/>
                </a:cubicBezTo>
                <a:lnTo>
                  <a:pt x="1753595" y="744443"/>
                </a:lnTo>
                <a:lnTo>
                  <a:pt x="1754410" y="744443"/>
                </a:lnTo>
                <a:lnTo>
                  <a:pt x="1773143" y="744443"/>
                </a:lnTo>
                <a:lnTo>
                  <a:pt x="1791876" y="744443"/>
                </a:lnTo>
                <a:lnTo>
                  <a:pt x="1810610" y="744443"/>
                </a:lnTo>
                <a:lnTo>
                  <a:pt x="1826899" y="744443"/>
                </a:lnTo>
                <a:cubicBezTo>
                  <a:pt x="1827714" y="744443"/>
                  <a:pt x="1827714" y="744443"/>
                  <a:pt x="1828528" y="743629"/>
                </a:cubicBezTo>
                <a:cubicBezTo>
                  <a:pt x="1829343" y="742814"/>
                  <a:pt x="1829343" y="742814"/>
                  <a:pt x="1829343" y="742000"/>
                </a:cubicBezTo>
                <a:lnTo>
                  <a:pt x="1829343" y="737113"/>
                </a:lnTo>
                <a:lnTo>
                  <a:pt x="1829343" y="728968"/>
                </a:lnTo>
                <a:lnTo>
                  <a:pt x="1829343" y="720823"/>
                </a:lnTo>
                <a:cubicBezTo>
                  <a:pt x="1829343" y="719194"/>
                  <a:pt x="1829343" y="717565"/>
                  <a:pt x="1829343" y="715936"/>
                </a:cubicBezTo>
                <a:cubicBezTo>
                  <a:pt x="1829343" y="715122"/>
                  <a:pt x="1829343" y="715122"/>
                  <a:pt x="1828528" y="714307"/>
                </a:cubicBezTo>
                <a:cubicBezTo>
                  <a:pt x="1827714" y="713493"/>
                  <a:pt x="1827714" y="713493"/>
                  <a:pt x="1826899" y="713493"/>
                </a:cubicBezTo>
                <a:lnTo>
                  <a:pt x="1810610" y="713493"/>
                </a:lnTo>
                <a:lnTo>
                  <a:pt x="1791876" y="713493"/>
                </a:lnTo>
                <a:lnTo>
                  <a:pt x="1773143" y="713493"/>
                </a:lnTo>
                <a:lnTo>
                  <a:pt x="1764184" y="713493"/>
                </a:lnTo>
                <a:lnTo>
                  <a:pt x="1754410" y="713493"/>
                </a:lnTo>
                <a:lnTo>
                  <a:pt x="1753595" y="713493"/>
                </a:lnTo>
                <a:lnTo>
                  <a:pt x="1753595" y="712678"/>
                </a:lnTo>
                <a:cubicBezTo>
                  <a:pt x="1753595" y="705348"/>
                  <a:pt x="1753595" y="702904"/>
                  <a:pt x="1753595" y="700461"/>
                </a:cubicBezTo>
                <a:close/>
                <a:moveTo>
                  <a:pt x="2268353" y="855214"/>
                </a:moveTo>
                <a:cubicBezTo>
                  <a:pt x="2259393" y="855214"/>
                  <a:pt x="2249620" y="855214"/>
                  <a:pt x="2239031" y="854399"/>
                </a:cubicBezTo>
                <a:cubicBezTo>
                  <a:pt x="2237402" y="854399"/>
                  <a:pt x="2235773" y="855214"/>
                  <a:pt x="2234959" y="856028"/>
                </a:cubicBezTo>
                <a:cubicBezTo>
                  <a:pt x="2206451" y="887793"/>
                  <a:pt x="2168171" y="916301"/>
                  <a:pt x="2121745" y="937477"/>
                </a:cubicBezTo>
                <a:cubicBezTo>
                  <a:pt x="2058214" y="966799"/>
                  <a:pt x="1984096" y="982274"/>
                  <a:pt x="1906719" y="982274"/>
                </a:cubicBezTo>
                <a:lnTo>
                  <a:pt x="1906719" y="982274"/>
                </a:lnTo>
                <a:cubicBezTo>
                  <a:pt x="1804094" y="982274"/>
                  <a:pt x="1707984" y="955396"/>
                  <a:pt x="1635494" y="905712"/>
                </a:cubicBezTo>
                <a:cubicBezTo>
                  <a:pt x="1601286" y="882092"/>
                  <a:pt x="1573593" y="854399"/>
                  <a:pt x="1555675" y="824263"/>
                </a:cubicBezTo>
                <a:cubicBezTo>
                  <a:pt x="1536941" y="793313"/>
                  <a:pt x="1527167" y="760733"/>
                  <a:pt x="1527167" y="728153"/>
                </a:cubicBezTo>
                <a:cubicBezTo>
                  <a:pt x="1527167" y="694760"/>
                  <a:pt x="1536941" y="662180"/>
                  <a:pt x="1555675" y="632044"/>
                </a:cubicBezTo>
                <a:cubicBezTo>
                  <a:pt x="1583367" y="586432"/>
                  <a:pt x="1630608" y="547337"/>
                  <a:pt x="1692509" y="519644"/>
                </a:cubicBezTo>
                <a:cubicBezTo>
                  <a:pt x="1756039" y="490323"/>
                  <a:pt x="1830157" y="474847"/>
                  <a:pt x="1907534" y="474847"/>
                </a:cubicBezTo>
                <a:lnTo>
                  <a:pt x="1907534" y="474847"/>
                </a:lnTo>
                <a:cubicBezTo>
                  <a:pt x="2010159" y="474847"/>
                  <a:pt x="2106269" y="501725"/>
                  <a:pt x="2178759" y="551409"/>
                </a:cubicBezTo>
                <a:cubicBezTo>
                  <a:pt x="2198307" y="565256"/>
                  <a:pt x="2216225" y="579917"/>
                  <a:pt x="2230886" y="596206"/>
                </a:cubicBezTo>
                <a:cubicBezTo>
                  <a:pt x="2231701" y="597021"/>
                  <a:pt x="2233330" y="597835"/>
                  <a:pt x="2234959" y="597835"/>
                </a:cubicBezTo>
                <a:lnTo>
                  <a:pt x="2247990" y="597835"/>
                </a:lnTo>
                <a:lnTo>
                  <a:pt x="2265095" y="597835"/>
                </a:lnTo>
                <a:cubicBezTo>
                  <a:pt x="2267538" y="597835"/>
                  <a:pt x="2269167" y="596206"/>
                  <a:pt x="2269982" y="594577"/>
                </a:cubicBezTo>
                <a:cubicBezTo>
                  <a:pt x="2270796" y="592948"/>
                  <a:pt x="2270796" y="590505"/>
                  <a:pt x="2269167" y="588876"/>
                </a:cubicBezTo>
                <a:cubicBezTo>
                  <a:pt x="2236588" y="548966"/>
                  <a:pt x="2191791" y="514757"/>
                  <a:pt x="2136405" y="489508"/>
                </a:cubicBezTo>
                <a:cubicBezTo>
                  <a:pt x="2068803" y="457743"/>
                  <a:pt x="1988983" y="441453"/>
                  <a:pt x="1907534" y="441453"/>
                </a:cubicBezTo>
                <a:cubicBezTo>
                  <a:pt x="1798392" y="441453"/>
                  <a:pt x="1694952" y="470775"/>
                  <a:pt x="1616761" y="523717"/>
                </a:cubicBezTo>
                <a:cubicBezTo>
                  <a:pt x="1578480" y="549780"/>
                  <a:pt x="1548344" y="580731"/>
                  <a:pt x="1527167" y="614939"/>
                </a:cubicBezTo>
                <a:cubicBezTo>
                  <a:pt x="1505176" y="650777"/>
                  <a:pt x="1492959" y="689873"/>
                  <a:pt x="1492959" y="728968"/>
                </a:cubicBezTo>
                <a:lnTo>
                  <a:pt x="1492959" y="728968"/>
                </a:lnTo>
                <a:cubicBezTo>
                  <a:pt x="1492959" y="728968"/>
                  <a:pt x="1492959" y="728968"/>
                  <a:pt x="1492959" y="728968"/>
                </a:cubicBezTo>
                <a:cubicBezTo>
                  <a:pt x="1492959" y="768878"/>
                  <a:pt x="1504362" y="807159"/>
                  <a:pt x="1527167" y="842996"/>
                </a:cubicBezTo>
                <a:cubicBezTo>
                  <a:pt x="1558932" y="894309"/>
                  <a:pt x="1611874" y="938292"/>
                  <a:pt x="1678662" y="968428"/>
                </a:cubicBezTo>
                <a:cubicBezTo>
                  <a:pt x="1746265" y="999379"/>
                  <a:pt x="1826085" y="1016483"/>
                  <a:pt x="1907534" y="1016483"/>
                </a:cubicBezTo>
                <a:cubicBezTo>
                  <a:pt x="1962105" y="1016483"/>
                  <a:pt x="2015046" y="1009152"/>
                  <a:pt x="2064730" y="995306"/>
                </a:cubicBezTo>
                <a:cubicBezTo>
                  <a:pt x="2113600" y="981460"/>
                  <a:pt x="2159211" y="961097"/>
                  <a:pt x="2198307" y="934219"/>
                </a:cubicBezTo>
                <a:cubicBezTo>
                  <a:pt x="2228443" y="913857"/>
                  <a:pt x="2253692" y="890237"/>
                  <a:pt x="2273240" y="864173"/>
                </a:cubicBezTo>
                <a:cubicBezTo>
                  <a:pt x="2274868" y="862544"/>
                  <a:pt x="2274868" y="860101"/>
                  <a:pt x="2274054" y="858472"/>
                </a:cubicBezTo>
                <a:cubicBezTo>
                  <a:pt x="2272425" y="856843"/>
                  <a:pt x="2269982" y="855214"/>
                  <a:pt x="2268353" y="855214"/>
                </a:cubicBezTo>
                <a:close/>
                <a:moveTo>
                  <a:pt x="1611874" y="737113"/>
                </a:moveTo>
                <a:lnTo>
                  <a:pt x="1623277" y="737113"/>
                </a:lnTo>
                <a:lnTo>
                  <a:pt x="1634680" y="737113"/>
                </a:lnTo>
                <a:lnTo>
                  <a:pt x="1634680" y="737113"/>
                </a:lnTo>
                <a:lnTo>
                  <a:pt x="1640381" y="737113"/>
                </a:lnTo>
                <a:lnTo>
                  <a:pt x="1646083" y="737113"/>
                </a:lnTo>
                <a:lnTo>
                  <a:pt x="1658300" y="737113"/>
                </a:lnTo>
                <a:lnTo>
                  <a:pt x="1659115" y="737113"/>
                </a:lnTo>
                <a:lnTo>
                  <a:pt x="1659115" y="737927"/>
                </a:lnTo>
                <a:cubicBezTo>
                  <a:pt x="1659115" y="742814"/>
                  <a:pt x="1659115" y="748516"/>
                  <a:pt x="1659929" y="753403"/>
                </a:cubicBezTo>
                <a:cubicBezTo>
                  <a:pt x="1659929" y="758290"/>
                  <a:pt x="1660744" y="763991"/>
                  <a:pt x="1660744" y="768878"/>
                </a:cubicBezTo>
                <a:cubicBezTo>
                  <a:pt x="1661558" y="774579"/>
                  <a:pt x="1661558" y="779466"/>
                  <a:pt x="1662373" y="784353"/>
                </a:cubicBezTo>
                <a:cubicBezTo>
                  <a:pt x="1663187" y="788426"/>
                  <a:pt x="1663187" y="793313"/>
                  <a:pt x="1664001" y="797385"/>
                </a:cubicBezTo>
                <a:cubicBezTo>
                  <a:pt x="1664001" y="798200"/>
                  <a:pt x="1664816" y="799014"/>
                  <a:pt x="1666445" y="799014"/>
                </a:cubicBezTo>
                <a:lnTo>
                  <a:pt x="1672961" y="799014"/>
                </a:lnTo>
                <a:cubicBezTo>
                  <a:pt x="1676219" y="799014"/>
                  <a:pt x="1678662" y="799014"/>
                  <a:pt x="1681920" y="799014"/>
                </a:cubicBezTo>
                <a:lnTo>
                  <a:pt x="1690880" y="799014"/>
                </a:lnTo>
                <a:lnTo>
                  <a:pt x="1696581" y="799014"/>
                </a:lnTo>
                <a:lnTo>
                  <a:pt x="1696581" y="799014"/>
                </a:lnTo>
                <a:cubicBezTo>
                  <a:pt x="1697396" y="799014"/>
                  <a:pt x="1698210" y="799014"/>
                  <a:pt x="1698210" y="798200"/>
                </a:cubicBezTo>
                <a:cubicBezTo>
                  <a:pt x="1699025" y="797385"/>
                  <a:pt x="1699025" y="797385"/>
                  <a:pt x="1699025" y="796571"/>
                </a:cubicBezTo>
                <a:cubicBezTo>
                  <a:pt x="1697396" y="785168"/>
                  <a:pt x="1696581" y="773765"/>
                  <a:pt x="1695767" y="761548"/>
                </a:cubicBezTo>
                <a:cubicBezTo>
                  <a:pt x="1694952" y="748516"/>
                  <a:pt x="1694952" y="735484"/>
                  <a:pt x="1694952" y="723267"/>
                </a:cubicBezTo>
                <a:cubicBezTo>
                  <a:pt x="1694952" y="710235"/>
                  <a:pt x="1694952" y="697203"/>
                  <a:pt x="1695767" y="684986"/>
                </a:cubicBezTo>
                <a:cubicBezTo>
                  <a:pt x="1696581" y="673583"/>
                  <a:pt x="1697396" y="661365"/>
                  <a:pt x="1699025" y="649963"/>
                </a:cubicBezTo>
                <a:cubicBezTo>
                  <a:pt x="1699025" y="649148"/>
                  <a:pt x="1699025" y="648334"/>
                  <a:pt x="1698210" y="648334"/>
                </a:cubicBezTo>
                <a:cubicBezTo>
                  <a:pt x="1697396" y="647519"/>
                  <a:pt x="1697396" y="647519"/>
                  <a:pt x="1696581" y="647519"/>
                </a:cubicBezTo>
                <a:lnTo>
                  <a:pt x="1695767" y="647519"/>
                </a:lnTo>
                <a:lnTo>
                  <a:pt x="1691694" y="647519"/>
                </a:lnTo>
                <a:lnTo>
                  <a:pt x="1687622" y="647519"/>
                </a:lnTo>
                <a:lnTo>
                  <a:pt x="1682735" y="647519"/>
                </a:lnTo>
                <a:lnTo>
                  <a:pt x="1677848" y="647519"/>
                </a:lnTo>
                <a:lnTo>
                  <a:pt x="1673775" y="647519"/>
                </a:lnTo>
                <a:lnTo>
                  <a:pt x="1672961" y="647519"/>
                </a:lnTo>
                <a:lnTo>
                  <a:pt x="1667260" y="647519"/>
                </a:lnTo>
                <a:cubicBezTo>
                  <a:pt x="1666445" y="647519"/>
                  <a:pt x="1664816" y="648334"/>
                  <a:pt x="1664816" y="649148"/>
                </a:cubicBezTo>
                <a:cubicBezTo>
                  <a:pt x="1664001" y="653221"/>
                  <a:pt x="1664001" y="657293"/>
                  <a:pt x="1663187" y="661365"/>
                </a:cubicBezTo>
                <a:cubicBezTo>
                  <a:pt x="1662373" y="666252"/>
                  <a:pt x="1662373" y="671139"/>
                  <a:pt x="1661558" y="676026"/>
                </a:cubicBezTo>
                <a:cubicBezTo>
                  <a:pt x="1660744" y="680913"/>
                  <a:pt x="1660744" y="685800"/>
                  <a:pt x="1660744" y="690687"/>
                </a:cubicBezTo>
                <a:cubicBezTo>
                  <a:pt x="1660744" y="695574"/>
                  <a:pt x="1659929" y="700461"/>
                  <a:pt x="1659929" y="705348"/>
                </a:cubicBezTo>
                <a:lnTo>
                  <a:pt x="1659929" y="706162"/>
                </a:lnTo>
                <a:lnTo>
                  <a:pt x="1659115" y="706162"/>
                </a:lnTo>
                <a:lnTo>
                  <a:pt x="1646897" y="706162"/>
                </a:lnTo>
                <a:lnTo>
                  <a:pt x="1638753" y="706162"/>
                </a:lnTo>
                <a:lnTo>
                  <a:pt x="1634680" y="706162"/>
                </a:lnTo>
                <a:lnTo>
                  <a:pt x="1623277" y="706162"/>
                </a:lnTo>
                <a:lnTo>
                  <a:pt x="1611874" y="706162"/>
                </a:lnTo>
                <a:lnTo>
                  <a:pt x="1611060" y="706162"/>
                </a:lnTo>
                <a:lnTo>
                  <a:pt x="1611060" y="705348"/>
                </a:lnTo>
                <a:cubicBezTo>
                  <a:pt x="1611060" y="700461"/>
                  <a:pt x="1611874" y="695574"/>
                  <a:pt x="1611874" y="691501"/>
                </a:cubicBezTo>
                <a:cubicBezTo>
                  <a:pt x="1611874" y="686615"/>
                  <a:pt x="1612689" y="681728"/>
                  <a:pt x="1613503" y="677655"/>
                </a:cubicBezTo>
                <a:cubicBezTo>
                  <a:pt x="1614318" y="672768"/>
                  <a:pt x="1614318" y="667881"/>
                  <a:pt x="1615132" y="663809"/>
                </a:cubicBezTo>
                <a:cubicBezTo>
                  <a:pt x="1615947" y="660551"/>
                  <a:pt x="1615947" y="657293"/>
                  <a:pt x="1616761" y="653221"/>
                </a:cubicBezTo>
                <a:cubicBezTo>
                  <a:pt x="1616761" y="652406"/>
                  <a:pt x="1616761" y="651591"/>
                  <a:pt x="1615947" y="651591"/>
                </a:cubicBezTo>
                <a:cubicBezTo>
                  <a:pt x="1615132" y="650777"/>
                  <a:pt x="1615132" y="650777"/>
                  <a:pt x="1614318" y="650777"/>
                </a:cubicBezTo>
                <a:lnTo>
                  <a:pt x="1609431" y="650777"/>
                </a:lnTo>
                <a:lnTo>
                  <a:pt x="1600471" y="650777"/>
                </a:lnTo>
                <a:lnTo>
                  <a:pt x="1592327" y="650777"/>
                </a:lnTo>
                <a:lnTo>
                  <a:pt x="1588254" y="650777"/>
                </a:lnTo>
                <a:lnTo>
                  <a:pt x="1586625" y="650777"/>
                </a:lnTo>
                <a:cubicBezTo>
                  <a:pt x="1585811" y="650777"/>
                  <a:pt x="1584996" y="651591"/>
                  <a:pt x="1584182" y="652406"/>
                </a:cubicBezTo>
                <a:cubicBezTo>
                  <a:pt x="1581738" y="663809"/>
                  <a:pt x="1580109" y="675212"/>
                  <a:pt x="1579295" y="685800"/>
                </a:cubicBezTo>
                <a:cubicBezTo>
                  <a:pt x="1578480" y="698017"/>
                  <a:pt x="1577666" y="710235"/>
                  <a:pt x="1577666" y="721638"/>
                </a:cubicBezTo>
                <a:cubicBezTo>
                  <a:pt x="1577666" y="733040"/>
                  <a:pt x="1578480" y="746072"/>
                  <a:pt x="1579295" y="757475"/>
                </a:cubicBezTo>
                <a:cubicBezTo>
                  <a:pt x="1580109" y="768878"/>
                  <a:pt x="1581738" y="780281"/>
                  <a:pt x="1584182" y="790869"/>
                </a:cubicBezTo>
                <a:cubicBezTo>
                  <a:pt x="1584182" y="791684"/>
                  <a:pt x="1584996" y="792498"/>
                  <a:pt x="1586625" y="792498"/>
                </a:cubicBezTo>
                <a:lnTo>
                  <a:pt x="1592327" y="792498"/>
                </a:lnTo>
                <a:lnTo>
                  <a:pt x="1600471" y="792498"/>
                </a:lnTo>
                <a:lnTo>
                  <a:pt x="1609431" y="792498"/>
                </a:lnTo>
                <a:lnTo>
                  <a:pt x="1610245" y="792498"/>
                </a:lnTo>
                <a:lnTo>
                  <a:pt x="1614318" y="792498"/>
                </a:lnTo>
                <a:cubicBezTo>
                  <a:pt x="1615132" y="792498"/>
                  <a:pt x="1615947" y="792498"/>
                  <a:pt x="1615947" y="791684"/>
                </a:cubicBezTo>
                <a:cubicBezTo>
                  <a:pt x="1616761" y="790869"/>
                  <a:pt x="1616761" y="790055"/>
                  <a:pt x="1616761" y="790055"/>
                </a:cubicBezTo>
                <a:cubicBezTo>
                  <a:pt x="1615947" y="785982"/>
                  <a:pt x="1615947" y="782724"/>
                  <a:pt x="1615132" y="778652"/>
                </a:cubicBezTo>
                <a:cubicBezTo>
                  <a:pt x="1614318" y="773765"/>
                  <a:pt x="1613503" y="768064"/>
                  <a:pt x="1613503" y="763177"/>
                </a:cubicBezTo>
                <a:cubicBezTo>
                  <a:pt x="1612689" y="758290"/>
                  <a:pt x="1612689" y="752588"/>
                  <a:pt x="1611874" y="747701"/>
                </a:cubicBezTo>
                <a:cubicBezTo>
                  <a:pt x="1611874" y="742814"/>
                  <a:pt x="1611060" y="737113"/>
                  <a:pt x="1611060" y="732226"/>
                </a:cubicBezTo>
                <a:lnTo>
                  <a:pt x="1611060" y="731412"/>
                </a:lnTo>
                <a:lnTo>
                  <a:pt x="1611874" y="731412"/>
                </a:lnTo>
                <a:close/>
              </a:path>
            </a:pathLst>
          </a:custGeom>
          <a:solidFill>
            <a:schemeClr val="tx2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0024D3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005F8FCC-1E65-311E-8145-3E18331CA190}"/>
              </a:ext>
            </a:extLst>
          </p:cNvPr>
          <p:cNvSpPr txBox="1">
            <a:spLocks/>
          </p:cNvSpPr>
          <p:nvPr/>
        </p:nvSpPr>
        <p:spPr bwMode="gray">
          <a:xfrm>
            <a:off x="825835" y="3159795"/>
            <a:ext cx="1310518" cy="544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4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Managing Director / Purchasing Indirect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Maxim </a:t>
            </a:r>
            <a:r>
              <a:rPr kumimoji="0" lang="en-US" sz="1100" b="0" i="0" u="none" strike="noStrike" kern="1200" cap="none" spc="0" normalizeH="0" baseline="0" noProof="0" err="1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Zakletskiy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24D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87EB14E3-1408-C31E-506C-D09760C11317}"/>
              </a:ext>
            </a:extLst>
          </p:cNvPr>
          <p:cNvSpPr txBox="1">
            <a:spLocks/>
          </p:cNvSpPr>
          <p:nvPr/>
        </p:nvSpPr>
        <p:spPr bwMode="gray">
          <a:xfrm>
            <a:off x="2457805" y="3282468"/>
            <a:ext cx="1681990" cy="40765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4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Head of Operations and temporary IF2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Mantas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Skinderis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24D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ED16D003-8F4C-2800-7C4C-3CC5705C58FC}"/>
              </a:ext>
            </a:extLst>
          </p:cNvPr>
          <p:cNvSpPr txBox="1">
            <a:spLocks/>
          </p:cNvSpPr>
          <p:nvPr/>
        </p:nvSpPr>
        <p:spPr bwMode="gray">
          <a:xfrm>
            <a:off x="4408910" y="3159795"/>
            <a:ext cx="1376277" cy="40765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4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t-LT" sz="11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Human Resources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t-LT" sz="11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Jurgita Macijauskienė</a:t>
            </a: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C4CF60E0-13CB-BFB0-0399-F55152E34ABF}"/>
              </a:ext>
            </a:extLst>
          </p:cNvPr>
          <p:cNvSpPr txBox="1">
            <a:spLocks/>
          </p:cNvSpPr>
          <p:nvPr/>
        </p:nvSpPr>
        <p:spPr bwMode="gray">
          <a:xfrm>
            <a:off x="7971128" y="3201539"/>
            <a:ext cx="1376277" cy="50158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4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EHS &amp;Regulatory Services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Justas </a:t>
            </a:r>
            <a:r>
              <a:rPr kumimoji="0" lang="en-US" sz="1100" b="0" i="0" u="none" strike="noStrike" kern="1200" cap="none" spc="0" normalizeH="0" baseline="0" noProof="0" err="1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Jurgaitis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24D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64EFD27B-66A4-D875-499D-D39896717C5E}"/>
              </a:ext>
            </a:extLst>
          </p:cNvPr>
          <p:cNvSpPr txBox="1">
            <a:spLocks/>
          </p:cNvSpPr>
          <p:nvPr/>
        </p:nvSpPr>
        <p:spPr bwMode="gray">
          <a:xfrm>
            <a:off x="6116834" y="3295475"/>
            <a:ext cx="1479550" cy="40765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4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Finance &amp; Controlling / Operations Services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Liveta </a:t>
            </a:r>
            <a:r>
              <a:rPr kumimoji="0" lang="en-US" sz="1100" b="0" i="0" u="none" strike="noStrike" kern="1200" cap="none" spc="0" normalizeH="0" baseline="0" noProof="0" err="1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Cirtautait</a:t>
            </a:r>
            <a:r>
              <a:rPr kumimoji="0" lang="lt-LT" sz="11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ė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24D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6B956F72-C151-04CC-8EBC-64D3B5624BEE}"/>
              </a:ext>
            </a:extLst>
          </p:cNvPr>
          <p:cNvSpPr txBox="1">
            <a:spLocks/>
          </p:cNvSpPr>
          <p:nvPr/>
        </p:nvSpPr>
        <p:spPr bwMode="gray">
          <a:xfrm>
            <a:off x="2265431" y="5769800"/>
            <a:ext cx="1310518" cy="39914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4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Internal Factory 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Tomas Ziutelis</a:t>
            </a:r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8019E574-E98A-1CA5-2DC6-BBCFEC53A1AF}"/>
              </a:ext>
            </a:extLst>
          </p:cNvPr>
          <p:cNvSpPr txBox="1">
            <a:spLocks/>
          </p:cNvSpPr>
          <p:nvPr/>
        </p:nvSpPr>
        <p:spPr bwMode="gray">
          <a:xfrm>
            <a:off x="4135235" y="5901515"/>
            <a:ext cx="1310518" cy="40765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4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Temporary Internal Factory 3</a:t>
            </a:r>
          </a:p>
          <a:p>
            <a:r>
              <a:rPr lang="lt-LT" sz="1100" b="0" dirty="0"/>
              <a:t>Artūras Gulbinas</a:t>
            </a:r>
          </a:p>
        </p:txBody>
      </p:sp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556BF4C6-3AD1-11A8-D8F3-4FE0039E83AC}"/>
              </a:ext>
            </a:extLst>
          </p:cNvPr>
          <p:cNvSpPr txBox="1">
            <a:spLocks/>
          </p:cNvSpPr>
          <p:nvPr/>
        </p:nvSpPr>
        <p:spPr bwMode="gray">
          <a:xfrm>
            <a:off x="5551157" y="5531898"/>
            <a:ext cx="1310518" cy="39914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4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24D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6FA04918-351B-22A2-6B6A-D6D9A060A619}"/>
              </a:ext>
            </a:extLst>
          </p:cNvPr>
          <p:cNvSpPr txBox="1">
            <a:spLocks/>
          </p:cNvSpPr>
          <p:nvPr/>
        </p:nvSpPr>
        <p:spPr bwMode="gray">
          <a:xfrm>
            <a:off x="6169080" y="5744483"/>
            <a:ext cx="1310518" cy="39914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4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t-LT" sz="11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Logistics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t-LT" sz="11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Živilė Dabašinskienė</a:t>
            </a:r>
          </a:p>
        </p:txBody>
      </p:sp>
      <p:sp>
        <p:nvSpPr>
          <p:cNvPr id="14" name="Text Placeholder 1">
            <a:extLst>
              <a:ext uri="{FF2B5EF4-FFF2-40B4-BE49-F238E27FC236}">
                <a16:creationId xmlns:a16="http://schemas.microsoft.com/office/drawing/2014/main" id="{0C096385-0B0C-E239-9520-D4378753546E}"/>
              </a:ext>
            </a:extLst>
          </p:cNvPr>
          <p:cNvSpPr txBox="1">
            <a:spLocks/>
          </p:cNvSpPr>
          <p:nvPr/>
        </p:nvSpPr>
        <p:spPr bwMode="gray">
          <a:xfrm>
            <a:off x="8209850" y="5758072"/>
            <a:ext cx="1430214" cy="40765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4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Technical Service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Arvydas </a:t>
            </a:r>
            <a:r>
              <a:rPr kumimoji="0" lang="en-US" sz="1100" b="0" i="0" u="none" strike="noStrike" kern="1200" cap="none" spc="0" normalizeH="0" baseline="0" noProof="0" err="1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Maciulevičius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24D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 Placeholder 1">
            <a:extLst>
              <a:ext uri="{FF2B5EF4-FFF2-40B4-BE49-F238E27FC236}">
                <a16:creationId xmlns:a16="http://schemas.microsoft.com/office/drawing/2014/main" id="{1EF26516-879F-5020-0A73-131ED13121C0}"/>
              </a:ext>
            </a:extLst>
          </p:cNvPr>
          <p:cNvSpPr txBox="1">
            <a:spLocks/>
          </p:cNvSpPr>
          <p:nvPr/>
        </p:nvSpPr>
        <p:spPr bwMode="gray">
          <a:xfrm>
            <a:off x="9761916" y="3117152"/>
            <a:ext cx="1310518" cy="49220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4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t-LT" sz="1100" b="1" i="0" u="none" strike="noStrike" kern="1200" cap="none" spc="0" normalizeH="0" baseline="0" noProof="0" dirty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Head of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Quality</a:t>
            </a:r>
          </a:p>
          <a:p>
            <a:r>
              <a:rPr lang="lt-LT" sz="1100" b="0" dirty="0"/>
              <a:t>Donatas Vlasovas</a:t>
            </a:r>
            <a:endParaRPr lang="en-US" sz="1100" b="0" dirty="0"/>
          </a:p>
        </p:txBody>
      </p:sp>
      <p:pic>
        <p:nvPicPr>
          <p:cNvPr id="16" name="Picture Placeholder 36">
            <a:extLst>
              <a:ext uri="{FF2B5EF4-FFF2-40B4-BE49-F238E27FC236}">
                <a16:creationId xmlns:a16="http://schemas.microsoft.com/office/drawing/2014/main" id="{89202C30-2BFF-5717-F79D-04C797194C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30" r="22830"/>
          <a:stretch/>
        </p:blipFill>
        <p:spPr bwMode="gray">
          <a:xfrm>
            <a:off x="719138" y="1383191"/>
            <a:ext cx="1479550" cy="1814513"/>
          </a:xfrm>
          <a:custGeom>
            <a:avLst/>
            <a:gdLst>
              <a:gd name="connsiteX0" fmla="*/ 0 w 11517918"/>
              <a:gd name="connsiteY0" fmla="*/ 0 h 4679384"/>
              <a:gd name="connsiteX1" fmla="*/ 11517918 w 11517918"/>
              <a:gd name="connsiteY1" fmla="*/ 0 h 4679384"/>
              <a:gd name="connsiteX2" fmla="*/ 11517918 w 11517918"/>
              <a:gd name="connsiteY2" fmla="*/ 4679384 h 4679384"/>
              <a:gd name="connsiteX3" fmla="*/ 11237426 w 11517918"/>
              <a:gd name="connsiteY3" fmla="*/ 4679384 h 4679384"/>
              <a:gd name="connsiteX4" fmla="*/ 1633872 w 11517918"/>
              <a:gd name="connsiteY4" fmla="*/ 4316120 h 4679384"/>
              <a:gd name="connsiteX5" fmla="*/ 2219 w 11517918"/>
              <a:gd name="connsiteY5" fmla="*/ 2953600 h 4679384"/>
              <a:gd name="connsiteX6" fmla="*/ 0 w 11517918"/>
              <a:gd name="connsiteY6" fmla="*/ 2804868 h 4679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517918" h="4679384">
                <a:moveTo>
                  <a:pt x="0" y="0"/>
                </a:moveTo>
                <a:lnTo>
                  <a:pt x="11517918" y="0"/>
                </a:lnTo>
                <a:lnTo>
                  <a:pt x="11517918" y="4679384"/>
                </a:lnTo>
                <a:lnTo>
                  <a:pt x="11237426" y="4679384"/>
                </a:lnTo>
                <a:cubicBezTo>
                  <a:pt x="7868632" y="4533922"/>
                  <a:pt x="2653542" y="4316120"/>
                  <a:pt x="1633872" y="4316120"/>
                </a:cubicBezTo>
                <a:cubicBezTo>
                  <a:pt x="292531" y="4316120"/>
                  <a:pt x="29819" y="3813148"/>
                  <a:pt x="2219" y="2953600"/>
                </a:cubicBezTo>
                <a:lnTo>
                  <a:pt x="0" y="2804868"/>
                </a:lnTo>
                <a:close/>
              </a:path>
            </a:pathLst>
          </a:custGeom>
        </p:spPr>
      </p:pic>
      <p:pic>
        <p:nvPicPr>
          <p:cNvPr id="17" name="Picture Placeholder 37">
            <a:extLst>
              <a:ext uri="{FF2B5EF4-FFF2-40B4-BE49-F238E27FC236}">
                <a16:creationId xmlns:a16="http://schemas.microsoft.com/office/drawing/2014/main" id="{CBC99929-5A43-A1AA-291D-F5E9A1B65D8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08" t="280" r="508" b="17960"/>
          <a:stretch/>
        </p:blipFill>
        <p:spPr bwMode="gray">
          <a:xfrm>
            <a:off x="2509838" y="1383191"/>
            <a:ext cx="1479550" cy="1814513"/>
          </a:xfrm>
          <a:custGeom>
            <a:avLst/>
            <a:gdLst>
              <a:gd name="connsiteX0" fmla="*/ 0 w 11517918"/>
              <a:gd name="connsiteY0" fmla="*/ 0 h 4679384"/>
              <a:gd name="connsiteX1" fmla="*/ 11517918 w 11517918"/>
              <a:gd name="connsiteY1" fmla="*/ 0 h 4679384"/>
              <a:gd name="connsiteX2" fmla="*/ 11517918 w 11517918"/>
              <a:gd name="connsiteY2" fmla="*/ 4679384 h 4679384"/>
              <a:gd name="connsiteX3" fmla="*/ 11237426 w 11517918"/>
              <a:gd name="connsiteY3" fmla="*/ 4679384 h 4679384"/>
              <a:gd name="connsiteX4" fmla="*/ 1633872 w 11517918"/>
              <a:gd name="connsiteY4" fmla="*/ 4316120 h 4679384"/>
              <a:gd name="connsiteX5" fmla="*/ 2219 w 11517918"/>
              <a:gd name="connsiteY5" fmla="*/ 2953600 h 4679384"/>
              <a:gd name="connsiteX6" fmla="*/ 0 w 11517918"/>
              <a:gd name="connsiteY6" fmla="*/ 2804868 h 4679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517918" h="4679384">
                <a:moveTo>
                  <a:pt x="0" y="0"/>
                </a:moveTo>
                <a:lnTo>
                  <a:pt x="11517918" y="0"/>
                </a:lnTo>
                <a:lnTo>
                  <a:pt x="11517918" y="4679384"/>
                </a:lnTo>
                <a:lnTo>
                  <a:pt x="11237426" y="4679384"/>
                </a:lnTo>
                <a:cubicBezTo>
                  <a:pt x="7868632" y="4533922"/>
                  <a:pt x="2653542" y="4316120"/>
                  <a:pt x="1633872" y="4316120"/>
                </a:cubicBezTo>
                <a:cubicBezTo>
                  <a:pt x="292531" y="4316120"/>
                  <a:pt x="29819" y="3813148"/>
                  <a:pt x="2219" y="2953600"/>
                </a:cubicBezTo>
                <a:lnTo>
                  <a:pt x="0" y="2804868"/>
                </a:lnTo>
                <a:close/>
              </a:path>
            </a:pathLst>
          </a:custGeom>
        </p:spPr>
      </p:pic>
      <p:pic>
        <p:nvPicPr>
          <p:cNvPr id="18" name="Picture Placeholder 38">
            <a:extLst>
              <a:ext uri="{FF2B5EF4-FFF2-40B4-BE49-F238E27FC236}">
                <a16:creationId xmlns:a16="http://schemas.microsoft.com/office/drawing/2014/main" id="{1BA323E2-428C-C4C4-D1E3-4C78B1BF0A9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30" r="22830"/>
          <a:stretch/>
        </p:blipFill>
        <p:spPr bwMode="gray">
          <a:xfrm>
            <a:off x="4305300" y="1383191"/>
            <a:ext cx="1479550" cy="1814513"/>
          </a:xfrm>
          <a:custGeom>
            <a:avLst/>
            <a:gdLst>
              <a:gd name="connsiteX0" fmla="*/ 0 w 11517918"/>
              <a:gd name="connsiteY0" fmla="*/ 0 h 4679384"/>
              <a:gd name="connsiteX1" fmla="*/ 11517918 w 11517918"/>
              <a:gd name="connsiteY1" fmla="*/ 0 h 4679384"/>
              <a:gd name="connsiteX2" fmla="*/ 11517918 w 11517918"/>
              <a:gd name="connsiteY2" fmla="*/ 4679384 h 4679384"/>
              <a:gd name="connsiteX3" fmla="*/ 11237426 w 11517918"/>
              <a:gd name="connsiteY3" fmla="*/ 4679384 h 4679384"/>
              <a:gd name="connsiteX4" fmla="*/ 1633872 w 11517918"/>
              <a:gd name="connsiteY4" fmla="*/ 4316120 h 4679384"/>
              <a:gd name="connsiteX5" fmla="*/ 2219 w 11517918"/>
              <a:gd name="connsiteY5" fmla="*/ 2953600 h 4679384"/>
              <a:gd name="connsiteX6" fmla="*/ 0 w 11517918"/>
              <a:gd name="connsiteY6" fmla="*/ 2804868 h 4679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517918" h="4679384">
                <a:moveTo>
                  <a:pt x="0" y="0"/>
                </a:moveTo>
                <a:lnTo>
                  <a:pt x="11517918" y="0"/>
                </a:lnTo>
                <a:lnTo>
                  <a:pt x="11517918" y="4679384"/>
                </a:lnTo>
                <a:lnTo>
                  <a:pt x="11237426" y="4679384"/>
                </a:lnTo>
                <a:cubicBezTo>
                  <a:pt x="7868632" y="4533922"/>
                  <a:pt x="2653542" y="4316120"/>
                  <a:pt x="1633872" y="4316120"/>
                </a:cubicBezTo>
                <a:cubicBezTo>
                  <a:pt x="292531" y="4316120"/>
                  <a:pt x="29819" y="3813148"/>
                  <a:pt x="2219" y="2953600"/>
                </a:cubicBezTo>
                <a:lnTo>
                  <a:pt x="0" y="2804868"/>
                </a:lnTo>
                <a:close/>
              </a:path>
            </a:pathLst>
          </a:custGeom>
          <a:solidFill>
            <a:sysClr val="window" lastClr="FFFFFF">
              <a:lumMod val="95000"/>
            </a:sysClr>
          </a:solidFill>
        </p:spPr>
      </p:pic>
      <p:pic>
        <p:nvPicPr>
          <p:cNvPr id="19" name="Picture Placeholder 39">
            <a:extLst>
              <a:ext uri="{FF2B5EF4-FFF2-40B4-BE49-F238E27FC236}">
                <a16:creationId xmlns:a16="http://schemas.microsoft.com/office/drawing/2014/main" id="{C0B95E01-E526-46C1-F4C3-064319B1DDB6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30" r="22830"/>
          <a:stretch/>
        </p:blipFill>
        <p:spPr bwMode="gray">
          <a:xfrm>
            <a:off x="6096000" y="1383191"/>
            <a:ext cx="1479550" cy="1814513"/>
          </a:xfrm>
          <a:custGeom>
            <a:avLst/>
            <a:gdLst>
              <a:gd name="connsiteX0" fmla="*/ 0 w 11517918"/>
              <a:gd name="connsiteY0" fmla="*/ 0 h 4679384"/>
              <a:gd name="connsiteX1" fmla="*/ 11517918 w 11517918"/>
              <a:gd name="connsiteY1" fmla="*/ 0 h 4679384"/>
              <a:gd name="connsiteX2" fmla="*/ 11517918 w 11517918"/>
              <a:gd name="connsiteY2" fmla="*/ 4679384 h 4679384"/>
              <a:gd name="connsiteX3" fmla="*/ 11237426 w 11517918"/>
              <a:gd name="connsiteY3" fmla="*/ 4679384 h 4679384"/>
              <a:gd name="connsiteX4" fmla="*/ 1633872 w 11517918"/>
              <a:gd name="connsiteY4" fmla="*/ 4316120 h 4679384"/>
              <a:gd name="connsiteX5" fmla="*/ 2219 w 11517918"/>
              <a:gd name="connsiteY5" fmla="*/ 2953600 h 4679384"/>
              <a:gd name="connsiteX6" fmla="*/ 0 w 11517918"/>
              <a:gd name="connsiteY6" fmla="*/ 2804868 h 4679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517918" h="4679384">
                <a:moveTo>
                  <a:pt x="0" y="0"/>
                </a:moveTo>
                <a:lnTo>
                  <a:pt x="11517918" y="0"/>
                </a:lnTo>
                <a:lnTo>
                  <a:pt x="11517918" y="4679384"/>
                </a:lnTo>
                <a:lnTo>
                  <a:pt x="11237426" y="4679384"/>
                </a:lnTo>
                <a:cubicBezTo>
                  <a:pt x="7868632" y="4533922"/>
                  <a:pt x="2653542" y="4316120"/>
                  <a:pt x="1633872" y="4316120"/>
                </a:cubicBezTo>
                <a:cubicBezTo>
                  <a:pt x="292531" y="4316120"/>
                  <a:pt x="29819" y="3813148"/>
                  <a:pt x="2219" y="2953600"/>
                </a:cubicBezTo>
                <a:lnTo>
                  <a:pt x="0" y="2804868"/>
                </a:lnTo>
                <a:close/>
              </a:path>
            </a:pathLst>
          </a:custGeom>
        </p:spPr>
      </p:pic>
      <p:pic>
        <p:nvPicPr>
          <p:cNvPr id="20" name="Picture Placeholder 40">
            <a:extLst>
              <a:ext uri="{FF2B5EF4-FFF2-40B4-BE49-F238E27FC236}">
                <a16:creationId xmlns:a16="http://schemas.microsoft.com/office/drawing/2014/main" id="{14C7B148-8E5C-73CE-057E-060553B134B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34" r="22734"/>
          <a:stretch/>
        </p:blipFill>
        <p:spPr bwMode="gray">
          <a:xfrm>
            <a:off x="7886700" y="1389541"/>
            <a:ext cx="1479550" cy="1808163"/>
          </a:xfrm>
          <a:custGeom>
            <a:avLst/>
            <a:gdLst>
              <a:gd name="connsiteX0" fmla="*/ 0 w 11517918"/>
              <a:gd name="connsiteY0" fmla="*/ 0 h 4679384"/>
              <a:gd name="connsiteX1" fmla="*/ 11517918 w 11517918"/>
              <a:gd name="connsiteY1" fmla="*/ 0 h 4679384"/>
              <a:gd name="connsiteX2" fmla="*/ 11517918 w 11517918"/>
              <a:gd name="connsiteY2" fmla="*/ 4679384 h 4679384"/>
              <a:gd name="connsiteX3" fmla="*/ 11237426 w 11517918"/>
              <a:gd name="connsiteY3" fmla="*/ 4679384 h 4679384"/>
              <a:gd name="connsiteX4" fmla="*/ 1633872 w 11517918"/>
              <a:gd name="connsiteY4" fmla="*/ 4316120 h 4679384"/>
              <a:gd name="connsiteX5" fmla="*/ 2219 w 11517918"/>
              <a:gd name="connsiteY5" fmla="*/ 2953600 h 4679384"/>
              <a:gd name="connsiteX6" fmla="*/ 0 w 11517918"/>
              <a:gd name="connsiteY6" fmla="*/ 2804868 h 4679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517918" h="4679384">
                <a:moveTo>
                  <a:pt x="0" y="0"/>
                </a:moveTo>
                <a:lnTo>
                  <a:pt x="11517918" y="0"/>
                </a:lnTo>
                <a:lnTo>
                  <a:pt x="11517918" y="4679384"/>
                </a:lnTo>
                <a:lnTo>
                  <a:pt x="11237426" y="4679384"/>
                </a:lnTo>
                <a:cubicBezTo>
                  <a:pt x="7868632" y="4533922"/>
                  <a:pt x="2653542" y="4316120"/>
                  <a:pt x="1633872" y="4316120"/>
                </a:cubicBezTo>
                <a:cubicBezTo>
                  <a:pt x="292531" y="4316120"/>
                  <a:pt x="29819" y="3813148"/>
                  <a:pt x="2219" y="2953600"/>
                </a:cubicBezTo>
                <a:lnTo>
                  <a:pt x="0" y="2804868"/>
                </a:lnTo>
                <a:close/>
              </a:path>
            </a:pathLst>
          </a:custGeom>
          <a:solidFill>
            <a:sysClr val="window" lastClr="FFFFFF">
              <a:lumMod val="95000"/>
            </a:sysClr>
          </a:solidFill>
        </p:spPr>
      </p:pic>
      <p:pic>
        <p:nvPicPr>
          <p:cNvPr id="22" name="Picture Placeholder 42">
            <a:extLst>
              <a:ext uri="{FF2B5EF4-FFF2-40B4-BE49-F238E27FC236}">
                <a16:creationId xmlns:a16="http://schemas.microsoft.com/office/drawing/2014/main" id="{6EB5177A-EF85-45BD-F105-DF09482DD2A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20" r="26120"/>
          <a:stretch/>
        </p:blipFill>
        <p:spPr bwMode="gray">
          <a:xfrm>
            <a:off x="2136353" y="3990835"/>
            <a:ext cx="1479550" cy="1812925"/>
          </a:xfrm>
          <a:custGeom>
            <a:avLst/>
            <a:gdLst>
              <a:gd name="connsiteX0" fmla="*/ 0 w 11517918"/>
              <a:gd name="connsiteY0" fmla="*/ 0 h 4679384"/>
              <a:gd name="connsiteX1" fmla="*/ 11517918 w 11517918"/>
              <a:gd name="connsiteY1" fmla="*/ 0 h 4679384"/>
              <a:gd name="connsiteX2" fmla="*/ 11517918 w 11517918"/>
              <a:gd name="connsiteY2" fmla="*/ 4679384 h 4679384"/>
              <a:gd name="connsiteX3" fmla="*/ 11237426 w 11517918"/>
              <a:gd name="connsiteY3" fmla="*/ 4679384 h 4679384"/>
              <a:gd name="connsiteX4" fmla="*/ 1633872 w 11517918"/>
              <a:gd name="connsiteY4" fmla="*/ 4316120 h 4679384"/>
              <a:gd name="connsiteX5" fmla="*/ 2219 w 11517918"/>
              <a:gd name="connsiteY5" fmla="*/ 2953600 h 4679384"/>
              <a:gd name="connsiteX6" fmla="*/ 0 w 11517918"/>
              <a:gd name="connsiteY6" fmla="*/ 2804868 h 4679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517918" h="4679384">
                <a:moveTo>
                  <a:pt x="0" y="0"/>
                </a:moveTo>
                <a:lnTo>
                  <a:pt x="11517918" y="0"/>
                </a:lnTo>
                <a:lnTo>
                  <a:pt x="11517918" y="4679384"/>
                </a:lnTo>
                <a:lnTo>
                  <a:pt x="11237426" y="4679384"/>
                </a:lnTo>
                <a:cubicBezTo>
                  <a:pt x="7868632" y="4533922"/>
                  <a:pt x="2653542" y="4316120"/>
                  <a:pt x="1633872" y="4316120"/>
                </a:cubicBezTo>
                <a:cubicBezTo>
                  <a:pt x="292531" y="4316120"/>
                  <a:pt x="29819" y="3813148"/>
                  <a:pt x="2219" y="2953600"/>
                </a:cubicBezTo>
                <a:lnTo>
                  <a:pt x="0" y="2804868"/>
                </a:lnTo>
                <a:close/>
              </a:path>
            </a:pathLst>
          </a:custGeom>
        </p:spPr>
      </p:pic>
      <p:pic>
        <p:nvPicPr>
          <p:cNvPr id="24" name="Picture Placeholder 45">
            <a:extLst>
              <a:ext uri="{FF2B5EF4-FFF2-40B4-BE49-F238E27FC236}">
                <a16:creationId xmlns:a16="http://schemas.microsoft.com/office/drawing/2014/main" id="{B2B04247-0946-D7A9-BAD7-A902502D6EF0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1" b="15105"/>
          <a:stretch/>
        </p:blipFill>
        <p:spPr bwMode="gray">
          <a:xfrm>
            <a:off x="6058664" y="3990835"/>
            <a:ext cx="1479550" cy="1808162"/>
          </a:xfrm>
          <a:custGeom>
            <a:avLst/>
            <a:gdLst>
              <a:gd name="connsiteX0" fmla="*/ 0 w 11517918"/>
              <a:gd name="connsiteY0" fmla="*/ 0 h 4679384"/>
              <a:gd name="connsiteX1" fmla="*/ 11517918 w 11517918"/>
              <a:gd name="connsiteY1" fmla="*/ 0 h 4679384"/>
              <a:gd name="connsiteX2" fmla="*/ 11517918 w 11517918"/>
              <a:gd name="connsiteY2" fmla="*/ 4679384 h 4679384"/>
              <a:gd name="connsiteX3" fmla="*/ 11237426 w 11517918"/>
              <a:gd name="connsiteY3" fmla="*/ 4679384 h 4679384"/>
              <a:gd name="connsiteX4" fmla="*/ 1633872 w 11517918"/>
              <a:gd name="connsiteY4" fmla="*/ 4316120 h 4679384"/>
              <a:gd name="connsiteX5" fmla="*/ 2219 w 11517918"/>
              <a:gd name="connsiteY5" fmla="*/ 2953600 h 4679384"/>
              <a:gd name="connsiteX6" fmla="*/ 0 w 11517918"/>
              <a:gd name="connsiteY6" fmla="*/ 2804868 h 4679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517918" h="4679384">
                <a:moveTo>
                  <a:pt x="0" y="0"/>
                </a:moveTo>
                <a:lnTo>
                  <a:pt x="11517918" y="0"/>
                </a:lnTo>
                <a:lnTo>
                  <a:pt x="11517918" y="4679384"/>
                </a:lnTo>
                <a:lnTo>
                  <a:pt x="11237426" y="4679384"/>
                </a:lnTo>
                <a:cubicBezTo>
                  <a:pt x="7868632" y="4533922"/>
                  <a:pt x="2653542" y="4316120"/>
                  <a:pt x="1633872" y="4316120"/>
                </a:cubicBezTo>
                <a:cubicBezTo>
                  <a:pt x="292531" y="4316120"/>
                  <a:pt x="29819" y="3813148"/>
                  <a:pt x="2219" y="2953600"/>
                </a:cubicBezTo>
                <a:lnTo>
                  <a:pt x="0" y="2804868"/>
                </a:lnTo>
                <a:close/>
              </a:path>
            </a:pathLst>
          </a:custGeom>
        </p:spPr>
      </p:pic>
      <p:pic>
        <p:nvPicPr>
          <p:cNvPr id="25" name="Picture Placeholder 46">
            <a:extLst>
              <a:ext uri="{FF2B5EF4-FFF2-40B4-BE49-F238E27FC236}">
                <a16:creationId xmlns:a16="http://schemas.microsoft.com/office/drawing/2014/main" id="{C25B4D56-59CC-5694-0B8B-C1D172CB16CD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21" r="22721"/>
          <a:stretch/>
        </p:blipFill>
        <p:spPr bwMode="gray">
          <a:xfrm>
            <a:off x="8083057" y="3990835"/>
            <a:ext cx="1479550" cy="1808162"/>
          </a:xfrm>
          <a:custGeom>
            <a:avLst/>
            <a:gdLst>
              <a:gd name="connsiteX0" fmla="*/ 0 w 11517918"/>
              <a:gd name="connsiteY0" fmla="*/ 0 h 4679384"/>
              <a:gd name="connsiteX1" fmla="*/ 11517918 w 11517918"/>
              <a:gd name="connsiteY1" fmla="*/ 0 h 4679384"/>
              <a:gd name="connsiteX2" fmla="*/ 11517918 w 11517918"/>
              <a:gd name="connsiteY2" fmla="*/ 4679384 h 4679384"/>
              <a:gd name="connsiteX3" fmla="*/ 11237426 w 11517918"/>
              <a:gd name="connsiteY3" fmla="*/ 4679384 h 4679384"/>
              <a:gd name="connsiteX4" fmla="*/ 1633872 w 11517918"/>
              <a:gd name="connsiteY4" fmla="*/ 4316120 h 4679384"/>
              <a:gd name="connsiteX5" fmla="*/ 2219 w 11517918"/>
              <a:gd name="connsiteY5" fmla="*/ 2953600 h 4679384"/>
              <a:gd name="connsiteX6" fmla="*/ 0 w 11517918"/>
              <a:gd name="connsiteY6" fmla="*/ 2804868 h 4679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517918" h="4679384">
                <a:moveTo>
                  <a:pt x="0" y="0"/>
                </a:moveTo>
                <a:lnTo>
                  <a:pt x="11517918" y="0"/>
                </a:lnTo>
                <a:lnTo>
                  <a:pt x="11517918" y="4679384"/>
                </a:lnTo>
                <a:lnTo>
                  <a:pt x="11237426" y="4679384"/>
                </a:lnTo>
                <a:cubicBezTo>
                  <a:pt x="7868632" y="4533922"/>
                  <a:pt x="2653542" y="4316120"/>
                  <a:pt x="1633872" y="4316120"/>
                </a:cubicBezTo>
                <a:cubicBezTo>
                  <a:pt x="292531" y="4316120"/>
                  <a:pt x="29819" y="3813148"/>
                  <a:pt x="2219" y="2953600"/>
                </a:cubicBezTo>
                <a:lnTo>
                  <a:pt x="0" y="2804868"/>
                </a:lnTo>
                <a:close/>
              </a:path>
            </a:pathLst>
          </a:custGeom>
          <a:solidFill>
            <a:sysClr val="window" lastClr="FFFFFF">
              <a:lumMod val="95000"/>
            </a:sysClr>
          </a:solidFill>
        </p:spPr>
      </p:pic>
      <p:sp>
        <p:nvSpPr>
          <p:cNvPr id="31" name="Title 5">
            <a:extLst>
              <a:ext uri="{FF2B5EF4-FFF2-40B4-BE49-F238E27FC236}">
                <a16:creationId xmlns:a16="http://schemas.microsoft.com/office/drawing/2014/main" id="{0133E584-E4F8-83A3-336E-F3D6F6A354FB}"/>
              </a:ext>
            </a:extLst>
          </p:cNvPr>
          <p:cNvSpPr txBox="1">
            <a:spLocks/>
          </p:cNvSpPr>
          <p:nvPr/>
        </p:nvSpPr>
        <p:spPr>
          <a:xfrm>
            <a:off x="3989388" y="462586"/>
            <a:ext cx="10357200" cy="74870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1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800" b="1" i="0" u="none" strike="noStrike" kern="1200" cap="all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Leadership Team</a:t>
            </a:r>
          </a:p>
        </p:txBody>
      </p:sp>
      <p:sp>
        <p:nvSpPr>
          <p:cNvPr id="27" name="Espace réservé du pied de page 3">
            <a:extLst>
              <a:ext uri="{FF2B5EF4-FFF2-40B4-BE49-F238E27FC236}">
                <a16:creationId xmlns:a16="http://schemas.microsoft.com/office/drawing/2014/main" id="{F5CA2D25-9FA4-6CB2-A0B9-0F1F904460C0}"/>
              </a:ext>
            </a:extLst>
          </p:cNvPr>
          <p:cNvSpPr txBox="1">
            <a:spLocks/>
          </p:cNvSpPr>
          <p:nvPr/>
        </p:nvSpPr>
        <p:spPr bwMode="gray">
          <a:xfrm>
            <a:off x="825835" y="6406850"/>
            <a:ext cx="8244000" cy="21118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fr-FR"/>
            </a:defPPr>
            <a:lvl1pPr marL="0" algn="ctr" defTabSz="914400" rtl="0" eaLnBrk="1" latinLnBrk="0" hangingPunct="1">
              <a:defRPr sz="105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HELLA Lithuania – HLT – </a:t>
            </a:r>
            <a:r>
              <a:rPr lang="lt-LT" sz="1100" dirty="0">
                <a:solidFill>
                  <a:srgbClr val="0024D3"/>
                </a:solidFill>
                <a:latin typeface="Arial"/>
              </a:rPr>
              <a:t>August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2026</a:t>
            </a:r>
          </a:p>
        </p:txBody>
      </p:sp>
      <p:sp>
        <p:nvSpPr>
          <p:cNvPr id="29" name="ZoneTexte 9">
            <a:extLst>
              <a:ext uri="{FF2B5EF4-FFF2-40B4-BE49-F238E27FC236}">
                <a16:creationId xmlns:a16="http://schemas.microsoft.com/office/drawing/2014/main" id="{918BDCD6-9AFA-46FB-4BBA-10C24CF25657}"/>
              </a:ext>
            </a:extLst>
          </p:cNvPr>
          <p:cNvSpPr txBox="1"/>
          <p:nvPr/>
        </p:nvSpPr>
        <p:spPr bwMode="gray">
          <a:xfrm>
            <a:off x="731404" y="6173800"/>
            <a:ext cx="35266" cy="4032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|</a:t>
            </a:r>
          </a:p>
        </p:txBody>
      </p:sp>
      <p:sp>
        <p:nvSpPr>
          <p:cNvPr id="30" name="Espace réservé du numéro de diapositive 22">
            <a:extLst>
              <a:ext uri="{FF2B5EF4-FFF2-40B4-BE49-F238E27FC236}">
                <a16:creationId xmlns:a16="http://schemas.microsoft.com/office/drawing/2014/main" id="{949ADFEB-82DF-FBEF-9C66-367ABAF1C87B}"/>
              </a:ext>
            </a:extLst>
          </p:cNvPr>
          <p:cNvSpPr txBox="1">
            <a:spLocks/>
          </p:cNvSpPr>
          <p:nvPr/>
        </p:nvSpPr>
        <p:spPr bwMode="gray">
          <a:xfrm>
            <a:off x="413249" y="6194703"/>
            <a:ext cx="389412" cy="404812"/>
          </a:xfrm>
          <a:prstGeom prst="rect">
            <a:avLst/>
          </a:prstGeom>
        </p:spPr>
        <p:txBody>
          <a:bodyPr vert="horz" wrap="none" lIns="0" tIns="0" rIns="0" bIns="0" rtlCol="0" anchor="b" anchorCtr="0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05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P.</a:t>
            </a:r>
            <a:fld id="{733122C9-A0B9-462F-8757-0847AD287B63}" type="slidenum">
              <a:rPr kumimoji="0" lang="en-GB" sz="1050" b="0" i="0" u="none" strike="noStrike" kern="1200" cap="none" spc="0" normalizeH="0" baseline="0" noProof="0" smtClean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0024D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6" name="Picture Placeholder 43" descr="A person in a suit leaning against a wall&#10;&#10;Description automatically generated">
            <a:extLst>
              <a:ext uri="{FF2B5EF4-FFF2-40B4-BE49-F238E27FC236}">
                <a16:creationId xmlns:a16="http://schemas.microsoft.com/office/drawing/2014/main" id="{3F197824-5E23-D169-F5FD-F74C0BB02286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-596" t="4148" r="596" b="14164"/>
          <a:stretch/>
        </p:blipFill>
        <p:spPr>
          <a:xfrm>
            <a:off x="9703769" y="1383191"/>
            <a:ext cx="1479550" cy="1812925"/>
          </a:xfrm>
          <a:custGeom>
            <a:avLst/>
            <a:gdLst>
              <a:gd name="connsiteX0" fmla="*/ 0 w 11517918"/>
              <a:gd name="connsiteY0" fmla="*/ 0 h 4679384"/>
              <a:gd name="connsiteX1" fmla="*/ 11517918 w 11517918"/>
              <a:gd name="connsiteY1" fmla="*/ 0 h 4679384"/>
              <a:gd name="connsiteX2" fmla="*/ 11517918 w 11517918"/>
              <a:gd name="connsiteY2" fmla="*/ 4679384 h 4679384"/>
              <a:gd name="connsiteX3" fmla="*/ 11237426 w 11517918"/>
              <a:gd name="connsiteY3" fmla="*/ 4679384 h 4679384"/>
              <a:gd name="connsiteX4" fmla="*/ 1633872 w 11517918"/>
              <a:gd name="connsiteY4" fmla="*/ 4316120 h 4679384"/>
              <a:gd name="connsiteX5" fmla="*/ 2219 w 11517918"/>
              <a:gd name="connsiteY5" fmla="*/ 2953600 h 4679384"/>
              <a:gd name="connsiteX6" fmla="*/ 0 w 11517918"/>
              <a:gd name="connsiteY6" fmla="*/ 2804868 h 4679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517918" h="4679384">
                <a:moveTo>
                  <a:pt x="0" y="0"/>
                </a:moveTo>
                <a:lnTo>
                  <a:pt x="11517918" y="0"/>
                </a:lnTo>
                <a:lnTo>
                  <a:pt x="11517918" y="4679384"/>
                </a:lnTo>
                <a:lnTo>
                  <a:pt x="11237426" y="4679384"/>
                </a:lnTo>
                <a:cubicBezTo>
                  <a:pt x="7868632" y="4533922"/>
                  <a:pt x="2653542" y="4316120"/>
                  <a:pt x="1633872" y="4316120"/>
                </a:cubicBezTo>
                <a:cubicBezTo>
                  <a:pt x="292531" y="4316120"/>
                  <a:pt x="29819" y="3813148"/>
                  <a:pt x="2219" y="2953600"/>
                </a:cubicBezTo>
                <a:lnTo>
                  <a:pt x="0" y="2804868"/>
                </a:lnTo>
                <a:close/>
              </a:path>
            </a:pathLst>
          </a:custGeom>
        </p:spPr>
      </p:pic>
      <p:pic>
        <p:nvPicPr>
          <p:cNvPr id="28" name="Picture Placeholder 42">
            <a:extLst>
              <a:ext uri="{FF2B5EF4-FFF2-40B4-BE49-F238E27FC236}">
                <a16:creationId xmlns:a16="http://schemas.microsoft.com/office/drawing/2014/main" id="{390CBE82-D3AC-7B92-B6B6-919241C4D83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colorTemperature colorTemp="5900"/>
                    </a14:imgEffect>
                  </a14:imgLayer>
                </a14:imgProps>
              </a:ext>
            </a:extLst>
          </a:blip>
          <a:srcRect t="4050" b="4050"/>
          <a:stretch/>
        </p:blipFill>
        <p:spPr bwMode="gray">
          <a:xfrm>
            <a:off x="4097508" y="3986072"/>
            <a:ext cx="1479550" cy="1812925"/>
          </a:xfrm>
          <a:custGeom>
            <a:avLst/>
            <a:gdLst>
              <a:gd name="connsiteX0" fmla="*/ 0 w 11517918"/>
              <a:gd name="connsiteY0" fmla="*/ 0 h 4679384"/>
              <a:gd name="connsiteX1" fmla="*/ 11517918 w 11517918"/>
              <a:gd name="connsiteY1" fmla="*/ 0 h 4679384"/>
              <a:gd name="connsiteX2" fmla="*/ 11517918 w 11517918"/>
              <a:gd name="connsiteY2" fmla="*/ 4679384 h 4679384"/>
              <a:gd name="connsiteX3" fmla="*/ 11237426 w 11517918"/>
              <a:gd name="connsiteY3" fmla="*/ 4679384 h 4679384"/>
              <a:gd name="connsiteX4" fmla="*/ 1633872 w 11517918"/>
              <a:gd name="connsiteY4" fmla="*/ 4316120 h 4679384"/>
              <a:gd name="connsiteX5" fmla="*/ 2219 w 11517918"/>
              <a:gd name="connsiteY5" fmla="*/ 2953600 h 4679384"/>
              <a:gd name="connsiteX6" fmla="*/ 0 w 11517918"/>
              <a:gd name="connsiteY6" fmla="*/ 2804868 h 4679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517918" h="4679384">
                <a:moveTo>
                  <a:pt x="0" y="0"/>
                </a:moveTo>
                <a:lnTo>
                  <a:pt x="11517918" y="0"/>
                </a:lnTo>
                <a:lnTo>
                  <a:pt x="11517918" y="4679384"/>
                </a:lnTo>
                <a:lnTo>
                  <a:pt x="11237426" y="4679384"/>
                </a:lnTo>
                <a:cubicBezTo>
                  <a:pt x="7868632" y="4533922"/>
                  <a:pt x="2653542" y="4316120"/>
                  <a:pt x="1633872" y="4316120"/>
                </a:cubicBezTo>
                <a:cubicBezTo>
                  <a:pt x="292531" y="4316120"/>
                  <a:pt x="29819" y="3813148"/>
                  <a:pt x="2219" y="2953600"/>
                </a:cubicBezTo>
                <a:lnTo>
                  <a:pt x="0" y="280486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031927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94AE87-284E-05CC-A869-E17982F85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CCFBDB-33ED-5541-3536-28FD205731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246" y="0"/>
            <a:ext cx="12199246" cy="6862075"/>
          </a:xfrm>
          <a:prstGeom prst="rect">
            <a:avLst/>
          </a:prstGeom>
        </p:spPr>
      </p:pic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D9FDDE00-D819-AE58-DDAA-FB04478DAC47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276" imgH="284" progId="TCLayout.ActiveDocument.1">
                  <p:embed/>
                </p:oleObj>
              </mc:Choice>
              <mc:Fallback>
                <p:oleObj name="think-cell Slide" r:id="rId5" imgW="276" imgH="284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9FDDE00-D819-AE58-DDAA-FB04478DAC4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raphique 15">
            <a:extLst>
              <a:ext uri="{FF2B5EF4-FFF2-40B4-BE49-F238E27FC236}">
                <a16:creationId xmlns:a16="http://schemas.microsoft.com/office/drawing/2014/main" id="{EA87BF8F-E417-AA49-D985-CA37CE9D0051}"/>
              </a:ext>
            </a:extLst>
          </p:cNvPr>
          <p:cNvSpPr>
            <a:spLocks noChangeAspect="1"/>
          </p:cNvSpPr>
          <p:nvPr/>
        </p:nvSpPr>
        <p:spPr>
          <a:xfrm>
            <a:off x="10649423" y="6034183"/>
            <a:ext cx="1231200" cy="542217"/>
          </a:xfrm>
          <a:custGeom>
            <a:avLst/>
            <a:gdLst>
              <a:gd name="connsiteX0" fmla="*/ 607609 w 2308108"/>
              <a:gd name="connsiteY0" fmla="*/ 0 h 1016482"/>
              <a:gd name="connsiteX1" fmla="*/ 382810 w 2308108"/>
              <a:gd name="connsiteY1" fmla="*/ 172672 h 1016482"/>
              <a:gd name="connsiteX2" fmla="*/ 607609 w 2308108"/>
              <a:gd name="connsiteY2" fmla="*/ 345343 h 1016482"/>
              <a:gd name="connsiteX3" fmla="*/ 830779 w 2308108"/>
              <a:gd name="connsiteY3" fmla="*/ 172672 h 1016482"/>
              <a:gd name="connsiteX4" fmla="*/ 607609 w 2308108"/>
              <a:gd name="connsiteY4" fmla="*/ 0 h 1016482"/>
              <a:gd name="connsiteX5" fmla="*/ 607609 w 2308108"/>
              <a:gd name="connsiteY5" fmla="*/ 278555 h 1016482"/>
              <a:gd name="connsiteX6" fmla="*/ 469146 w 2308108"/>
              <a:gd name="connsiteY6" fmla="*/ 172672 h 1016482"/>
              <a:gd name="connsiteX7" fmla="*/ 607609 w 2308108"/>
              <a:gd name="connsiteY7" fmla="*/ 66788 h 1016482"/>
              <a:gd name="connsiteX8" fmla="*/ 744443 w 2308108"/>
              <a:gd name="connsiteY8" fmla="*/ 172672 h 1016482"/>
              <a:gd name="connsiteX9" fmla="*/ 607609 w 2308108"/>
              <a:gd name="connsiteY9" fmla="*/ 278555 h 1016482"/>
              <a:gd name="connsiteX10" fmla="*/ 1865995 w 2308108"/>
              <a:gd name="connsiteY10" fmla="*/ 336384 h 1016482"/>
              <a:gd name="connsiteX11" fmla="*/ 1949073 w 2308108"/>
              <a:gd name="connsiteY11" fmla="*/ 336384 h 1016482"/>
              <a:gd name="connsiteX12" fmla="*/ 1959661 w 2308108"/>
              <a:gd name="connsiteY12" fmla="*/ 329868 h 1016482"/>
              <a:gd name="connsiteX13" fmla="*/ 1987354 w 2308108"/>
              <a:gd name="connsiteY13" fmla="*/ 273668 h 1016482"/>
              <a:gd name="connsiteX14" fmla="*/ 2175501 w 2308108"/>
              <a:gd name="connsiteY14" fmla="*/ 273668 h 1016482"/>
              <a:gd name="connsiteX15" fmla="*/ 2187718 w 2308108"/>
              <a:gd name="connsiteY15" fmla="*/ 298103 h 1016482"/>
              <a:gd name="connsiteX16" fmla="*/ 2249620 w 2308108"/>
              <a:gd name="connsiteY16" fmla="*/ 336384 h 1016482"/>
              <a:gd name="connsiteX17" fmla="*/ 2297674 w 2308108"/>
              <a:gd name="connsiteY17" fmla="*/ 336384 h 1016482"/>
              <a:gd name="connsiteX18" fmla="*/ 2300118 w 2308108"/>
              <a:gd name="connsiteY18" fmla="*/ 332312 h 1016482"/>
              <a:gd name="connsiteX19" fmla="*/ 2133962 w 2308108"/>
              <a:gd name="connsiteY19" fmla="*/ 14661 h 1016482"/>
              <a:gd name="connsiteX20" fmla="*/ 2123374 w 2308108"/>
              <a:gd name="connsiteY20" fmla="*/ 8145 h 1016482"/>
              <a:gd name="connsiteX21" fmla="*/ 2049255 w 2308108"/>
              <a:gd name="connsiteY21" fmla="*/ 8145 h 1016482"/>
              <a:gd name="connsiteX22" fmla="*/ 2026449 w 2308108"/>
              <a:gd name="connsiteY22" fmla="*/ 21991 h 1016482"/>
              <a:gd name="connsiteX23" fmla="*/ 1864366 w 2308108"/>
              <a:gd name="connsiteY23" fmla="*/ 332312 h 1016482"/>
              <a:gd name="connsiteX24" fmla="*/ 1865995 w 2308108"/>
              <a:gd name="connsiteY24" fmla="*/ 336384 h 1016482"/>
              <a:gd name="connsiteX25" fmla="*/ 2082649 w 2308108"/>
              <a:gd name="connsiteY25" fmla="*/ 83078 h 1016482"/>
              <a:gd name="connsiteX26" fmla="*/ 2146994 w 2308108"/>
              <a:gd name="connsiteY26" fmla="*/ 212582 h 1016482"/>
              <a:gd name="connsiteX27" fmla="*/ 2018304 w 2308108"/>
              <a:gd name="connsiteY27" fmla="*/ 212582 h 1016482"/>
              <a:gd name="connsiteX28" fmla="*/ 2082649 w 2308108"/>
              <a:gd name="connsiteY28" fmla="*/ 83078 h 1016482"/>
              <a:gd name="connsiteX29" fmla="*/ 1754410 w 2308108"/>
              <a:gd name="connsiteY29" fmla="*/ 336384 h 1016482"/>
              <a:gd name="connsiteX30" fmla="*/ 1815497 w 2308108"/>
              <a:gd name="connsiteY30" fmla="*/ 336384 h 1016482"/>
              <a:gd name="connsiteX31" fmla="*/ 1827714 w 2308108"/>
              <a:gd name="connsiteY31" fmla="*/ 324167 h 1016482"/>
              <a:gd name="connsiteX32" fmla="*/ 1827714 w 2308108"/>
              <a:gd name="connsiteY32" fmla="*/ 20362 h 1016482"/>
              <a:gd name="connsiteX33" fmla="*/ 1815497 w 2308108"/>
              <a:gd name="connsiteY33" fmla="*/ 8145 h 1016482"/>
              <a:gd name="connsiteX34" fmla="*/ 1768256 w 2308108"/>
              <a:gd name="connsiteY34" fmla="*/ 8145 h 1016482"/>
              <a:gd name="connsiteX35" fmla="*/ 1742193 w 2308108"/>
              <a:gd name="connsiteY35" fmla="*/ 34209 h 1016482"/>
              <a:gd name="connsiteX36" fmla="*/ 1742193 w 2308108"/>
              <a:gd name="connsiteY36" fmla="*/ 324167 h 1016482"/>
              <a:gd name="connsiteX37" fmla="*/ 1754410 w 2308108"/>
              <a:gd name="connsiteY37" fmla="*/ 336384 h 1016482"/>
              <a:gd name="connsiteX38" fmla="*/ 355932 w 2308108"/>
              <a:gd name="connsiteY38" fmla="*/ 8959 h 1016482"/>
              <a:gd name="connsiteX39" fmla="*/ 26064 w 2308108"/>
              <a:gd name="connsiteY39" fmla="*/ 8959 h 1016482"/>
              <a:gd name="connsiteX40" fmla="*/ 0 w 2308108"/>
              <a:gd name="connsiteY40" fmla="*/ 35023 h 1016482"/>
              <a:gd name="connsiteX41" fmla="*/ 0 w 2308108"/>
              <a:gd name="connsiteY41" fmla="*/ 108327 h 1016482"/>
              <a:gd name="connsiteX42" fmla="*/ 34209 w 2308108"/>
              <a:gd name="connsiteY42" fmla="*/ 158825 h 1016482"/>
              <a:gd name="connsiteX43" fmla="*/ 231315 w 2308108"/>
              <a:gd name="connsiteY43" fmla="*/ 169414 h 1016482"/>
              <a:gd name="connsiteX44" fmla="*/ 231315 w 2308108"/>
              <a:gd name="connsiteY44" fmla="*/ 180817 h 1016482"/>
              <a:gd name="connsiteX45" fmla="*/ 33394 w 2308108"/>
              <a:gd name="connsiteY45" fmla="*/ 193034 h 1016482"/>
              <a:gd name="connsiteX46" fmla="*/ 814 w 2308108"/>
              <a:gd name="connsiteY46" fmla="*/ 242718 h 1016482"/>
              <a:gd name="connsiteX47" fmla="*/ 814 w 2308108"/>
              <a:gd name="connsiteY47" fmla="*/ 324167 h 1016482"/>
              <a:gd name="connsiteX48" fmla="*/ 12217 w 2308108"/>
              <a:gd name="connsiteY48" fmla="*/ 336384 h 1016482"/>
              <a:gd name="connsiteX49" fmla="*/ 74119 w 2308108"/>
              <a:gd name="connsiteY49" fmla="*/ 336384 h 1016482"/>
              <a:gd name="connsiteX50" fmla="*/ 86336 w 2308108"/>
              <a:gd name="connsiteY50" fmla="*/ 324167 h 1016482"/>
              <a:gd name="connsiteX51" fmla="*/ 86336 w 2308108"/>
              <a:gd name="connsiteY51" fmla="*/ 264709 h 1016482"/>
              <a:gd name="connsiteX52" fmla="*/ 115657 w 2308108"/>
              <a:gd name="connsiteY52" fmla="*/ 243532 h 1016482"/>
              <a:gd name="connsiteX53" fmla="*/ 275297 w 2308108"/>
              <a:gd name="connsiteY53" fmla="*/ 229686 h 1016482"/>
              <a:gd name="connsiteX54" fmla="*/ 275297 w 2308108"/>
              <a:gd name="connsiteY54" fmla="*/ 117286 h 1016482"/>
              <a:gd name="connsiteX55" fmla="*/ 108327 w 2308108"/>
              <a:gd name="connsiteY55" fmla="*/ 102626 h 1016482"/>
              <a:gd name="connsiteX56" fmla="*/ 87150 w 2308108"/>
              <a:gd name="connsiteY56" fmla="*/ 82263 h 1016482"/>
              <a:gd name="connsiteX57" fmla="*/ 364891 w 2308108"/>
              <a:gd name="connsiteY57" fmla="*/ 82263 h 1016482"/>
              <a:gd name="connsiteX58" fmla="*/ 369778 w 2308108"/>
              <a:gd name="connsiteY58" fmla="*/ 77376 h 1016482"/>
              <a:gd name="connsiteX59" fmla="*/ 369778 w 2308108"/>
              <a:gd name="connsiteY59" fmla="*/ 20362 h 1016482"/>
              <a:gd name="connsiteX60" fmla="*/ 355932 w 2308108"/>
              <a:gd name="connsiteY60" fmla="*/ 8959 h 1016482"/>
              <a:gd name="connsiteX61" fmla="*/ 1187525 w 2308108"/>
              <a:gd name="connsiteY61" fmla="*/ 215025 h 1016482"/>
              <a:gd name="connsiteX62" fmla="*/ 1262458 w 2308108"/>
              <a:gd name="connsiteY62" fmla="*/ 116472 h 1016482"/>
              <a:gd name="connsiteX63" fmla="*/ 1132140 w 2308108"/>
              <a:gd name="connsiteY63" fmla="*/ 8959 h 1016482"/>
              <a:gd name="connsiteX64" fmla="*/ 912228 w 2308108"/>
              <a:gd name="connsiteY64" fmla="*/ 8959 h 1016482"/>
              <a:gd name="connsiteX65" fmla="*/ 886164 w 2308108"/>
              <a:gd name="connsiteY65" fmla="*/ 35023 h 1016482"/>
              <a:gd name="connsiteX66" fmla="*/ 886164 w 2308108"/>
              <a:gd name="connsiteY66" fmla="*/ 324981 h 1016482"/>
              <a:gd name="connsiteX67" fmla="*/ 898382 w 2308108"/>
              <a:gd name="connsiteY67" fmla="*/ 337199 h 1016482"/>
              <a:gd name="connsiteX68" fmla="*/ 959468 w 2308108"/>
              <a:gd name="connsiteY68" fmla="*/ 337199 h 1016482"/>
              <a:gd name="connsiteX69" fmla="*/ 971686 w 2308108"/>
              <a:gd name="connsiteY69" fmla="*/ 324981 h 1016482"/>
              <a:gd name="connsiteX70" fmla="*/ 971686 w 2308108"/>
              <a:gd name="connsiteY70" fmla="*/ 223985 h 1016482"/>
              <a:gd name="connsiteX71" fmla="*/ 1046619 w 2308108"/>
              <a:gd name="connsiteY71" fmla="*/ 223985 h 1016482"/>
              <a:gd name="connsiteX72" fmla="*/ 1110963 w 2308108"/>
              <a:gd name="connsiteY72" fmla="*/ 250048 h 1016482"/>
              <a:gd name="connsiteX73" fmla="*/ 1184267 w 2308108"/>
              <a:gd name="connsiteY73" fmla="*/ 333126 h 1016482"/>
              <a:gd name="connsiteX74" fmla="*/ 1193227 w 2308108"/>
              <a:gd name="connsiteY74" fmla="*/ 337199 h 1016482"/>
              <a:gd name="connsiteX75" fmla="*/ 1279563 w 2308108"/>
              <a:gd name="connsiteY75" fmla="*/ 337199 h 1016482"/>
              <a:gd name="connsiteX76" fmla="*/ 1282006 w 2308108"/>
              <a:gd name="connsiteY76" fmla="*/ 333126 h 1016482"/>
              <a:gd name="connsiteX77" fmla="*/ 1187525 w 2308108"/>
              <a:gd name="connsiteY77" fmla="*/ 215025 h 1016482"/>
              <a:gd name="connsiteX78" fmla="*/ 1119108 w 2308108"/>
              <a:gd name="connsiteY78" fmla="*/ 157197 h 1016482"/>
              <a:gd name="connsiteX79" fmla="*/ 970871 w 2308108"/>
              <a:gd name="connsiteY79" fmla="*/ 157197 h 1016482"/>
              <a:gd name="connsiteX80" fmla="*/ 970871 w 2308108"/>
              <a:gd name="connsiteY80" fmla="*/ 81449 h 1016482"/>
              <a:gd name="connsiteX81" fmla="*/ 1119108 w 2308108"/>
              <a:gd name="connsiteY81" fmla="*/ 81449 h 1016482"/>
              <a:gd name="connsiteX82" fmla="*/ 1176122 w 2308108"/>
              <a:gd name="connsiteY82" fmla="*/ 118915 h 1016482"/>
              <a:gd name="connsiteX83" fmla="*/ 1119108 w 2308108"/>
              <a:gd name="connsiteY83" fmla="*/ 157197 h 1016482"/>
              <a:gd name="connsiteX84" fmla="*/ 1655042 w 2308108"/>
              <a:gd name="connsiteY84" fmla="*/ 872318 h 1016482"/>
              <a:gd name="connsiteX85" fmla="*/ 1906719 w 2308108"/>
              <a:gd name="connsiteY85" fmla="*/ 942364 h 1016482"/>
              <a:gd name="connsiteX86" fmla="*/ 2158397 w 2308108"/>
              <a:gd name="connsiteY86" fmla="*/ 872318 h 1016482"/>
              <a:gd name="connsiteX87" fmla="*/ 2169799 w 2308108"/>
              <a:gd name="connsiteY87" fmla="*/ 864173 h 1016482"/>
              <a:gd name="connsiteX88" fmla="*/ 2171428 w 2308108"/>
              <a:gd name="connsiteY88" fmla="*/ 857657 h 1016482"/>
              <a:gd name="connsiteX89" fmla="*/ 2165727 w 2308108"/>
              <a:gd name="connsiteY89" fmla="*/ 853585 h 1016482"/>
              <a:gd name="connsiteX90" fmla="*/ 1910792 w 2308108"/>
              <a:gd name="connsiteY90" fmla="*/ 850327 h 1016482"/>
              <a:gd name="connsiteX91" fmla="*/ 1623277 w 2308108"/>
              <a:gd name="connsiteY91" fmla="*/ 833223 h 1016482"/>
              <a:gd name="connsiteX92" fmla="*/ 1617576 w 2308108"/>
              <a:gd name="connsiteY92" fmla="*/ 836481 h 1016482"/>
              <a:gd name="connsiteX93" fmla="*/ 1619205 w 2308108"/>
              <a:gd name="connsiteY93" fmla="*/ 842996 h 1016482"/>
              <a:gd name="connsiteX94" fmla="*/ 1655042 w 2308108"/>
              <a:gd name="connsiteY94" fmla="*/ 872318 h 1016482"/>
              <a:gd name="connsiteX95" fmla="*/ 2164098 w 2308108"/>
              <a:gd name="connsiteY95" fmla="*/ 595392 h 1016482"/>
              <a:gd name="connsiteX96" fmla="*/ 2161655 w 2308108"/>
              <a:gd name="connsiteY96" fmla="*/ 588876 h 1016482"/>
              <a:gd name="connsiteX97" fmla="*/ 2157582 w 2308108"/>
              <a:gd name="connsiteY97" fmla="*/ 585618 h 1016482"/>
              <a:gd name="connsiteX98" fmla="*/ 1905905 w 2308108"/>
              <a:gd name="connsiteY98" fmla="*/ 515572 h 1016482"/>
              <a:gd name="connsiteX99" fmla="*/ 1654228 w 2308108"/>
              <a:gd name="connsiteY99" fmla="*/ 585618 h 1016482"/>
              <a:gd name="connsiteX100" fmla="*/ 1628979 w 2308108"/>
              <a:gd name="connsiteY100" fmla="*/ 605166 h 1016482"/>
              <a:gd name="connsiteX101" fmla="*/ 1627349 w 2308108"/>
              <a:gd name="connsiteY101" fmla="*/ 611682 h 1016482"/>
              <a:gd name="connsiteX102" fmla="*/ 1633051 w 2308108"/>
              <a:gd name="connsiteY102" fmla="*/ 614939 h 1016482"/>
              <a:gd name="connsiteX103" fmla="*/ 1633051 w 2308108"/>
              <a:gd name="connsiteY103" fmla="*/ 614939 h 1016482"/>
              <a:gd name="connsiteX104" fmla="*/ 1939299 w 2308108"/>
              <a:gd name="connsiteY104" fmla="*/ 601908 h 1016482"/>
              <a:gd name="connsiteX105" fmla="*/ 2157582 w 2308108"/>
              <a:gd name="connsiteY105" fmla="*/ 598650 h 1016482"/>
              <a:gd name="connsiteX106" fmla="*/ 2164098 w 2308108"/>
              <a:gd name="connsiteY106" fmla="*/ 595392 h 1016482"/>
              <a:gd name="connsiteX107" fmla="*/ 1903462 w 2308108"/>
              <a:gd name="connsiteY107" fmla="*/ 739556 h 1016482"/>
              <a:gd name="connsiteX108" fmla="*/ 1903462 w 2308108"/>
              <a:gd name="connsiteY108" fmla="*/ 706977 h 1016482"/>
              <a:gd name="connsiteX109" fmla="*/ 1903462 w 2308108"/>
              <a:gd name="connsiteY109" fmla="*/ 674397 h 1016482"/>
              <a:gd name="connsiteX110" fmla="*/ 1903462 w 2308108"/>
              <a:gd name="connsiteY110" fmla="*/ 645076 h 1016482"/>
              <a:gd name="connsiteX111" fmla="*/ 1902647 w 2308108"/>
              <a:gd name="connsiteY111" fmla="*/ 643447 h 1016482"/>
              <a:gd name="connsiteX112" fmla="*/ 1901018 w 2308108"/>
              <a:gd name="connsiteY112" fmla="*/ 642632 h 1016482"/>
              <a:gd name="connsiteX113" fmla="*/ 1893688 w 2308108"/>
              <a:gd name="connsiteY113" fmla="*/ 642632 h 1016482"/>
              <a:gd name="connsiteX114" fmla="*/ 1883099 w 2308108"/>
              <a:gd name="connsiteY114" fmla="*/ 642632 h 1016482"/>
              <a:gd name="connsiteX115" fmla="*/ 1872511 w 2308108"/>
              <a:gd name="connsiteY115" fmla="*/ 642632 h 1016482"/>
              <a:gd name="connsiteX116" fmla="*/ 1866810 w 2308108"/>
              <a:gd name="connsiteY116" fmla="*/ 642632 h 1016482"/>
              <a:gd name="connsiteX117" fmla="*/ 1865180 w 2308108"/>
              <a:gd name="connsiteY117" fmla="*/ 642632 h 1016482"/>
              <a:gd name="connsiteX118" fmla="*/ 1862737 w 2308108"/>
              <a:gd name="connsiteY118" fmla="*/ 645076 h 1016482"/>
              <a:gd name="connsiteX119" fmla="*/ 1861923 w 2308108"/>
              <a:gd name="connsiteY119" fmla="*/ 683357 h 1016482"/>
              <a:gd name="connsiteX120" fmla="*/ 1861923 w 2308108"/>
              <a:gd name="connsiteY120" fmla="*/ 724081 h 1016482"/>
              <a:gd name="connsiteX121" fmla="*/ 1861923 w 2308108"/>
              <a:gd name="connsiteY121" fmla="*/ 764805 h 1016482"/>
              <a:gd name="connsiteX122" fmla="*/ 1862737 w 2308108"/>
              <a:gd name="connsiteY122" fmla="*/ 803087 h 1016482"/>
              <a:gd name="connsiteX123" fmla="*/ 1865180 w 2308108"/>
              <a:gd name="connsiteY123" fmla="*/ 805530 h 1016482"/>
              <a:gd name="connsiteX124" fmla="*/ 1870882 w 2308108"/>
              <a:gd name="connsiteY124" fmla="*/ 805530 h 1016482"/>
              <a:gd name="connsiteX125" fmla="*/ 1879841 w 2308108"/>
              <a:gd name="connsiteY125" fmla="*/ 805530 h 1016482"/>
              <a:gd name="connsiteX126" fmla="*/ 1888801 w 2308108"/>
              <a:gd name="connsiteY126" fmla="*/ 805530 h 1016482"/>
              <a:gd name="connsiteX127" fmla="*/ 1897760 w 2308108"/>
              <a:gd name="connsiteY127" fmla="*/ 805530 h 1016482"/>
              <a:gd name="connsiteX128" fmla="*/ 1905905 w 2308108"/>
              <a:gd name="connsiteY128" fmla="*/ 805530 h 1016482"/>
              <a:gd name="connsiteX129" fmla="*/ 1915679 w 2308108"/>
              <a:gd name="connsiteY129" fmla="*/ 805530 h 1016482"/>
              <a:gd name="connsiteX130" fmla="*/ 1933597 w 2308108"/>
              <a:gd name="connsiteY130" fmla="*/ 806344 h 1016482"/>
              <a:gd name="connsiteX131" fmla="*/ 1952331 w 2308108"/>
              <a:gd name="connsiteY131" fmla="*/ 807159 h 1016482"/>
              <a:gd name="connsiteX132" fmla="*/ 1967806 w 2308108"/>
              <a:gd name="connsiteY132" fmla="*/ 807159 h 1016482"/>
              <a:gd name="connsiteX133" fmla="*/ 1967806 w 2308108"/>
              <a:gd name="connsiteY133" fmla="*/ 807159 h 1016482"/>
              <a:gd name="connsiteX134" fmla="*/ 1970249 w 2308108"/>
              <a:gd name="connsiteY134" fmla="*/ 804716 h 1016482"/>
              <a:gd name="connsiteX135" fmla="*/ 1970249 w 2308108"/>
              <a:gd name="connsiteY135" fmla="*/ 798200 h 1016482"/>
              <a:gd name="connsiteX136" fmla="*/ 1970249 w 2308108"/>
              <a:gd name="connsiteY136" fmla="*/ 788426 h 1016482"/>
              <a:gd name="connsiteX137" fmla="*/ 1970249 w 2308108"/>
              <a:gd name="connsiteY137" fmla="*/ 778652 h 1016482"/>
              <a:gd name="connsiteX138" fmla="*/ 1970249 w 2308108"/>
              <a:gd name="connsiteY138" fmla="*/ 772136 h 1016482"/>
              <a:gd name="connsiteX139" fmla="*/ 1969435 w 2308108"/>
              <a:gd name="connsiteY139" fmla="*/ 770507 h 1016482"/>
              <a:gd name="connsiteX140" fmla="*/ 1967806 w 2308108"/>
              <a:gd name="connsiteY140" fmla="*/ 769692 h 1016482"/>
              <a:gd name="connsiteX141" fmla="*/ 1962919 w 2308108"/>
              <a:gd name="connsiteY141" fmla="*/ 769692 h 1016482"/>
              <a:gd name="connsiteX142" fmla="*/ 1953960 w 2308108"/>
              <a:gd name="connsiteY142" fmla="*/ 769692 h 1016482"/>
              <a:gd name="connsiteX143" fmla="*/ 1936855 w 2308108"/>
              <a:gd name="connsiteY143" fmla="*/ 769692 h 1016482"/>
              <a:gd name="connsiteX144" fmla="*/ 1928710 w 2308108"/>
              <a:gd name="connsiteY144" fmla="*/ 769692 h 1016482"/>
              <a:gd name="connsiteX145" fmla="*/ 1919751 w 2308108"/>
              <a:gd name="connsiteY145" fmla="*/ 769692 h 1016482"/>
              <a:gd name="connsiteX146" fmla="*/ 1911606 w 2308108"/>
              <a:gd name="connsiteY146" fmla="*/ 769692 h 1016482"/>
              <a:gd name="connsiteX147" fmla="*/ 1902647 w 2308108"/>
              <a:gd name="connsiteY147" fmla="*/ 769692 h 1016482"/>
              <a:gd name="connsiteX148" fmla="*/ 1901832 w 2308108"/>
              <a:gd name="connsiteY148" fmla="*/ 769692 h 1016482"/>
              <a:gd name="connsiteX149" fmla="*/ 1901832 w 2308108"/>
              <a:gd name="connsiteY149" fmla="*/ 768878 h 1016482"/>
              <a:gd name="connsiteX150" fmla="*/ 1903462 w 2308108"/>
              <a:gd name="connsiteY150" fmla="*/ 739556 h 1016482"/>
              <a:gd name="connsiteX151" fmla="*/ 2111156 w 2308108"/>
              <a:gd name="connsiteY151" fmla="*/ 775394 h 1016482"/>
              <a:gd name="connsiteX152" fmla="*/ 2095681 w 2308108"/>
              <a:gd name="connsiteY152" fmla="*/ 775394 h 1016482"/>
              <a:gd name="connsiteX153" fmla="*/ 2076948 w 2308108"/>
              <a:gd name="connsiteY153" fmla="*/ 775394 h 1016482"/>
              <a:gd name="connsiteX154" fmla="*/ 2067988 w 2308108"/>
              <a:gd name="connsiteY154" fmla="*/ 775394 h 1016482"/>
              <a:gd name="connsiteX155" fmla="*/ 2058214 w 2308108"/>
              <a:gd name="connsiteY155" fmla="*/ 775394 h 1016482"/>
              <a:gd name="connsiteX156" fmla="*/ 2039481 w 2308108"/>
              <a:gd name="connsiteY156" fmla="*/ 775394 h 1016482"/>
              <a:gd name="connsiteX157" fmla="*/ 2038667 w 2308108"/>
              <a:gd name="connsiteY157" fmla="*/ 775394 h 1016482"/>
              <a:gd name="connsiteX158" fmla="*/ 2038667 w 2308108"/>
              <a:gd name="connsiteY158" fmla="*/ 774579 h 1016482"/>
              <a:gd name="connsiteX159" fmla="*/ 2039481 w 2308108"/>
              <a:gd name="connsiteY159" fmla="*/ 741185 h 1016482"/>
              <a:gd name="connsiteX160" fmla="*/ 2039481 w 2308108"/>
              <a:gd name="connsiteY160" fmla="*/ 726525 h 1016482"/>
              <a:gd name="connsiteX161" fmla="*/ 2039481 w 2308108"/>
              <a:gd name="connsiteY161" fmla="*/ 706977 h 1016482"/>
              <a:gd name="connsiteX162" fmla="*/ 2038667 w 2308108"/>
              <a:gd name="connsiteY162" fmla="*/ 673583 h 1016482"/>
              <a:gd name="connsiteX163" fmla="*/ 2036223 w 2308108"/>
              <a:gd name="connsiteY163" fmla="*/ 642632 h 1016482"/>
              <a:gd name="connsiteX164" fmla="*/ 2033780 w 2308108"/>
              <a:gd name="connsiteY164" fmla="*/ 640189 h 1016482"/>
              <a:gd name="connsiteX165" fmla="*/ 2025635 w 2308108"/>
              <a:gd name="connsiteY165" fmla="*/ 640189 h 1016482"/>
              <a:gd name="connsiteX166" fmla="*/ 2024820 w 2308108"/>
              <a:gd name="connsiteY166" fmla="*/ 640189 h 1016482"/>
              <a:gd name="connsiteX167" fmla="*/ 2014232 w 2308108"/>
              <a:gd name="connsiteY167" fmla="*/ 640189 h 1016482"/>
              <a:gd name="connsiteX168" fmla="*/ 2002829 w 2308108"/>
              <a:gd name="connsiteY168" fmla="*/ 640189 h 1016482"/>
              <a:gd name="connsiteX169" fmla="*/ 1994684 w 2308108"/>
              <a:gd name="connsiteY169" fmla="*/ 640189 h 1016482"/>
              <a:gd name="connsiteX170" fmla="*/ 1993055 w 2308108"/>
              <a:gd name="connsiteY170" fmla="*/ 641003 h 1016482"/>
              <a:gd name="connsiteX171" fmla="*/ 1992241 w 2308108"/>
              <a:gd name="connsiteY171" fmla="*/ 642632 h 1016482"/>
              <a:gd name="connsiteX172" fmla="*/ 1993870 w 2308108"/>
              <a:gd name="connsiteY172" fmla="*/ 682542 h 1016482"/>
              <a:gd name="connsiteX173" fmla="*/ 1994684 w 2308108"/>
              <a:gd name="connsiteY173" fmla="*/ 725710 h 1016482"/>
              <a:gd name="connsiteX174" fmla="*/ 1993870 w 2308108"/>
              <a:gd name="connsiteY174" fmla="*/ 768878 h 1016482"/>
              <a:gd name="connsiteX175" fmla="*/ 1992241 w 2308108"/>
              <a:gd name="connsiteY175" fmla="*/ 808788 h 1016482"/>
              <a:gd name="connsiteX176" fmla="*/ 1993055 w 2308108"/>
              <a:gd name="connsiteY176" fmla="*/ 810417 h 1016482"/>
              <a:gd name="connsiteX177" fmla="*/ 1994684 w 2308108"/>
              <a:gd name="connsiteY177" fmla="*/ 811231 h 1016482"/>
              <a:gd name="connsiteX178" fmla="*/ 2009345 w 2308108"/>
              <a:gd name="connsiteY178" fmla="*/ 811231 h 1016482"/>
              <a:gd name="connsiteX179" fmla="*/ 2020748 w 2308108"/>
              <a:gd name="connsiteY179" fmla="*/ 811231 h 1016482"/>
              <a:gd name="connsiteX180" fmla="*/ 2050070 w 2308108"/>
              <a:gd name="connsiteY180" fmla="*/ 812046 h 1016482"/>
              <a:gd name="connsiteX181" fmla="*/ 2080206 w 2308108"/>
              <a:gd name="connsiteY181" fmla="*/ 812861 h 1016482"/>
              <a:gd name="connsiteX182" fmla="*/ 2107898 w 2308108"/>
              <a:gd name="connsiteY182" fmla="*/ 813675 h 1016482"/>
              <a:gd name="connsiteX183" fmla="*/ 2107898 w 2308108"/>
              <a:gd name="connsiteY183" fmla="*/ 813675 h 1016482"/>
              <a:gd name="connsiteX184" fmla="*/ 2110342 w 2308108"/>
              <a:gd name="connsiteY184" fmla="*/ 812046 h 1016482"/>
              <a:gd name="connsiteX185" fmla="*/ 2111156 w 2308108"/>
              <a:gd name="connsiteY185" fmla="*/ 804716 h 1016482"/>
              <a:gd name="connsiteX186" fmla="*/ 2111971 w 2308108"/>
              <a:gd name="connsiteY186" fmla="*/ 794942 h 1016482"/>
              <a:gd name="connsiteX187" fmla="*/ 2112785 w 2308108"/>
              <a:gd name="connsiteY187" fmla="*/ 785168 h 1016482"/>
              <a:gd name="connsiteX188" fmla="*/ 2113600 w 2308108"/>
              <a:gd name="connsiteY188" fmla="*/ 778652 h 1016482"/>
              <a:gd name="connsiteX189" fmla="*/ 2112785 w 2308108"/>
              <a:gd name="connsiteY189" fmla="*/ 777023 h 1016482"/>
              <a:gd name="connsiteX190" fmla="*/ 2111156 w 2308108"/>
              <a:gd name="connsiteY190" fmla="*/ 775394 h 1016482"/>
              <a:gd name="connsiteX191" fmla="*/ 1544272 w 2308108"/>
              <a:gd name="connsiteY191" fmla="*/ 329868 h 1016482"/>
              <a:gd name="connsiteX192" fmla="*/ 1710427 w 2308108"/>
              <a:gd name="connsiteY192" fmla="*/ 12217 h 1016482"/>
              <a:gd name="connsiteX193" fmla="*/ 1707984 w 2308108"/>
              <a:gd name="connsiteY193" fmla="*/ 8145 h 1016482"/>
              <a:gd name="connsiteX194" fmla="*/ 1624906 w 2308108"/>
              <a:gd name="connsiteY194" fmla="*/ 8145 h 1016482"/>
              <a:gd name="connsiteX195" fmla="*/ 1614318 w 2308108"/>
              <a:gd name="connsiteY195" fmla="*/ 14661 h 1016482"/>
              <a:gd name="connsiteX196" fmla="*/ 1492959 w 2308108"/>
              <a:gd name="connsiteY196" fmla="*/ 261451 h 1016482"/>
              <a:gd name="connsiteX197" fmla="*/ 1370785 w 2308108"/>
              <a:gd name="connsiteY197" fmla="*/ 15475 h 1016482"/>
              <a:gd name="connsiteX198" fmla="*/ 1360197 w 2308108"/>
              <a:gd name="connsiteY198" fmla="*/ 8959 h 1016482"/>
              <a:gd name="connsiteX199" fmla="*/ 1277119 w 2308108"/>
              <a:gd name="connsiteY199" fmla="*/ 8959 h 1016482"/>
              <a:gd name="connsiteX200" fmla="*/ 1274676 w 2308108"/>
              <a:gd name="connsiteY200" fmla="*/ 13032 h 1016482"/>
              <a:gd name="connsiteX201" fmla="*/ 1436759 w 2308108"/>
              <a:gd name="connsiteY201" fmla="*/ 323352 h 1016482"/>
              <a:gd name="connsiteX202" fmla="*/ 1459565 w 2308108"/>
              <a:gd name="connsiteY202" fmla="*/ 337199 h 1016482"/>
              <a:gd name="connsiteX203" fmla="*/ 1533683 w 2308108"/>
              <a:gd name="connsiteY203" fmla="*/ 337199 h 1016482"/>
              <a:gd name="connsiteX204" fmla="*/ 1544272 w 2308108"/>
              <a:gd name="connsiteY204" fmla="*/ 329868 h 1016482"/>
              <a:gd name="connsiteX205" fmla="*/ 2305819 w 2308108"/>
              <a:gd name="connsiteY205" fmla="*/ 679284 h 1016482"/>
              <a:gd name="connsiteX206" fmla="*/ 2297674 w 2308108"/>
              <a:gd name="connsiteY206" fmla="*/ 636116 h 1016482"/>
              <a:gd name="connsiteX207" fmla="*/ 2295231 w 2308108"/>
              <a:gd name="connsiteY207" fmla="*/ 634487 h 1016482"/>
              <a:gd name="connsiteX208" fmla="*/ 2252877 w 2308108"/>
              <a:gd name="connsiteY208" fmla="*/ 635302 h 1016482"/>
              <a:gd name="connsiteX209" fmla="*/ 2209709 w 2308108"/>
              <a:gd name="connsiteY209" fmla="*/ 636116 h 1016482"/>
              <a:gd name="connsiteX210" fmla="*/ 2167356 w 2308108"/>
              <a:gd name="connsiteY210" fmla="*/ 636931 h 1016482"/>
              <a:gd name="connsiteX211" fmla="*/ 2129889 w 2308108"/>
              <a:gd name="connsiteY211" fmla="*/ 637745 h 1016482"/>
              <a:gd name="connsiteX212" fmla="*/ 2128260 w 2308108"/>
              <a:gd name="connsiteY212" fmla="*/ 638560 h 1016482"/>
              <a:gd name="connsiteX213" fmla="*/ 2127446 w 2308108"/>
              <a:gd name="connsiteY213" fmla="*/ 640189 h 1016482"/>
              <a:gd name="connsiteX214" fmla="*/ 2131519 w 2308108"/>
              <a:gd name="connsiteY214" fmla="*/ 680913 h 1016482"/>
              <a:gd name="connsiteX215" fmla="*/ 2133147 w 2308108"/>
              <a:gd name="connsiteY215" fmla="*/ 725710 h 1016482"/>
              <a:gd name="connsiteX216" fmla="*/ 2131519 w 2308108"/>
              <a:gd name="connsiteY216" fmla="*/ 770507 h 1016482"/>
              <a:gd name="connsiteX217" fmla="*/ 2127446 w 2308108"/>
              <a:gd name="connsiteY217" fmla="*/ 811231 h 1016482"/>
              <a:gd name="connsiteX218" fmla="*/ 2128260 w 2308108"/>
              <a:gd name="connsiteY218" fmla="*/ 812861 h 1016482"/>
              <a:gd name="connsiteX219" fmla="*/ 2129889 w 2308108"/>
              <a:gd name="connsiteY219" fmla="*/ 813675 h 1016482"/>
              <a:gd name="connsiteX220" fmla="*/ 2132333 w 2308108"/>
              <a:gd name="connsiteY220" fmla="*/ 813675 h 1016482"/>
              <a:gd name="connsiteX221" fmla="*/ 2138034 w 2308108"/>
              <a:gd name="connsiteY221" fmla="*/ 813675 h 1016482"/>
              <a:gd name="connsiteX222" fmla="*/ 2150252 w 2308108"/>
              <a:gd name="connsiteY222" fmla="*/ 813675 h 1016482"/>
              <a:gd name="connsiteX223" fmla="*/ 2158397 w 2308108"/>
              <a:gd name="connsiteY223" fmla="*/ 813675 h 1016482"/>
              <a:gd name="connsiteX224" fmla="*/ 2162469 w 2308108"/>
              <a:gd name="connsiteY224" fmla="*/ 813675 h 1016482"/>
              <a:gd name="connsiteX225" fmla="*/ 2172243 w 2308108"/>
              <a:gd name="connsiteY225" fmla="*/ 813675 h 1016482"/>
              <a:gd name="connsiteX226" fmla="*/ 2174686 w 2308108"/>
              <a:gd name="connsiteY226" fmla="*/ 812046 h 1016482"/>
              <a:gd name="connsiteX227" fmla="*/ 2176315 w 2308108"/>
              <a:gd name="connsiteY227" fmla="*/ 800643 h 1016482"/>
              <a:gd name="connsiteX228" fmla="*/ 2177944 w 2308108"/>
              <a:gd name="connsiteY228" fmla="*/ 786797 h 1016482"/>
              <a:gd name="connsiteX229" fmla="*/ 2179573 w 2308108"/>
              <a:gd name="connsiteY229" fmla="*/ 772136 h 1016482"/>
              <a:gd name="connsiteX230" fmla="*/ 2180388 w 2308108"/>
              <a:gd name="connsiteY230" fmla="*/ 757475 h 1016482"/>
              <a:gd name="connsiteX231" fmla="*/ 2180388 w 2308108"/>
              <a:gd name="connsiteY231" fmla="*/ 756661 h 1016482"/>
              <a:gd name="connsiteX232" fmla="*/ 2181202 w 2308108"/>
              <a:gd name="connsiteY232" fmla="*/ 756661 h 1016482"/>
              <a:gd name="connsiteX233" fmla="*/ 2189347 w 2308108"/>
              <a:gd name="connsiteY233" fmla="*/ 756661 h 1016482"/>
              <a:gd name="connsiteX234" fmla="*/ 2198307 w 2308108"/>
              <a:gd name="connsiteY234" fmla="*/ 756661 h 1016482"/>
              <a:gd name="connsiteX235" fmla="*/ 2198307 w 2308108"/>
              <a:gd name="connsiteY235" fmla="*/ 756661 h 1016482"/>
              <a:gd name="connsiteX236" fmla="*/ 2215411 w 2308108"/>
              <a:gd name="connsiteY236" fmla="*/ 756661 h 1016482"/>
              <a:gd name="connsiteX237" fmla="*/ 2233330 w 2308108"/>
              <a:gd name="connsiteY237" fmla="*/ 756661 h 1016482"/>
              <a:gd name="connsiteX238" fmla="*/ 2242289 w 2308108"/>
              <a:gd name="connsiteY238" fmla="*/ 756661 h 1016482"/>
              <a:gd name="connsiteX239" fmla="*/ 2251248 w 2308108"/>
              <a:gd name="connsiteY239" fmla="*/ 756661 h 1016482"/>
              <a:gd name="connsiteX240" fmla="*/ 2252063 w 2308108"/>
              <a:gd name="connsiteY240" fmla="*/ 756661 h 1016482"/>
              <a:gd name="connsiteX241" fmla="*/ 2252063 w 2308108"/>
              <a:gd name="connsiteY241" fmla="*/ 757475 h 1016482"/>
              <a:gd name="connsiteX242" fmla="*/ 2250434 w 2308108"/>
              <a:gd name="connsiteY242" fmla="*/ 772136 h 1016482"/>
              <a:gd name="connsiteX243" fmla="*/ 2248805 w 2308108"/>
              <a:gd name="connsiteY243" fmla="*/ 786797 h 1016482"/>
              <a:gd name="connsiteX244" fmla="*/ 2246361 w 2308108"/>
              <a:gd name="connsiteY244" fmla="*/ 801457 h 1016482"/>
              <a:gd name="connsiteX245" fmla="*/ 2243918 w 2308108"/>
              <a:gd name="connsiteY245" fmla="*/ 812046 h 1016482"/>
              <a:gd name="connsiteX246" fmla="*/ 2244733 w 2308108"/>
              <a:gd name="connsiteY246" fmla="*/ 813675 h 1016482"/>
              <a:gd name="connsiteX247" fmla="*/ 2246361 w 2308108"/>
              <a:gd name="connsiteY247" fmla="*/ 814489 h 1016482"/>
              <a:gd name="connsiteX248" fmla="*/ 2255321 w 2308108"/>
              <a:gd name="connsiteY248" fmla="*/ 814489 h 1016482"/>
              <a:gd name="connsiteX249" fmla="*/ 2261837 w 2308108"/>
              <a:gd name="connsiteY249" fmla="*/ 814489 h 1016482"/>
              <a:gd name="connsiteX250" fmla="*/ 2268353 w 2308108"/>
              <a:gd name="connsiteY250" fmla="*/ 814489 h 1016482"/>
              <a:gd name="connsiteX251" fmla="*/ 2282199 w 2308108"/>
              <a:gd name="connsiteY251" fmla="*/ 814489 h 1016482"/>
              <a:gd name="connsiteX252" fmla="*/ 2292787 w 2308108"/>
              <a:gd name="connsiteY252" fmla="*/ 814489 h 1016482"/>
              <a:gd name="connsiteX253" fmla="*/ 2292787 w 2308108"/>
              <a:gd name="connsiteY253" fmla="*/ 814489 h 1016482"/>
              <a:gd name="connsiteX254" fmla="*/ 2295231 w 2308108"/>
              <a:gd name="connsiteY254" fmla="*/ 812861 h 1016482"/>
              <a:gd name="connsiteX255" fmla="*/ 2303376 w 2308108"/>
              <a:gd name="connsiteY255" fmla="*/ 769692 h 1016482"/>
              <a:gd name="connsiteX256" fmla="*/ 2306634 w 2308108"/>
              <a:gd name="connsiteY256" fmla="*/ 723267 h 1016482"/>
              <a:gd name="connsiteX257" fmla="*/ 2305819 w 2308108"/>
              <a:gd name="connsiteY257" fmla="*/ 679284 h 1016482"/>
              <a:gd name="connsiteX258" fmla="*/ 2255321 w 2308108"/>
              <a:gd name="connsiteY258" fmla="*/ 724081 h 1016482"/>
              <a:gd name="connsiteX259" fmla="*/ 2254506 w 2308108"/>
              <a:gd name="connsiteY259" fmla="*/ 724081 h 1016482"/>
              <a:gd name="connsiteX260" fmla="*/ 2236588 w 2308108"/>
              <a:gd name="connsiteY260" fmla="*/ 724081 h 1016482"/>
              <a:gd name="connsiteX261" fmla="*/ 2183646 w 2308108"/>
              <a:gd name="connsiteY261" fmla="*/ 724081 h 1016482"/>
              <a:gd name="connsiteX262" fmla="*/ 2183646 w 2308108"/>
              <a:gd name="connsiteY262" fmla="*/ 723267 h 1016482"/>
              <a:gd name="connsiteX263" fmla="*/ 2183646 w 2308108"/>
              <a:gd name="connsiteY263" fmla="*/ 711049 h 1016482"/>
              <a:gd name="connsiteX264" fmla="*/ 2182831 w 2308108"/>
              <a:gd name="connsiteY264" fmla="*/ 698832 h 1016482"/>
              <a:gd name="connsiteX265" fmla="*/ 2182017 w 2308108"/>
              <a:gd name="connsiteY265" fmla="*/ 686615 h 1016482"/>
              <a:gd name="connsiteX266" fmla="*/ 2181202 w 2308108"/>
              <a:gd name="connsiteY266" fmla="*/ 674397 h 1016482"/>
              <a:gd name="connsiteX267" fmla="*/ 2181202 w 2308108"/>
              <a:gd name="connsiteY267" fmla="*/ 673583 h 1016482"/>
              <a:gd name="connsiteX268" fmla="*/ 2182017 w 2308108"/>
              <a:gd name="connsiteY268" fmla="*/ 673583 h 1016482"/>
              <a:gd name="connsiteX269" fmla="*/ 2190976 w 2308108"/>
              <a:gd name="connsiteY269" fmla="*/ 673583 h 1016482"/>
              <a:gd name="connsiteX270" fmla="*/ 2199121 w 2308108"/>
              <a:gd name="connsiteY270" fmla="*/ 673583 h 1016482"/>
              <a:gd name="connsiteX271" fmla="*/ 2216225 w 2308108"/>
              <a:gd name="connsiteY271" fmla="*/ 673583 h 1016482"/>
              <a:gd name="connsiteX272" fmla="*/ 2217040 w 2308108"/>
              <a:gd name="connsiteY272" fmla="*/ 673583 h 1016482"/>
              <a:gd name="connsiteX273" fmla="*/ 2225999 w 2308108"/>
              <a:gd name="connsiteY273" fmla="*/ 673583 h 1016482"/>
              <a:gd name="connsiteX274" fmla="*/ 2234144 w 2308108"/>
              <a:gd name="connsiteY274" fmla="*/ 673583 h 1016482"/>
              <a:gd name="connsiteX275" fmla="*/ 2252063 w 2308108"/>
              <a:gd name="connsiteY275" fmla="*/ 673583 h 1016482"/>
              <a:gd name="connsiteX276" fmla="*/ 2252877 w 2308108"/>
              <a:gd name="connsiteY276" fmla="*/ 673583 h 1016482"/>
              <a:gd name="connsiteX277" fmla="*/ 2252877 w 2308108"/>
              <a:gd name="connsiteY277" fmla="*/ 674397 h 1016482"/>
              <a:gd name="connsiteX278" fmla="*/ 2254506 w 2308108"/>
              <a:gd name="connsiteY278" fmla="*/ 687429 h 1016482"/>
              <a:gd name="connsiteX279" fmla="*/ 2255321 w 2308108"/>
              <a:gd name="connsiteY279" fmla="*/ 700461 h 1016482"/>
              <a:gd name="connsiteX280" fmla="*/ 2256135 w 2308108"/>
              <a:gd name="connsiteY280" fmla="*/ 713493 h 1016482"/>
              <a:gd name="connsiteX281" fmla="*/ 2256135 w 2308108"/>
              <a:gd name="connsiteY281" fmla="*/ 726525 h 1016482"/>
              <a:gd name="connsiteX282" fmla="*/ 2256135 w 2308108"/>
              <a:gd name="connsiteY282" fmla="*/ 724081 h 1016482"/>
              <a:gd name="connsiteX283" fmla="*/ 1753595 w 2308108"/>
              <a:gd name="connsiteY283" fmla="*/ 700461 h 1016482"/>
              <a:gd name="connsiteX284" fmla="*/ 1753595 w 2308108"/>
              <a:gd name="connsiteY284" fmla="*/ 693945 h 1016482"/>
              <a:gd name="connsiteX285" fmla="*/ 1753595 w 2308108"/>
              <a:gd name="connsiteY285" fmla="*/ 687429 h 1016482"/>
              <a:gd name="connsiteX286" fmla="*/ 1753595 w 2308108"/>
              <a:gd name="connsiteY286" fmla="*/ 680913 h 1016482"/>
              <a:gd name="connsiteX287" fmla="*/ 1753595 w 2308108"/>
              <a:gd name="connsiteY287" fmla="*/ 680099 h 1016482"/>
              <a:gd name="connsiteX288" fmla="*/ 1754410 w 2308108"/>
              <a:gd name="connsiteY288" fmla="*/ 680099 h 1016482"/>
              <a:gd name="connsiteX289" fmla="*/ 1774772 w 2308108"/>
              <a:gd name="connsiteY289" fmla="*/ 680099 h 1016482"/>
              <a:gd name="connsiteX290" fmla="*/ 1783732 w 2308108"/>
              <a:gd name="connsiteY290" fmla="*/ 680099 h 1016482"/>
              <a:gd name="connsiteX291" fmla="*/ 1795134 w 2308108"/>
              <a:gd name="connsiteY291" fmla="*/ 680099 h 1016482"/>
              <a:gd name="connsiteX292" fmla="*/ 1815497 w 2308108"/>
              <a:gd name="connsiteY292" fmla="*/ 680099 h 1016482"/>
              <a:gd name="connsiteX293" fmla="*/ 1833415 w 2308108"/>
              <a:gd name="connsiteY293" fmla="*/ 680099 h 1016482"/>
              <a:gd name="connsiteX294" fmla="*/ 1835859 w 2308108"/>
              <a:gd name="connsiteY294" fmla="*/ 677655 h 1016482"/>
              <a:gd name="connsiteX295" fmla="*/ 1835859 w 2308108"/>
              <a:gd name="connsiteY295" fmla="*/ 671954 h 1016482"/>
              <a:gd name="connsiteX296" fmla="*/ 1835859 w 2308108"/>
              <a:gd name="connsiteY296" fmla="*/ 663809 h 1016482"/>
              <a:gd name="connsiteX297" fmla="*/ 1835859 w 2308108"/>
              <a:gd name="connsiteY297" fmla="*/ 661365 h 1016482"/>
              <a:gd name="connsiteX298" fmla="*/ 1835859 w 2308108"/>
              <a:gd name="connsiteY298" fmla="*/ 655664 h 1016482"/>
              <a:gd name="connsiteX299" fmla="*/ 1835859 w 2308108"/>
              <a:gd name="connsiteY299" fmla="*/ 650777 h 1016482"/>
              <a:gd name="connsiteX300" fmla="*/ 1835044 w 2308108"/>
              <a:gd name="connsiteY300" fmla="*/ 649148 h 1016482"/>
              <a:gd name="connsiteX301" fmla="*/ 1833415 w 2308108"/>
              <a:gd name="connsiteY301" fmla="*/ 648334 h 1016482"/>
              <a:gd name="connsiteX302" fmla="*/ 1806537 w 2308108"/>
              <a:gd name="connsiteY302" fmla="*/ 649148 h 1016482"/>
              <a:gd name="connsiteX303" fmla="*/ 1776401 w 2308108"/>
              <a:gd name="connsiteY303" fmla="*/ 649963 h 1016482"/>
              <a:gd name="connsiteX304" fmla="*/ 1747079 w 2308108"/>
              <a:gd name="connsiteY304" fmla="*/ 650777 h 1016482"/>
              <a:gd name="connsiteX305" fmla="*/ 1721016 w 2308108"/>
              <a:gd name="connsiteY305" fmla="*/ 651591 h 1016482"/>
              <a:gd name="connsiteX306" fmla="*/ 1718572 w 2308108"/>
              <a:gd name="connsiteY306" fmla="*/ 654035 h 1016482"/>
              <a:gd name="connsiteX307" fmla="*/ 1716129 w 2308108"/>
              <a:gd name="connsiteY307" fmla="*/ 689873 h 1016482"/>
              <a:gd name="connsiteX308" fmla="*/ 1715314 w 2308108"/>
              <a:gd name="connsiteY308" fmla="*/ 728968 h 1016482"/>
              <a:gd name="connsiteX309" fmla="*/ 1716129 w 2308108"/>
              <a:gd name="connsiteY309" fmla="*/ 768064 h 1016482"/>
              <a:gd name="connsiteX310" fmla="*/ 1718572 w 2308108"/>
              <a:gd name="connsiteY310" fmla="*/ 803901 h 1016482"/>
              <a:gd name="connsiteX311" fmla="*/ 1721016 w 2308108"/>
              <a:gd name="connsiteY311" fmla="*/ 806344 h 1016482"/>
              <a:gd name="connsiteX312" fmla="*/ 1747894 w 2308108"/>
              <a:gd name="connsiteY312" fmla="*/ 807159 h 1016482"/>
              <a:gd name="connsiteX313" fmla="*/ 1771514 w 2308108"/>
              <a:gd name="connsiteY313" fmla="*/ 807974 h 1016482"/>
              <a:gd name="connsiteX314" fmla="*/ 1778030 w 2308108"/>
              <a:gd name="connsiteY314" fmla="*/ 807974 h 1016482"/>
              <a:gd name="connsiteX315" fmla="*/ 1808981 w 2308108"/>
              <a:gd name="connsiteY315" fmla="*/ 808788 h 1016482"/>
              <a:gd name="connsiteX316" fmla="*/ 1836673 w 2308108"/>
              <a:gd name="connsiteY316" fmla="*/ 809602 h 1016482"/>
              <a:gd name="connsiteX317" fmla="*/ 1836673 w 2308108"/>
              <a:gd name="connsiteY317" fmla="*/ 809602 h 1016482"/>
              <a:gd name="connsiteX318" fmla="*/ 1838302 w 2308108"/>
              <a:gd name="connsiteY318" fmla="*/ 808788 h 1016482"/>
              <a:gd name="connsiteX319" fmla="*/ 1839117 w 2308108"/>
              <a:gd name="connsiteY319" fmla="*/ 807159 h 1016482"/>
              <a:gd name="connsiteX320" fmla="*/ 1839117 w 2308108"/>
              <a:gd name="connsiteY320" fmla="*/ 801457 h 1016482"/>
              <a:gd name="connsiteX321" fmla="*/ 1839117 w 2308108"/>
              <a:gd name="connsiteY321" fmla="*/ 792498 h 1016482"/>
              <a:gd name="connsiteX322" fmla="*/ 1839117 w 2308108"/>
              <a:gd name="connsiteY322" fmla="*/ 783539 h 1016482"/>
              <a:gd name="connsiteX323" fmla="*/ 1839117 w 2308108"/>
              <a:gd name="connsiteY323" fmla="*/ 777837 h 1016482"/>
              <a:gd name="connsiteX324" fmla="*/ 1836673 w 2308108"/>
              <a:gd name="connsiteY324" fmla="*/ 775394 h 1016482"/>
              <a:gd name="connsiteX325" fmla="*/ 1817940 w 2308108"/>
              <a:gd name="connsiteY325" fmla="*/ 775394 h 1016482"/>
              <a:gd name="connsiteX326" fmla="*/ 1796763 w 2308108"/>
              <a:gd name="connsiteY326" fmla="*/ 775394 h 1016482"/>
              <a:gd name="connsiteX327" fmla="*/ 1786989 w 2308108"/>
              <a:gd name="connsiteY327" fmla="*/ 775394 h 1016482"/>
              <a:gd name="connsiteX328" fmla="*/ 1775587 w 2308108"/>
              <a:gd name="connsiteY328" fmla="*/ 775394 h 1016482"/>
              <a:gd name="connsiteX329" fmla="*/ 1769071 w 2308108"/>
              <a:gd name="connsiteY329" fmla="*/ 775394 h 1016482"/>
              <a:gd name="connsiteX330" fmla="*/ 1754410 w 2308108"/>
              <a:gd name="connsiteY330" fmla="*/ 775394 h 1016482"/>
              <a:gd name="connsiteX331" fmla="*/ 1753595 w 2308108"/>
              <a:gd name="connsiteY331" fmla="*/ 775394 h 1016482"/>
              <a:gd name="connsiteX332" fmla="*/ 1753595 w 2308108"/>
              <a:gd name="connsiteY332" fmla="*/ 774579 h 1016482"/>
              <a:gd name="connsiteX333" fmla="*/ 1753595 w 2308108"/>
              <a:gd name="connsiteY333" fmla="*/ 767249 h 1016482"/>
              <a:gd name="connsiteX334" fmla="*/ 1753595 w 2308108"/>
              <a:gd name="connsiteY334" fmla="*/ 759919 h 1016482"/>
              <a:gd name="connsiteX335" fmla="*/ 1753595 w 2308108"/>
              <a:gd name="connsiteY335" fmla="*/ 752588 h 1016482"/>
              <a:gd name="connsiteX336" fmla="*/ 1753595 w 2308108"/>
              <a:gd name="connsiteY336" fmla="*/ 745258 h 1016482"/>
              <a:gd name="connsiteX337" fmla="*/ 1753595 w 2308108"/>
              <a:gd name="connsiteY337" fmla="*/ 744443 h 1016482"/>
              <a:gd name="connsiteX338" fmla="*/ 1754410 w 2308108"/>
              <a:gd name="connsiteY338" fmla="*/ 744443 h 1016482"/>
              <a:gd name="connsiteX339" fmla="*/ 1773143 w 2308108"/>
              <a:gd name="connsiteY339" fmla="*/ 744443 h 1016482"/>
              <a:gd name="connsiteX340" fmla="*/ 1791876 w 2308108"/>
              <a:gd name="connsiteY340" fmla="*/ 744443 h 1016482"/>
              <a:gd name="connsiteX341" fmla="*/ 1810610 w 2308108"/>
              <a:gd name="connsiteY341" fmla="*/ 744443 h 1016482"/>
              <a:gd name="connsiteX342" fmla="*/ 1826899 w 2308108"/>
              <a:gd name="connsiteY342" fmla="*/ 744443 h 1016482"/>
              <a:gd name="connsiteX343" fmla="*/ 1828528 w 2308108"/>
              <a:gd name="connsiteY343" fmla="*/ 743629 h 1016482"/>
              <a:gd name="connsiteX344" fmla="*/ 1829343 w 2308108"/>
              <a:gd name="connsiteY344" fmla="*/ 742000 h 1016482"/>
              <a:gd name="connsiteX345" fmla="*/ 1829343 w 2308108"/>
              <a:gd name="connsiteY345" fmla="*/ 737113 h 1016482"/>
              <a:gd name="connsiteX346" fmla="*/ 1829343 w 2308108"/>
              <a:gd name="connsiteY346" fmla="*/ 728968 h 1016482"/>
              <a:gd name="connsiteX347" fmla="*/ 1829343 w 2308108"/>
              <a:gd name="connsiteY347" fmla="*/ 720823 h 1016482"/>
              <a:gd name="connsiteX348" fmla="*/ 1829343 w 2308108"/>
              <a:gd name="connsiteY348" fmla="*/ 715936 h 1016482"/>
              <a:gd name="connsiteX349" fmla="*/ 1828528 w 2308108"/>
              <a:gd name="connsiteY349" fmla="*/ 714307 h 1016482"/>
              <a:gd name="connsiteX350" fmla="*/ 1826899 w 2308108"/>
              <a:gd name="connsiteY350" fmla="*/ 713493 h 1016482"/>
              <a:gd name="connsiteX351" fmla="*/ 1810610 w 2308108"/>
              <a:gd name="connsiteY351" fmla="*/ 713493 h 1016482"/>
              <a:gd name="connsiteX352" fmla="*/ 1791876 w 2308108"/>
              <a:gd name="connsiteY352" fmla="*/ 713493 h 1016482"/>
              <a:gd name="connsiteX353" fmla="*/ 1773143 w 2308108"/>
              <a:gd name="connsiteY353" fmla="*/ 713493 h 1016482"/>
              <a:gd name="connsiteX354" fmla="*/ 1764184 w 2308108"/>
              <a:gd name="connsiteY354" fmla="*/ 713493 h 1016482"/>
              <a:gd name="connsiteX355" fmla="*/ 1754410 w 2308108"/>
              <a:gd name="connsiteY355" fmla="*/ 713493 h 1016482"/>
              <a:gd name="connsiteX356" fmla="*/ 1753595 w 2308108"/>
              <a:gd name="connsiteY356" fmla="*/ 713493 h 1016482"/>
              <a:gd name="connsiteX357" fmla="*/ 1753595 w 2308108"/>
              <a:gd name="connsiteY357" fmla="*/ 712678 h 1016482"/>
              <a:gd name="connsiteX358" fmla="*/ 1753595 w 2308108"/>
              <a:gd name="connsiteY358" fmla="*/ 700461 h 1016482"/>
              <a:gd name="connsiteX359" fmla="*/ 2268353 w 2308108"/>
              <a:gd name="connsiteY359" fmla="*/ 855214 h 1016482"/>
              <a:gd name="connsiteX360" fmla="*/ 2239031 w 2308108"/>
              <a:gd name="connsiteY360" fmla="*/ 854399 h 1016482"/>
              <a:gd name="connsiteX361" fmla="*/ 2234959 w 2308108"/>
              <a:gd name="connsiteY361" fmla="*/ 856028 h 1016482"/>
              <a:gd name="connsiteX362" fmla="*/ 2121745 w 2308108"/>
              <a:gd name="connsiteY362" fmla="*/ 937477 h 1016482"/>
              <a:gd name="connsiteX363" fmla="*/ 1906719 w 2308108"/>
              <a:gd name="connsiteY363" fmla="*/ 982274 h 1016482"/>
              <a:gd name="connsiteX364" fmla="*/ 1906719 w 2308108"/>
              <a:gd name="connsiteY364" fmla="*/ 982274 h 1016482"/>
              <a:gd name="connsiteX365" fmla="*/ 1635494 w 2308108"/>
              <a:gd name="connsiteY365" fmla="*/ 905712 h 1016482"/>
              <a:gd name="connsiteX366" fmla="*/ 1555675 w 2308108"/>
              <a:gd name="connsiteY366" fmla="*/ 824263 h 1016482"/>
              <a:gd name="connsiteX367" fmla="*/ 1527167 w 2308108"/>
              <a:gd name="connsiteY367" fmla="*/ 728153 h 1016482"/>
              <a:gd name="connsiteX368" fmla="*/ 1555675 w 2308108"/>
              <a:gd name="connsiteY368" fmla="*/ 632044 h 1016482"/>
              <a:gd name="connsiteX369" fmla="*/ 1692509 w 2308108"/>
              <a:gd name="connsiteY369" fmla="*/ 519644 h 1016482"/>
              <a:gd name="connsiteX370" fmla="*/ 1907534 w 2308108"/>
              <a:gd name="connsiteY370" fmla="*/ 474847 h 1016482"/>
              <a:gd name="connsiteX371" fmla="*/ 1907534 w 2308108"/>
              <a:gd name="connsiteY371" fmla="*/ 474847 h 1016482"/>
              <a:gd name="connsiteX372" fmla="*/ 2178759 w 2308108"/>
              <a:gd name="connsiteY372" fmla="*/ 551409 h 1016482"/>
              <a:gd name="connsiteX373" fmla="*/ 2230886 w 2308108"/>
              <a:gd name="connsiteY373" fmla="*/ 596206 h 1016482"/>
              <a:gd name="connsiteX374" fmla="*/ 2234959 w 2308108"/>
              <a:gd name="connsiteY374" fmla="*/ 597835 h 1016482"/>
              <a:gd name="connsiteX375" fmla="*/ 2247990 w 2308108"/>
              <a:gd name="connsiteY375" fmla="*/ 597835 h 1016482"/>
              <a:gd name="connsiteX376" fmla="*/ 2265095 w 2308108"/>
              <a:gd name="connsiteY376" fmla="*/ 597835 h 1016482"/>
              <a:gd name="connsiteX377" fmla="*/ 2269982 w 2308108"/>
              <a:gd name="connsiteY377" fmla="*/ 594577 h 1016482"/>
              <a:gd name="connsiteX378" fmla="*/ 2269167 w 2308108"/>
              <a:gd name="connsiteY378" fmla="*/ 588876 h 1016482"/>
              <a:gd name="connsiteX379" fmla="*/ 2136405 w 2308108"/>
              <a:gd name="connsiteY379" fmla="*/ 489508 h 1016482"/>
              <a:gd name="connsiteX380" fmla="*/ 1907534 w 2308108"/>
              <a:gd name="connsiteY380" fmla="*/ 441453 h 1016482"/>
              <a:gd name="connsiteX381" fmla="*/ 1616761 w 2308108"/>
              <a:gd name="connsiteY381" fmla="*/ 523717 h 1016482"/>
              <a:gd name="connsiteX382" fmla="*/ 1527167 w 2308108"/>
              <a:gd name="connsiteY382" fmla="*/ 614939 h 1016482"/>
              <a:gd name="connsiteX383" fmla="*/ 1492959 w 2308108"/>
              <a:gd name="connsiteY383" fmla="*/ 728968 h 1016482"/>
              <a:gd name="connsiteX384" fmla="*/ 1492959 w 2308108"/>
              <a:gd name="connsiteY384" fmla="*/ 728968 h 1016482"/>
              <a:gd name="connsiteX385" fmla="*/ 1492959 w 2308108"/>
              <a:gd name="connsiteY385" fmla="*/ 728968 h 1016482"/>
              <a:gd name="connsiteX386" fmla="*/ 1527167 w 2308108"/>
              <a:gd name="connsiteY386" fmla="*/ 842996 h 1016482"/>
              <a:gd name="connsiteX387" fmla="*/ 1678662 w 2308108"/>
              <a:gd name="connsiteY387" fmla="*/ 968428 h 1016482"/>
              <a:gd name="connsiteX388" fmla="*/ 1907534 w 2308108"/>
              <a:gd name="connsiteY388" fmla="*/ 1016483 h 1016482"/>
              <a:gd name="connsiteX389" fmla="*/ 2064730 w 2308108"/>
              <a:gd name="connsiteY389" fmla="*/ 995306 h 1016482"/>
              <a:gd name="connsiteX390" fmla="*/ 2198307 w 2308108"/>
              <a:gd name="connsiteY390" fmla="*/ 934219 h 1016482"/>
              <a:gd name="connsiteX391" fmla="*/ 2273240 w 2308108"/>
              <a:gd name="connsiteY391" fmla="*/ 864173 h 1016482"/>
              <a:gd name="connsiteX392" fmla="*/ 2274054 w 2308108"/>
              <a:gd name="connsiteY392" fmla="*/ 858472 h 1016482"/>
              <a:gd name="connsiteX393" fmla="*/ 2268353 w 2308108"/>
              <a:gd name="connsiteY393" fmla="*/ 855214 h 1016482"/>
              <a:gd name="connsiteX394" fmla="*/ 1611874 w 2308108"/>
              <a:gd name="connsiteY394" fmla="*/ 737113 h 1016482"/>
              <a:gd name="connsiteX395" fmla="*/ 1623277 w 2308108"/>
              <a:gd name="connsiteY395" fmla="*/ 737113 h 1016482"/>
              <a:gd name="connsiteX396" fmla="*/ 1634680 w 2308108"/>
              <a:gd name="connsiteY396" fmla="*/ 737113 h 1016482"/>
              <a:gd name="connsiteX397" fmla="*/ 1634680 w 2308108"/>
              <a:gd name="connsiteY397" fmla="*/ 737113 h 1016482"/>
              <a:gd name="connsiteX398" fmla="*/ 1640381 w 2308108"/>
              <a:gd name="connsiteY398" fmla="*/ 737113 h 1016482"/>
              <a:gd name="connsiteX399" fmla="*/ 1646083 w 2308108"/>
              <a:gd name="connsiteY399" fmla="*/ 737113 h 1016482"/>
              <a:gd name="connsiteX400" fmla="*/ 1658300 w 2308108"/>
              <a:gd name="connsiteY400" fmla="*/ 737113 h 1016482"/>
              <a:gd name="connsiteX401" fmla="*/ 1659115 w 2308108"/>
              <a:gd name="connsiteY401" fmla="*/ 737113 h 1016482"/>
              <a:gd name="connsiteX402" fmla="*/ 1659115 w 2308108"/>
              <a:gd name="connsiteY402" fmla="*/ 737927 h 1016482"/>
              <a:gd name="connsiteX403" fmla="*/ 1659929 w 2308108"/>
              <a:gd name="connsiteY403" fmla="*/ 753403 h 1016482"/>
              <a:gd name="connsiteX404" fmla="*/ 1660744 w 2308108"/>
              <a:gd name="connsiteY404" fmla="*/ 768878 h 1016482"/>
              <a:gd name="connsiteX405" fmla="*/ 1662373 w 2308108"/>
              <a:gd name="connsiteY405" fmla="*/ 784353 h 1016482"/>
              <a:gd name="connsiteX406" fmla="*/ 1664001 w 2308108"/>
              <a:gd name="connsiteY406" fmla="*/ 797385 h 1016482"/>
              <a:gd name="connsiteX407" fmla="*/ 1666445 w 2308108"/>
              <a:gd name="connsiteY407" fmla="*/ 799014 h 1016482"/>
              <a:gd name="connsiteX408" fmla="*/ 1672961 w 2308108"/>
              <a:gd name="connsiteY408" fmla="*/ 799014 h 1016482"/>
              <a:gd name="connsiteX409" fmla="*/ 1681920 w 2308108"/>
              <a:gd name="connsiteY409" fmla="*/ 799014 h 1016482"/>
              <a:gd name="connsiteX410" fmla="*/ 1690880 w 2308108"/>
              <a:gd name="connsiteY410" fmla="*/ 799014 h 1016482"/>
              <a:gd name="connsiteX411" fmla="*/ 1696581 w 2308108"/>
              <a:gd name="connsiteY411" fmla="*/ 799014 h 1016482"/>
              <a:gd name="connsiteX412" fmla="*/ 1696581 w 2308108"/>
              <a:gd name="connsiteY412" fmla="*/ 799014 h 1016482"/>
              <a:gd name="connsiteX413" fmla="*/ 1698210 w 2308108"/>
              <a:gd name="connsiteY413" fmla="*/ 798200 h 1016482"/>
              <a:gd name="connsiteX414" fmla="*/ 1699025 w 2308108"/>
              <a:gd name="connsiteY414" fmla="*/ 796571 h 1016482"/>
              <a:gd name="connsiteX415" fmla="*/ 1695767 w 2308108"/>
              <a:gd name="connsiteY415" fmla="*/ 761548 h 1016482"/>
              <a:gd name="connsiteX416" fmla="*/ 1694952 w 2308108"/>
              <a:gd name="connsiteY416" fmla="*/ 723267 h 1016482"/>
              <a:gd name="connsiteX417" fmla="*/ 1695767 w 2308108"/>
              <a:gd name="connsiteY417" fmla="*/ 684986 h 1016482"/>
              <a:gd name="connsiteX418" fmla="*/ 1699025 w 2308108"/>
              <a:gd name="connsiteY418" fmla="*/ 649963 h 1016482"/>
              <a:gd name="connsiteX419" fmla="*/ 1698210 w 2308108"/>
              <a:gd name="connsiteY419" fmla="*/ 648334 h 1016482"/>
              <a:gd name="connsiteX420" fmla="*/ 1696581 w 2308108"/>
              <a:gd name="connsiteY420" fmla="*/ 647519 h 1016482"/>
              <a:gd name="connsiteX421" fmla="*/ 1695767 w 2308108"/>
              <a:gd name="connsiteY421" fmla="*/ 647519 h 1016482"/>
              <a:gd name="connsiteX422" fmla="*/ 1691694 w 2308108"/>
              <a:gd name="connsiteY422" fmla="*/ 647519 h 1016482"/>
              <a:gd name="connsiteX423" fmla="*/ 1687622 w 2308108"/>
              <a:gd name="connsiteY423" fmla="*/ 647519 h 1016482"/>
              <a:gd name="connsiteX424" fmla="*/ 1682735 w 2308108"/>
              <a:gd name="connsiteY424" fmla="*/ 647519 h 1016482"/>
              <a:gd name="connsiteX425" fmla="*/ 1677848 w 2308108"/>
              <a:gd name="connsiteY425" fmla="*/ 647519 h 1016482"/>
              <a:gd name="connsiteX426" fmla="*/ 1673775 w 2308108"/>
              <a:gd name="connsiteY426" fmla="*/ 647519 h 1016482"/>
              <a:gd name="connsiteX427" fmla="*/ 1672961 w 2308108"/>
              <a:gd name="connsiteY427" fmla="*/ 647519 h 1016482"/>
              <a:gd name="connsiteX428" fmla="*/ 1667260 w 2308108"/>
              <a:gd name="connsiteY428" fmla="*/ 647519 h 1016482"/>
              <a:gd name="connsiteX429" fmla="*/ 1664816 w 2308108"/>
              <a:gd name="connsiteY429" fmla="*/ 649148 h 1016482"/>
              <a:gd name="connsiteX430" fmla="*/ 1663187 w 2308108"/>
              <a:gd name="connsiteY430" fmla="*/ 661365 h 1016482"/>
              <a:gd name="connsiteX431" fmla="*/ 1661558 w 2308108"/>
              <a:gd name="connsiteY431" fmla="*/ 676026 h 1016482"/>
              <a:gd name="connsiteX432" fmla="*/ 1660744 w 2308108"/>
              <a:gd name="connsiteY432" fmla="*/ 690687 h 1016482"/>
              <a:gd name="connsiteX433" fmla="*/ 1659929 w 2308108"/>
              <a:gd name="connsiteY433" fmla="*/ 705348 h 1016482"/>
              <a:gd name="connsiteX434" fmla="*/ 1659929 w 2308108"/>
              <a:gd name="connsiteY434" fmla="*/ 706162 h 1016482"/>
              <a:gd name="connsiteX435" fmla="*/ 1659115 w 2308108"/>
              <a:gd name="connsiteY435" fmla="*/ 706162 h 1016482"/>
              <a:gd name="connsiteX436" fmla="*/ 1646897 w 2308108"/>
              <a:gd name="connsiteY436" fmla="*/ 706162 h 1016482"/>
              <a:gd name="connsiteX437" fmla="*/ 1638753 w 2308108"/>
              <a:gd name="connsiteY437" fmla="*/ 706162 h 1016482"/>
              <a:gd name="connsiteX438" fmla="*/ 1634680 w 2308108"/>
              <a:gd name="connsiteY438" fmla="*/ 706162 h 1016482"/>
              <a:gd name="connsiteX439" fmla="*/ 1623277 w 2308108"/>
              <a:gd name="connsiteY439" fmla="*/ 706162 h 1016482"/>
              <a:gd name="connsiteX440" fmla="*/ 1611874 w 2308108"/>
              <a:gd name="connsiteY440" fmla="*/ 706162 h 1016482"/>
              <a:gd name="connsiteX441" fmla="*/ 1611060 w 2308108"/>
              <a:gd name="connsiteY441" fmla="*/ 706162 h 1016482"/>
              <a:gd name="connsiteX442" fmla="*/ 1611060 w 2308108"/>
              <a:gd name="connsiteY442" fmla="*/ 705348 h 1016482"/>
              <a:gd name="connsiteX443" fmla="*/ 1611874 w 2308108"/>
              <a:gd name="connsiteY443" fmla="*/ 691501 h 1016482"/>
              <a:gd name="connsiteX444" fmla="*/ 1613503 w 2308108"/>
              <a:gd name="connsiteY444" fmla="*/ 677655 h 1016482"/>
              <a:gd name="connsiteX445" fmla="*/ 1615132 w 2308108"/>
              <a:gd name="connsiteY445" fmla="*/ 663809 h 1016482"/>
              <a:gd name="connsiteX446" fmla="*/ 1616761 w 2308108"/>
              <a:gd name="connsiteY446" fmla="*/ 653221 h 1016482"/>
              <a:gd name="connsiteX447" fmla="*/ 1615947 w 2308108"/>
              <a:gd name="connsiteY447" fmla="*/ 651591 h 1016482"/>
              <a:gd name="connsiteX448" fmla="*/ 1614318 w 2308108"/>
              <a:gd name="connsiteY448" fmla="*/ 650777 h 1016482"/>
              <a:gd name="connsiteX449" fmla="*/ 1609431 w 2308108"/>
              <a:gd name="connsiteY449" fmla="*/ 650777 h 1016482"/>
              <a:gd name="connsiteX450" fmla="*/ 1600471 w 2308108"/>
              <a:gd name="connsiteY450" fmla="*/ 650777 h 1016482"/>
              <a:gd name="connsiteX451" fmla="*/ 1592327 w 2308108"/>
              <a:gd name="connsiteY451" fmla="*/ 650777 h 1016482"/>
              <a:gd name="connsiteX452" fmla="*/ 1588254 w 2308108"/>
              <a:gd name="connsiteY452" fmla="*/ 650777 h 1016482"/>
              <a:gd name="connsiteX453" fmla="*/ 1586625 w 2308108"/>
              <a:gd name="connsiteY453" fmla="*/ 650777 h 1016482"/>
              <a:gd name="connsiteX454" fmla="*/ 1584182 w 2308108"/>
              <a:gd name="connsiteY454" fmla="*/ 652406 h 1016482"/>
              <a:gd name="connsiteX455" fmla="*/ 1579295 w 2308108"/>
              <a:gd name="connsiteY455" fmla="*/ 685800 h 1016482"/>
              <a:gd name="connsiteX456" fmla="*/ 1577666 w 2308108"/>
              <a:gd name="connsiteY456" fmla="*/ 721638 h 1016482"/>
              <a:gd name="connsiteX457" fmla="*/ 1579295 w 2308108"/>
              <a:gd name="connsiteY457" fmla="*/ 757475 h 1016482"/>
              <a:gd name="connsiteX458" fmla="*/ 1584182 w 2308108"/>
              <a:gd name="connsiteY458" fmla="*/ 790869 h 1016482"/>
              <a:gd name="connsiteX459" fmla="*/ 1586625 w 2308108"/>
              <a:gd name="connsiteY459" fmla="*/ 792498 h 1016482"/>
              <a:gd name="connsiteX460" fmla="*/ 1592327 w 2308108"/>
              <a:gd name="connsiteY460" fmla="*/ 792498 h 1016482"/>
              <a:gd name="connsiteX461" fmla="*/ 1600471 w 2308108"/>
              <a:gd name="connsiteY461" fmla="*/ 792498 h 1016482"/>
              <a:gd name="connsiteX462" fmla="*/ 1609431 w 2308108"/>
              <a:gd name="connsiteY462" fmla="*/ 792498 h 1016482"/>
              <a:gd name="connsiteX463" fmla="*/ 1610245 w 2308108"/>
              <a:gd name="connsiteY463" fmla="*/ 792498 h 1016482"/>
              <a:gd name="connsiteX464" fmla="*/ 1614318 w 2308108"/>
              <a:gd name="connsiteY464" fmla="*/ 792498 h 1016482"/>
              <a:gd name="connsiteX465" fmla="*/ 1615947 w 2308108"/>
              <a:gd name="connsiteY465" fmla="*/ 791684 h 1016482"/>
              <a:gd name="connsiteX466" fmla="*/ 1616761 w 2308108"/>
              <a:gd name="connsiteY466" fmla="*/ 790055 h 1016482"/>
              <a:gd name="connsiteX467" fmla="*/ 1615132 w 2308108"/>
              <a:gd name="connsiteY467" fmla="*/ 778652 h 1016482"/>
              <a:gd name="connsiteX468" fmla="*/ 1613503 w 2308108"/>
              <a:gd name="connsiteY468" fmla="*/ 763177 h 1016482"/>
              <a:gd name="connsiteX469" fmla="*/ 1611874 w 2308108"/>
              <a:gd name="connsiteY469" fmla="*/ 747701 h 1016482"/>
              <a:gd name="connsiteX470" fmla="*/ 1611060 w 2308108"/>
              <a:gd name="connsiteY470" fmla="*/ 732226 h 1016482"/>
              <a:gd name="connsiteX471" fmla="*/ 1611060 w 2308108"/>
              <a:gd name="connsiteY471" fmla="*/ 731412 h 1016482"/>
              <a:gd name="connsiteX472" fmla="*/ 1611874 w 2308108"/>
              <a:gd name="connsiteY472" fmla="*/ 731412 h 1016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</a:cxnLst>
            <a:rect l="l" t="t" r="r" b="b"/>
            <a:pathLst>
              <a:path w="2308108" h="1016482">
                <a:moveTo>
                  <a:pt x="607609" y="0"/>
                </a:moveTo>
                <a:cubicBezTo>
                  <a:pt x="490323" y="0"/>
                  <a:pt x="382810" y="45611"/>
                  <a:pt x="382810" y="172672"/>
                </a:cubicBezTo>
                <a:cubicBezTo>
                  <a:pt x="382810" y="298918"/>
                  <a:pt x="487879" y="345343"/>
                  <a:pt x="607609" y="345343"/>
                </a:cubicBezTo>
                <a:cubicBezTo>
                  <a:pt x="721638" y="345343"/>
                  <a:pt x="830779" y="302176"/>
                  <a:pt x="830779" y="172672"/>
                </a:cubicBezTo>
                <a:cubicBezTo>
                  <a:pt x="831594" y="46426"/>
                  <a:pt x="728153" y="0"/>
                  <a:pt x="607609" y="0"/>
                </a:cubicBezTo>
                <a:close/>
                <a:moveTo>
                  <a:pt x="607609" y="278555"/>
                </a:moveTo>
                <a:cubicBezTo>
                  <a:pt x="511499" y="278555"/>
                  <a:pt x="469146" y="235387"/>
                  <a:pt x="469146" y="172672"/>
                </a:cubicBezTo>
                <a:cubicBezTo>
                  <a:pt x="469146" y="108327"/>
                  <a:pt x="513943" y="66788"/>
                  <a:pt x="607609" y="66788"/>
                </a:cubicBezTo>
                <a:cubicBezTo>
                  <a:pt x="699646" y="66788"/>
                  <a:pt x="744443" y="107513"/>
                  <a:pt x="744443" y="172672"/>
                </a:cubicBezTo>
                <a:cubicBezTo>
                  <a:pt x="745258" y="231315"/>
                  <a:pt x="708606" y="278555"/>
                  <a:pt x="607609" y="278555"/>
                </a:cubicBezTo>
                <a:close/>
                <a:moveTo>
                  <a:pt x="1865995" y="336384"/>
                </a:moveTo>
                <a:lnTo>
                  <a:pt x="1949073" y="336384"/>
                </a:lnTo>
                <a:cubicBezTo>
                  <a:pt x="1953960" y="336384"/>
                  <a:pt x="1958032" y="333941"/>
                  <a:pt x="1959661" y="329868"/>
                </a:cubicBezTo>
                <a:lnTo>
                  <a:pt x="1987354" y="273668"/>
                </a:lnTo>
                <a:lnTo>
                  <a:pt x="2175501" y="273668"/>
                </a:lnTo>
                <a:lnTo>
                  <a:pt x="2187718" y="298103"/>
                </a:lnTo>
                <a:cubicBezTo>
                  <a:pt x="2199121" y="321723"/>
                  <a:pt x="2223556" y="336384"/>
                  <a:pt x="2249620" y="336384"/>
                </a:cubicBezTo>
                <a:lnTo>
                  <a:pt x="2297674" y="336384"/>
                </a:lnTo>
                <a:cubicBezTo>
                  <a:pt x="2299303" y="336384"/>
                  <a:pt x="2300932" y="333941"/>
                  <a:pt x="2300118" y="332312"/>
                </a:cubicBezTo>
                <a:lnTo>
                  <a:pt x="2133962" y="14661"/>
                </a:lnTo>
                <a:cubicBezTo>
                  <a:pt x="2132333" y="10589"/>
                  <a:pt x="2128260" y="8145"/>
                  <a:pt x="2123374" y="8145"/>
                </a:cubicBezTo>
                <a:lnTo>
                  <a:pt x="2049255" y="8145"/>
                </a:lnTo>
                <a:cubicBezTo>
                  <a:pt x="2039481" y="8145"/>
                  <a:pt x="2030522" y="13846"/>
                  <a:pt x="2026449" y="21991"/>
                </a:cubicBezTo>
                <a:lnTo>
                  <a:pt x="1864366" y="332312"/>
                </a:lnTo>
                <a:cubicBezTo>
                  <a:pt x="1862737" y="333941"/>
                  <a:pt x="1864366" y="336384"/>
                  <a:pt x="1865995" y="336384"/>
                </a:cubicBezTo>
                <a:close/>
                <a:moveTo>
                  <a:pt x="2082649" y="83078"/>
                </a:moveTo>
                <a:lnTo>
                  <a:pt x="2146994" y="212582"/>
                </a:lnTo>
                <a:lnTo>
                  <a:pt x="2018304" y="212582"/>
                </a:lnTo>
                <a:lnTo>
                  <a:pt x="2082649" y="83078"/>
                </a:lnTo>
                <a:close/>
                <a:moveTo>
                  <a:pt x="1754410" y="336384"/>
                </a:moveTo>
                <a:lnTo>
                  <a:pt x="1815497" y="336384"/>
                </a:lnTo>
                <a:cubicBezTo>
                  <a:pt x="1822013" y="336384"/>
                  <a:pt x="1827714" y="330683"/>
                  <a:pt x="1827714" y="324167"/>
                </a:cubicBezTo>
                <a:lnTo>
                  <a:pt x="1827714" y="20362"/>
                </a:lnTo>
                <a:cubicBezTo>
                  <a:pt x="1827714" y="13846"/>
                  <a:pt x="1822013" y="8145"/>
                  <a:pt x="1815497" y="8145"/>
                </a:cubicBezTo>
                <a:lnTo>
                  <a:pt x="1768256" y="8145"/>
                </a:lnTo>
                <a:cubicBezTo>
                  <a:pt x="1753595" y="8145"/>
                  <a:pt x="1742193" y="19548"/>
                  <a:pt x="1742193" y="34209"/>
                </a:cubicBezTo>
                <a:lnTo>
                  <a:pt x="1742193" y="324167"/>
                </a:lnTo>
                <a:cubicBezTo>
                  <a:pt x="1743007" y="330683"/>
                  <a:pt x="1747894" y="336384"/>
                  <a:pt x="1754410" y="336384"/>
                </a:cubicBezTo>
                <a:close/>
                <a:moveTo>
                  <a:pt x="355932" y="8959"/>
                </a:moveTo>
                <a:lnTo>
                  <a:pt x="26064" y="8959"/>
                </a:lnTo>
                <a:cubicBezTo>
                  <a:pt x="11403" y="8959"/>
                  <a:pt x="0" y="20362"/>
                  <a:pt x="0" y="35023"/>
                </a:cubicBezTo>
                <a:lnTo>
                  <a:pt x="0" y="108327"/>
                </a:lnTo>
                <a:cubicBezTo>
                  <a:pt x="0" y="136020"/>
                  <a:pt x="7330" y="156382"/>
                  <a:pt x="34209" y="158825"/>
                </a:cubicBezTo>
                <a:cubicBezTo>
                  <a:pt x="65159" y="161269"/>
                  <a:pt x="231315" y="169414"/>
                  <a:pt x="231315" y="169414"/>
                </a:cubicBezTo>
                <a:cubicBezTo>
                  <a:pt x="236202" y="171857"/>
                  <a:pt x="236202" y="178373"/>
                  <a:pt x="231315" y="180817"/>
                </a:cubicBezTo>
                <a:cubicBezTo>
                  <a:pt x="231315" y="180817"/>
                  <a:pt x="61087" y="190590"/>
                  <a:pt x="33394" y="193034"/>
                </a:cubicBezTo>
                <a:cubicBezTo>
                  <a:pt x="10588" y="195477"/>
                  <a:pt x="814" y="213396"/>
                  <a:pt x="814" y="242718"/>
                </a:cubicBezTo>
                <a:lnTo>
                  <a:pt x="814" y="324167"/>
                </a:lnTo>
                <a:cubicBezTo>
                  <a:pt x="814" y="330683"/>
                  <a:pt x="5701" y="336384"/>
                  <a:pt x="12217" y="336384"/>
                </a:cubicBezTo>
                <a:lnTo>
                  <a:pt x="74119" y="336384"/>
                </a:lnTo>
                <a:cubicBezTo>
                  <a:pt x="80634" y="336384"/>
                  <a:pt x="86336" y="330683"/>
                  <a:pt x="86336" y="324167"/>
                </a:cubicBezTo>
                <a:lnTo>
                  <a:pt x="86336" y="264709"/>
                </a:lnTo>
                <a:cubicBezTo>
                  <a:pt x="86336" y="250863"/>
                  <a:pt x="96924" y="245161"/>
                  <a:pt x="115657" y="243532"/>
                </a:cubicBezTo>
                <a:cubicBezTo>
                  <a:pt x="141721" y="241089"/>
                  <a:pt x="223985" y="234573"/>
                  <a:pt x="275297" y="229686"/>
                </a:cubicBezTo>
                <a:cubicBezTo>
                  <a:pt x="338828" y="223985"/>
                  <a:pt x="338828" y="122988"/>
                  <a:pt x="275297" y="117286"/>
                </a:cubicBezTo>
                <a:lnTo>
                  <a:pt x="108327" y="102626"/>
                </a:lnTo>
                <a:cubicBezTo>
                  <a:pt x="87150" y="100997"/>
                  <a:pt x="87150" y="95295"/>
                  <a:pt x="87150" y="82263"/>
                </a:cubicBezTo>
                <a:lnTo>
                  <a:pt x="364891" y="82263"/>
                </a:lnTo>
                <a:cubicBezTo>
                  <a:pt x="367335" y="82263"/>
                  <a:pt x="369778" y="79820"/>
                  <a:pt x="369778" y="77376"/>
                </a:cubicBezTo>
                <a:lnTo>
                  <a:pt x="369778" y="20362"/>
                </a:lnTo>
                <a:cubicBezTo>
                  <a:pt x="368149" y="13846"/>
                  <a:pt x="362448" y="8959"/>
                  <a:pt x="355932" y="8959"/>
                </a:cubicBezTo>
                <a:close/>
                <a:moveTo>
                  <a:pt x="1187525" y="215025"/>
                </a:moveTo>
                <a:cubicBezTo>
                  <a:pt x="1203001" y="210138"/>
                  <a:pt x="1262458" y="186518"/>
                  <a:pt x="1262458" y="116472"/>
                </a:cubicBezTo>
                <a:cubicBezTo>
                  <a:pt x="1262458" y="47241"/>
                  <a:pt x="1216032" y="9774"/>
                  <a:pt x="1132140" y="8959"/>
                </a:cubicBezTo>
                <a:lnTo>
                  <a:pt x="912228" y="8959"/>
                </a:lnTo>
                <a:cubicBezTo>
                  <a:pt x="897567" y="8959"/>
                  <a:pt x="886164" y="20362"/>
                  <a:pt x="886164" y="35023"/>
                </a:cubicBezTo>
                <a:lnTo>
                  <a:pt x="886164" y="324981"/>
                </a:lnTo>
                <a:cubicBezTo>
                  <a:pt x="886164" y="331497"/>
                  <a:pt x="891866" y="337199"/>
                  <a:pt x="898382" y="337199"/>
                </a:cubicBezTo>
                <a:lnTo>
                  <a:pt x="959468" y="337199"/>
                </a:lnTo>
                <a:cubicBezTo>
                  <a:pt x="965984" y="337199"/>
                  <a:pt x="971686" y="331497"/>
                  <a:pt x="971686" y="324981"/>
                </a:cubicBezTo>
                <a:lnTo>
                  <a:pt x="971686" y="223985"/>
                </a:lnTo>
                <a:lnTo>
                  <a:pt x="1046619" y="223985"/>
                </a:lnTo>
                <a:cubicBezTo>
                  <a:pt x="1085714" y="223985"/>
                  <a:pt x="1089787" y="228057"/>
                  <a:pt x="1110963" y="250048"/>
                </a:cubicBezTo>
                <a:lnTo>
                  <a:pt x="1184267" y="333126"/>
                </a:lnTo>
                <a:cubicBezTo>
                  <a:pt x="1186711" y="335570"/>
                  <a:pt x="1189969" y="337199"/>
                  <a:pt x="1193227" y="337199"/>
                </a:cubicBezTo>
                <a:lnTo>
                  <a:pt x="1279563" y="337199"/>
                </a:lnTo>
                <a:cubicBezTo>
                  <a:pt x="1282006" y="337199"/>
                  <a:pt x="1282821" y="334755"/>
                  <a:pt x="1282006" y="333126"/>
                </a:cubicBezTo>
                <a:lnTo>
                  <a:pt x="1187525" y="215025"/>
                </a:lnTo>
                <a:close/>
                <a:moveTo>
                  <a:pt x="1119108" y="157197"/>
                </a:moveTo>
                <a:lnTo>
                  <a:pt x="970871" y="157197"/>
                </a:lnTo>
                <a:lnTo>
                  <a:pt x="970871" y="81449"/>
                </a:lnTo>
                <a:lnTo>
                  <a:pt x="1119108" y="81449"/>
                </a:lnTo>
                <a:cubicBezTo>
                  <a:pt x="1166349" y="81449"/>
                  <a:pt x="1176122" y="101811"/>
                  <a:pt x="1176122" y="118915"/>
                </a:cubicBezTo>
                <a:cubicBezTo>
                  <a:pt x="1176122" y="136020"/>
                  <a:pt x="1165534" y="157197"/>
                  <a:pt x="1119108" y="157197"/>
                </a:cubicBezTo>
                <a:close/>
                <a:moveTo>
                  <a:pt x="1655042" y="872318"/>
                </a:moveTo>
                <a:cubicBezTo>
                  <a:pt x="1721830" y="917930"/>
                  <a:pt x="1810610" y="942364"/>
                  <a:pt x="1906719" y="942364"/>
                </a:cubicBezTo>
                <a:cubicBezTo>
                  <a:pt x="2002829" y="942364"/>
                  <a:pt x="2091608" y="917930"/>
                  <a:pt x="2158397" y="872318"/>
                </a:cubicBezTo>
                <a:cubicBezTo>
                  <a:pt x="2162469" y="869875"/>
                  <a:pt x="2165727" y="867431"/>
                  <a:pt x="2169799" y="864173"/>
                </a:cubicBezTo>
                <a:cubicBezTo>
                  <a:pt x="2171428" y="862544"/>
                  <a:pt x="2172243" y="860101"/>
                  <a:pt x="2171428" y="857657"/>
                </a:cubicBezTo>
                <a:cubicBezTo>
                  <a:pt x="2170614" y="855214"/>
                  <a:pt x="2168171" y="853585"/>
                  <a:pt x="2165727" y="853585"/>
                </a:cubicBezTo>
                <a:cubicBezTo>
                  <a:pt x="2066359" y="851956"/>
                  <a:pt x="1960476" y="851956"/>
                  <a:pt x="1910792" y="850327"/>
                </a:cubicBezTo>
                <a:cubicBezTo>
                  <a:pt x="1791876" y="846254"/>
                  <a:pt x="1711242" y="838924"/>
                  <a:pt x="1623277" y="833223"/>
                </a:cubicBezTo>
                <a:cubicBezTo>
                  <a:pt x="1620834" y="833223"/>
                  <a:pt x="1618390" y="834852"/>
                  <a:pt x="1617576" y="836481"/>
                </a:cubicBezTo>
                <a:cubicBezTo>
                  <a:pt x="1616761" y="838924"/>
                  <a:pt x="1616761" y="841368"/>
                  <a:pt x="1619205" y="842996"/>
                </a:cubicBezTo>
                <a:cubicBezTo>
                  <a:pt x="1629793" y="853585"/>
                  <a:pt x="1642010" y="862544"/>
                  <a:pt x="1655042" y="872318"/>
                </a:cubicBezTo>
                <a:close/>
                <a:moveTo>
                  <a:pt x="2164098" y="595392"/>
                </a:moveTo>
                <a:cubicBezTo>
                  <a:pt x="2164912" y="592948"/>
                  <a:pt x="2164098" y="590505"/>
                  <a:pt x="2161655" y="588876"/>
                </a:cubicBezTo>
                <a:cubicBezTo>
                  <a:pt x="2160026" y="588061"/>
                  <a:pt x="2159211" y="587247"/>
                  <a:pt x="2157582" y="585618"/>
                </a:cubicBezTo>
                <a:cubicBezTo>
                  <a:pt x="2091608" y="540007"/>
                  <a:pt x="2002015" y="515572"/>
                  <a:pt x="1905905" y="515572"/>
                </a:cubicBezTo>
                <a:cubicBezTo>
                  <a:pt x="1809795" y="515572"/>
                  <a:pt x="1721016" y="540007"/>
                  <a:pt x="1654228" y="585618"/>
                </a:cubicBezTo>
                <a:cubicBezTo>
                  <a:pt x="1645268" y="592134"/>
                  <a:pt x="1637123" y="597835"/>
                  <a:pt x="1628979" y="605166"/>
                </a:cubicBezTo>
                <a:cubicBezTo>
                  <a:pt x="1627349" y="606795"/>
                  <a:pt x="1626535" y="609238"/>
                  <a:pt x="1627349" y="611682"/>
                </a:cubicBezTo>
                <a:cubicBezTo>
                  <a:pt x="1628164" y="614125"/>
                  <a:pt x="1630608" y="614939"/>
                  <a:pt x="1633051" y="614939"/>
                </a:cubicBezTo>
                <a:lnTo>
                  <a:pt x="1633051" y="614939"/>
                </a:lnTo>
                <a:cubicBezTo>
                  <a:pt x="1698210" y="611682"/>
                  <a:pt x="1818754" y="604351"/>
                  <a:pt x="1939299" y="601908"/>
                </a:cubicBezTo>
                <a:cubicBezTo>
                  <a:pt x="1993870" y="601093"/>
                  <a:pt x="2074504" y="600279"/>
                  <a:pt x="2157582" y="598650"/>
                </a:cubicBezTo>
                <a:cubicBezTo>
                  <a:pt x="2161655" y="598650"/>
                  <a:pt x="2164098" y="597021"/>
                  <a:pt x="2164098" y="595392"/>
                </a:cubicBezTo>
                <a:close/>
                <a:moveTo>
                  <a:pt x="1903462" y="739556"/>
                </a:moveTo>
                <a:lnTo>
                  <a:pt x="1903462" y="706977"/>
                </a:lnTo>
                <a:cubicBezTo>
                  <a:pt x="1903462" y="696388"/>
                  <a:pt x="1903462" y="685800"/>
                  <a:pt x="1903462" y="674397"/>
                </a:cubicBezTo>
                <a:cubicBezTo>
                  <a:pt x="1903462" y="664623"/>
                  <a:pt x="1903462" y="654849"/>
                  <a:pt x="1903462" y="645076"/>
                </a:cubicBezTo>
                <a:cubicBezTo>
                  <a:pt x="1903462" y="644261"/>
                  <a:pt x="1903462" y="644261"/>
                  <a:pt x="1902647" y="643447"/>
                </a:cubicBezTo>
                <a:cubicBezTo>
                  <a:pt x="1901832" y="642632"/>
                  <a:pt x="1901832" y="642632"/>
                  <a:pt x="1901018" y="642632"/>
                </a:cubicBezTo>
                <a:lnTo>
                  <a:pt x="1893688" y="642632"/>
                </a:lnTo>
                <a:lnTo>
                  <a:pt x="1883099" y="642632"/>
                </a:lnTo>
                <a:lnTo>
                  <a:pt x="1872511" y="642632"/>
                </a:lnTo>
                <a:lnTo>
                  <a:pt x="1866810" y="642632"/>
                </a:lnTo>
                <a:lnTo>
                  <a:pt x="1865180" y="642632"/>
                </a:lnTo>
                <a:cubicBezTo>
                  <a:pt x="1863551" y="642632"/>
                  <a:pt x="1862737" y="643447"/>
                  <a:pt x="1862737" y="645076"/>
                </a:cubicBezTo>
                <a:cubicBezTo>
                  <a:pt x="1862737" y="657293"/>
                  <a:pt x="1861923" y="670325"/>
                  <a:pt x="1861923" y="683357"/>
                </a:cubicBezTo>
                <a:cubicBezTo>
                  <a:pt x="1861923" y="697203"/>
                  <a:pt x="1861923" y="710235"/>
                  <a:pt x="1861923" y="724081"/>
                </a:cubicBezTo>
                <a:cubicBezTo>
                  <a:pt x="1861923" y="737927"/>
                  <a:pt x="1861923" y="751774"/>
                  <a:pt x="1861923" y="764805"/>
                </a:cubicBezTo>
                <a:cubicBezTo>
                  <a:pt x="1861923" y="777837"/>
                  <a:pt x="1861923" y="790869"/>
                  <a:pt x="1862737" y="803087"/>
                </a:cubicBezTo>
                <a:cubicBezTo>
                  <a:pt x="1862737" y="803901"/>
                  <a:pt x="1863551" y="805530"/>
                  <a:pt x="1865180" y="805530"/>
                </a:cubicBezTo>
                <a:lnTo>
                  <a:pt x="1870882" y="805530"/>
                </a:lnTo>
                <a:lnTo>
                  <a:pt x="1879841" y="805530"/>
                </a:lnTo>
                <a:lnTo>
                  <a:pt x="1888801" y="805530"/>
                </a:lnTo>
                <a:lnTo>
                  <a:pt x="1897760" y="805530"/>
                </a:lnTo>
                <a:lnTo>
                  <a:pt x="1905905" y="805530"/>
                </a:lnTo>
                <a:lnTo>
                  <a:pt x="1915679" y="805530"/>
                </a:lnTo>
                <a:lnTo>
                  <a:pt x="1933597" y="806344"/>
                </a:lnTo>
                <a:lnTo>
                  <a:pt x="1952331" y="807159"/>
                </a:lnTo>
                <a:cubicBezTo>
                  <a:pt x="1957218" y="807159"/>
                  <a:pt x="1962919" y="807159"/>
                  <a:pt x="1967806" y="807159"/>
                </a:cubicBezTo>
                <a:lnTo>
                  <a:pt x="1967806" y="807159"/>
                </a:lnTo>
                <a:cubicBezTo>
                  <a:pt x="1969435" y="807159"/>
                  <a:pt x="1970249" y="806344"/>
                  <a:pt x="1970249" y="804716"/>
                </a:cubicBezTo>
                <a:cubicBezTo>
                  <a:pt x="1970249" y="802272"/>
                  <a:pt x="1970249" y="800643"/>
                  <a:pt x="1970249" y="798200"/>
                </a:cubicBezTo>
                <a:lnTo>
                  <a:pt x="1970249" y="788426"/>
                </a:lnTo>
                <a:cubicBezTo>
                  <a:pt x="1970249" y="785168"/>
                  <a:pt x="1970249" y="781910"/>
                  <a:pt x="1970249" y="778652"/>
                </a:cubicBezTo>
                <a:cubicBezTo>
                  <a:pt x="1970249" y="776208"/>
                  <a:pt x="1970249" y="774579"/>
                  <a:pt x="1970249" y="772136"/>
                </a:cubicBezTo>
                <a:cubicBezTo>
                  <a:pt x="1970249" y="771322"/>
                  <a:pt x="1970249" y="770507"/>
                  <a:pt x="1969435" y="770507"/>
                </a:cubicBezTo>
                <a:cubicBezTo>
                  <a:pt x="1968621" y="769692"/>
                  <a:pt x="1968621" y="769692"/>
                  <a:pt x="1967806" y="769692"/>
                </a:cubicBezTo>
                <a:lnTo>
                  <a:pt x="1962919" y="769692"/>
                </a:lnTo>
                <a:lnTo>
                  <a:pt x="1953960" y="769692"/>
                </a:lnTo>
                <a:lnTo>
                  <a:pt x="1936855" y="769692"/>
                </a:lnTo>
                <a:lnTo>
                  <a:pt x="1928710" y="769692"/>
                </a:lnTo>
                <a:lnTo>
                  <a:pt x="1919751" y="769692"/>
                </a:lnTo>
                <a:lnTo>
                  <a:pt x="1911606" y="769692"/>
                </a:lnTo>
                <a:lnTo>
                  <a:pt x="1902647" y="769692"/>
                </a:lnTo>
                <a:lnTo>
                  <a:pt x="1901832" y="769692"/>
                </a:lnTo>
                <a:lnTo>
                  <a:pt x="1901832" y="768878"/>
                </a:lnTo>
                <a:cubicBezTo>
                  <a:pt x="1903462" y="760733"/>
                  <a:pt x="1903462" y="750145"/>
                  <a:pt x="1903462" y="739556"/>
                </a:cubicBezTo>
                <a:close/>
                <a:moveTo>
                  <a:pt x="2111156" y="775394"/>
                </a:moveTo>
                <a:lnTo>
                  <a:pt x="2095681" y="775394"/>
                </a:lnTo>
                <a:lnTo>
                  <a:pt x="2076948" y="775394"/>
                </a:lnTo>
                <a:lnTo>
                  <a:pt x="2067988" y="775394"/>
                </a:lnTo>
                <a:lnTo>
                  <a:pt x="2058214" y="775394"/>
                </a:lnTo>
                <a:lnTo>
                  <a:pt x="2039481" y="775394"/>
                </a:lnTo>
                <a:lnTo>
                  <a:pt x="2038667" y="775394"/>
                </a:lnTo>
                <a:lnTo>
                  <a:pt x="2038667" y="774579"/>
                </a:lnTo>
                <a:cubicBezTo>
                  <a:pt x="2039481" y="763177"/>
                  <a:pt x="2039481" y="751774"/>
                  <a:pt x="2039481" y="741185"/>
                </a:cubicBezTo>
                <a:cubicBezTo>
                  <a:pt x="2039481" y="736298"/>
                  <a:pt x="2039481" y="731412"/>
                  <a:pt x="2039481" y="726525"/>
                </a:cubicBezTo>
                <a:cubicBezTo>
                  <a:pt x="2039481" y="720009"/>
                  <a:pt x="2039481" y="713493"/>
                  <a:pt x="2039481" y="706977"/>
                </a:cubicBezTo>
                <a:cubicBezTo>
                  <a:pt x="2039481" y="695574"/>
                  <a:pt x="2038667" y="684171"/>
                  <a:pt x="2038667" y="673583"/>
                </a:cubicBezTo>
                <a:cubicBezTo>
                  <a:pt x="2037852" y="663809"/>
                  <a:pt x="2037038" y="653221"/>
                  <a:pt x="2036223" y="642632"/>
                </a:cubicBezTo>
                <a:cubicBezTo>
                  <a:pt x="2036223" y="641818"/>
                  <a:pt x="2035409" y="640189"/>
                  <a:pt x="2033780" y="640189"/>
                </a:cubicBezTo>
                <a:lnTo>
                  <a:pt x="2025635" y="640189"/>
                </a:lnTo>
                <a:lnTo>
                  <a:pt x="2024820" y="640189"/>
                </a:lnTo>
                <a:lnTo>
                  <a:pt x="2014232" y="640189"/>
                </a:lnTo>
                <a:lnTo>
                  <a:pt x="2002829" y="640189"/>
                </a:lnTo>
                <a:lnTo>
                  <a:pt x="1994684" y="640189"/>
                </a:lnTo>
                <a:cubicBezTo>
                  <a:pt x="1993870" y="640189"/>
                  <a:pt x="1993870" y="640189"/>
                  <a:pt x="1993055" y="641003"/>
                </a:cubicBezTo>
                <a:cubicBezTo>
                  <a:pt x="1992241" y="641818"/>
                  <a:pt x="1992241" y="641818"/>
                  <a:pt x="1992241" y="642632"/>
                </a:cubicBezTo>
                <a:cubicBezTo>
                  <a:pt x="1993055" y="655664"/>
                  <a:pt x="1993870" y="668696"/>
                  <a:pt x="1993870" y="682542"/>
                </a:cubicBezTo>
                <a:cubicBezTo>
                  <a:pt x="1993870" y="696388"/>
                  <a:pt x="1994684" y="711049"/>
                  <a:pt x="1994684" y="725710"/>
                </a:cubicBezTo>
                <a:cubicBezTo>
                  <a:pt x="1994684" y="739556"/>
                  <a:pt x="1994684" y="754217"/>
                  <a:pt x="1993870" y="768878"/>
                </a:cubicBezTo>
                <a:cubicBezTo>
                  <a:pt x="1993870" y="781910"/>
                  <a:pt x="1993055" y="794942"/>
                  <a:pt x="1992241" y="808788"/>
                </a:cubicBezTo>
                <a:cubicBezTo>
                  <a:pt x="1992241" y="809602"/>
                  <a:pt x="1992241" y="809602"/>
                  <a:pt x="1993055" y="810417"/>
                </a:cubicBezTo>
                <a:cubicBezTo>
                  <a:pt x="1993870" y="811231"/>
                  <a:pt x="1993870" y="811231"/>
                  <a:pt x="1994684" y="811231"/>
                </a:cubicBezTo>
                <a:lnTo>
                  <a:pt x="2009345" y="811231"/>
                </a:lnTo>
                <a:lnTo>
                  <a:pt x="2020748" y="811231"/>
                </a:lnTo>
                <a:lnTo>
                  <a:pt x="2050070" y="812046"/>
                </a:lnTo>
                <a:lnTo>
                  <a:pt x="2080206" y="812861"/>
                </a:lnTo>
                <a:cubicBezTo>
                  <a:pt x="2089165" y="812861"/>
                  <a:pt x="2098939" y="813675"/>
                  <a:pt x="2107898" y="813675"/>
                </a:cubicBezTo>
                <a:lnTo>
                  <a:pt x="2107898" y="813675"/>
                </a:lnTo>
                <a:cubicBezTo>
                  <a:pt x="2108713" y="813675"/>
                  <a:pt x="2110342" y="812861"/>
                  <a:pt x="2110342" y="812046"/>
                </a:cubicBezTo>
                <a:cubicBezTo>
                  <a:pt x="2110342" y="809602"/>
                  <a:pt x="2111156" y="807159"/>
                  <a:pt x="2111156" y="804716"/>
                </a:cubicBezTo>
                <a:cubicBezTo>
                  <a:pt x="2111156" y="801457"/>
                  <a:pt x="2111971" y="798200"/>
                  <a:pt x="2111971" y="794942"/>
                </a:cubicBezTo>
                <a:cubicBezTo>
                  <a:pt x="2111971" y="791684"/>
                  <a:pt x="2112785" y="788426"/>
                  <a:pt x="2112785" y="785168"/>
                </a:cubicBezTo>
                <a:cubicBezTo>
                  <a:pt x="2112785" y="782724"/>
                  <a:pt x="2112785" y="781095"/>
                  <a:pt x="2113600" y="778652"/>
                </a:cubicBezTo>
                <a:cubicBezTo>
                  <a:pt x="2113600" y="777837"/>
                  <a:pt x="2113600" y="777023"/>
                  <a:pt x="2112785" y="777023"/>
                </a:cubicBezTo>
                <a:cubicBezTo>
                  <a:pt x="2112785" y="776208"/>
                  <a:pt x="2111971" y="775394"/>
                  <a:pt x="2111156" y="775394"/>
                </a:cubicBezTo>
                <a:close/>
                <a:moveTo>
                  <a:pt x="1544272" y="329868"/>
                </a:moveTo>
                <a:lnTo>
                  <a:pt x="1710427" y="12217"/>
                </a:lnTo>
                <a:cubicBezTo>
                  <a:pt x="1711242" y="10589"/>
                  <a:pt x="1710427" y="8145"/>
                  <a:pt x="1707984" y="8145"/>
                </a:cubicBezTo>
                <a:lnTo>
                  <a:pt x="1624906" y="8145"/>
                </a:lnTo>
                <a:cubicBezTo>
                  <a:pt x="1620019" y="8145"/>
                  <a:pt x="1615947" y="10589"/>
                  <a:pt x="1614318" y="14661"/>
                </a:cubicBezTo>
                <a:lnTo>
                  <a:pt x="1492959" y="261451"/>
                </a:lnTo>
                <a:lnTo>
                  <a:pt x="1370785" y="15475"/>
                </a:lnTo>
                <a:cubicBezTo>
                  <a:pt x="1369157" y="11403"/>
                  <a:pt x="1365084" y="8959"/>
                  <a:pt x="1360197" y="8959"/>
                </a:cubicBezTo>
                <a:lnTo>
                  <a:pt x="1277119" y="8959"/>
                </a:lnTo>
                <a:cubicBezTo>
                  <a:pt x="1275490" y="8959"/>
                  <a:pt x="1273861" y="11403"/>
                  <a:pt x="1274676" y="13032"/>
                </a:cubicBezTo>
                <a:lnTo>
                  <a:pt x="1436759" y="323352"/>
                </a:lnTo>
                <a:cubicBezTo>
                  <a:pt x="1440831" y="331497"/>
                  <a:pt x="1449791" y="337199"/>
                  <a:pt x="1459565" y="337199"/>
                </a:cubicBezTo>
                <a:lnTo>
                  <a:pt x="1533683" y="337199"/>
                </a:lnTo>
                <a:cubicBezTo>
                  <a:pt x="1538570" y="336384"/>
                  <a:pt x="1542643" y="333941"/>
                  <a:pt x="1544272" y="329868"/>
                </a:cubicBezTo>
                <a:close/>
                <a:moveTo>
                  <a:pt x="2305819" y="679284"/>
                </a:moveTo>
                <a:cubicBezTo>
                  <a:pt x="2304190" y="664623"/>
                  <a:pt x="2301747" y="649963"/>
                  <a:pt x="2297674" y="636116"/>
                </a:cubicBezTo>
                <a:cubicBezTo>
                  <a:pt x="2297674" y="635302"/>
                  <a:pt x="2296860" y="634487"/>
                  <a:pt x="2295231" y="634487"/>
                </a:cubicBezTo>
                <a:cubicBezTo>
                  <a:pt x="2281385" y="634487"/>
                  <a:pt x="2266724" y="635302"/>
                  <a:pt x="2252877" y="635302"/>
                </a:cubicBezTo>
                <a:cubicBezTo>
                  <a:pt x="2238216" y="635302"/>
                  <a:pt x="2223556" y="636116"/>
                  <a:pt x="2209709" y="636116"/>
                </a:cubicBezTo>
                <a:cubicBezTo>
                  <a:pt x="2195863" y="636116"/>
                  <a:pt x="2181202" y="636931"/>
                  <a:pt x="2167356" y="636931"/>
                </a:cubicBezTo>
                <a:cubicBezTo>
                  <a:pt x="2154324" y="636931"/>
                  <a:pt x="2142107" y="637745"/>
                  <a:pt x="2129889" y="637745"/>
                </a:cubicBezTo>
                <a:cubicBezTo>
                  <a:pt x="2129075" y="637745"/>
                  <a:pt x="2128260" y="637745"/>
                  <a:pt x="2128260" y="638560"/>
                </a:cubicBezTo>
                <a:cubicBezTo>
                  <a:pt x="2127446" y="639374"/>
                  <a:pt x="2127446" y="639374"/>
                  <a:pt x="2127446" y="640189"/>
                </a:cubicBezTo>
                <a:cubicBezTo>
                  <a:pt x="2129075" y="654035"/>
                  <a:pt x="2130704" y="667067"/>
                  <a:pt x="2131519" y="680913"/>
                </a:cubicBezTo>
                <a:cubicBezTo>
                  <a:pt x="2132333" y="695574"/>
                  <a:pt x="2133147" y="711049"/>
                  <a:pt x="2133147" y="725710"/>
                </a:cubicBezTo>
                <a:cubicBezTo>
                  <a:pt x="2133147" y="740371"/>
                  <a:pt x="2132333" y="755846"/>
                  <a:pt x="2131519" y="770507"/>
                </a:cubicBezTo>
                <a:cubicBezTo>
                  <a:pt x="2130704" y="784353"/>
                  <a:pt x="2129075" y="798200"/>
                  <a:pt x="2127446" y="811231"/>
                </a:cubicBezTo>
                <a:cubicBezTo>
                  <a:pt x="2127446" y="812046"/>
                  <a:pt x="2127446" y="812861"/>
                  <a:pt x="2128260" y="812861"/>
                </a:cubicBezTo>
                <a:cubicBezTo>
                  <a:pt x="2129075" y="813675"/>
                  <a:pt x="2129075" y="813675"/>
                  <a:pt x="2129889" y="813675"/>
                </a:cubicBezTo>
                <a:lnTo>
                  <a:pt x="2132333" y="813675"/>
                </a:lnTo>
                <a:lnTo>
                  <a:pt x="2138034" y="813675"/>
                </a:lnTo>
                <a:lnTo>
                  <a:pt x="2150252" y="813675"/>
                </a:lnTo>
                <a:lnTo>
                  <a:pt x="2158397" y="813675"/>
                </a:lnTo>
                <a:lnTo>
                  <a:pt x="2162469" y="813675"/>
                </a:lnTo>
                <a:lnTo>
                  <a:pt x="2172243" y="813675"/>
                </a:lnTo>
                <a:cubicBezTo>
                  <a:pt x="2173057" y="813675"/>
                  <a:pt x="2174686" y="812861"/>
                  <a:pt x="2174686" y="812046"/>
                </a:cubicBezTo>
                <a:cubicBezTo>
                  <a:pt x="2175501" y="807974"/>
                  <a:pt x="2175501" y="804716"/>
                  <a:pt x="2176315" y="800643"/>
                </a:cubicBezTo>
                <a:cubicBezTo>
                  <a:pt x="2177130" y="795756"/>
                  <a:pt x="2177944" y="791684"/>
                  <a:pt x="2177944" y="786797"/>
                </a:cubicBezTo>
                <a:cubicBezTo>
                  <a:pt x="2177944" y="781910"/>
                  <a:pt x="2178759" y="777023"/>
                  <a:pt x="2179573" y="772136"/>
                </a:cubicBezTo>
                <a:cubicBezTo>
                  <a:pt x="2180388" y="767249"/>
                  <a:pt x="2180388" y="763177"/>
                  <a:pt x="2180388" y="757475"/>
                </a:cubicBezTo>
                <a:lnTo>
                  <a:pt x="2180388" y="756661"/>
                </a:lnTo>
                <a:lnTo>
                  <a:pt x="2181202" y="756661"/>
                </a:lnTo>
                <a:lnTo>
                  <a:pt x="2189347" y="756661"/>
                </a:lnTo>
                <a:lnTo>
                  <a:pt x="2198307" y="756661"/>
                </a:lnTo>
                <a:lnTo>
                  <a:pt x="2198307" y="756661"/>
                </a:lnTo>
                <a:lnTo>
                  <a:pt x="2215411" y="756661"/>
                </a:lnTo>
                <a:lnTo>
                  <a:pt x="2233330" y="756661"/>
                </a:lnTo>
                <a:lnTo>
                  <a:pt x="2242289" y="756661"/>
                </a:lnTo>
                <a:lnTo>
                  <a:pt x="2251248" y="756661"/>
                </a:lnTo>
                <a:lnTo>
                  <a:pt x="2252063" y="756661"/>
                </a:lnTo>
                <a:lnTo>
                  <a:pt x="2252063" y="757475"/>
                </a:lnTo>
                <a:cubicBezTo>
                  <a:pt x="2252063" y="762362"/>
                  <a:pt x="2251248" y="767249"/>
                  <a:pt x="2250434" y="772136"/>
                </a:cubicBezTo>
                <a:cubicBezTo>
                  <a:pt x="2249620" y="777023"/>
                  <a:pt x="2249620" y="781910"/>
                  <a:pt x="2248805" y="786797"/>
                </a:cubicBezTo>
                <a:cubicBezTo>
                  <a:pt x="2247990" y="791684"/>
                  <a:pt x="2247176" y="796571"/>
                  <a:pt x="2246361" y="801457"/>
                </a:cubicBezTo>
                <a:cubicBezTo>
                  <a:pt x="2245547" y="804716"/>
                  <a:pt x="2244733" y="808788"/>
                  <a:pt x="2243918" y="812046"/>
                </a:cubicBezTo>
                <a:cubicBezTo>
                  <a:pt x="2243918" y="812861"/>
                  <a:pt x="2243918" y="813675"/>
                  <a:pt x="2244733" y="813675"/>
                </a:cubicBezTo>
                <a:cubicBezTo>
                  <a:pt x="2245547" y="814489"/>
                  <a:pt x="2245547" y="814489"/>
                  <a:pt x="2246361" y="814489"/>
                </a:cubicBezTo>
                <a:lnTo>
                  <a:pt x="2255321" y="814489"/>
                </a:lnTo>
                <a:lnTo>
                  <a:pt x="2261837" y="814489"/>
                </a:lnTo>
                <a:lnTo>
                  <a:pt x="2268353" y="814489"/>
                </a:lnTo>
                <a:lnTo>
                  <a:pt x="2282199" y="814489"/>
                </a:lnTo>
                <a:lnTo>
                  <a:pt x="2292787" y="814489"/>
                </a:lnTo>
                <a:lnTo>
                  <a:pt x="2292787" y="814489"/>
                </a:lnTo>
                <a:cubicBezTo>
                  <a:pt x="2293602" y="814489"/>
                  <a:pt x="2294416" y="813675"/>
                  <a:pt x="2295231" y="812861"/>
                </a:cubicBezTo>
                <a:cubicBezTo>
                  <a:pt x="2298489" y="798200"/>
                  <a:pt x="2301747" y="784353"/>
                  <a:pt x="2303376" y="769692"/>
                </a:cubicBezTo>
                <a:cubicBezTo>
                  <a:pt x="2305005" y="754217"/>
                  <a:pt x="2306634" y="738742"/>
                  <a:pt x="2306634" y="723267"/>
                </a:cubicBezTo>
                <a:cubicBezTo>
                  <a:pt x="2309077" y="710235"/>
                  <a:pt x="2308263" y="694760"/>
                  <a:pt x="2305819" y="679284"/>
                </a:cubicBezTo>
                <a:close/>
                <a:moveTo>
                  <a:pt x="2255321" y="724081"/>
                </a:moveTo>
                <a:lnTo>
                  <a:pt x="2254506" y="724081"/>
                </a:lnTo>
                <a:lnTo>
                  <a:pt x="2236588" y="724081"/>
                </a:lnTo>
                <a:lnTo>
                  <a:pt x="2183646" y="724081"/>
                </a:lnTo>
                <a:lnTo>
                  <a:pt x="2183646" y="723267"/>
                </a:lnTo>
                <a:cubicBezTo>
                  <a:pt x="2183646" y="719194"/>
                  <a:pt x="2183646" y="715122"/>
                  <a:pt x="2183646" y="711049"/>
                </a:cubicBezTo>
                <a:cubicBezTo>
                  <a:pt x="2183646" y="706977"/>
                  <a:pt x="2183646" y="702904"/>
                  <a:pt x="2182831" y="698832"/>
                </a:cubicBezTo>
                <a:cubicBezTo>
                  <a:pt x="2182831" y="694760"/>
                  <a:pt x="2182017" y="690687"/>
                  <a:pt x="2182017" y="686615"/>
                </a:cubicBezTo>
                <a:cubicBezTo>
                  <a:pt x="2182017" y="682542"/>
                  <a:pt x="2181202" y="678470"/>
                  <a:pt x="2181202" y="674397"/>
                </a:cubicBezTo>
                <a:lnTo>
                  <a:pt x="2181202" y="673583"/>
                </a:lnTo>
                <a:lnTo>
                  <a:pt x="2182017" y="673583"/>
                </a:lnTo>
                <a:lnTo>
                  <a:pt x="2190976" y="673583"/>
                </a:lnTo>
                <a:lnTo>
                  <a:pt x="2199121" y="673583"/>
                </a:lnTo>
                <a:lnTo>
                  <a:pt x="2216225" y="673583"/>
                </a:lnTo>
                <a:lnTo>
                  <a:pt x="2217040" y="673583"/>
                </a:lnTo>
                <a:lnTo>
                  <a:pt x="2225999" y="673583"/>
                </a:lnTo>
                <a:lnTo>
                  <a:pt x="2234144" y="673583"/>
                </a:lnTo>
                <a:lnTo>
                  <a:pt x="2252063" y="673583"/>
                </a:lnTo>
                <a:lnTo>
                  <a:pt x="2252877" y="673583"/>
                </a:lnTo>
                <a:lnTo>
                  <a:pt x="2252877" y="674397"/>
                </a:lnTo>
                <a:cubicBezTo>
                  <a:pt x="2253692" y="678470"/>
                  <a:pt x="2253692" y="682542"/>
                  <a:pt x="2254506" y="687429"/>
                </a:cubicBezTo>
                <a:cubicBezTo>
                  <a:pt x="2255321" y="691501"/>
                  <a:pt x="2255321" y="695574"/>
                  <a:pt x="2255321" y="700461"/>
                </a:cubicBezTo>
                <a:cubicBezTo>
                  <a:pt x="2255321" y="704533"/>
                  <a:pt x="2256135" y="709420"/>
                  <a:pt x="2256135" y="713493"/>
                </a:cubicBezTo>
                <a:cubicBezTo>
                  <a:pt x="2256135" y="717565"/>
                  <a:pt x="2256135" y="721638"/>
                  <a:pt x="2256135" y="726525"/>
                </a:cubicBezTo>
                <a:lnTo>
                  <a:pt x="2256135" y="724081"/>
                </a:lnTo>
                <a:close/>
                <a:moveTo>
                  <a:pt x="1753595" y="700461"/>
                </a:moveTo>
                <a:cubicBezTo>
                  <a:pt x="1753595" y="698017"/>
                  <a:pt x="1753595" y="695574"/>
                  <a:pt x="1753595" y="693945"/>
                </a:cubicBezTo>
                <a:lnTo>
                  <a:pt x="1753595" y="687429"/>
                </a:lnTo>
                <a:cubicBezTo>
                  <a:pt x="1753595" y="684986"/>
                  <a:pt x="1753595" y="682542"/>
                  <a:pt x="1753595" y="680913"/>
                </a:cubicBezTo>
                <a:lnTo>
                  <a:pt x="1753595" y="680099"/>
                </a:lnTo>
                <a:lnTo>
                  <a:pt x="1754410" y="680099"/>
                </a:lnTo>
                <a:cubicBezTo>
                  <a:pt x="1760926" y="680099"/>
                  <a:pt x="1767442" y="680099"/>
                  <a:pt x="1774772" y="680099"/>
                </a:cubicBezTo>
                <a:lnTo>
                  <a:pt x="1783732" y="680099"/>
                </a:lnTo>
                <a:lnTo>
                  <a:pt x="1795134" y="680099"/>
                </a:lnTo>
                <a:cubicBezTo>
                  <a:pt x="1801650" y="680099"/>
                  <a:pt x="1808981" y="680099"/>
                  <a:pt x="1815497" y="680099"/>
                </a:cubicBezTo>
                <a:cubicBezTo>
                  <a:pt x="1821198" y="680099"/>
                  <a:pt x="1827714" y="680099"/>
                  <a:pt x="1833415" y="680099"/>
                </a:cubicBezTo>
                <a:cubicBezTo>
                  <a:pt x="1835044" y="680099"/>
                  <a:pt x="1835859" y="679284"/>
                  <a:pt x="1835859" y="677655"/>
                </a:cubicBezTo>
                <a:lnTo>
                  <a:pt x="1835859" y="671954"/>
                </a:lnTo>
                <a:cubicBezTo>
                  <a:pt x="1835859" y="669510"/>
                  <a:pt x="1835859" y="666252"/>
                  <a:pt x="1835859" y="663809"/>
                </a:cubicBezTo>
                <a:lnTo>
                  <a:pt x="1835859" y="661365"/>
                </a:lnTo>
                <a:lnTo>
                  <a:pt x="1835859" y="655664"/>
                </a:lnTo>
                <a:cubicBezTo>
                  <a:pt x="1835859" y="654035"/>
                  <a:pt x="1835859" y="652406"/>
                  <a:pt x="1835859" y="650777"/>
                </a:cubicBezTo>
                <a:cubicBezTo>
                  <a:pt x="1835859" y="649963"/>
                  <a:pt x="1835859" y="649148"/>
                  <a:pt x="1835044" y="649148"/>
                </a:cubicBezTo>
                <a:cubicBezTo>
                  <a:pt x="1834230" y="648334"/>
                  <a:pt x="1834230" y="648334"/>
                  <a:pt x="1833415" y="648334"/>
                </a:cubicBezTo>
                <a:cubicBezTo>
                  <a:pt x="1824456" y="648334"/>
                  <a:pt x="1815497" y="649148"/>
                  <a:pt x="1806537" y="649148"/>
                </a:cubicBezTo>
                <a:cubicBezTo>
                  <a:pt x="1796763" y="649148"/>
                  <a:pt x="1786175" y="649963"/>
                  <a:pt x="1776401" y="649963"/>
                </a:cubicBezTo>
                <a:cubicBezTo>
                  <a:pt x="1766627" y="649963"/>
                  <a:pt x="1756853" y="650777"/>
                  <a:pt x="1747079" y="650777"/>
                </a:cubicBezTo>
                <a:cubicBezTo>
                  <a:pt x="1738120" y="650777"/>
                  <a:pt x="1729975" y="651591"/>
                  <a:pt x="1721016" y="651591"/>
                </a:cubicBezTo>
                <a:cubicBezTo>
                  <a:pt x="1720201" y="651591"/>
                  <a:pt x="1718572" y="652406"/>
                  <a:pt x="1718572" y="654035"/>
                </a:cubicBezTo>
                <a:cubicBezTo>
                  <a:pt x="1716943" y="666252"/>
                  <a:pt x="1716129" y="678470"/>
                  <a:pt x="1716129" y="689873"/>
                </a:cubicBezTo>
                <a:cubicBezTo>
                  <a:pt x="1715314" y="702904"/>
                  <a:pt x="1715314" y="715936"/>
                  <a:pt x="1715314" y="728968"/>
                </a:cubicBezTo>
                <a:cubicBezTo>
                  <a:pt x="1715314" y="742000"/>
                  <a:pt x="1715314" y="755032"/>
                  <a:pt x="1716129" y="768064"/>
                </a:cubicBezTo>
                <a:cubicBezTo>
                  <a:pt x="1716943" y="780281"/>
                  <a:pt x="1717758" y="791684"/>
                  <a:pt x="1718572" y="803901"/>
                </a:cubicBezTo>
                <a:cubicBezTo>
                  <a:pt x="1718572" y="804716"/>
                  <a:pt x="1719387" y="805530"/>
                  <a:pt x="1721016" y="806344"/>
                </a:cubicBezTo>
                <a:cubicBezTo>
                  <a:pt x="1729975" y="806344"/>
                  <a:pt x="1738935" y="807159"/>
                  <a:pt x="1747894" y="807159"/>
                </a:cubicBezTo>
                <a:cubicBezTo>
                  <a:pt x="1755224" y="807159"/>
                  <a:pt x="1763369" y="807974"/>
                  <a:pt x="1771514" y="807974"/>
                </a:cubicBezTo>
                <a:lnTo>
                  <a:pt x="1778030" y="807974"/>
                </a:lnTo>
                <a:lnTo>
                  <a:pt x="1808981" y="808788"/>
                </a:lnTo>
                <a:cubicBezTo>
                  <a:pt x="1817940" y="808788"/>
                  <a:pt x="1827714" y="809602"/>
                  <a:pt x="1836673" y="809602"/>
                </a:cubicBezTo>
                <a:lnTo>
                  <a:pt x="1836673" y="809602"/>
                </a:lnTo>
                <a:cubicBezTo>
                  <a:pt x="1837488" y="809602"/>
                  <a:pt x="1837488" y="809602"/>
                  <a:pt x="1838302" y="808788"/>
                </a:cubicBezTo>
                <a:cubicBezTo>
                  <a:pt x="1839117" y="807974"/>
                  <a:pt x="1839117" y="807974"/>
                  <a:pt x="1839117" y="807159"/>
                </a:cubicBezTo>
                <a:cubicBezTo>
                  <a:pt x="1839117" y="805530"/>
                  <a:pt x="1839117" y="803087"/>
                  <a:pt x="1839117" y="801457"/>
                </a:cubicBezTo>
                <a:cubicBezTo>
                  <a:pt x="1839117" y="798200"/>
                  <a:pt x="1839117" y="794942"/>
                  <a:pt x="1839117" y="792498"/>
                </a:cubicBezTo>
                <a:lnTo>
                  <a:pt x="1839117" y="783539"/>
                </a:lnTo>
                <a:lnTo>
                  <a:pt x="1839117" y="777837"/>
                </a:lnTo>
                <a:cubicBezTo>
                  <a:pt x="1839117" y="776208"/>
                  <a:pt x="1838302" y="775394"/>
                  <a:pt x="1836673" y="775394"/>
                </a:cubicBezTo>
                <a:cubicBezTo>
                  <a:pt x="1830157" y="775394"/>
                  <a:pt x="1824456" y="775394"/>
                  <a:pt x="1817940" y="775394"/>
                </a:cubicBezTo>
                <a:cubicBezTo>
                  <a:pt x="1810610" y="775394"/>
                  <a:pt x="1803279" y="775394"/>
                  <a:pt x="1796763" y="775394"/>
                </a:cubicBezTo>
                <a:lnTo>
                  <a:pt x="1786989" y="775394"/>
                </a:lnTo>
                <a:lnTo>
                  <a:pt x="1775587" y="775394"/>
                </a:lnTo>
                <a:lnTo>
                  <a:pt x="1769071" y="775394"/>
                </a:lnTo>
                <a:lnTo>
                  <a:pt x="1754410" y="775394"/>
                </a:lnTo>
                <a:lnTo>
                  <a:pt x="1753595" y="775394"/>
                </a:lnTo>
                <a:lnTo>
                  <a:pt x="1753595" y="774579"/>
                </a:lnTo>
                <a:cubicBezTo>
                  <a:pt x="1753595" y="772136"/>
                  <a:pt x="1753595" y="769692"/>
                  <a:pt x="1753595" y="767249"/>
                </a:cubicBezTo>
                <a:cubicBezTo>
                  <a:pt x="1753595" y="764805"/>
                  <a:pt x="1753595" y="762362"/>
                  <a:pt x="1753595" y="759919"/>
                </a:cubicBezTo>
                <a:cubicBezTo>
                  <a:pt x="1753595" y="757475"/>
                  <a:pt x="1753595" y="755032"/>
                  <a:pt x="1753595" y="752588"/>
                </a:cubicBezTo>
                <a:cubicBezTo>
                  <a:pt x="1753595" y="750145"/>
                  <a:pt x="1753595" y="747701"/>
                  <a:pt x="1753595" y="745258"/>
                </a:cubicBezTo>
                <a:lnTo>
                  <a:pt x="1753595" y="744443"/>
                </a:lnTo>
                <a:lnTo>
                  <a:pt x="1754410" y="744443"/>
                </a:lnTo>
                <a:lnTo>
                  <a:pt x="1773143" y="744443"/>
                </a:lnTo>
                <a:lnTo>
                  <a:pt x="1791876" y="744443"/>
                </a:lnTo>
                <a:lnTo>
                  <a:pt x="1810610" y="744443"/>
                </a:lnTo>
                <a:lnTo>
                  <a:pt x="1826899" y="744443"/>
                </a:lnTo>
                <a:cubicBezTo>
                  <a:pt x="1827714" y="744443"/>
                  <a:pt x="1827714" y="744443"/>
                  <a:pt x="1828528" y="743629"/>
                </a:cubicBezTo>
                <a:cubicBezTo>
                  <a:pt x="1829343" y="742814"/>
                  <a:pt x="1829343" y="742814"/>
                  <a:pt x="1829343" y="742000"/>
                </a:cubicBezTo>
                <a:lnTo>
                  <a:pt x="1829343" y="737113"/>
                </a:lnTo>
                <a:lnTo>
                  <a:pt x="1829343" y="728968"/>
                </a:lnTo>
                <a:lnTo>
                  <a:pt x="1829343" y="720823"/>
                </a:lnTo>
                <a:cubicBezTo>
                  <a:pt x="1829343" y="719194"/>
                  <a:pt x="1829343" y="717565"/>
                  <a:pt x="1829343" y="715936"/>
                </a:cubicBezTo>
                <a:cubicBezTo>
                  <a:pt x="1829343" y="715122"/>
                  <a:pt x="1829343" y="715122"/>
                  <a:pt x="1828528" y="714307"/>
                </a:cubicBezTo>
                <a:cubicBezTo>
                  <a:pt x="1827714" y="713493"/>
                  <a:pt x="1827714" y="713493"/>
                  <a:pt x="1826899" y="713493"/>
                </a:cubicBezTo>
                <a:lnTo>
                  <a:pt x="1810610" y="713493"/>
                </a:lnTo>
                <a:lnTo>
                  <a:pt x="1791876" y="713493"/>
                </a:lnTo>
                <a:lnTo>
                  <a:pt x="1773143" y="713493"/>
                </a:lnTo>
                <a:lnTo>
                  <a:pt x="1764184" y="713493"/>
                </a:lnTo>
                <a:lnTo>
                  <a:pt x="1754410" y="713493"/>
                </a:lnTo>
                <a:lnTo>
                  <a:pt x="1753595" y="713493"/>
                </a:lnTo>
                <a:lnTo>
                  <a:pt x="1753595" y="712678"/>
                </a:lnTo>
                <a:cubicBezTo>
                  <a:pt x="1753595" y="705348"/>
                  <a:pt x="1753595" y="702904"/>
                  <a:pt x="1753595" y="700461"/>
                </a:cubicBezTo>
                <a:close/>
                <a:moveTo>
                  <a:pt x="2268353" y="855214"/>
                </a:moveTo>
                <a:cubicBezTo>
                  <a:pt x="2259393" y="855214"/>
                  <a:pt x="2249620" y="855214"/>
                  <a:pt x="2239031" y="854399"/>
                </a:cubicBezTo>
                <a:cubicBezTo>
                  <a:pt x="2237402" y="854399"/>
                  <a:pt x="2235773" y="855214"/>
                  <a:pt x="2234959" y="856028"/>
                </a:cubicBezTo>
                <a:cubicBezTo>
                  <a:pt x="2206451" y="887793"/>
                  <a:pt x="2168171" y="916301"/>
                  <a:pt x="2121745" y="937477"/>
                </a:cubicBezTo>
                <a:cubicBezTo>
                  <a:pt x="2058214" y="966799"/>
                  <a:pt x="1984096" y="982274"/>
                  <a:pt x="1906719" y="982274"/>
                </a:cubicBezTo>
                <a:lnTo>
                  <a:pt x="1906719" y="982274"/>
                </a:lnTo>
                <a:cubicBezTo>
                  <a:pt x="1804094" y="982274"/>
                  <a:pt x="1707984" y="955396"/>
                  <a:pt x="1635494" y="905712"/>
                </a:cubicBezTo>
                <a:cubicBezTo>
                  <a:pt x="1601286" y="882092"/>
                  <a:pt x="1573593" y="854399"/>
                  <a:pt x="1555675" y="824263"/>
                </a:cubicBezTo>
                <a:cubicBezTo>
                  <a:pt x="1536941" y="793313"/>
                  <a:pt x="1527167" y="760733"/>
                  <a:pt x="1527167" y="728153"/>
                </a:cubicBezTo>
                <a:cubicBezTo>
                  <a:pt x="1527167" y="694760"/>
                  <a:pt x="1536941" y="662180"/>
                  <a:pt x="1555675" y="632044"/>
                </a:cubicBezTo>
                <a:cubicBezTo>
                  <a:pt x="1583367" y="586432"/>
                  <a:pt x="1630608" y="547337"/>
                  <a:pt x="1692509" y="519644"/>
                </a:cubicBezTo>
                <a:cubicBezTo>
                  <a:pt x="1756039" y="490323"/>
                  <a:pt x="1830157" y="474847"/>
                  <a:pt x="1907534" y="474847"/>
                </a:cubicBezTo>
                <a:lnTo>
                  <a:pt x="1907534" y="474847"/>
                </a:lnTo>
                <a:cubicBezTo>
                  <a:pt x="2010159" y="474847"/>
                  <a:pt x="2106269" y="501725"/>
                  <a:pt x="2178759" y="551409"/>
                </a:cubicBezTo>
                <a:cubicBezTo>
                  <a:pt x="2198307" y="565256"/>
                  <a:pt x="2216225" y="579917"/>
                  <a:pt x="2230886" y="596206"/>
                </a:cubicBezTo>
                <a:cubicBezTo>
                  <a:pt x="2231701" y="597021"/>
                  <a:pt x="2233330" y="597835"/>
                  <a:pt x="2234959" y="597835"/>
                </a:cubicBezTo>
                <a:lnTo>
                  <a:pt x="2247990" y="597835"/>
                </a:lnTo>
                <a:lnTo>
                  <a:pt x="2265095" y="597835"/>
                </a:lnTo>
                <a:cubicBezTo>
                  <a:pt x="2267538" y="597835"/>
                  <a:pt x="2269167" y="596206"/>
                  <a:pt x="2269982" y="594577"/>
                </a:cubicBezTo>
                <a:cubicBezTo>
                  <a:pt x="2270796" y="592948"/>
                  <a:pt x="2270796" y="590505"/>
                  <a:pt x="2269167" y="588876"/>
                </a:cubicBezTo>
                <a:cubicBezTo>
                  <a:pt x="2236588" y="548966"/>
                  <a:pt x="2191791" y="514757"/>
                  <a:pt x="2136405" y="489508"/>
                </a:cubicBezTo>
                <a:cubicBezTo>
                  <a:pt x="2068803" y="457743"/>
                  <a:pt x="1988983" y="441453"/>
                  <a:pt x="1907534" y="441453"/>
                </a:cubicBezTo>
                <a:cubicBezTo>
                  <a:pt x="1798392" y="441453"/>
                  <a:pt x="1694952" y="470775"/>
                  <a:pt x="1616761" y="523717"/>
                </a:cubicBezTo>
                <a:cubicBezTo>
                  <a:pt x="1578480" y="549780"/>
                  <a:pt x="1548344" y="580731"/>
                  <a:pt x="1527167" y="614939"/>
                </a:cubicBezTo>
                <a:cubicBezTo>
                  <a:pt x="1505176" y="650777"/>
                  <a:pt x="1492959" y="689873"/>
                  <a:pt x="1492959" y="728968"/>
                </a:cubicBezTo>
                <a:lnTo>
                  <a:pt x="1492959" y="728968"/>
                </a:lnTo>
                <a:cubicBezTo>
                  <a:pt x="1492959" y="728968"/>
                  <a:pt x="1492959" y="728968"/>
                  <a:pt x="1492959" y="728968"/>
                </a:cubicBezTo>
                <a:cubicBezTo>
                  <a:pt x="1492959" y="768878"/>
                  <a:pt x="1504362" y="807159"/>
                  <a:pt x="1527167" y="842996"/>
                </a:cubicBezTo>
                <a:cubicBezTo>
                  <a:pt x="1558932" y="894309"/>
                  <a:pt x="1611874" y="938292"/>
                  <a:pt x="1678662" y="968428"/>
                </a:cubicBezTo>
                <a:cubicBezTo>
                  <a:pt x="1746265" y="999379"/>
                  <a:pt x="1826085" y="1016483"/>
                  <a:pt x="1907534" y="1016483"/>
                </a:cubicBezTo>
                <a:cubicBezTo>
                  <a:pt x="1962105" y="1016483"/>
                  <a:pt x="2015046" y="1009152"/>
                  <a:pt x="2064730" y="995306"/>
                </a:cubicBezTo>
                <a:cubicBezTo>
                  <a:pt x="2113600" y="981460"/>
                  <a:pt x="2159211" y="961097"/>
                  <a:pt x="2198307" y="934219"/>
                </a:cubicBezTo>
                <a:cubicBezTo>
                  <a:pt x="2228443" y="913857"/>
                  <a:pt x="2253692" y="890237"/>
                  <a:pt x="2273240" y="864173"/>
                </a:cubicBezTo>
                <a:cubicBezTo>
                  <a:pt x="2274868" y="862544"/>
                  <a:pt x="2274868" y="860101"/>
                  <a:pt x="2274054" y="858472"/>
                </a:cubicBezTo>
                <a:cubicBezTo>
                  <a:pt x="2272425" y="856843"/>
                  <a:pt x="2269982" y="855214"/>
                  <a:pt x="2268353" y="855214"/>
                </a:cubicBezTo>
                <a:close/>
                <a:moveTo>
                  <a:pt x="1611874" y="737113"/>
                </a:moveTo>
                <a:lnTo>
                  <a:pt x="1623277" y="737113"/>
                </a:lnTo>
                <a:lnTo>
                  <a:pt x="1634680" y="737113"/>
                </a:lnTo>
                <a:lnTo>
                  <a:pt x="1634680" y="737113"/>
                </a:lnTo>
                <a:lnTo>
                  <a:pt x="1640381" y="737113"/>
                </a:lnTo>
                <a:lnTo>
                  <a:pt x="1646083" y="737113"/>
                </a:lnTo>
                <a:lnTo>
                  <a:pt x="1658300" y="737113"/>
                </a:lnTo>
                <a:lnTo>
                  <a:pt x="1659115" y="737113"/>
                </a:lnTo>
                <a:lnTo>
                  <a:pt x="1659115" y="737927"/>
                </a:lnTo>
                <a:cubicBezTo>
                  <a:pt x="1659115" y="742814"/>
                  <a:pt x="1659115" y="748516"/>
                  <a:pt x="1659929" y="753403"/>
                </a:cubicBezTo>
                <a:cubicBezTo>
                  <a:pt x="1659929" y="758290"/>
                  <a:pt x="1660744" y="763991"/>
                  <a:pt x="1660744" y="768878"/>
                </a:cubicBezTo>
                <a:cubicBezTo>
                  <a:pt x="1661558" y="774579"/>
                  <a:pt x="1661558" y="779466"/>
                  <a:pt x="1662373" y="784353"/>
                </a:cubicBezTo>
                <a:cubicBezTo>
                  <a:pt x="1663187" y="788426"/>
                  <a:pt x="1663187" y="793313"/>
                  <a:pt x="1664001" y="797385"/>
                </a:cubicBezTo>
                <a:cubicBezTo>
                  <a:pt x="1664001" y="798200"/>
                  <a:pt x="1664816" y="799014"/>
                  <a:pt x="1666445" y="799014"/>
                </a:cubicBezTo>
                <a:lnTo>
                  <a:pt x="1672961" y="799014"/>
                </a:lnTo>
                <a:cubicBezTo>
                  <a:pt x="1676219" y="799014"/>
                  <a:pt x="1678662" y="799014"/>
                  <a:pt x="1681920" y="799014"/>
                </a:cubicBezTo>
                <a:lnTo>
                  <a:pt x="1690880" y="799014"/>
                </a:lnTo>
                <a:lnTo>
                  <a:pt x="1696581" y="799014"/>
                </a:lnTo>
                <a:lnTo>
                  <a:pt x="1696581" y="799014"/>
                </a:lnTo>
                <a:cubicBezTo>
                  <a:pt x="1697396" y="799014"/>
                  <a:pt x="1698210" y="799014"/>
                  <a:pt x="1698210" y="798200"/>
                </a:cubicBezTo>
                <a:cubicBezTo>
                  <a:pt x="1699025" y="797385"/>
                  <a:pt x="1699025" y="797385"/>
                  <a:pt x="1699025" y="796571"/>
                </a:cubicBezTo>
                <a:cubicBezTo>
                  <a:pt x="1697396" y="785168"/>
                  <a:pt x="1696581" y="773765"/>
                  <a:pt x="1695767" y="761548"/>
                </a:cubicBezTo>
                <a:cubicBezTo>
                  <a:pt x="1694952" y="748516"/>
                  <a:pt x="1694952" y="735484"/>
                  <a:pt x="1694952" y="723267"/>
                </a:cubicBezTo>
                <a:cubicBezTo>
                  <a:pt x="1694952" y="710235"/>
                  <a:pt x="1694952" y="697203"/>
                  <a:pt x="1695767" y="684986"/>
                </a:cubicBezTo>
                <a:cubicBezTo>
                  <a:pt x="1696581" y="673583"/>
                  <a:pt x="1697396" y="661365"/>
                  <a:pt x="1699025" y="649963"/>
                </a:cubicBezTo>
                <a:cubicBezTo>
                  <a:pt x="1699025" y="649148"/>
                  <a:pt x="1699025" y="648334"/>
                  <a:pt x="1698210" y="648334"/>
                </a:cubicBezTo>
                <a:cubicBezTo>
                  <a:pt x="1697396" y="647519"/>
                  <a:pt x="1697396" y="647519"/>
                  <a:pt x="1696581" y="647519"/>
                </a:cubicBezTo>
                <a:lnTo>
                  <a:pt x="1695767" y="647519"/>
                </a:lnTo>
                <a:lnTo>
                  <a:pt x="1691694" y="647519"/>
                </a:lnTo>
                <a:lnTo>
                  <a:pt x="1687622" y="647519"/>
                </a:lnTo>
                <a:lnTo>
                  <a:pt x="1682735" y="647519"/>
                </a:lnTo>
                <a:lnTo>
                  <a:pt x="1677848" y="647519"/>
                </a:lnTo>
                <a:lnTo>
                  <a:pt x="1673775" y="647519"/>
                </a:lnTo>
                <a:lnTo>
                  <a:pt x="1672961" y="647519"/>
                </a:lnTo>
                <a:lnTo>
                  <a:pt x="1667260" y="647519"/>
                </a:lnTo>
                <a:cubicBezTo>
                  <a:pt x="1666445" y="647519"/>
                  <a:pt x="1664816" y="648334"/>
                  <a:pt x="1664816" y="649148"/>
                </a:cubicBezTo>
                <a:cubicBezTo>
                  <a:pt x="1664001" y="653221"/>
                  <a:pt x="1664001" y="657293"/>
                  <a:pt x="1663187" y="661365"/>
                </a:cubicBezTo>
                <a:cubicBezTo>
                  <a:pt x="1662373" y="666252"/>
                  <a:pt x="1662373" y="671139"/>
                  <a:pt x="1661558" y="676026"/>
                </a:cubicBezTo>
                <a:cubicBezTo>
                  <a:pt x="1660744" y="680913"/>
                  <a:pt x="1660744" y="685800"/>
                  <a:pt x="1660744" y="690687"/>
                </a:cubicBezTo>
                <a:cubicBezTo>
                  <a:pt x="1660744" y="695574"/>
                  <a:pt x="1659929" y="700461"/>
                  <a:pt x="1659929" y="705348"/>
                </a:cubicBezTo>
                <a:lnTo>
                  <a:pt x="1659929" y="706162"/>
                </a:lnTo>
                <a:lnTo>
                  <a:pt x="1659115" y="706162"/>
                </a:lnTo>
                <a:lnTo>
                  <a:pt x="1646897" y="706162"/>
                </a:lnTo>
                <a:lnTo>
                  <a:pt x="1638753" y="706162"/>
                </a:lnTo>
                <a:lnTo>
                  <a:pt x="1634680" y="706162"/>
                </a:lnTo>
                <a:lnTo>
                  <a:pt x="1623277" y="706162"/>
                </a:lnTo>
                <a:lnTo>
                  <a:pt x="1611874" y="706162"/>
                </a:lnTo>
                <a:lnTo>
                  <a:pt x="1611060" y="706162"/>
                </a:lnTo>
                <a:lnTo>
                  <a:pt x="1611060" y="705348"/>
                </a:lnTo>
                <a:cubicBezTo>
                  <a:pt x="1611060" y="700461"/>
                  <a:pt x="1611874" y="695574"/>
                  <a:pt x="1611874" y="691501"/>
                </a:cubicBezTo>
                <a:cubicBezTo>
                  <a:pt x="1611874" y="686615"/>
                  <a:pt x="1612689" y="681728"/>
                  <a:pt x="1613503" y="677655"/>
                </a:cubicBezTo>
                <a:cubicBezTo>
                  <a:pt x="1614318" y="672768"/>
                  <a:pt x="1614318" y="667881"/>
                  <a:pt x="1615132" y="663809"/>
                </a:cubicBezTo>
                <a:cubicBezTo>
                  <a:pt x="1615947" y="660551"/>
                  <a:pt x="1615947" y="657293"/>
                  <a:pt x="1616761" y="653221"/>
                </a:cubicBezTo>
                <a:cubicBezTo>
                  <a:pt x="1616761" y="652406"/>
                  <a:pt x="1616761" y="651591"/>
                  <a:pt x="1615947" y="651591"/>
                </a:cubicBezTo>
                <a:cubicBezTo>
                  <a:pt x="1615132" y="650777"/>
                  <a:pt x="1615132" y="650777"/>
                  <a:pt x="1614318" y="650777"/>
                </a:cubicBezTo>
                <a:lnTo>
                  <a:pt x="1609431" y="650777"/>
                </a:lnTo>
                <a:lnTo>
                  <a:pt x="1600471" y="650777"/>
                </a:lnTo>
                <a:lnTo>
                  <a:pt x="1592327" y="650777"/>
                </a:lnTo>
                <a:lnTo>
                  <a:pt x="1588254" y="650777"/>
                </a:lnTo>
                <a:lnTo>
                  <a:pt x="1586625" y="650777"/>
                </a:lnTo>
                <a:cubicBezTo>
                  <a:pt x="1585811" y="650777"/>
                  <a:pt x="1584996" y="651591"/>
                  <a:pt x="1584182" y="652406"/>
                </a:cubicBezTo>
                <a:cubicBezTo>
                  <a:pt x="1581738" y="663809"/>
                  <a:pt x="1580109" y="675212"/>
                  <a:pt x="1579295" y="685800"/>
                </a:cubicBezTo>
                <a:cubicBezTo>
                  <a:pt x="1578480" y="698017"/>
                  <a:pt x="1577666" y="710235"/>
                  <a:pt x="1577666" y="721638"/>
                </a:cubicBezTo>
                <a:cubicBezTo>
                  <a:pt x="1577666" y="733040"/>
                  <a:pt x="1578480" y="746072"/>
                  <a:pt x="1579295" y="757475"/>
                </a:cubicBezTo>
                <a:cubicBezTo>
                  <a:pt x="1580109" y="768878"/>
                  <a:pt x="1581738" y="780281"/>
                  <a:pt x="1584182" y="790869"/>
                </a:cubicBezTo>
                <a:cubicBezTo>
                  <a:pt x="1584182" y="791684"/>
                  <a:pt x="1584996" y="792498"/>
                  <a:pt x="1586625" y="792498"/>
                </a:cubicBezTo>
                <a:lnTo>
                  <a:pt x="1592327" y="792498"/>
                </a:lnTo>
                <a:lnTo>
                  <a:pt x="1600471" y="792498"/>
                </a:lnTo>
                <a:lnTo>
                  <a:pt x="1609431" y="792498"/>
                </a:lnTo>
                <a:lnTo>
                  <a:pt x="1610245" y="792498"/>
                </a:lnTo>
                <a:lnTo>
                  <a:pt x="1614318" y="792498"/>
                </a:lnTo>
                <a:cubicBezTo>
                  <a:pt x="1615132" y="792498"/>
                  <a:pt x="1615947" y="792498"/>
                  <a:pt x="1615947" y="791684"/>
                </a:cubicBezTo>
                <a:cubicBezTo>
                  <a:pt x="1616761" y="790869"/>
                  <a:pt x="1616761" y="790055"/>
                  <a:pt x="1616761" y="790055"/>
                </a:cubicBezTo>
                <a:cubicBezTo>
                  <a:pt x="1615947" y="785982"/>
                  <a:pt x="1615947" y="782724"/>
                  <a:pt x="1615132" y="778652"/>
                </a:cubicBezTo>
                <a:cubicBezTo>
                  <a:pt x="1614318" y="773765"/>
                  <a:pt x="1613503" y="768064"/>
                  <a:pt x="1613503" y="763177"/>
                </a:cubicBezTo>
                <a:cubicBezTo>
                  <a:pt x="1612689" y="758290"/>
                  <a:pt x="1612689" y="752588"/>
                  <a:pt x="1611874" y="747701"/>
                </a:cubicBezTo>
                <a:cubicBezTo>
                  <a:pt x="1611874" y="742814"/>
                  <a:pt x="1611060" y="737113"/>
                  <a:pt x="1611060" y="732226"/>
                </a:cubicBezTo>
                <a:lnTo>
                  <a:pt x="1611060" y="731412"/>
                </a:lnTo>
                <a:lnTo>
                  <a:pt x="1611874" y="731412"/>
                </a:lnTo>
                <a:close/>
              </a:path>
            </a:pathLst>
          </a:custGeom>
          <a:solidFill>
            <a:schemeClr val="tx2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0024D3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Espace réservé du texte 13">
            <a:extLst>
              <a:ext uri="{FF2B5EF4-FFF2-40B4-BE49-F238E27FC236}">
                <a16:creationId xmlns:a16="http://schemas.microsoft.com/office/drawing/2014/main" id="{20A78DCF-3FAF-2645-1923-C7712ECE271B}"/>
              </a:ext>
            </a:extLst>
          </p:cNvPr>
          <p:cNvSpPr txBox="1">
            <a:spLocks/>
          </p:cNvSpPr>
          <p:nvPr/>
        </p:nvSpPr>
        <p:spPr bwMode="gray">
          <a:xfrm>
            <a:off x="5099177" y="1453416"/>
            <a:ext cx="2226272" cy="666705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4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ctr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ctr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ctr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ctr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Employee Age Distribution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A64A953E-0146-5E55-C6D4-2BCF00672E16}"/>
              </a:ext>
            </a:extLst>
          </p:cNvPr>
          <p:cNvSpPr txBox="1">
            <a:spLocks/>
          </p:cNvSpPr>
          <p:nvPr/>
        </p:nvSpPr>
        <p:spPr bwMode="gray">
          <a:xfrm>
            <a:off x="905012" y="1453416"/>
            <a:ext cx="2640019" cy="67240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4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ctr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ctr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ctr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ctr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Employee Gender Distribution</a:t>
            </a:r>
          </a:p>
        </p:txBody>
      </p:sp>
      <p:sp>
        <p:nvSpPr>
          <p:cNvPr id="7" name="Espace réservé du texte 17">
            <a:extLst>
              <a:ext uri="{FF2B5EF4-FFF2-40B4-BE49-F238E27FC236}">
                <a16:creationId xmlns:a16="http://schemas.microsoft.com/office/drawing/2014/main" id="{939A23FC-A369-2471-66E4-161E692DB4D2}"/>
              </a:ext>
            </a:extLst>
          </p:cNvPr>
          <p:cNvSpPr txBox="1">
            <a:spLocks/>
          </p:cNvSpPr>
          <p:nvPr/>
        </p:nvSpPr>
        <p:spPr bwMode="gray">
          <a:xfrm>
            <a:off x="8681099" y="1368662"/>
            <a:ext cx="3094965" cy="75608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4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ctr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ctr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ctr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ctr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Employee Location Distribution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F04D9EB-F6A3-A6A6-435F-36EBB75D1821}"/>
              </a:ext>
            </a:extLst>
          </p:cNvPr>
          <p:cNvGrpSpPr/>
          <p:nvPr/>
        </p:nvGrpSpPr>
        <p:grpSpPr>
          <a:xfrm>
            <a:off x="652984" y="4481076"/>
            <a:ext cx="1780428" cy="219817"/>
            <a:chOff x="1153663" y="3849051"/>
            <a:chExt cx="1502504" cy="153888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5DCAD7A-3259-1657-AA6B-13CE1D848B8D}"/>
                </a:ext>
              </a:extLst>
            </p:cNvPr>
            <p:cNvSpPr/>
            <p:nvPr/>
          </p:nvSpPr>
          <p:spPr>
            <a:xfrm>
              <a:off x="1153663" y="3880274"/>
              <a:ext cx="91440" cy="91440"/>
            </a:xfrm>
            <a:prstGeom prst="rect">
              <a:avLst/>
            </a:prstGeom>
            <a:solidFill>
              <a:srgbClr val="0024D3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0934EA1-3229-09F8-2955-68F911F8B6C2}"/>
                </a:ext>
              </a:extLst>
            </p:cNvPr>
            <p:cNvSpPr/>
            <p:nvPr/>
          </p:nvSpPr>
          <p:spPr>
            <a:xfrm>
              <a:off x="1847642" y="3880274"/>
              <a:ext cx="91440" cy="91440"/>
            </a:xfrm>
            <a:prstGeom prst="rect">
              <a:avLst/>
            </a:prstGeom>
            <a:solidFill>
              <a:srgbClr val="00B48F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F9F7533-2331-D5D3-6882-4454FAC250BA}"/>
                </a:ext>
              </a:extLst>
            </p:cNvPr>
            <p:cNvSpPr/>
            <p:nvPr/>
          </p:nvSpPr>
          <p:spPr>
            <a:xfrm>
              <a:off x="1289343" y="3849051"/>
              <a:ext cx="575479" cy="153888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Actual HC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AB12A45-61FA-0231-6CB5-24E15E283EDB}"/>
                </a:ext>
              </a:extLst>
            </p:cNvPr>
            <p:cNvSpPr/>
            <p:nvPr/>
          </p:nvSpPr>
          <p:spPr>
            <a:xfrm>
              <a:off x="1968478" y="3849051"/>
              <a:ext cx="687689" cy="153888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Planned HC</a:t>
              </a:r>
            </a:p>
          </p:txBody>
        </p:sp>
      </p:grpSp>
      <p:grpSp>
        <p:nvGrpSpPr>
          <p:cNvPr id="15" name="Gruppierung 21">
            <a:extLst>
              <a:ext uri="{FF2B5EF4-FFF2-40B4-BE49-F238E27FC236}">
                <a16:creationId xmlns:a16="http://schemas.microsoft.com/office/drawing/2014/main" id="{B61BFF7F-9AC3-64AE-A13A-3615E589C8D2}"/>
              </a:ext>
            </a:extLst>
          </p:cNvPr>
          <p:cNvGrpSpPr/>
          <p:nvPr/>
        </p:nvGrpSpPr>
        <p:grpSpPr>
          <a:xfrm>
            <a:off x="579531" y="2136296"/>
            <a:ext cx="3422050" cy="2028116"/>
            <a:chOff x="492747" y="3083431"/>
            <a:chExt cx="1512248" cy="1239068"/>
          </a:xfrm>
        </p:grpSpPr>
        <p:graphicFrame>
          <p:nvGraphicFramePr>
            <p:cNvPr id="16" name="Diagramm 15">
              <a:extLst>
                <a:ext uri="{FF2B5EF4-FFF2-40B4-BE49-F238E27FC236}">
                  <a16:creationId xmlns:a16="http://schemas.microsoft.com/office/drawing/2014/main" id="{F53D6DFC-88EE-4EAD-7920-F9DFF393D3FB}"/>
                </a:ext>
              </a:extLst>
            </p:cNvPr>
            <p:cNvGraphicFramePr/>
            <p:nvPr/>
          </p:nvGraphicFramePr>
          <p:xfrm>
            <a:off x="515410" y="3083431"/>
            <a:ext cx="1411221" cy="123906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17" name="Freihandform 20">
              <a:extLst>
                <a:ext uri="{FF2B5EF4-FFF2-40B4-BE49-F238E27FC236}">
                  <a16:creationId xmlns:a16="http://schemas.microsoft.com/office/drawing/2014/main" id="{41385732-D2FE-BE35-1244-7B5B075128CF}"/>
                </a:ext>
              </a:extLst>
            </p:cNvPr>
            <p:cNvSpPr/>
            <p:nvPr/>
          </p:nvSpPr>
          <p:spPr>
            <a:xfrm>
              <a:off x="1449696" y="3310868"/>
              <a:ext cx="377188" cy="165405"/>
            </a:xfrm>
            <a:custGeom>
              <a:avLst/>
              <a:gdLst>
                <a:gd name="connsiteX0" fmla="*/ 0 w 499533"/>
                <a:gd name="connsiteY0" fmla="*/ 203200 h 203200"/>
                <a:gd name="connsiteX1" fmla="*/ 203200 w 499533"/>
                <a:gd name="connsiteY1" fmla="*/ 8467 h 203200"/>
                <a:gd name="connsiteX2" fmla="*/ 499533 w 499533"/>
                <a:gd name="connsiteY2" fmla="*/ 0 h 203200"/>
                <a:gd name="connsiteX3" fmla="*/ 499533 w 499533"/>
                <a:gd name="connsiteY3" fmla="*/ 0 h 20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9533" h="203200">
                  <a:moveTo>
                    <a:pt x="0" y="203200"/>
                  </a:moveTo>
                  <a:lnTo>
                    <a:pt x="203200" y="8467"/>
                  </a:lnTo>
                  <a:lnTo>
                    <a:pt x="499533" y="0"/>
                  </a:lnTo>
                  <a:lnTo>
                    <a:pt x="499533" y="0"/>
                  </a:lnTo>
                </a:path>
              </a:pathLst>
            </a:custGeom>
            <a:noFill/>
            <a:ln w="6350" cap="flat" cmpd="sng" algn="ctr">
              <a:solidFill>
                <a:srgbClr val="0024D3"/>
              </a:solidFill>
              <a:prstDash val="solid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F377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hteck 22">
              <a:extLst>
                <a:ext uri="{FF2B5EF4-FFF2-40B4-BE49-F238E27FC236}">
                  <a16:creationId xmlns:a16="http://schemas.microsoft.com/office/drawing/2014/main" id="{3A6F6EBD-336C-76AB-4EF5-E02DCBF8EA2E}"/>
                </a:ext>
              </a:extLst>
            </p:cNvPr>
            <p:cNvSpPr/>
            <p:nvPr/>
          </p:nvSpPr>
          <p:spPr>
            <a:xfrm>
              <a:off x="1627807" y="3304984"/>
              <a:ext cx="377188" cy="141026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srgbClr val="0024D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Men</a:t>
              </a:r>
            </a:p>
          </p:txBody>
        </p:sp>
        <p:sp>
          <p:nvSpPr>
            <p:cNvPr id="19" name="Freihandform 20">
              <a:extLst>
                <a:ext uri="{FF2B5EF4-FFF2-40B4-BE49-F238E27FC236}">
                  <a16:creationId xmlns:a16="http://schemas.microsoft.com/office/drawing/2014/main" id="{D37BB3EB-CF77-95C7-9FE4-0F01261F65E4}"/>
                </a:ext>
              </a:extLst>
            </p:cNvPr>
            <p:cNvSpPr/>
            <p:nvPr/>
          </p:nvSpPr>
          <p:spPr>
            <a:xfrm rot="10800000">
              <a:off x="492747" y="3781932"/>
              <a:ext cx="423439" cy="230832"/>
            </a:xfrm>
            <a:custGeom>
              <a:avLst/>
              <a:gdLst>
                <a:gd name="connsiteX0" fmla="*/ 0 w 499533"/>
                <a:gd name="connsiteY0" fmla="*/ 203200 h 203200"/>
                <a:gd name="connsiteX1" fmla="*/ 203200 w 499533"/>
                <a:gd name="connsiteY1" fmla="*/ 8467 h 203200"/>
                <a:gd name="connsiteX2" fmla="*/ 499533 w 499533"/>
                <a:gd name="connsiteY2" fmla="*/ 0 h 203200"/>
                <a:gd name="connsiteX3" fmla="*/ 499533 w 499533"/>
                <a:gd name="connsiteY3" fmla="*/ 0 h 20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9533" h="203200">
                  <a:moveTo>
                    <a:pt x="0" y="203200"/>
                  </a:moveTo>
                  <a:lnTo>
                    <a:pt x="203200" y="8467"/>
                  </a:lnTo>
                  <a:lnTo>
                    <a:pt x="499533" y="0"/>
                  </a:lnTo>
                  <a:lnTo>
                    <a:pt x="499533" y="0"/>
                  </a:lnTo>
                </a:path>
              </a:pathLst>
            </a:custGeom>
            <a:noFill/>
            <a:ln w="6350" cap="flat" cmpd="sng" algn="ctr">
              <a:solidFill>
                <a:srgbClr val="0024D3"/>
              </a:solidFill>
              <a:prstDash val="solid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F377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Rechteck 22">
              <a:extLst>
                <a:ext uri="{FF2B5EF4-FFF2-40B4-BE49-F238E27FC236}">
                  <a16:creationId xmlns:a16="http://schemas.microsoft.com/office/drawing/2014/main" id="{D9373C3F-1626-2415-9D44-95F4FE9D5190}"/>
                </a:ext>
              </a:extLst>
            </p:cNvPr>
            <p:cNvSpPr/>
            <p:nvPr/>
          </p:nvSpPr>
          <p:spPr>
            <a:xfrm>
              <a:off x="560210" y="4029619"/>
              <a:ext cx="321598" cy="8461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srgbClr val="0024D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Women</a:t>
              </a:r>
            </a:p>
          </p:txBody>
        </p:sp>
      </p:grpSp>
      <p:grpSp>
        <p:nvGrpSpPr>
          <p:cNvPr id="21" name="Gruppierung 21">
            <a:extLst>
              <a:ext uri="{FF2B5EF4-FFF2-40B4-BE49-F238E27FC236}">
                <a16:creationId xmlns:a16="http://schemas.microsoft.com/office/drawing/2014/main" id="{78FBE266-E4C9-4D39-B296-570AAEBCB8B0}"/>
              </a:ext>
            </a:extLst>
          </p:cNvPr>
          <p:cNvGrpSpPr/>
          <p:nvPr/>
        </p:nvGrpSpPr>
        <p:grpSpPr>
          <a:xfrm>
            <a:off x="4623251" y="2120121"/>
            <a:ext cx="2996580" cy="2039236"/>
            <a:chOff x="484560" y="3087160"/>
            <a:chExt cx="1411221" cy="1239068"/>
          </a:xfrm>
        </p:grpSpPr>
        <p:graphicFrame>
          <p:nvGraphicFramePr>
            <p:cNvPr id="22" name="Diagramm 15">
              <a:extLst>
                <a:ext uri="{FF2B5EF4-FFF2-40B4-BE49-F238E27FC236}">
                  <a16:creationId xmlns:a16="http://schemas.microsoft.com/office/drawing/2014/main" id="{431E4374-F046-2E9C-D2CE-E5CDF18D834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404544705"/>
                </p:ext>
              </p:extLst>
            </p:nvPr>
          </p:nvGraphicFramePr>
          <p:xfrm>
            <a:off x="484560" y="3087160"/>
            <a:ext cx="1411221" cy="123906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sp>
          <p:nvSpPr>
            <p:cNvPr id="23" name="Freihandform 20">
              <a:extLst>
                <a:ext uri="{FF2B5EF4-FFF2-40B4-BE49-F238E27FC236}">
                  <a16:creationId xmlns:a16="http://schemas.microsoft.com/office/drawing/2014/main" id="{73DF19E0-C824-99BC-B02F-56EE26CDEED8}"/>
                </a:ext>
              </a:extLst>
            </p:cNvPr>
            <p:cNvSpPr/>
            <p:nvPr/>
          </p:nvSpPr>
          <p:spPr>
            <a:xfrm>
              <a:off x="1455286" y="3360512"/>
              <a:ext cx="431796" cy="194733"/>
            </a:xfrm>
            <a:custGeom>
              <a:avLst/>
              <a:gdLst>
                <a:gd name="connsiteX0" fmla="*/ 0 w 499533"/>
                <a:gd name="connsiteY0" fmla="*/ 203200 h 203200"/>
                <a:gd name="connsiteX1" fmla="*/ 203200 w 499533"/>
                <a:gd name="connsiteY1" fmla="*/ 8467 h 203200"/>
                <a:gd name="connsiteX2" fmla="*/ 499533 w 499533"/>
                <a:gd name="connsiteY2" fmla="*/ 0 h 203200"/>
                <a:gd name="connsiteX3" fmla="*/ 499533 w 499533"/>
                <a:gd name="connsiteY3" fmla="*/ 0 h 20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9533" h="203200">
                  <a:moveTo>
                    <a:pt x="0" y="203200"/>
                  </a:moveTo>
                  <a:lnTo>
                    <a:pt x="203200" y="8467"/>
                  </a:lnTo>
                  <a:lnTo>
                    <a:pt x="499533" y="0"/>
                  </a:lnTo>
                  <a:lnTo>
                    <a:pt x="499533" y="0"/>
                  </a:lnTo>
                </a:path>
              </a:pathLst>
            </a:custGeom>
            <a:noFill/>
            <a:ln w="6350" cap="flat" cmpd="sng" algn="ctr">
              <a:solidFill>
                <a:srgbClr val="0024D3"/>
              </a:solidFill>
              <a:prstDash val="solid"/>
            </a:ln>
            <a:effectLst/>
          </p:spPr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F3773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24" name="Rechteck 22">
              <a:extLst>
                <a:ext uri="{FF2B5EF4-FFF2-40B4-BE49-F238E27FC236}">
                  <a16:creationId xmlns:a16="http://schemas.microsoft.com/office/drawing/2014/main" id="{E9AAEEB5-EECA-F183-08BE-218E1F92A724}"/>
                </a:ext>
              </a:extLst>
            </p:cNvPr>
            <p:cNvSpPr/>
            <p:nvPr/>
          </p:nvSpPr>
          <p:spPr>
            <a:xfrm>
              <a:off x="1639107" y="3392559"/>
              <a:ext cx="256674" cy="84154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srgbClr val="0024D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26-40 y.</a:t>
              </a:r>
              <a:r>
                <a:rPr kumimoji="0" lang="lt-LT" sz="900" b="0" i="0" u="none" strike="noStrike" kern="1200" cap="none" spc="0" normalizeH="0" baseline="0" noProof="0">
                  <a:ln>
                    <a:noFill/>
                  </a:ln>
                  <a:solidFill>
                    <a:srgbClr val="0024D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srgbClr val="0024D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o</a:t>
              </a:r>
              <a:r>
                <a: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srgbClr val="0F377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.</a:t>
              </a:r>
            </a:p>
          </p:txBody>
        </p:sp>
        <p:sp>
          <p:nvSpPr>
            <p:cNvPr id="25" name="Freihandform 20">
              <a:extLst>
                <a:ext uri="{FF2B5EF4-FFF2-40B4-BE49-F238E27FC236}">
                  <a16:creationId xmlns:a16="http://schemas.microsoft.com/office/drawing/2014/main" id="{B9A43349-3D76-8CA2-9386-7A694E64B450}"/>
                </a:ext>
              </a:extLst>
            </p:cNvPr>
            <p:cNvSpPr/>
            <p:nvPr/>
          </p:nvSpPr>
          <p:spPr>
            <a:xfrm rot="10800000">
              <a:off x="496975" y="3874509"/>
              <a:ext cx="423439" cy="230832"/>
            </a:xfrm>
            <a:custGeom>
              <a:avLst/>
              <a:gdLst>
                <a:gd name="connsiteX0" fmla="*/ 0 w 499533"/>
                <a:gd name="connsiteY0" fmla="*/ 203200 h 203200"/>
                <a:gd name="connsiteX1" fmla="*/ 203200 w 499533"/>
                <a:gd name="connsiteY1" fmla="*/ 8467 h 203200"/>
                <a:gd name="connsiteX2" fmla="*/ 499533 w 499533"/>
                <a:gd name="connsiteY2" fmla="*/ 0 h 203200"/>
                <a:gd name="connsiteX3" fmla="*/ 499533 w 499533"/>
                <a:gd name="connsiteY3" fmla="*/ 0 h 20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9533" h="203200">
                  <a:moveTo>
                    <a:pt x="0" y="203200"/>
                  </a:moveTo>
                  <a:lnTo>
                    <a:pt x="203200" y="8467"/>
                  </a:lnTo>
                  <a:lnTo>
                    <a:pt x="499533" y="0"/>
                  </a:lnTo>
                  <a:lnTo>
                    <a:pt x="499533" y="0"/>
                  </a:lnTo>
                </a:path>
              </a:pathLst>
            </a:custGeom>
            <a:noFill/>
            <a:ln w="6350" cap="flat" cmpd="sng" algn="ctr">
              <a:solidFill>
                <a:srgbClr val="0024D3"/>
              </a:solidFill>
              <a:prstDash val="solid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F377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Rechteck 22">
              <a:extLst>
                <a:ext uri="{FF2B5EF4-FFF2-40B4-BE49-F238E27FC236}">
                  <a16:creationId xmlns:a16="http://schemas.microsoft.com/office/drawing/2014/main" id="{0FEE14F7-D279-7086-FCA8-3C49E8CA9A4B}"/>
                </a:ext>
              </a:extLst>
            </p:cNvPr>
            <p:cNvSpPr/>
            <p:nvPr/>
          </p:nvSpPr>
          <p:spPr>
            <a:xfrm>
              <a:off x="512557" y="4119175"/>
              <a:ext cx="423438" cy="8415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srgbClr val="0024D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&lt;25 y.</a:t>
              </a:r>
              <a:r>
                <a:rPr kumimoji="0" lang="lt-LT" sz="900" b="0" i="0" u="none" strike="noStrike" kern="1200" cap="none" spc="0" normalizeH="0" baseline="0" noProof="0">
                  <a:ln>
                    <a:noFill/>
                  </a:ln>
                  <a:solidFill>
                    <a:srgbClr val="0024D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srgbClr val="0024D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o</a:t>
              </a:r>
              <a:r>
                <a: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srgbClr val="0F377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.</a:t>
              </a:r>
            </a:p>
          </p:txBody>
        </p:sp>
        <p:sp>
          <p:nvSpPr>
            <p:cNvPr id="27" name="Freihandform 20">
              <a:extLst>
                <a:ext uri="{FF2B5EF4-FFF2-40B4-BE49-F238E27FC236}">
                  <a16:creationId xmlns:a16="http://schemas.microsoft.com/office/drawing/2014/main" id="{5314A548-35B4-D50A-64F7-126F06767840}"/>
                </a:ext>
              </a:extLst>
            </p:cNvPr>
            <p:cNvSpPr/>
            <p:nvPr/>
          </p:nvSpPr>
          <p:spPr>
            <a:xfrm flipH="1">
              <a:off x="628259" y="3275299"/>
              <a:ext cx="391784" cy="121560"/>
            </a:xfrm>
            <a:custGeom>
              <a:avLst/>
              <a:gdLst>
                <a:gd name="connsiteX0" fmla="*/ 0 w 499533"/>
                <a:gd name="connsiteY0" fmla="*/ 203200 h 203200"/>
                <a:gd name="connsiteX1" fmla="*/ 203200 w 499533"/>
                <a:gd name="connsiteY1" fmla="*/ 8467 h 203200"/>
                <a:gd name="connsiteX2" fmla="*/ 499533 w 499533"/>
                <a:gd name="connsiteY2" fmla="*/ 0 h 203200"/>
                <a:gd name="connsiteX3" fmla="*/ 499533 w 499533"/>
                <a:gd name="connsiteY3" fmla="*/ 0 h 20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9533" h="203200">
                  <a:moveTo>
                    <a:pt x="0" y="203200"/>
                  </a:moveTo>
                  <a:lnTo>
                    <a:pt x="203200" y="8467"/>
                  </a:lnTo>
                  <a:lnTo>
                    <a:pt x="499533" y="0"/>
                  </a:lnTo>
                  <a:lnTo>
                    <a:pt x="499533" y="0"/>
                  </a:lnTo>
                </a:path>
              </a:pathLst>
            </a:custGeom>
            <a:noFill/>
            <a:ln w="6350" cap="flat" cmpd="sng" algn="ctr">
              <a:solidFill>
                <a:srgbClr val="0024D3"/>
              </a:solidFill>
              <a:prstDash val="solid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F377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" name="Rechteck 22">
              <a:extLst>
                <a:ext uri="{FF2B5EF4-FFF2-40B4-BE49-F238E27FC236}">
                  <a16:creationId xmlns:a16="http://schemas.microsoft.com/office/drawing/2014/main" id="{E674BED1-C5D7-F075-4973-35B18EB6071A}"/>
                </a:ext>
              </a:extLst>
            </p:cNvPr>
            <p:cNvSpPr/>
            <p:nvPr/>
          </p:nvSpPr>
          <p:spPr>
            <a:xfrm>
              <a:off x="652908" y="3302215"/>
              <a:ext cx="209869" cy="84154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srgbClr val="0024D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&gt;40 y.</a:t>
              </a:r>
              <a:r>
                <a:rPr kumimoji="0" lang="lt-LT" sz="900" b="0" i="0" u="none" strike="noStrike" kern="1200" cap="none" spc="0" normalizeH="0" baseline="0" noProof="0">
                  <a:ln>
                    <a:noFill/>
                  </a:ln>
                  <a:solidFill>
                    <a:srgbClr val="0024D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srgbClr val="0024D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o</a:t>
              </a:r>
              <a:r>
                <a: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srgbClr val="0F377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.</a:t>
              </a:r>
            </a:p>
          </p:txBody>
        </p:sp>
      </p:grpSp>
      <p:grpSp>
        <p:nvGrpSpPr>
          <p:cNvPr id="29" name="Gruppierung 21">
            <a:extLst>
              <a:ext uri="{FF2B5EF4-FFF2-40B4-BE49-F238E27FC236}">
                <a16:creationId xmlns:a16="http://schemas.microsoft.com/office/drawing/2014/main" id="{608EFDDA-5D8A-929C-7499-CBA07ACD6A09}"/>
              </a:ext>
            </a:extLst>
          </p:cNvPr>
          <p:cNvGrpSpPr/>
          <p:nvPr/>
        </p:nvGrpSpPr>
        <p:grpSpPr>
          <a:xfrm>
            <a:off x="7959280" y="2299213"/>
            <a:ext cx="4048637" cy="2203042"/>
            <a:chOff x="303434" y="3101688"/>
            <a:chExt cx="2013608" cy="1239068"/>
          </a:xfrm>
        </p:grpSpPr>
        <p:graphicFrame>
          <p:nvGraphicFramePr>
            <p:cNvPr id="30" name="Diagramm 15">
              <a:extLst>
                <a:ext uri="{FF2B5EF4-FFF2-40B4-BE49-F238E27FC236}">
                  <a16:creationId xmlns:a16="http://schemas.microsoft.com/office/drawing/2014/main" id="{770B3E06-EE41-3A6A-1FFF-610D517D161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907673814"/>
                </p:ext>
              </p:extLst>
            </p:nvPr>
          </p:nvGraphicFramePr>
          <p:xfrm>
            <a:off x="450747" y="3101688"/>
            <a:ext cx="1691372" cy="123906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sp>
          <p:nvSpPr>
            <p:cNvPr id="31" name="Freihandform 20">
              <a:extLst>
                <a:ext uri="{FF2B5EF4-FFF2-40B4-BE49-F238E27FC236}">
                  <a16:creationId xmlns:a16="http://schemas.microsoft.com/office/drawing/2014/main" id="{27AD1019-92B3-B85E-44EC-816F27A9714C}"/>
                </a:ext>
              </a:extLst>
            </p:cNvPr>
            <p:cNvSpPr/>
            <p:nvPr/>
          </p:nvSpPr>
          <p:spPr>
            <a:xfrm>
              <a:off x="1625078" y="3330433"/>
              <a:ext cx="508949" cy="140475"/>
            </a:xfrm>
            <a:custGeom>
              <a:avLst/>
              <a:gdLst>
                <a:gd name="connsiteX0" fmla="*/ 0 w 499533"/>
                <a:gd name="connsiteY0" fmla="*/ 203200 h 203200"/>
                <a:gd name="connsiteX1" fmla="*/ 203200 w 499533"/>
                <a:gd name="connsiteY1" fmla="*/ 8467 h 203200"/>
                <a:gd name="connsiteX2" fmla="*/ 499533 w 499533"/>
                <a:gd name="connsiteY2" fmla="*/ 0 h 203200"/>
                <a:gd name="connsiteX3" fmla="*/ 499533 w 499533"/>
                <a:gd name="connsiteY3" fmla="*/ 0 h 20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9533" h="203200">
                  <a:moveTo>
                    <a:pt x="0" y="203200"/>
                  </a:moveTo>
                  <a:lnTo>
                    <a:pt x="203200" y="8467"/>
                  </a:lnTo>
                  <a:lnTo>
                    <a:pt x="499533" y="0"/>
                  </a:lnTo>
                  <a:lnTo>
                    <a:pt x="499533" y="0"/>
                  </a:lnTo>
                </a:path>
              </a:pathLst>
            </a:custGeom>
            <a:noFill/>
            <a:ln w="6350" cap="flat" cmpd="sng" algn="ctr">
              <a:solidFill>
                <a:srgbClr val="0024D3"/>
              </a:solidFill>
              <a:prstDash val="solid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F377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Rechteck 22">
              <a:extLst>
                <a:ext uri="{FF2B5EF4-FFF2-40B4-BE49-F238E27FC236}">
                  <a16:creationId xmlns:a16="http://schemas.microsoft.com/office/drawing/2014/main" id="{746BC29D-D76E-A88F-0820-35481991D8C4}"/>
                </a:ext>
              </a:extLst>
            </p:cNvPr>
            <p:cNvSpPr/>
            <p:nvPr/>
          </p:nvSpPr>
          <p:spPr>
            <a:xfrm>
              <a:off x="1841607" y="3357799"/>
              <a:ext cx="475435" cy="7789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srgbClr val="0024D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Kaunas</a:t>
              </a:r>
            </a:p>
          </p:txBody>
        </p:sp>
        <p:sp>
          <p:nvSpPr>
            <p:cNvPr id="33" name="Freihandform 20">
              <a:extLst>
                <a:ext uri="{FF2B5EF4-FFF2-40B4-BE49-F238E27FC236}">
                  <a16:creationId xmlns:a16="http://schemas.microsoft.com/office/drawing/2014/main" id="{54634DBE-6455-944E-AEEB-9A22581EEB39}"/>
                </a:ext>
              </a:extLst>
            </p:cNvPr>
            <p:cNvSpPr/>
            <p:nvPr/>
          </p:nvSpPr>
          <p:spPr>
            <a:xfrm rot="11524747">
              <a:off x="477360" y="3640935"/>
              <a:ext cx="549027" cy="306573"/>
            </a:xfrm>
            <a:custGeom>
              <a:avLst/>
              <a:gdLst>
                <a:gd name="connsiteX0" fmla="*/ 0 w 499533"/>
                <a:gd name="connsiteY0" fmla="*/ 203200 h 203200"/>
                <a:gd name="connsiteX1" fmla="*/ 203200 w 499533"/>
                <a:gd name="connsiteY1" fmla="*/ 8467 h 203200"/>
                <a:gd name="connsiteX2" fmla="*/ 499533 w 499533"/>
                <a:gd name="connsiteY2" fmla="*/ 0 h 203200"/>
                <a:gd name="connsiteX3" fmla="*/ 499533 w 499533"/>
                <a:gd name="connsiteY3" fmla="*/ 0 h 203200"/>
                <a:gd name="connsiteX0" fmla="*/ 0 w 499533"/>
                <a:gd name="connsiteY0" fmla="*/ 203200 h 203200"/>
                <a:gd name="connsiteX1" fmla="*/ 203200 w 499533"/>
                <a:gd name="connsiteY1" fmla="*/ 8467 h 203200"/>
                <a:gd name="connsiteX2" fmla="*/ 499533 w 499533"/>
                <a:gd name="connsiteY2" fmla="*/ 0 h 203200"/>
                <a:gd name="connsiteX0" fmla="*/ 0 w 497690"/>
                <a:gd name="connsiteY0" fmla="*/ 224533 h 224533"/>
                <a:gd name="connsiteX1" fmla="*/ 203200 w 497690"/>
                <a:gd name="connsiteY1" fmla="*/ 29800 h 224533"/>
                <a:gd name="connsiteX2" fmla="*/ 497690 w 497690"/>
                <a:gd name="connsiteY2" fmla="*/ 0 h 224533"/>
                <a:gd name="connsiteX0" fmla="*/ 0 w 501577"/>
                <a:gd name="connsiteY0" fmla="*/ 242925 h 242925"/>
                <a:gd name="connsiteX1" fmla="*/ 203200 w 501577"/>
                <a:gd name="connsiteY1" fmla="*/ 48192 h 242925"/>
                <a:gd name="connsiteX2" fmla="*/ 501577 w 501577"/>
                <a:gd name="connsiteY2" fmla="*/ 0 h 242925"/>
                <a:gd name="connsiteX0" fmla="*/ 0 w 501577"/>
                <a:gd name="connsiteY0" fmla="*/ 242925 h 242925"/>
                <a:gd name="connsiteX1" fmla="*/ 203200 w 501577"/>
                <a:gd name="connsiteY1" fmla="*/ 48192 h 242925"/>
                <a:gd name="connsiteX2" fmla="*/ 501577 w 501577"/>
                <a:gd name="connsiteY2" fmla="*/ 0 h 242925"/>
                <a:gd name="connsiteX0" fmla="*/ 0 w 501577"/>
                <a:gd name="connsiteY0" fmla="*/ 242925 h 242925"/>
                <a:gd name="connsiteX1" fmla="*/ 202720 w 501577"/>
                <a:gd name="connsiteY1" fmla="*/ 54160 h 242925"/>
                <a:gd name="connsiteX2" fmla="*/ 501577 w 501577"/>
                <a:gd name="connsiteY2" fmla="*/ 0 h 242925"/>
                <a:gd name="connsiteX0" fmla="*/ 0 w 501577"/>
                <a:gd name="connsiteY0" fmla="*/ 242925 h 242925"/>
                <a:gd name="connsiteX1" fmla="*/ 202720 w 501577"/>
                <a:gd name="connsiteY1" fmla="*/ 54160 h 242925"/>
                <a:gd name="connsiteX2" fmla="*/ 501577 w 501577"/>
                <a:gd name="connsiteY2" fmla="*/ 0 h 242925"/>
                <a:gd name="connsiteX0" fmla="*/ 0 w 501577"/>
                <a:gd name="connsiteY0" fmla="*/ 242925 h 242925"/>
                <a:gd name="connsiteX1" fmla="*/ 202720 w 501577"/>
                <a:gd name="connsiteY1" fmla="*/ 54160 h 242925"/>
                <a:gd name="connsiteX2" fmla="*/ 501577 w 501577"/>
                <a:gd name="connsiteY2" fmla="*/ 0 h 242925"/>
                <a:gd name="connsiteX0" fmla="*/ 0 w 501577"/>
                <a:gd name="connsiteY0" fmla="*/ 242925 h 242925"/>
                <a:gd name="connsiteX1" fmla="*/ 202720 w 501577"/>
                <a:gd name="connsiteY1" fmla="*/ 54160 h 242925"/>
                <a:gd name="connsiteX2" fmla="*/ 501577 w 501577"/>
                <a:gd name="connsiteY2" fmla="*/ 0 h 242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1577" h="242925">
                  <a:moveTo>
                    <a:pt x="0" y="242925"/>
                  </a:moveTo>
                  <a:cubicBezTo>
                    <a:pt x="207885" y="52130"/>
                    <a:pt x="1521" y="241660"/>
                    <a:pt x="202720" y="54160"/>
                  </a:cubicBezTo>
                  <a:cubicBezTo>
                    <a:pt x="498454" y="2767"/>
                    <a:pt x="198501" y="52860"/>
                    <a:pt x="501577" y="0"/>
                  </a:cubicBezTo>
                </a:path>
              </a:pathLst>
            </a:custGeom>
            <a:noFill/>
            <a:ln w="6350" cap="flat" cmpd="sng" algn="ctr">
              <a:solidFill>
                <a:srgbClr val="0024D3"/>
              </a:solidFill>
              <a:prstDash val="solid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F377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" name="Rechteck 22">
              <a:extLst>
                <a:ext uri="{FF2B5EF4-FFF2-40B4-BE49-F238E27FC236}">
                  <a16:creationId xmlns:a16="http://schemas.microsoft.com/office/drawing/2014/main" id="{28835F81-5F8B-6A3E-B013-C5CDC66BA7A8}"/>
                </a:ext>
              </a:extLst>
            </p:cNvPr>
            <p:cNvSpPr/>
            <p:nvPr/>
          </p:nvSpPr>
          <p:spPr>
            <a:xfrm>
              <a:off x="303434" y="3501247"/>
              <a:ext cx="483628" cy="8431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srgbClr val="0024D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Other cities</a:t>
              </a:r>
            </a:p>
          </p:txBody>
        </p:sp>
        <p:sp>
          <p:nvSpPr>
            <p:cNvPr id="35" name="Freihandform 20">
              <a:extLst>
                <a:ext uri="{FF2B5EF4-FFF2-40B4-BE49-F238E27FC236}">
                  <a16:creationId xmlns:a16="http://schemas.microsoft.com/office/drawing/2014/main" id="{C521B699-2E3B-5EE3-F6D3-F7BD05AC9C4F}"/>
                </a:ext>
              </a:extLst>
            </p:cNvPr>
            <p:cNvSpPr/>
            <p:nvPr/>
          </p:nvSpPr>
          <p:spPr>
            <a:xfrm flipH="1">
              <a:off x="501917" y="3221596"/>
              <a:ext cx="833801" cy="84003"/>
            </a:xfrm>
            <a:custGeom>
              <a:avLst/>
              <a:gdLst>
                <a:gd name="connsiteX0" fmla="*/ 0 w 499533"/>
                <a:gd name="connsiteY0" fmla="*/ 203200 h 203200"/>
                <a:gd name="connsiteX1" fmla="*/ 203200 w 499533"/>
                <a:gd name="connsiteY1" fmla="*/ 8467 h 203200"/>
                <a:gd name="connsiteX2" fmla="*/ 499533 w 499533"/>
                <a:gd name="connsiteY2" fmla="*/ 0 h 203200"/>
                <a:gd name="connsiteX3" fmla="*/ 499533 w 499533"/>
                <a:gd name="connsiteY3" fmla="*/ 0 h 20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9533" h="203200">
                  <a:moveTo>
                    <a:pt x="0" y="203200"/>
                  </a:moveTo>
                  <a:lnTo>
                    <a:pt x="203200" y="8467"/>
                  </a:lnTo>
                  <a:lnTo>
                    <a:pt x="499533" y="0"/>
                  </a:lnTo>
                  <a:lnTo>
                    <a:pt x="499533" y="0"/>
                  </a:lnTo>
                </a:path>
              </a:pathLst>
            </a:custGeom>
            <a:noFill/>
            <a:ln w="6350" cap="flat" cmpd="sng" algn="ctr">
              <a:solidFill>
                <a:srgbClr val="0024D3"/>
              </a:solidFill>
              <a:prstDash val="solid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F377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Rechteck 22">
              <a:extLst>
                <a:ext uri="{FF2B5EF4-FFF2-40B4-BE49-F238E27FC236}">
                  <a16:creationId xmlns:a16="http://schemas.microsoft.com/office/drawing/2014/main" id="{B9906EBB-D43E-5B99-C248-19528CD16049}"/>
                </a:ext>
              </a:extLst>
            </p:cNvPr>
            <p:cNvSpPr/>
            <p:nvPr/>
          </p:nvSpPr>
          <p:spPr>
            <a:xfrm>
              <a:off x="454553" y="3231371"/>
              <a:ext cx="578355" cy="8431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srgbClr val="0024D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Foreign countries</a:t>
              </a:r>
            </a:p>
          </p:txBody>
        </p:sp>
      </p:grpSp>
      <p:sp>
        <p:nvSpPr>
          <p:cNvPr id="37" name="TextBox 45">
            <a:extLst>
              <a:ext uri="{FF2B5EF4-FFF2-40B4-BE49-F238E27FC236}">
                <a16:creationId xmlns:a16="http://schemas.microsoft.com/office/drawing/2014/main" id="{7D9955DE-2B83-078B-D011-82D56264658E}"/>
              </a:ext>
            </a:extLst>
          </p:cNvPr>
          <p:cNvSpPr txBox="1"/>
          <p:nvPr/>
        </p:nvSpPr>
        <p:spPr>
          <a:xfrm>
            <a:off x="4574905" y="3522565"/>
            <a:ext cx="680569" cy="26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21%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106FB29-F993-95C6-0AF1-479099741965}"/>
              </a:ext>
            </a:extLst>
          </p:cNvPr>
          <p:cNvGrpSpPr/>
          <p:nvPr/>
        </p:nvGrpSpPr>
        <p:grpSpPr>
          <a:xfrm>
            <a:off x="5185978" y="4501901"/>
            <a:ext cx="2502066" cy="572580"/>
            <a:chOff x="549478" y="1630379"/>
            <a:chExt cx="1490664" cy="572580"/>
          </a:xfrm>
        </p:grpSpPr>
        <p:sp>
          <p:nvSpPr>
            <p:cNvPr id="39" name="TextBox 8">
              <a:extLst>
                <a:ext uri="{FF2B5EF4-FFF2-40B4-BE49-F238E27FC236}">
                  <a16:creationId xmlns:a16="http://schemas.microsoft.com/office/drawing/2014/main" id="{928852F3-938D-08E2-76B1-13784EB6991B}"/>
                </a:ext>
              </a:extLst>
            </p:cNvPr>
            <p:cNvSpPr txBox="1"/>
            <p:nvPr/>
          </p:nvSpPr>
          <p:spPr>
            <a:xfrm>
              <a:off x="549478" y="1630379"/>
              <a:ext cx="1461029" cy="256214"/>
            </a:xfrm>
            <a:prstGeom prst="rect">
              <a:avLst/>
            </a:prstGeom>
            <a:noFill/>
          </p:spPr>
          <p:txBody>
            <a:bodyPr wrap="square" lIns="91440" tIns="17140" rIns="34281" bIns="17140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4D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472 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4D3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employees</a:t>
              </a:r>
            </a:p>
          </p:txBody>
        </p:sp>
        <p:sp>
          <p:nvSpPr>
            <p:cNvPr id="40" name="Rechteck 10">
              <a:extLst>
                <a:ext uri="{FF2B5EF4-FFF2-40B4-BE49-F238E27FC236}">
                  <a16:creationId xmlns:a16="http://schemas.microsoft.com/office/drawing/2014/main" id="{AA1969A1-3632-D121-9F48-AE2010D3DD96}"/>
                </a:ext>
              </a:extLst>
            </p:cNvPr>
            <p:cNvSpPr/>
            <p:nvPr/>
          </p:nvSpPr>
          <p:spPr>
            <a:xfrm>
              <a:off x="549478" y="1864405"/>
              <a:ext cx="1490664" cy="338554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4D3"/>
                  </a:solidFill>
                  <a:effectLst/>
                  <a:uLnTx/>
                  <a:uFillTx/>
                  <a:latin typeface="Arial (body)"/>
                  <a:ea typeface="+mn-ea"/>
                  <a:cs typeface="+mn-cs"/>
                </a:rPr>
                <a:t>employed by </a:t>
              </a:r>
              <a:r>
                <a:rPr lang="en-US" sz="1600" dirty="0">
                  <a:solidFill>
                    <a:srgbClr val="0024D3"/>
                  </a:solidFill>
                  <a:latin typeface="Arial (body)"/>
                </a:rPr>
                <a:t>03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4D3"/>
                  </a:solidFill>
                  <a:effectLst/>
                  <a:uLnTx/>
                  <a:uFillTx/>
                  <a:latin typeface="Arial (body)"/>
                  <a:ea typeface="+mn-ea"/>
                  <a:cs typeface="+mn-cs"/>
                </a:rPr>
                <a:t>.08.2026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60E09DC0-6BA0-ABB6-7E53-F48D11944416}"/>
              </a:ext>
            </a:extLst>
          </p:cNvPr>
          <p:cNvGrpSpPr/>
          <p:nvPr/>
        </p:nvGrpSpPr>
        <p:grpSpPr>
          <a:xfrm>
            <a:off x="5185978" y="5444158"/>
            <a:ext cx="2686179" cy="567148"/>
            <a:chOff x="2692309" y="1685194"/>
            <a:chExt cx="1490664" cy="548798"/>
          </a:xfrm>
        </p:grpSpPr>
        <p:sp>
          <p:nvSpPr>
            <p:cNvPr id="42" name="TextBox 8">
              <a:extLst>
                <a:ext uri="{FF2B5EF4-FFF2-40B4-BE49-F238E27FC236}">
                  <a16:creationId xmlns:a16="http://schemas.microsoft.com/office/drawing/2014/main" id="{3CB24F31-6F0A-C903-FA4F-EF73E5DCCFF4}"/>
                </a:ext>
              </a:extLst>
            </p:cNvPr>
            <p:cNvSpPr txBox="1"/>
            <p:nvPr/>
          </p:nvSpPr>
          <p:spPr>
            <a:xfrm>
              <a:off x="2692309" y="1685194"/>
              <a:ext cx="1431395" cy="256214"/>
            </a:xfrm>
            <a:prstGeom prst="rect">
              <a:avLst/>
            </a:prstGeom>
            <a:noFill/>
          </p:spPr>
          <p:txBody>
            <a:bodyPr wrap="square" lIns="91440" tIns="17140" rIns="34281" bIns="17140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24D3"/>
                  </a:solidFill>
                  <a:effectLst/>
                  <a:uLnTx/>
                  <a:uFillTx/>
                  <a:latin typeface="Arial" panose="020B0604020202020204"/>
                  <a:ea typeface="Arial"/>
                  <a:cs typeface="Arial"/>
                </a:rPr>
                <a:t>34 years</a:t>
              </a:r>
            </a:p>
          </p:txBody>
        </p:sp>
        <p:sp>
          <p:nvSpPr>
            <p:cNvPr id="43" name="Rechteck 10">
              <a:extLst>
                <a:ext uri="{FF2B5EF4-FFF2-40B4-BE49-F238E27FC236}">
                  <a16:creationId xmlns:a16="http://schemas.microsoft.com/office/drawing/2014/main" id="{D9331D99-F6E4-4AEA-2DE9-D408E4626218}"/>
                </a:ext>
              </a:extLst>
            </p:cNvPr>
            <p:cNvSpPr/>
            <p:nvPr/>
          </p:nvSpPr>
          <p:spPr>
            <a:xfrm>
              <a:off x="2692309" y="1906392"/>
              <a:ext cx="1490664" cy="327600"/>
            </a:xfrm>
            <a:prstGeom prst="rect">
              <a:avLst/>
            </a:prstGeom>
          </p:spPr>
          <p:txBody>
            <a:bodyPr wrap="square" lIns="9144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4D3"/>
                  </a:solidFill>
                  <a:effectLst/>
                  <a:uLnTx/>
                  <a:uFillTx/>
                  <a:latin typeface="Arial (body)"/>
                  <a:ea typeface="+mn-ea"/>
                  <a:cs typeface="+mn-cs"/>
                </a:rPr>
                <a:t>the average age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45C56B4D-07FB-EB1C-517B-91B157922845}"/>
              </a:ext>
            </a:extLst>
          </p:cNvPr>
          <p:cNvGrpSpPr/>
          <p:nvPr/>
        </p:nvGrpSpPr>
        <p:grpSpPr>
          <a:xfrm>
            <a:off x="8358357" y="4579633"/>
            <a:ext cx="3087378" cy="1173388"/>
            <a:chOff x="551011" y="2271483"/>
            <a:chExt cx="2752990" cy="1173388"/>
          </a:xfrm>
        </p:grpSpPr>
        <p:sp>
          <p:nvSpPr>
            <p:cNvPr id="45" name="TextBox 8">
              <a:extLst>
                <a:ext uri="{FF2B5EF4-FFF2-40B4-BE49-F238E27FC236}">
                  <a16:creationId xmlns:a16="http://schemas.microsoft.com/office/drawing/2014/main" id="{94558E09-7360-E362-3CC0-A5E5CAADFFA2}"/>
                </a:ext>
              </a:extLst>
            </p:cNvPr>
            <p:cNvSpPr txBox="1"/>
            <p:nvPr/>
          </p:nvSpPr>
          <p:spPr>
            <a:xfrm>
              <a:off x="551011" y="2271483"/>
              <a:ext cx="2752990" cy="477813"/>
            </a:xfrm>
            <a:prstGeom prst="rect">
              <a:avLst/>
            </a:prstGeom>
            <a:noFill/>
          </p:spPr>
          <p:txBody>
            <a:bodyPr wrap="square" lIns="91440" tIns="17140" rIns="91440" bIns="17140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4D3"/>
                  </a:solidFill>
                  <a:effectLst/>
                  <a:uLnTx/>
                  <a:uFillTx/>
                  <a:latin typeface="Arial" panose="020B0604020202020204"/>
                  <a:ea typeface="Arial"/>
                  <a:cs typeface="Arial"/>
                </a:rPr>
                <a:t>All employees are trained </a:t>
              </a:r>
            </a:p>
          </p:txBody>
        </p:sp>
        <p:sp>
          <p:nvSpPr>
            <p:cNvPr id="46" name="Rechteck 10">
              <a:extLst>
                <a:ext uri="{FF2B5EF4-FFF2-40B4-BE49-F238E27FC236}">
                  <a16:creationId xmlns:a16="http://schemas.microsoft.com/office/drawing/2014/main" id="{C0E6B4F9-7CE9-FCF4-4BBF-CB596AFD729E}"/>
                </a:ext>
              </a:extLst>
            </p:cNvPr>
            <p:cNvSpPr/>
            <p:nvPr/>
          </p:nvSpPr>
          <p:spPr>
            <a:xfrm>
              <a:off x="551011" y="2613874"/>
              <a:ext cx="2752989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24D3"/>
                  </a:solidFill>
                  <a:effectLst/>
                  <a:uLnTx/>
                  <a:uFillTx/>
                  <a:latin typeface="Arial (body)"/>
                  <a:ea typeface="+mn-ea"/>
                  <a:cs typeface="+mn-cs"/>
                </a:rPr>
                <a:t>based on the requirements of their positions in existing HELLA plants and central departments</a:t>
              </a:r>
            </a:p>
          </p:txBody>
        </p:sp>
      </p:grpSp>
      <p:sp>
        <p:nvSpPr>
          <p:cNvPr id="47" name="Rechteck 22">
            <a:extLst>
              <a:ext uri="{FF2B5EF4-FFF2-40B4-BE49-F238E27FC236}">
                <a16:creationId xmlns:a16="http://schemas.microsoft.com/office/drawing/2014/main" id="{A962CC31-68F3-0EEB-28E8-18085D420350}"/>
              </a:ext>
            </a:extLst>
          </p:cNvPr>
          <p:cNvSpPr/>
          <p:nvPr/>
        </p:nvSpPr>
        <p:spPr>
          <a:xfrm>
            <a:off x="7872157" y="3726576"/>
            <a:ext cx="1162863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Kaunas district</a:t>
            </a:r>
          </a:p>
        </p:txBody>
      </p:sp>
      <p:sp>
        <p:nvSpPr>
          <p:cNvPr id="48" name="Rechteck 22">
            <a:extLst>
              <a:ext uri="{FF2B5EF4-FFF2-40B4-BE49-F238E27FC236}">
                <a16:creationId xmlns:a16="http://schemas.microsoft.com/office/drawing/2014/main" id="{F02D524B-7F92-41BD-3B5F-CC81FCC37A7D}"/>
              </a:ext>
            </a:extLst>
          </p:cNvPr>
          <p:cNvSpPr/>
          <p:nvPr/>
        </p:nvSpPr>
        <p:spPr>
          <a:xfrm>
            <a:off x="8382965" y="3467376"/>
            <a:ext cx="955928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15%</a:t>
            </a:r>
          </a:p>
        </p:txBody>
      </p:sp>
      <p:sp>
        <p:nvSpPr>
          <p:cNvPr id="49" name="Titre 8">
            <a:extLst>
              <a:ext uri="{FF2B5EF4-FFF2-40B4-BE49-F238E27FC236}">
                <a16:creationId xmlns:a16="http://schemas.microsoft.com/office/drawing/2014/main" id="{405BA22C-0E7C-3D35-AB5F-8182A20B1E56}"/>
              </a:ext>
            </a:extLst>
          </p:cNvPr>
          <p:cNvSpPr txBox="1">
            <a:spLocks/>
          </p:cNvSpPr>
          <p:nvPr/>
        </p:nvSpPr>
        <p:spPr bwMode="gray">
          <a:xfrm>
            <a:off x="4247389" y="364199"/>
            <a:ext cx="10357200" cy="74870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1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all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Team Structure</a:t>
            </a:r>
          </a:p>
        </p:txBody>
      </p:sp>
      <p:sp>
        <p:nvSpPr>
          <p:cNvPr id="52" name="Espace réservé du numéro de diapositive 22">
            <a:extLst>
              <a:ext uri="{FF2B5EF4-FFF2-40B4-BE49-F238E27FC236}">
                <a16:creationId xmlns:a16="http://schemas.microsoft.com/office/drawing/2014/main" id="{A702C0E7-617A-A71B-2297-8A4EDABCE18D}"/>
              </a:ext>
            </a:extLst>
          </p:cNvPr>
          <p:cNvSpPr txBox="1">
            <a:spLocks/>
          </p:cNvSpPr>
          <p:nvPr/>
        </p:nvSpPr>
        <p:spPr bwMode="gray">
          <a:xfrm>
            <a:off x="413249" y="6194703"/>
            <a:ext cx="389412" cy="404812"/>
          </a:xfrm>
          <a:prstGeom prst="rect">
            <a:avLst/>
          </a:prstGeom>
        </p:spPr>
        <p:txBody>
          <a:bodyPr vert="horz" wrap="none" lIns="0" tIns="0" rIns="0" bIns="0" rtlCol="0" anchor="b" anchorCtr="0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05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P.</a:t>
            </a:r>
            <a:fld id="{733122C9-A0B9-462F-8757-0847AD287B63}" type="slidenum">
              <a:rPr kumimoji="0" lang="en-GB" sz="1050" b="0" i="0" u="none" strike="noStrike" kern="1200" cap="none" spc="0" normalizeH="0" baseline="0" noProof="0" smtClean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0024D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ZoneTexte 9">
            <a:extLst>
              <a:ext uri="{FF2B5EF4-FFF2-40B4-BE49-F238E27FC236}">
                <a16:creationId xmlns:a16="http://schemas.microsoft.com/office/drawing/2014/main" id="{EE0445DD-2E10-8558-FA7E-D9B01B5F9218}"/>
              </a:ext>
            </a:extLst>
          </p:cNvPr>
          <p:cNvSpPr txBox="1"/>
          <p:nvPr/>
        </p:nvSpPr>
        <p:spPr bwMode="gray">
          <a:xfrm>
            <a:off x="731404" y="6173800"/>
            <a:ext cx="35266" cy="4032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|</a:t>
            </a:r>
          </a:p>
        </p:txBody>
      </p:sp>
      <p:sp>
        <p:nvSpPr>
          <p:cNvPr id="54" name="Espace réservé du pied de page 3">
            <a:extLst>
              <a:ext uri="{FF2B5EF4-FFF2-40B4-BE49-F238E27FC236}">
                <a16:creationId xmlns:a16="http://schemas.microsoft.com/office/drawing/2014/main" id="{222F8045-0200-2A14-FD94-DF6BD2430575}"/>
              </a:ext>
            </a:extLst>
          </p:cNvPr>
          <p:cNvSpPr txBox="1">
            <a:spLocks/>
          </p:cNvSpPr>
          <p:nvPr/>
        </p:nvSpPr>
        <p:spPr bwMode="gray">
          <a:xfrm>
            <a:off x="808845" y="6406120"/>
            <a:ext cx="8244000" cy="21118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fr-FR"/>
            </a:defPPr>
            <a:lvl1pPr marL="0" algn="ctr" defTabSz="914400" rtl="0" eaLnBrk="1" latinLnBrk="0" hangingPunct="1">
              <a:defRPr sz="105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HELLA Lithuania – HLT – </a:t>
            </a:r>
            <a:r>
              <a:rPr lang="lt-LT" sz="1100" dirty="0">
                <a:solidFill>
                  <a:srgbClr val="0024D3"/>
                </a:solidFill>
                <a:latin typeface="Arial"/>
              </a:rPr>
              <a:t>August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2026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6487B2C-1A3D-3F89-A3AE-77E268B41C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3398560"/>
              </p:ext>
            </p:extLst>
          </p:nvPr>
        </p:nvGraphicFramePr>
        <p:xfrm>
          <a:off x="509780" y="4128233"/>
          <a:ext cx="3665776" cy="19943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957736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5377A5B-C1E0-A272-6F30-33800702F8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13"/>
          <a:stretch>
            <a:fillRect/>
          </a:stretch>
        </p:blipFill>
        <p:spPr>
          <a:xfrm>
            <a:off x="1963806" y="219030"/>
            <a:ext cx="10253568" cy="6638970"/>
          </a:xfrm>
          <a:prstGeom prst="rect">
            <a:avLst/>
          </a:prstGeom>
          <a:ln>
            <a:noFill/>
          </a:ln>
          <a:effectLst>
            <a:outerShdw blurRad="495300" dist="635000" dir="5400000" algn="t" rotWithShape="0">
              <a:prstClr val="black">
                <a:alpha val="50000"/>
              </a:prstClr>
            </a:outerShdw>
          </a:effectLst>
        </p:spPr>
      </p:pic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11600C11-8123-EC93-F98D-232CCB48CBDC}"/>
              </a:ext>
            </a:extLst>
          </p:cNvPr>
          <p:cNvSpPr txBox="1">
            <a:spLocks/>
          </p:cNvSpPr>
          <p:nvPr/>
        </p:nvSpPr>
        <p:spPr bwMode="gray">
          <a:xfrm>
            <a:off x="-103632" y="842176"/>
            <a:ext cx="10357200" cy="40765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40000"/>
              <a:buFont typeface="Verdana" panose="020B060403050404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30000"/>
              <a:buFont typeface="Arial" panose="020B0604020202020204" pitchFamily="34" charset="0"/>
              <a:buNone/>
              <a:defRPr sz="20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ctr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ctr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ctr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ctr" defTabSz="914400" rtl="0" eaLnBrk="1" latinLnBrk="0" hangingPunct="1">
              <a:spcBef>
                <a:spcPts val="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20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Being the team of openminded intrapreneurs in automotive electronics</a:t>
            </a:r>
            <a:endParaRPr lang="lt-LT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3E2CFE1-EC0F-7ED8-FC71-72A186ABD6B0}"/>
              </a:ext>
            </a:extLst>
          </p:cNvPr>
          <p:cNvSpPr txBox="1"/>
          <p:nvPr/>
        </p:nvSpPr>
        <p:spPr>
          <a:xfrm>
            <a:off x="608706" y="1319729"/>
            <a:ext cx="6396228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t-LT" sz="2000" b="1">
                <a:solidFill>
                  <a:srgbClr val="0024D3"/>
                </a:solidFill>
              </a:rPr>
              <a:t>Growing together</a:t>
            </a:r>
          </a:p>
          <a:p>
            <a:endParaRPr lang="lt-LT">
              <a:solidFill>
                <a:srgbClr val="0024D3"/>
              </a:solidFill>
            </a:endParaRPr>
          </a:p>
          <a:p>
            <a:pPr marL="342900" indent="-342900">
              <a:buFont typeface="Arial" panose="020B0604020202020204" pitchFamily="34" charset="0"/>
              <a:buChar char="›"/>
            </a:pPr>
            <a:r>
              <a:rPr lang="en-US">
                <a:solidFill>
                  <a:srgbClr val="0024D3"/>
                </a:solidFill>
              </a:rPr>
              <a:t>Acting as one team leading by example with integrity. Keeping focus on continuous development of each other.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02A8D0F-7709-8CE8-3B06-3E4064B72BF0}"/>
              </a:ext>
            </a:extLst>
          </p:cNvPr>
          <p:cNvSpPr txBox="1"/>
          <p:nvPr/>
        </p:nvSpPr>
        <p:spPr>
          <a:xfrm>
            <a:off x="614535" y="2997310"/>
            <a:ext cx="5465778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t-LT" sz="2000" b="1">
                <a:solidFill>
                  <a:srgbClr val="0024D3"/>
                </a:solidFill>
              </a:rPr>
              <a:t>Working as intrapreneurs</a:t>
            </a:r>
          </a:p>
          <a:p>
            <a:endParaRPr lang="en-US" b="1">
              <a:solidFill>
                <a:srgbClr val="0024D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›"/>
            </a:pPr>
            <a:r>
              <a:rPr lang="en-US" sz="1800" b="0">
                <a:solidFill>
                  <a:srgbClr val="0024D3"/>
                </a:solidFill>
              </a:rPr>
              <a:t>Being result oriented, driving efficiency and proactively handling our commitments.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DA07832-7753-BDFB-4CEC-1B5A574F81F5}"/>
              </a:ext>
            </a:extLst>
          </p:cNvPr>
          <p:cNvSpPr txBox="1"/>
          <p:nvPr/>
        </p:nvSpPr>
        <p:spPr>
          <a:xfrm>
            <a:off x="608706" y="4397892"/>
            <a:ext cx="403644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t-LT" sz="2000" b="1" dirty="0">
                <a:solidFill>
                  <a:srgbClr val="0024D3"/>
                </a:solidFill>
              </a:rPr>
              <a:t>Being open minded</a:t>
            </a:r>
          </a:p>
          <a:p>
            <a:endParaRPr lang="en-US" b="1" dirty="0">
              <a:solidFill>
                <a:srgbClr val="0024D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›"/>
            </a:pPr>
            <a:r>
              <a:rPr lang="en-US" sz="1800" b="0" dirty="0">
                <a:solidFill>
                  <a:srgbClr val="0024D3"/>
                </a:solidFill>
              </a:rPr>
              <a:t>Considering feedback as a gift and constructively sharing our knowledge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BA9F428-BA9A-F254-6D2E-2749FB7FE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3538" y="167787"/>
            <a:ext cx="6304923" cy="748703"/>
          </a:xfrm>
        </p:spPr>
        <p:txBody>
          <a:bodyPr/>
          <a:lstStyle/>
          <a:p>
            <a:pPr algn="ctr"/>
            <a:r>
              <a:rPr lang="lt-LT">
                <a:latin typeface="+mn-lt"/>
              </a:rPr>
              <a:t>HLT DNA</a:t>
            </a:r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151414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B062D-5C02-4AAD-C981-603031D2E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411576B-7902-AB5E-C647-58A8B7DAC0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9246" cy="6862075"/>
          </a:xfrm>
          <a:prstGeom prst="rect">
            <a:avLst/>
          </a:prstGeom>
        </p:spPr>
      </p:pic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774976F7-2247-3A21-209E-00EF2C56D169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276" imgH="284" progId="TCLayout.ActiveDocument.1">
                  <p:embed/>
                </p:oleObj>
              </mc:Choice>
              <mc:Fallback>
                <p:oleObj name="think-cell Slide" r:id="rId5" imgW="276" imgH="284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74976F7-2247-3A21-209E-00EF2C56D1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raphique 15">
            <a:extLst>
              <a:ext uri="{FF2B5EF4-FFF2-40B4-BE49-F238E27FC236}">
                <a16:creationId xmlns:a16="http://schemas.microsoft.com/office/drawing/2014/main" id="{8F2961A3-1CD8-BF3B-1CAC-F16C02E96A1D}"/>
              </a:ext>
            </a:extLst>
          </p:cNvPr>
          <p:cNvSpPr>
            <a:spLocks noChangeAspect="1"/>
          </p:cNvSpPr>
          <p:nvPr/>
        </p:nvSpPr>
        <p:spPr>
          <a:xfrm>
            <a:off x="10649423" y="6034183"/>
            <a:ext cx="1231200" cy="542217"/>
          </a:xfrm>
          <a:custGeom>
            <a:avLst/>
            <a:gdLst>
              <a:gd name="connsiteX0" fmla="*/ 607609 w 2308108"/>
              <a:gd name="connsiteY0" fmla="*/ 0 h 1016482"/>
              <a:gd name="connsiteX1" fmla="*/ 382810 w 2308108"/>
              <a:gd name="connsiteY1" fmla="*/ 172672 h 1016482"/>
              <a:gd name="connsiteX2" fmla="*/ 607609 w 2308108"/>
              <a:gd name="connsiteY2" fmla="*/ 345343 h 1016482"/>
              <a:gd name="connsiteX3" fmla="*/ 830779 w 2308108"/>
              <a:gd name="connsiteY3" fmla="*/ 172672 h 1016482"/>
              <a:gd name="connsiteX4" fmla="*/ 607609 w 2308108"/>
              <a:gd name="connsiteY4" fmla="*/ 0 h 1016482"/>
              <a:gd name="connsiteX5" fmla="*/ 607609 w 2308108"/>
              <a:gd name="connsiteY5" fmla="*/ 278555 h 1016482"/>
              <a:gd name="connsiteX6" fmla="*/ 469146 w 2308108"/>
              <a:gd name="connsiteY6" fmla="*/ 172672 h 1016482"/>
              <a:gd name="connsiteX7" fmla="*/ 607609 w 2308108"/>
              <a:gd name="connsiteY7" fmla="*/ 66788 h 1016482"/>
              <a:gd name="connsiteX8" fmla="*/ 744443 w 2308108"/>
              <a:gd name="connsiteY8" fmla="*/ 172672 h 1016482"/>
              <a:gd name="connsiteX9" fmla="*/ 607609 w 2308108"/>
              <a:gd name="connsiteY9" fmla="*/ 278555 h 1016482"/>
              <a:gd name="connsiteX10" fmla="*/ 1865995 w 2308108"/>
              <a:gd name="connsiteY10" fmla="*/ 336384 h 1016482"/>
              <a:gd name="connsiteX11" fmla="*/ 1949073 w 2308108"/>
              <a:gd name="connsiteY11" fmla="*/ 336384 h 1016482"/>
              <a:gd name="connsiteX12" fmla="*/ 1959661 w 2308108"/>
              <a:gd name="connsiteY12" fmla="*/ 329868 h 1016482"/>
              <a:gd name="connsiteX13" fmla="*/ 1987354 w 2308108"/>
              <a:gd name="connsiteY13" fmla="*/ 273668 h 1016482"/>
              <a:gd name="connsiteX14" fmla="*/ 2175501 w 2308108"/>
              <a:gd name="connsiteY14" fmla="*/ 273668 h 1016482"/>
              <a:gd name="connsiteX15" fmla="*/ 2187718 w 2308108"/>
              <a:gd name="connsiteY15" fmla="*/ 298103 h 1016482"/>
              <a:gd name="connsiteX16" fmla="*/ 2249620 w 2308108"/>
              <a:gd name="connsiteY16" fmla="*/ 336384 h 1016482"/>
              <a:gd name="connsiteX17" fmla="*/ 2297674 w 2308108"/>
              <a:gd name="connsiteY17" fmla="*/ 336384 h 1016482"/>
              <a:gd name="connsiteX18" fmla="*/ 2300118 w 2308108"/>
              <a:gd name="connsiteY18" fmla="*/ 332312 h 1016482"/>
              <a:gd name="connsiteX19" fmla="*/ 2133962 w 2308108"/>
              <a:gd name="connsiteY19" fmla="*/ 14661 h 1016482"/>
              <a:gd name="connsiteX20" fmla="*/ 2123374 w 2308108"/>
              <a:gd name="connsiteY20" fmla="*/ 8145 h 1016482"/>
              <a:gd name="connsiteX21" fmla="*/ 2049255 w 2308108"/>
              <a:gd name="connsiteY21" fmla="*/ 8145 h 1016482"/>
              <a:gd name="connsiteX22" fmla="*/ 2026449 w 2308108"/>
              <a:gd name="connsiteY22" fmla="*/ 21991 h 1016482"/>
              <a:gd name="connsiteX23" fmla="*/ 1864366 w 2308108"/>
              <a:gd name="connsiteY23" fmla="*/ 332312 h 1016482"/>
              <a:gd name="connsiteX24" fmla="*/ 1865995 w 2308108"/>
              <a:gd name="connsiteY24" fmla="*/ 336384 h 1016482"/>
              <a:gd name="connsiteX25" fmla="*/ 2082649 w 2308108"/>
              <a:gd name="connsiteY25" fmla="*/ 83078 h 1016482"/>
              <a:gd name="connsiteX26" fmla="*/ 2146994 w 2308108"/>
              <a:gd name="connsiteY26" fmla="*/ 212582 h 1016482"/>
              <a:gd name="connsiteX27" fmla="*/ 2018304 w 2308108"/>
              <a:gd name="connsiteY27" fmla="*/ 212582 h 1016482"/>
              <a:gd name="connsiteX28" fmla="*/ 2082649 w 2308108"/>
              <a:gd name="connsiteY28" fmla="*/ 83078 h 1016482"/>
              <a:gd name="connsiteX29" fmla="*/ 1754410 w 2308108"/>
              <a:gd name="connsiteY29" fmla="*/ 336384 h 1016482"/>
              <a:gd name="connsiteX30" fmla="*/ 1815497 w 2308108"/>
              <a:gd name="connsiteY30" fmla="*/ 336384 h 1016482"/>
              <a:gd name="connsiteX31" fmla="*/ 1827714 w 2308108"/>
              <a:gd name="connsiteY31" fmla="*/ 324167 h 1016482"/>
              <a:gd name="connsiteX32" fmla="*/ 1827714 w 2308108"/>
              <a:gd name="connsiteY32" fmla="*/ 20362 h 1016482"/>
              <a:gd name="connsiteX33" fmla="*/ 1815497 w 2308108"/>
              <a:gd name="connsiteY33" fmla="*/ 8145 h 1016482"/>
              <a:gd name="connsiteX34" fmla="*/ 1768256 w 2308108"/>
              <a:gd name="connsiteY34" fmla="*/ 8145 h 1016482"/>
              <a:gd name="connsiteX35" fmla="*/ 1742193 w 2308108"/>
              <a:gd name="connsiteY35" fmla="*/ 34209 h 1016482"/>
              <a:gd name="connsiteX36" fmla="*/ 1742193 w 2308108"/>
              <a:gd name="connsiteY36" fmla="*/ 324167 h 1016482"/>
              <a:gd name="connsiteX37" fmla="*/ 1754410 w 2308108"/>
              <a:gd name="connsiteY37" fmla="*/ 336384 h 1016482"/>
              <a:gd name="connsiteX38" fmla="*/ 355932 w 2308108"/>
              <a:gd name="connsiteY38" fmla="*/ 8959 h 1016482"/>
              <a:gd name="connsiteX39" fmla="*/ 26064 w 2308108"/>
              <a:gd name="connsiteY39" fmla="*/ 8959 h 1016482"/>
              <a:gd name="connsiteX40" fmla="*/ 0 w 2308108"/>
              <a:gd name="connsiteY40" fmla="*/ 35023 h 1016482"/>
              <a:gd name="connsiteX41" fmla="*/ 0 w 2308108"/>
              <a:gd name="connsiteY41" fmla="*/ 108327 h 1016482"/>
              <a:gd name="connsiteX42" fmla="*/ 34209 w 2308108"/>
              <a:gd name="connsiteY42" fmla="*/ 158825 h 1016482"/>
              <a:gd name="connsiteX43" fmla="*/ 231315 w 2308108"/>
              <a:gd name="connsiteY43" fmla="*/ 169414 h 1016482"/>
              <a:gd name="connsiteX44" fmla="*/ 231315 w 2308108"/>
              <a:gd name="connsiteY44" fmla="*/ 180817 h 1016482"/>
              <a:gd name="connsiteX45" fmla="*/ 33394 w 2308108"/>
              <a:gd name="connsiteY45" fmla="*/ 193034 h 1016482"/>
              <a:gd name="connsiteX46" fmla="*/ 814 w 2308108"/>
              <a:gd name="connsiteY46" fmla="*/ 242718 h 1016482"/>
              <a:gd name="connsiteX47" fmla="*/ 814 w 2308108"/>
              <a:gd name="connsiteY47" fmla="*/ 324167 h 1016482"/>
              <a:gd name="connsiteX48" fmla="*/ 12217 w 2308108"/>
              <a:gd name="connsiteY48" fmla="*/ 336384 h 1016482"/>
              <a:gd name="connsiteX49" fmla="*/ 74119 w 2308108"/>
              <a:gd name="connsiteY49" fmla="*/ 336384 h 1016482"/>
              <a:gd name="connsiteX50" fmla="*/ 86336 w 2308108"/>
              <a:gd name="connsiteY50" fmla="*/ 324167 h 1016482"/>
              <a:gd name="connsiteX51" fmla="*/ 86336 w 2308108"/>
              <a:gd name="connsiteY51" fmla="*/ 264709 h 1016482"/>
              <a:gd name="connsiteX52" fmla="*/ 115657 w 2308108"/>
              <a:gd name="connsiteY52" fmla="*/ 243532 h 1016482"/>
              <a:gd name="connsiteX53" fmla="*/ 275297 w 2308108"/>
              <a:gd name="connsiteY53" fmla="*/ 229686 h 1016482"/>
              <a:gd name="connsiteX54" fmla="*/ 275297 w 2308108"/>
              <a:gd name="connsiteY54" fmla="*/ 117286 h 1016482"/>
              <a:gd name="connsiteX55" fmla="*/ 108327 w 2308108"/>
              <a:gd name="connsiteY55" fmla="*/ 102626 h 1016482"/>
              <a:gd name="connsiteX56" fmla="*/ 87150 w 2308108"/>
              <a:gd name="connsiteY56" fmla="*/ 82263 h 1016482"/>
              <a:gd name="connsiteX57" fmla="*/ 364891 w 2308108"/>
              <a:gd name="connsiteY57" fmla="*/ 82263 h 1016482"/>
              <a:gd name="connsiteX58" fmla="*/ 369778 w 2308108"/>
              <a:gd name="connsiteY58" fmla="*/ 77376 h 1016482"/>
              <a:gd name="connsiteX59" fmla="*/ 369778 w 2308108"/>
              <a:gd name="connsiteY59" fmla="*/ 20362 h 1016482"/>
              <a:gd name="connsiteX60" fmla="*/ 355932 w 2308108"/>
              <a:gd name="connsiteY60" fmla="*/ 8959 h 1016482"/>
              <a:gd name="connsiteX61" fmla="*/ 1187525 w 2308108"/>
              <a:gd name="connsiteY61" fmla="*/ 215025 h 1016482"/>
              <a:gd name="connsiteX62" fmla="*/ 1262458 w 2308108"/>
              <a:gd name="connsiteY62" fmla="*/ 116472 h 1016482"/>
              <a:gd name="connsiteX63" fmla="*/ 1132140 w 2308108"/>
              <a:gd name="connsiteY63" fmla="*/ 8959 h 1016482"/>
              <a:gd name="connsiteX64" fmla="*/ 912228 w 2308108"/>
              <a:gd name="connsiteY64" fmla="*/ 8959 h 1016482"/>
              <a:gd name="connsiteX65" fmla="*/ 886164 w 2308108"/>
              <a:gd name="connsiteY65" fmla="*/ 35023 h 1016482"/>
              <a:gd name="connsiteX66" fmla="*/ 886164 w 2308108"/>
              <a:gd name="connsiteY66" fmla="*/ 324981 h 1016482"/>
              <a:gd name="connsiteX67" fmla="*/ 898382 w 2308108"/>
              <a:gd name="connsiteY67" fmla="*/ 337199 h 1016482"/>
              <a:gd name="connsiteX68" fmla="*/ 959468 w 2308108"/>
              <a:gd name="connsiteY68" fmla="*/ 337199 h 1016482"/>
              <a:gd name="connsiteX69" fmla="*/ 971686 w 2308108"/>
              <a:gd name="connsiteY69" fmla="*/ 324981 h 1016482"/>
              <a:gd name="connsiteX70" fmla="*/ 971686 w 2308108"/>
              <a:gd name="connsiteY70" fmla="*/ 223985 h 1016482"/>
              <a:gd name="connsiteX71" fmla="*/ 1046619 w 2308108"/>
              <a:gd name="connsiteY71" fmla="*/ 223985 h 1016482"/>
              <a:gd name="connsiteX72" fmla="*/ 1110963 w 2308108"/>
              <a:gd name="connsiteY72" fmla="*/ 250048 h 1016482"/>
              <a:gd name="connsiteX73" fmla="*/ 1184267 w 2308108"/>
              <a:gd name="connsiteY73" fmla="*/ 333126 h 1016482"/>
              <a:gd name="connsiteX74" fmla="*/ 1193227 w 2308108"/>
              <a:gd name="connsiteY74" fmla="*/ 337199 h 1016482"/>
              <a:gd name="connsiteX75" fmla="*/ 1279563 w 2308108"/>
              <a:gd name="connsiteY75" fmla="*/ 337199 h 1016482"/>
              <a:gd name="connsiteX76" fmla="*/ 1282006 w 2308108"/>
              <a:gd name="connsiteY76" fmla="*/ 333126 h 1016482"/>
              <a:gd name="connsiteX77" fmla="*/ 1187525 w 2308108"/>
              <a:gd name="connsiteY77" fmla="*/ 215025 h 1016482"/>
              <a:gd name="connsiteX78" fmla="*/ 1119108 w 2308108"/>
              <a:gd name="connsiteY78" fmla="*/ 157197 h 1016482"/>
              <a:gd name="connsiteX79" fmla="*/ 970871 w 2308108"/>
              <a:gd name="connsiteY79" fmla="*/ 157197 h 1016482"/>
              <a:gd name="connsiteX80" fmla="*/ 970871 w 2308108"/>
              <a:gd name="connsiteY80" fmla="*/ 81449 h 1016482"/>
              <a:gd name="connsiteX81" fmla="*/ 1119108 w 2308108"/>
              <a:gd name="connsiteY81" fmla="*/ 81449 h 1016482"/>
              <a:gd name="connsiteX82" fmla="*/ 1176122 w 2308108"/>
              <a:gd name="connsiteY82" fmla="*/ 118915 h 1016482"/>
              <a:gd name="connsiteX83" fmla="*/ 1119108 w 2308108"/>
              <a:gd name="connsiteY83" fmla="*/ 157197 h 1016482"/>
              <a:gd name="connsiteX84" fmla="*/ 1655042 w 2308108"/>
              <a:gd name="connsiteY84" fmla="*/ 872318 h 1016482"/>
              <a:gd name="connsiteX85" fmla="*/ 1906719 w 2308108"/>
              <a:gd name="connsiteY85" fmla="*/ 942364 h 1016482"/>
              <a:gd name="connsiteX86" fmla="*/ 2158397 w 2308108"/>
              <a:gd name="connsiteY86" fmla="*/ 872318 h 1016482"/>
              <a:gd name="connsiteX87" fmla="*/ 2169799 w 2308108"/>
              <a:gd name="connsiteY87" fmla="*/ 864173 h 1016482"/>
              <a:gd name="connsiteX88" fmla="*/ 2171428 w 2308108"/>
              <a:gd name="connsiteY88" fmla="*/ 857657 h 1016482"/>
              <a:gd name="connsiteX89" fmla="*/ 2165727 w 2308108"/>
              <a:gd name="connsiteY89" fmla="*/ 853585 h 1016482"/>
              <a:gd name="connsiteX90" fmla="*/ 1910792 w 2308108"/>
              <a:gd name="connsiteY90" fmla="*/ 850327 h 1016482"/>
              <a:gd name="connsiteX91" fmla="*/ 1623277 w 2308108"/>
              <a:gd name="connsiteY91" fmla="*/ 833223 h 1016482"/>
              <a:gd name="connsiteX92" fmla="*/ 1617576 w 2308108"/>
              <a:gd name="connsiteY92" fmla="*/ 836481 h 1016482"/>
              <a:gd name="connsiteX93" fmla="*/ 1619205 w 2308108"/>
              <a:gd name="connsiteY93" fmla="*/ 842996 h 1016482"/>
              <a:gd name="connsiteX94" fmla="*/ 1655042 w 2308108"/>
              <a:gd name="connsiteY94" fmla="*/ 872318 h 1016482"/>
              <a:gd name="connsiteX95" fmla="*/ 2164098 w 2308108"/>
              <a:gd name="connsiteY95" fmla="*/ 595392 h 1016482"/>
              <a:gd name="connsiteX96" fmla="*/ 2161655 w 2308108"/>
              <a:gd name="connsiteY96" fmla="*/ 588876 h 1016482"/>
              <a:gd name="connsiteX97" fmla="*/ 2157582 w 2308108"/>
              <a:gd name="connsiteY97" fmla="*/ 585618 h 1016482"/>
              <a:gd name="connsiteX98" fmla="*/ 1905905 w 2308108"/>
              <a:gd name="connsiteY98" fmla="*/ 515572 h 1016482"/>
              <a:gd name="connsiteX99" fmla="*/ 1654228 w 2308108"/>
              <a:gd name="connsiteY99" fmla="*/ 585618 h 1016482"/>
              <a:gd name="connsiteX100" fmla="*/ 1628979 w 2308108"/>
              <a:gd name="connsiteY100" fmla="*/ 605166 h 1016482"/>
              <a:gd name="connsiteX101" fmla="*/ 1627349 w 2308108"/>
              <a:gd name="connsiteY101" fmla="*/ 611682 h 1016482"/>
              <a:gd name="connsiteX102" fmla="*/ 1633051 w 2308108"/>
              <a:gd name="connsiteY102" fmla="*/ 614939 h 1016482"/>
              <a:gd name="connsiteX103" fmla="*/ 1633051 w 2308108"/>
              <a:gd name="connsiteY103" fmla="*/ 614939 h 1016482"/>
              <a:gd name="connsiteX104" fmla="*/ 1939299 w 2308108"/>
              <a:gd name="connsiteY104" fmla="*/ 601908 h 1016482"/>
              <a:gd name="connsiteX105" fmla="*/ 2157582 w 2308108"/>
              <a:gd name="connsiteY105" fmla="*/ 598650 h 1016482"/>
              <a:gd name="connsiteX106" fmla="*/ 2164098 w 2308108"/>
              <a:gd name="connsiteY106" fmla="*/ 595392 h 1016482"/>
              <a:gd name="connsiteX107" fmla="*/ 1903462 w 2308108"/>
              <a:gd name="connsiteY107" fmla="*/ 739556 h 1016482"/>
              <a:gd name="connsiteX108" fmla="*/ 1903462 w 2308108"/>
              <a:gd name="connsiteY108" fmla="*/ 706977 h 1016482"/>
              <a:gd name="connsiteX109" fmla="*/ 1903462 w 2308108"/>
              <a:gd name="connsiteY109" fmla="*/ 674397 h 1016482"/>
              <a:gd name="connsiteX110" fmla="*/ 1903462 w 2308108"/>
              <a:gd name="connsiteY110" fmla="*/ 645076 h 1016482"/>
              <a:gd name="connsiteX111" fmla="*/ 1902647 w 2308108"/>
              <a:gd name="connsiteY111" fmla="*/ 643447 h 1016482"/>
              <a:gd name="connsiteX112" fmla="*/ 1901018 w 2308108"/>
              <a:gd name="connsiteY112" fmla="*/ 642632 h 1016482"/>
              <a:gd name="connsiteX113" fmla="*/ 1893688 w 2308108"/>
              <a:gd name="connsiteY113" fmla="*/ 642632 h 1016482"/>
              <a:gd name="connsiteX114" fmla="*/ 1883099 w 2308108"/>
              <a:gd name="connsiteY114" fmla="*/ 642632 h 1016482"/>
              <a:gd name="connsiteX115" fmla="*/ 1872511 w 2308108"/>
              <a:gd name="connsiteY115" fmla="*/ 642632 h 1016482"/>
              <a:gd name="connsiteX116" fmla="*/ 1866810 w 2308108"/>
              <a:gd name="connsiteY116" fmla="*/ 642632 h 1016482"/>
              <a:gd name="connsiteX117" fmla="*/ 1865180 w 2308108"/>
              <a:gd name="connsiteY117" fmla="*/ 642632 h 1016482"/>
              <a:gd name="connsiteX118" fmla="*/ 1862737 w 2308108"/>
              <a:gd name="connsiteY118" fmla="*/ 645076 h 1016482"/>
              <a:gd name="connsiteX119" fmla="*/ 1861923 w 2308108"/>
              <a:gd name="connsiteY119" fmla="*/ 683357 h 1016482"/>
              <a:gd name="connsiteX120" fmla="*/ 1861923 w 2308108"/>
              <a:gd name="connsiteY120" fmla="*/ 724081 h 1016482"/>
              <a:gd name="connsiteX121" fmla="*/ 1861923 w 2308108"/>
              <a:gd name="connsiteY121" fmla="*/ 764805 h 1016482"/>
              <a:gd name="connsiteX122" fmla="*/ 1862737 w 2308108"/>
              <a:gd name="connsiteY122" fmla="*/ 803087 h 1016482"/>
              <a:gd name="connsiteX123" fmla="*/ 1865180 w 2308108"/>
              <a:gd name="connsiteY123" fmla="*/ 805530 h 1016482"/>
              <a:gd name="connsiteX124" fmla="*/ 1870882 w 2308108"/>
              <a:gd name="connsiteY124" fmla="*/ 805530 h 1016482"/>
              <a:gd name="connsiteX125" fmla="*/ 1879841 w 2308108"/>
              <a:gd name="connsiteY125" fmla="*/ 805530 h 1016482"/>
              <a:gd name="connsiteX126" fmla="*/ 1888801 w 2308108"/>
              <a:gd name="connsiteY126" fmla="*/ 805530 h 1016482"/>
              <a:gd name="connsiteX127" fmla="*/ 1897760 w 2308108"/>
              <a:gd name="connsiteY127" fmla="*/ 805530 h 1016482"/>
              <a:gd name="connsiteX128" fmla="*/ 1905905 w 2308108"/>
              <a:gd name="connsiteY128" fmla="*/ 805530 h 1016482"/>
              <a:gd name="connsiteX129" fmla="*/ 1915679 w 2308108"/>
              <a:gd name="connsiteY129" fmla="*/ 805530 h 1016482"/>
              <a:gd name="connsiteX130" fmla="*/ 1933597 w 2308108"/>
              <a:gd name="connsiteY130" fmla="*/ 806344 h 1016482"/>
              <a:gd name="connsiteX131" fmla="*/ 1952331 w 2308108"/>
              <a:gd name="connsiteY131" fmla="*/ 807159 h 1016482"/>
              <a:gd name="connsiteX132" fmla="*/ 1967806 w 2308108"/>
              <a:gd name="connsiteY132" fmla="*/ 807159 h 1016482"/>
              <a:gd name="connsiteX133" fmla="*/ 1967806 w 2308108"/>
              <a:gd name="connsiteY133" fmla="*/ 807159 h 1016482"/>
              <a:gd name="connsiteX134" fmla="*/ 1970249 w 2308108"/>
              <a:gd name="connsiteY134" fmla="*/ 804716 h 1016482"/>
              <a:gd name="connsiteX135" fmla="*/ 1970249 w 2308108"/>
              <a:gd name="connsiteY135" fmla="*/ 798200 h 1016482"/>
              <a:gd name="connsiteX136" fmla="*/ 1970249 w 2308108"/>
              <a:gd name="connsiteY136" fmla="*/ 788426 h 1016482"/>
              <a:gd name="connsiteX137" fmla="*/ 1970249 w 2308108"/>
              <a:gd name="connsiteY137" fmla="*/ 778652 h 1016482"/>
              <a:gd name="connsiteX138" fmla="*/ 1970249 w 2308108"/>
              <a:gd name="connsiteY138" fmla="*/ 772136 h 1016482"/>
              <a:gd name="connsiteX139" fmla="*/ 1969435 w 2308108"/>
              <a:gd name="connsiteY139" fmla="*/ 770507 h 1016482"/>
              <a:gd name="connsiteX140" fmla="*/ 1967806 w 2308108"/>
              <a:gd name="connsiteY140" fmla="*/ 769692 h 1016482"/>
              <a:gd name="connsiteX141" fmla="*/ 1962919 w 2308108"/>
              <a:gd name="connsiteY141" fmla="*/ 769692 h 1016482"/>
              <a:gd name="connsiteX142" fmla="*/ 1953960 w 2308108"/>
              <a:gd name="connsiteY142" fmla="*/ 769692 h 1016482"/>
              <a:gd name="connsiteX143" fmla="*/ 1936855 w 2308108"/>
              <a:gd name="connsiteY143" fmla="*/ 769692 h 1016482"/>
              <a:gd name="connsiteX144" fmla="*/ 1928710 w 2308108"/>
              <a:gd name="connsiteY144" fmla="*/ 769692 h 1016482"/>
              <a:gd name="connsiteX145" fmla="*/ 1919751 w 2308108"/>
              <a:gd name="connsiteY145" fmla="*/ 769692 h 1016482"/>
              <a:gd name="connsiteX146" fmla="*/ 1911606 w 2308108"/>
              <a:gd name="connsiteY146" fmla="*/ 769692 h 1016482"/>
              <a:gd name="connsiteX147" fmla="*/ 1902647 w 2308108"/>
              <a:gd name="connsiteY147" fmla="*/ 769692 h 1016482"/>
              <a:gd name="connsiteX148" fmla="*/ 1901832 w 2308108"/>
              <a:gd name="connsiteY148" fmla="*/ 769692 h 1016482"/>
              <a:gd name="connsiteX149" fmla="*/ 1901832 w 2308108"/>
              <a:gd name="connsiteY149" fmla="*/ 768878 h 1016482"/>
              <a:gd name="connsiteX150" fmla="*/ 1903462 w 2308108"/>
              <a:gd name="connsiteY150" fmla="*/ 739556 h 1016482"/>
              <a:gd name="connsiteX151" fmla="*/ 2111156 w 2308108"/>
              <a:gd name="connsiteY151" fmla="*/ 775394 h 1016482"/>
              <a:gd name="connsiteX152" fmla="*/ 2095681 w 2308108"/>
              <a:gd name="connsiteY152" fmla="*/ 775394 h 1016482"/>
              <a:gd name="connsiteX153" fmla="*/ 2076948 w 2308108"/>
              <a:gd name="connsiteY153" fmla="*/ 775394 h 1016482"/>
              <a:gd name="connsiteX154" fmla="*/ 2067988 w 2308108"/>
              <a:gd name="connsiteY154" fmla="*/ 775394 h 1016482"/>
              <a:gd name="connsiteX155" fmla="*/ 2058214 w 2308108"/>
              <a:gd name="connsiteY155" fmla="*/ 775394 h 1016482"/>
              <a:gd name="connsiteX156" fmla="*/ 2039481 w 2308108"/>
              <a:gd name="connsiteY156" fmla="*/ 775394 h 1016482"/>
              <a:gd name="connsiteX157" fmla="*/ 2038667 w 2308108"/>
              <a:gd name="connsiteY157" fmla="*/ 775394 h 1016482"/>
              <a:gd name="connsiteX158" fmla="*/ 2038667 w 2308108"/>
              <a:gd name="connsiteY158" fmla="*/ 774579 h 1016482"/>
              <a:gd name="connsiteX159" fmla="*/ 2039481 w 2308108"/>
              <a:gd name="connsiteY159" fmla="*/ 741185 h 1016482"/>
              <a:gd name="connsiteX160" fmla="*/ 2039481 w 2308108"/>
              <a:gd name="connsiteY160" fmla="*/ 726525 h 1016482"/>
              <a:gd name="connsiteX161" fmla="*/ 2039481 w 2308108"/>
              <a:gd name="connsiteY161" fmla="*/ 706977 h 1016482"/>
              <a:gd name="connsiteX162" fmla="*/ 2038667 w 2308108"/>
              <a:gd name="connsiteY162" fmla="*/ 673583 h 1016482"/>
              <a:gd name="connsiteX163" fmla="*/ 2036223 w 2308108"/>
              <a:gd name="connsiteY163" fmla="*/ 642632 h 1016482"/>
              <a:gd name="connsiteX164" fmla="*/ 2033780 w 2308108"/>
              <a:gd name="connsiteY164" fmla="*/ 640189 h 1016482"/>
              <a:gd name="connsiteX165" fmla="*/ 2025635 w 2308108"/>
              <a:gd name="connsiteY165" fmla="*/ 640189 h 1016482"/>
              <a:gd name="connsiteX166" fmla="*/ 2024820 w 2308108"/>
              <a:gd name="connsiteY166" fmla="*/ 640189 h 1016482"/>
              <a:gd name="connsiteX167" fmla="*/ 2014232 w 2308108"/>
              <a:gd name="connsiteY167" fmla="*/ 640189 h 1016482"/>
              <a:gd name="connsiteX168" fmla="*/ 2002829 w 2308108"/>
              <a:gd name="connsiteY168" fmla="*/ 640189 h 1016482"/>
              <a:gd name="connsiteX169" fmla="*/ 1994684 w 2308108"/>
              <a:gd name="connsiteY169" fmla="*/ 640189 h 1016482"/>
              <a:gd name="connsiteX170" fmla="*/ 1993055 w 2308108"/>
              <a:gd name="connsiteY170" fmla="*/ 641003 h 1016482"/>
              <a:gd name="connsiteX171" fmla="*/ 1992241 w 2308108"/>
              <a:gd name="connsiteY171" fmla="*/ 642632 h 1016482"/>
              <a:gd name="connsiteX172" fmla="*/ 1993870 w 2308108"/>
              <a:gd name="connsiteY172" fmla="*/ 682542 h 1016482"/>
              <a:gd name="connsiteX173" fmla="*/ 1994684 w 2308108"/>
              <a:gd name="connsiteY173" fmla="*/ 725710 h 1016482"/>
              <a:gd name="connsiteX174" fmla="*/ 1993870 w 2308108"/>
              <a:gd name="connsiteY174" fmla="*/ 768878 h 1016482"/>
              <a:gd name="connsiteX175" fmla="*/ 1992241 w 2308108"/>
              <a:gd name="connsiteY175" fmla="*/ 808788 h 1016482"/>
              <a:gd name="connsiteX176" fmla="*/ 1993055 w 2308108"/>
              <a:gd name="connsiteY176" fmla="*/ 810417 h 1016482"/>
              <a:gd name="connsiteX177" fmla="*/ 1994684 w 2308108"/>
              <a:gd name="connsiteY177" fmla="*/ 811231 h 1016482"/>
              <a:gd name="connsiteX178" fmla="*/ 2009345 w 2308108"/>
              <a:gd name="connsiteY178" fmla="*/ 811231 h 1016482"/>
              <a:gd name="connsiteX179" fmla="*/ 2020748 w 2308108"/>
              <a:gd name="connsiteY179" fmla="*/ 811231 h 1016482"/>
              <a:gd name="connsiteX180" fmla="*/ 2050070 w 2308108"/>
              <a:gd name="connsiteY180" fmla="*/ 812046 h 1016482"/>
              <a:gd name="connsiteX181" fmla="*/ 2080206 w 2308108"/>
              <a:gd name="connsiteY181" fmla="*/ 812861 h 1016482"/>
              <a:gd name="connsiteX182" fmla="*/ 2107898 w 2308108"/>
              <a:gd name="connsiteY182" fmla="*/ 813675 h 1016482"/>
              <a:gd name="connsiteX183" fmla="*/ 2107898 w 2308108"/>
              <a:gd name="connsiteY183" fmla="*/ 813675 h 1016482"/>
              <a:gd name="connsiteX184" fmla="*/ 2110342 w 2308108"/>
              <a:gd name="connsiteY184" fmla="*/ 812046 h 1016482"/>
              <a:gd name="connsiteX185" fmla="*/ 2111156 w 2308108"/>
              <a:gd name="connsiteY185" fmla="*/ 804716 h 1016482"/>
              <a:gd name="connsiteX186" fmla="*/ 2111971 w 2308108"/>
              <a:gd name="connsiteY186" fmla="*/ 794942 h 1016482"/>
              <a:gd name="connsiteX187" fmla="*/ 2112785 w 2308108"/>
              <a:gd name="connsiteY187" fmla="*/ 785168 h 1016482"/>
              <a:gd name="connsiteX188" fmla="*/ 2113600 w 2308108"/>
              <a:gd name="connsiteY188" fmla="*/ 778652 h 1016482"/>
              <a:gd name="connsiteX189" fmla="*/ 2112785 w 2308108"/>
              <a:gd name="connsiteY189" fmla="*/ 777023 h 1016482"/>
              <a:gd name="connsiteX190" fmla="*/ 2111156 w 2308108"/>
              <a:gd name="connsiteY190" fmla="*/ 775394 h 1016482"/>
              <a:gd name="connsiteX191" fmla="*/ 1544272 w 2308108"/>
              <a:gd name="connsiteY191" fmla="*/ 329868 h 1016482"/>
              <a:gd name="connsiteX192" fmla="*/ 1710427 w 2308108"/>
              <a:gd name="connsiteY192" fmla="*/ 12217 h 1016482"/>
              <a:gd name="connsiteX193" fmla="*/ 1707984 w 2308108"/>
              <a:gd name="connsiteY193" fmla="*/ 8145 h 1016482"/>
              <a:gd name="connsiteX194" fmla="*/ 1624906 w 2308108"/>
              <a:gd name="connsiteY194" fmla="*/ 8145 h 1016482"/>
              <a:gd name="connsiteX195" fmla="*/ 1614318 w 2308108"/>
              <a:gd name="connsiteY195" fmla="*/ 14661 h 1016482"/>
              <a:gd name="connsiteX196" fmla="*/ 1492959 w 2308108"/>
              <a:gd name="connsiteY196" fmla="*/ 261451 h 1016482"/>
              <a:gd name="connsiteX197" fmla="*/ 1370785 w 2308108"/>
              <a:gd name="connsiteY197" fmla="*/ 15475 h 1016482"/>
              <a:gd name="connsiteX198" fmla="*/ 1360197 w 2308108"/>
              <a:gd name="connsiteY198" fmla="*/ 8959 h 1016482"/>
              <a:gd name="connsiteX199" fmla="*/ 1277119 w 2308108"/>
              <a:gd name="connsiteY199" fmla="*/ 8959 h 1016482"/>
              <a:gd name="connsiteX200" fmla="*/ 1274676 w 2308108"/>
              <a:gd name="connsiteY200" fmla="*/ 13032 h 1016482"/>
              <a:gd name="connsiteX201" fmla="*/ 1436759 w 2308108"/>
              <a:gd name="connsiteY201" fmla="*/ 323352 h 1016482"/>
              <a:gd name="connsiteX202" fmla="*/ 1459565 w 2308108"/>
              <a:gd name="connsiteY202" fmla="*/ 337199 h 1016482"/>
              <a:gd name="connsiteX203" fmla="*/ 1533683 w 2308108"/>
              <a:gd name="connsiteY203" fmla="*/ 337199 h 1016482"/>
              <a:gd name="connsiteX204" fmla="*/ 1544272 w 2308108"/>
              <a:gd name="connsiteY204" fmla="*/ 329868 h 1016482"/>
              <a:gd name="connsiteX205" fmla="*/ 2305819 w 2308108"/>
              <a:gd name="connsiteY205" fmla="*/ 679284 h 1016482"/>
              <a:gd name="connsiteX206" fmla="*/ 2297674 w 2308108"/>
              <a:gd name="connsiteY206" fmla="*/ 636116 h 1016482"/>
              <a:gd name="connsiteX207" fmla="*/ 2295231 w 2308108"/>
              <a:gd name="connsiteY207" fmla="*/ 634487 h 1016482"/>
              <a:gd name="connsiteX208" fmla="*/ 2252877 w 2308108"/>
              <a:gd name="connsiteY208" fmla="*/ 635302 h 1016482"/>
              <a:gd name="connsiteX209" fmla="*/ 2209709 w 2308108"/>
              <a:gd name="connsiteY209" fmla="*/ 636116 h 1016482"/>
              <a:gd name="connsiteX210" fmla="*/ 2167356 w 2308108"/>
              <a:gd name="connsiteY210" fmla="*/ 636931 h 1016482"/>
              <a:gd name="connsiteX211" fmla="*/ 2129889 w 2308108"/>
              <a:gd name="connsiteY211" fmla="*/ 637745 h 1016482"/>
              <a:gd name="connsiteX212" fmla="*/ 2128260 w 2308108"/>
              <a:gd name="connsiteY212" fmla="*/ 638560 h 1016482"/>
              <a:gd name="connsiteX213" fmla="*/ 2127446 w 2308108"/>
              <a:gd name="connsiteY213" fmla="*/ 640189 h 1016482"/>
              <a:gd name="connsiteX214" fmla="*/ 2131519 w 2308108"/>
              <a:gd name="connsiteY214" fmla="*/ 680913 h 1016482"/>
              <a:gd name="connsiteX215" fmla="*/ 2133147 w 2308108"/>
              <a:gd name="connsiteY215" fmla="*/ 725710 h 1016482"/>
              <a:gd name="connsiteX216" fmla="*/ 2131519 w 2308108"/>
              <a:gd name="connsiteY216" fmla="*/ 770507 h 1016482"/>
              <a:gd name="connsiteX217" fmla="*/ 2127446 w 2308108"/>
              <a:gd name="connsiteY217" fmla="*/ 811231 h 1016482"/>
              <a:gd name="connsiteX218" fmla="*/ 2128260 w 2308108"/>
              <a:gd name="connsiteY218" fmla="*/ 812861 h 1016482"/>
              <a:gd name="connsiteX219" fmla="*/ 2129889 w 2308108"/>
              <a:gd name="connsiteY219" fmla="*/ 813675 h 1016482"/>
              <a:gd name="connsiteX220" fmla="*/ 2132333 w 2308108"/>
              <a:gd name="connsiteY220" fmla="*/ 813675 h 1016482"/>
              <a:gd name="connsiteX221" fmla="*/ 2138034 w 2308108"/>
              <a:gd name="connsiteY221" fmla="*/ 813675 h 1016482"/>
              <a:gd name="connsiteX222" fmla="*/ 2150252 w 2308108"/>
              <a:gd name="connsiteY222" fmla="*/ 813675 h 1016482"/>
              <a:gd name="connsiteX223" fmla="*/ 2158397 w 2308108"/>
              <a:gd name="connsiteY223" fmla="*/ 813675 h 1016482"/>
              <a:gd name="connsiteX224" fmla="*/ 2162469 w 2308108"/>
              <a:gd name="connsiteY224" fmla="*/ 813675 h 1016482"/>
              <a:gd name="connsiteX225" fmla="*/ 2172243 w 2308108"/>
              <a:gd name="connsiteY225" fmla="*/ 813675 h 1016482"/>
              <a:gd name="connsiteX226" fmla="*/ 2174686 w 2308108"/>
              <a:gd name="connsiteY226" fmla="*/ 812046 h 1016482"/>
              <a:gd name="connsiteX227" fmla="*/ 2176315 w 2308108"/>
              <a:gd name="connsiteY227" fmla="*/ 800643 h 1016482"/>
              <a:gd name="connsiteX228" fmla="*/ 2177944 w 2308108"/>
              <a:gd name="connsiteY228" fmla="*/ 786797 h 1016482"/>
              <a:gd name="connsiteX229" fmla="*/ 2179573 w 2308108"/>
              <a:gd name="connsiteY229" fmla="*/ 772136 h 1016482"/>
              <a:gd name="connsiteX230" fmla="*/ 2180388 w 2308108"/>
              <a:gd name="connsiteY230" fmla="*/ 757475 h 1016482"/>
              <a:gd name="connsiteX231" fmla="*/ 2180388 w 2308108"/>
              <a:gd name="connsiteY231" fmla="*/ 756661 h 1016482"/>
              <a:gd name="connsiteX232" fmla="*/ 2181202 w 2308108"/>
              <a:gd name="connsiteY232" fmla="*/ 756661 h 1016482"/>
              <a:gd name="connsiteX233" fmla="*/ 2189347 w 2308108"/>
              <a:gd name="connsiteY233" fmla="*/ 756661 h 1016482"/>
              <a:gd name="connsiteX234" fmla="*/ 2198307 w 2308108"/>
              <a:gd name="connsiteY234" fmla="*/ 756661 h 1016482"/>
              <a:gd name="connsiteX235" fmla="*/ 2198307 w 2308108"/>
              <a:gd name="connsiteY235" fmla="*/ 756661 h 1016482"/>
              <a:gd name="connsiteX236" fmla="*/ 2215411 w 2308108"/>
              <a:gd name="connsiteY236" fmla="*/ 756661 h 1016482"/>
              <a:gd name="connsiteX237" fmla="*/ 2233330 w 2308108"/>
              <a:gd name="connsiteY237" fmla="*/ 756661 h 1016482"/>
              <a:gd name="connsiteX238" fmla="*/ 2242289 w 2308108"/>
              <a:gd name="connsiteY238" fmla="*/ 756661 h 1016482"/>
              <a:gd name="connsiteX239" fmla="*/ 2251248 w 2308108"/>
              <a:gd name="connsiteY239" fmla="*/ 756661 h 1016482"/>
              <a:gd name="connsiteX240" fmla="*/ 2252063 w 2308108"/>
              <a:gd name="connsiteY240" fmla="*/ 756661 h 1016482"/>
              <a:gd name="connsiteX241" fmla="*/ 2252063 w 2308108"/>
              <a:gd name="connsiteY241" fmla="*/ 757475 h 1016482"/>
              <a:gd name="connsiteX242" fmla="*/ 2250434 w 2308108"/>
              <a:gd name="connsiteY242" fmla="*/ 772136 h 1016482"/>
              <a:gd name="connsiteX243" fmla="*/ 2248805 w 2308108"/>
              <a:gd name="connsiteY243" fmla="*/ 786797 h 1016482"/>
              <a:gd name="connsiteX244" fmla="*/ 2246361 w 2308108"/>
              <a:gd name="connsiteY244" fmla="*/ 801457 h 1016482"/>
              <a:gd name="connsiteX245" fmla="*/ 2243918 w 2308108"/>
              <a:gd name="connsiteY245" fmla="*/ 812046 h 1016482"/>
              <a:gd name="connsiteX246" fmla="*/ 2244733 w 2308108"/>
              <a:gd name="connsiteY246" fmla="*/ 813675 h 1016482"/>
              <a:gd name="connsiteX247" fmla="*/ 2246361 w 2308108"/>
              <a:gd name="connsiteY247" fmla="*/ 814489 h 1016482"/>
              <a:gd name="connsiteX248" fmla="*/ 2255321 w 2308108"/>
              <a:gd name="connsiteY248" fmla="*/ 814489 h 1016482"/>
              <a:gd name="connsiteX249" fmla="*/ 2261837 w 2308108"/>
              <a:gd name="connsiteY249" fmla="*/ 814489 h 1016482"/>
              <a:gd name="connsiteX250" fmla="*/ 2268353 w 2308108"/>
              <a:gd name="connsiteY250" fmla="*/ 814489 h 1016482"/>
              <a:gd name="connsiteX251" fmla="*/ 2282199 w 2308108"/>
              <a:gd name="connsiteY251" fmla="*/ 814489 h 1016482"/>
              <a:gd name="connsiteX252" fmla="*/ 2292787 w 2308108"/>
              <a:gd name="connsiteY252" fmla="*/ 814489 h 1016482"/>
              <a:gd name="connsiteX253" fmla="*/ 2292787 w 2308108"/>
              <a:gd name="connsiteY253" fmla="*/ 814489 h 1016482"/>
              <a:gd name="connsiteX254" fmla="*/ 2295231 w 2308108"/>
              <a:gd name="connsiteY254" fmla="*/ 812861 h 1016482"/>
              <a:gd name="connsiteX255" fmla="*/ 2303376 w 2308108"/>
              <a:gd name="connsiteY255" fmla="*/ 769692 h 1016482"/>
              <a:gd name="connsiteX256" fmla="*/ 2306634 w 2308108"/>
              <a:gd name="connsiteY256" fmla="*/ 723267 h 1016482"/>
              <a:gd name="connsiteX257" fmla="*/ 2305819 w 2308108"/>
              <a:gd name="connsiteY257" fmla="*/ 679284 h 1016482"/>
              <a:gd name="connsiteX258" fmla="*/ 2255321 w 2308108"/>
              <a:gd name="connsiteY258" fmla="*/ 724081 h 1016482"/>
              <a:gd name="connsiteX259" fmla="*/ 2254506 w 2308108"/>
              <a:gd name="connsiteY259" fmla="*/ 724081 h 1016482"/>
              <a:gd name="connsiteX260" fmla="*/ 2236588 w 2308108"/>
              <a:gd name="connsiteY260" fmla="*/ 724081 h 1016482"/>
              <a:gd name="connsiteX261" fmla="*/ 2183646 w 2308108"/>
              <a:gd name="connsiteY261" fmla="*/ 724081 h 1016482"/>
              <a:gd name="connsiteX262" fmla="*/ 2183646 w 2308108"/>
              <a:gd name="connsiteY262" fmla="*/ 723267 h 1016482"/>
              <a:gd name="connsiteX263" fmla="*/ 2183646 w 2308108"/>
              <a:gd name="connsiteY263" fmla="*/ 711049 h 1016482"/>
              <a:gd name="connsiteX264" fmla="*/ 2182831 w 2308108"/>
              <a:gd name="connsiteY264" fmla="*/ 698832 h 1016482"/>
              <a:gd name="connsiteX265" fmla="*/ 2182017 w 2308108"/>
              <a:gd name="connsiteY265" fmla="*/ 686615 h 1016482"/>
              <a:gd name="connsiteX266" fmla="*/ 2181202 w 2308108"/>
              <a:gd name="connsiteY266" fmla="*/ 674397 h 1016482"/>
              <a:gd name="connsiteX267" fmla="*/ 2181202 w 2308108"/>
              <a:gd name="connsiteY267" fmla="*/ 673583 h 1016482"/>
              <a:gd name="connsiteX268" fmla="*/ 2182017 w 2308108"/>
              <a:gd name="connsiteY268" fmla="*/ 673583 h 1016482"/>
              <a:gd name="connsiteX269" fmla="*/ 2190976 w 2308108"/>
              <a:gd name="connsiteY269" fmla="*/ 673583 h 1016482"/>
              <a:gd name="connsiteX270" fmla="*/ 2199121 w 2308108"/>
              <a:gd name="connsiteY270" fmla="*/ 673583 h 1016482"/>
              <a:gd name="connsiteX271" fmla="*/ 2216225 w 2308108"/>
              <a:gd name="connsiteY271" fmla="*/ 673583 h 1016482"/>
              <a:gd name="connsiteX272" fmla="*/ 2217040 w 2308108"/>
              <a:gd name="connsiteY272" fmla="*/ 673583 h 1016482"/>
              <a:gd name="connsiteX273" fmla="*/ 2225999 w 2308108"/>
              <a:gd name="connsiteY273" fmla="*/ 673583 h 1016482"/>
              <a:gd name="connsiteX274" fmla="*/ 2234144 w 2308108"/>
              <a:gd name="connsiteY274" fmla="*/ 673583 h 1016482"/>
              <a:gd name="connsiteX275" fmla="*/ 2252063 w 2308108"/>
              <a:gd name="connsiteY275" fmla="*/ 673583 h 1016482"/>
              <a:gd name="connsiteX276" fmla="*/ 2252877 w 2308108"/>
              <a:gd name="connsiteY276" fmla="*/ 673583 h 1016482"/>
              <a:gd name="connsiteX277" fmla="*/ 2252877 w 2308108"/>
              <a:gd name="connsiteY277" fmla="*/ 674397 h 1016482"/>
              <a:gd name="connsiteX278" fmla="*/ 2254506 w 2308108"/>
              <a:gd name="connsiteY278" fmla="*/ 687429 h 1016482"/>
              <a:gd name="connsiteX279" fmla="*/ 2255321 w 2308108"/>
              <a:gd name="connsiteY279" fmla="*/ 700461 h 1016482"/>
              <a:gd name="connsiteX280" fmla="*/ 2256135 w 2308108"/>
              <a:gd name="connsiteY280" fmla="*/ 713493 h 1016482"/>
              <a:gd name="connsiteX281" fmla="*/ 2256135 w 2308108"/>
              <a:gd name="connsiteY281" fmla="*/ 726525 h 1016482"/>
              <a:gd name="connsiteX282" fmla="*/ 2256135 w 2308108"/>
              <a:gd name="connsiteY282" fmla="*/ 724081 h 1016482"/>
              <a:gd name="connsiteX283" fmla="*/ 1753595 w 2308108"/>
              <a:gd name="connsiteY283" fmla="*/ 700461 h 1016482"/>
              <a:gd name="connsiteX284" fmla="*/ 1753595 w 2308108"/>
              <a:gd name="connsiteY284" fmla="*/ 693945 h 1016482"/>
              <a:gd name="connsiteX285" fmla="*/ 1753595 w 2308108"/>
              <a:gd name="connsiteY285" fmla="*/ 687429 h 1016482"/>
              <a:gd name="connsiteX286" fmla="*/ 1753595 w 2308108"/>
              <a:gd name="connsiteY286" fmla="*/ 680913 h 1016482"/>
              <a:gd name="connsiteX287" fmla="*/ 1753595 w 2308108"/>
              <a:gd name="connsiteY287" fmla="*/ 680099 h 1016482"/>
              <a:gd name="connsiteX288" fmla="*/ 1754410 w 2308108"/>
              <a:gd name="connsiteY288" fmla="*/ 680099 h 1016482"/>
              <a:gd name="connsiteX289" fmla="*/ 1774772 w 2308108"/>
              <a:gd name="connsiteY289" fmla="*/ 680099 h 1016482"/>
              <a:gd name="connsiteX290" fmla="*/ 1783732 w 2308108"/>
              <a:gd name="connsiteY290" fmla="*/ 680099 h 1016482"/>
              <a:gd name="connsiteX291" fmla="*/ 1795134 w 2308108"/>
              <a:gd name="connsiteY291" fmla="*/ 680099 h 1016482"/>
              <a:gd name="connsiteX292" fmla="*/ 1815497 w 2308108"/>
              <a:gd name="connsiteY292" fmla="*/ 680099 h 1016482"/>
              <a:gd name="connsiteX293" fmla="*/ 1833415 w 2308108"/>
              <a:gd name="connsiteY293" fmla="*/ 680099 h 1016482"/>
              <a:gd name="connsiteX294" fmla="*/ 1835859 w 2308108"/>
              <a:gd name="connsiteY294" fmla="*/ 677655 h 1016482"/>
              <a:gd name="connsiteX295" fmla="*/ 1835859 w 2308108"/>
              <a:gd name="connsiteY295" fmla="*/ 671954 h 1016482"/>
              <a:gd name="connsiteX296" fmla="*/ 1835859 w 2308108"/>
              <a:gd name="connsiteY296" fmla="*/ 663809 h 1016482"/>
              <a:gd name="connsiteX297" fmla="*/ 1835859 w 2308108"/>
              <a:gd name="connsiteY297" fmla="*/ 661365 h 1016482"/>
              <a:gd name="connsiteX298" fmla="*/ 1835859 w 2308108"/>
              <a:gd name="connsiteY298" fmla="*/ 655664 h 1016482"/>
              <a:gd name="connsiteX299" fmla="*/ 1835859 w 2308108"/>
              <a:gd name="connsiteY299" fmla="*/ 650777 h 1016482"/>
              <a:gd name="connsiteX300" fmla="*/ 1835044 w 2308108"/>
              <a:gd name="connsiteY300" fmla="*/ 649148 h 1016482"/>
              <a:gd name="connsiteX301" fmla="*/ 1833415 w 2308108"/>
              <a:gd name="connsiteY301" fmla="*/ 648334 h 1016482"/>
              <a:gd name="connsiteX302" fmla="*/ 1806537 w 2308108"/>
              <a:gd name="connsiteY302" fmla="*/ 649148 h 1016482"/>
              <a:gd name="connsiteX303" fmla="*/ 1776401 w 2308108"/>
              <a:gd name="connsiteY303" fmla="*/ 649963 h 1016482"/>
              <a:gd name="connsiteX304" fmla="*/ 1747079 w 2308108"/>
              <a:gd name="connsiteY304" fmla="*/ 650777 h 1016482"/>
              <a:gd name="connsiteX305" fmla="*/ 1721016 w 2308108"/>
              <a:gd name="connsiteY305" fmla="*/ 651591 h 1016482"/>
              <a:gd name="connsiteX306" fmla="*/ 1718572 w 2308108"/>
              <a:gd name="connsiteY306" fmla="*/ 654035 h 1016482"/>
              <a:gd name="connsiteX307" fmla="*/ 1716129 w 2308108"/>
              <a:gd name="connsiteY307" fmla="*/ 689873 h 1016482"/>
              <a:gd name="connsiteX308" fmla="*/ 1715314 w 2308108"/>
              <a:gd name="connsiteY308" fmla="*/ 728968 h 1016482"/>
              <a:gd name="connsiteX309" fmla="*/ 1716129 w 2308108"/>
              <a:gd name="connsiteY309" fmla="*/ 768064 h 1016482"/>
              <a:gd name="connsiteX310" fmla="*/ 1718572 w 2308108"/>
              <a:gd name="connsiteY310" fmla="*/ 803901 h 1016482"/>
              <a:gd name="connsiteX311" fmla="*/ 1721016 w 2308108"/>
              <a:gd name="connsiteY311" fmla="*/ 806344 h 1016482"/>
              <a:gd name="connsiteX312" fmla="*/ 1747894 w 2308108"/>
              <a:gd name="connsiteY312" fmla="*/ 807159 h 1016482"/>
              <a:gd name="connsiteX313" fmla="*/ 1771514 w 2308108"/>
              <a:gd name="connsiteY313" fmla="*/ 807974 h 1016482"/>
              <a:gd name="connsiteX314" fmla="*/ 1778030 w 2308108"/>
              <a:gd name="connsiteY314" fmla="*/ 807974 h 1016482"/>
              <a:gd name="connsiteX315" fmla="*/ 1808981 w 2308108"/>
              <a:gd name="connsiteY315" fmla="*/ 808788 h 1016482"/>
              <a:gd name="connsiteX316" fmla="*/ 1836673 w 2308108"/>
              <a:gd name="connsiteY316" fmla="*/ 809602 h 1016482"/>
              <a:gd name="connsiteX317" fmla="*/ 1836673 w 2308108"/>
              <a:gd name="connsiteY317" fmla="*/ 809602 h 1016482"/>
              <a:gd name="connsiteX318" fmla="*/ 1838302 w 2308108"/>
              <a:gd name="connsiteY318" fmla="*/ 808788 h 1016482"/>
              <a:gd name="connsiteX319" fmla="*/ 1839117 w 2308108"/>
              <a:gd name="connsiteY319" fmla="*/ 807159 h 1016482"/>
              <a:gd name="connsiteX320" fmla="*/ 1839117 w 2308108"/>
              <a:gd name="connsiteY320" fmla="*/ 801457 h 1016482"/>
              <a:gd name="connsiteX321" fmla="*/ 1839117 w 2308108"/>
              <a:gd name="connsiteY321" fmla="*/ 792498 h 1016482"/>
              <a:gd name="connsiteX322" fmla="*/ 1839117 w 2308108"/>
              <a:gd name="connsiteY322" fmla="*/ 783539 h 1016482"/>
              <a:gd name="connsiteX323" fmla="*/ 1839117 w 2308108"/>
              <a:gd name="connsiteY323" fmla="*/ 777837 h 1016482"/>
              <a:gd name="connsiteX324" fmla="*/ 1836673 w 2308108"/>
              <a:gd name="connsiteY324" fmla="*/ 775394 h 1016482"/>
              <a:gd name="connsiteX325" fmla="*/ 1817940 w 2308108"/>
              <a:gd name="connsiteY325" fmla="*/ 775394 h 1016482"/>
              <a:gd name="connsiteX326" fmla="*/ 1796763 w 2308108"/>
              <a:gd name="connsiteY326" fmla="*/ 775394 h 1016482"/>
              <a:gd name="connsiteX327" fmla="*/ 1786989 w 2308108"/>
              <a:gd name="connsiteY327" fmla="*/ 775394 h 1016482"/>
              <a:gd name="connsiteX328" fmla="*/ 1775587 w 2308108"/>
              <a:gd name="connsiteY328" fmla="*/ 775394 h 1016482"/>
              <a:gd name="connsiteX329" fmla="*/ 1769071 w 2308108"/>
              <a:gd name="connsiteY329" fmla="*/ 775394 h 1016482"/>
              <a:gd name="connsiteX330" fmla="*/ 1754410 w 2308108"/>
              <a:gd name="connsiteY330" fmla="*/ 775394 h 1016482"/>
              <a:gd name="connsiteX331" fmla="*/ 1753595 w 2308108"/>
              <a:gd name="connsiteY331" fmla="*/ 775394 h 1016482"/>
              <a:gd name="connsiteX332" fmla="*/ 1753595 w 2308108"/>
              <a:gd name="connsiteY332" fmla="*/ 774579 h 1016482"/>
              <a:gd name="connsiteX333" fmla="*/ 1753595 w 2308108"/>
              <a:gd name="connsiteY333" fmla="*/ 767249 h 1016482"/>
              <a:gd name="connsiteX334" fmla="*/ 1753595 w 2308108"/>
              <a:gd name="connsiteY334" fmla="*/ 759919 h 1016482"/>
              <a:gd name="connsiteX335" fmla="*/ 1753595 w 2308108"/>
              <a:gd name="connsiteY335" fmla="*/ 752588 h 1016482"/>
              <a:gd name="connsiteX336" fmla="*/ 1753595 w 2308108"/>
              <a:gd name="connsiteY336" fmla="*/ 745258 h 1016482"/>
              <a:gd name="connsiteX337" fmla="*/ 1753595 w 2308108"/>
              <a:gd name="connsiteY337" fmla="*/ 744443 h 1016482"/>
              <a:gd name="connsiteX338" fmla="*/ 1754410 w 2308108"/>
              <a:gd name="connsiteY338" fmla="*/ 744443 h 1016482"/>
              <a:gd name="connsiteX339" fmla="*/ 1773143 w 2308108"/>
              <a:gd name="connsiteY339" fmla="*/ 744443 h 1016482"/>
              <a:gd name="connsiteX340" fmla="*/ 1791876 w 2308108"/>
              <a:gd name="connsiteY340" fmla="*/ 744443 h 1016482"/>
              <a:gd name="connsiteX341" fmla="*/ 1810610 w 2308108"/>
              <a:gd name="connsiteY341" fmla="*/ 744443 h 1016482"/>
              <a:gd name="connsiteX342" fmla="*/ 1826899 w 2308108"/>
              <a:gd name="connsiteY342" fmla="*/ 744443 h 1016482"/>
              <a:gd name="connsiteX343" fmla="*/ 1828528 w 2308108"/>
              <a:gd name="connsiteY343" fmla="*/ 743629 h 1016482"/>
              <a:gd name="connsiteX344" fmla="*/ 1829343 w 2308108"/>
              <a:gd name="connsiteY344" fmla="*/ 742000 h 1016482"/>
              <a:gd name="connsiteX345" fmla="*/ 1829343 w 2308108"/>
              <a:gd name="connsiteY345" fmla="*/ 737113 h 1016482"/>
              <a:gd name="connsiteX346" fmla="*/ 1829343 w 2308108"/>
              <a:gd name="connsiteY346" fmla="*/ 728968 h 1016482"/>
              <a:gd name="connsiteX347" fmla="*/ 1829343 w 2308108"/>
              <a:gd name="connsiteY347" fmla="*/ 720823 h 1016482"/>
              <a:gd name="connsiteX348" fmla="*/ 1829343 w 2308108"/>
              <a:gd name="connsiteY348" fmla="*/ 715936 h 1016482"/>
              <a:gd name="connsiteX349" fmla="*/ 1828528 w 2308108"/>
              <a:gd name="connsiteY349" fmla="*/ 714307 h 1016482"/>
              <a:gd name="connsiteX350" fmla="*/ 1826899 w 2308108"/>
              <a:gd name="connsiteY350" fmla="*/ 713493 h 1016482"/>
              <a:gd name="connsiteX351" fmla="*/ 1810610 w 2308108"/>
              <a:gd name="connsiteY351" fmla="*/ 713493 h 1016482"/>
              <a:gd name="connsiteX352" fmla="*/ 1791876 w 2308108"/>
              <a:gd name="connsiteY352" fmla="*/ 713493 h 1016482"/>
              <a:gd name="connsiteX353" fmla="*/ 1773143 w 2308108"/>
              <a:gd name="connsiteY353" fmla="*/ 713493 h 1016482"/>
              <a:gd name="connsiteX354" fmla="*/ 1764184 w 2308108"/>
              <a:gd name="connsiteY354" fmla="*/ 713493 h 1016482"/>
              <a:gd name="connsiteX355" fmla="*/ 1754410 w 2308108"/>
              <a:gd name="connsiteY355" fmla="*/ 713493 h 1016482"/>
              <a:gd name="connsiteX356" fmla="*/ 1753595 w 2308108"/>
              <a:gd name="connsiteY356" fmla="*/ 713493 h 1016482"/>
              <a:gd name="connsiteX357" fmla="*/ 1753595 w 2308108"/>
              <a:gd name="connsiteY357" fmla="*/ 712678 h 1016482"/>
              <a:gd name="connsiteX358" fmla="*/ 1753595 w 2308108"/>
              <a:gd name="connsiteY358" fmla="*/ 700461 h 1016482"/>
              <a:gd name="connsiteX359" fmla="*/ 2268353 w 2308108"/>
              <a:gd name="connsiteY359" fmla="*/ 855214 h 1016482"/>
              <a:gd name="connsiteX360" fmla="*/ 2239031 w 2308108"/>
              <a:gd name="connsiteY360" fmla="*/ 854399 h 1016482"/>
              <a:gd name="connsiteX361" fmla="*/ 2234959 w 2308108"/>
              <a:gd name="connsiteY361" fmla="*/ 856028 h 1016482"/>
              <a:gd name="connsiteX362" fmla="*/ 2121745 w 2308108"/>
              <a:gd name="connsiteY362" fmla="*/ 937477 h 1016482"/>
              <a:gd name="connsiteX363" fmla="*/ 1906719 w 2308108"/>
              <a:gd name="connsiteY363" fmla="*/ 982274 h 1016482"/>
              <a:gd name="connsiteX364" fmla="*/ 1906719 w 2308108"/>
              <a:gd name="connsiteY364" fmla="*/ 982274 h 1016482"/>
              <a:gd name="connsiteX365" fmla="*/ 1635494 w 2308108"/>
              <a:gd name="connsiteY365" fmla="*/ 905712 h 1016482"/>
              <a:gd name="connsiteX366" fmla="*/ 1555675 w 2308108"/>
              <a:gd name="connsiteY366" fmla="*/ 824263 h 1016482"/>
              <a:gd name="connsiteX367" fmla="*/ 1527167 w 2308108"/>
              <a:gd name="connsiteY367" fmla="*/ 728153 h 1016482"/>
              <a:gd name="connsiteX368" fmla="*/ 1555675 w 2308108"/>
              <a:gd name="connsiteY368" fmla="*/ 632044 h 1016482"/>
              <a:gd name="connsiteX369" fmla="*/ 1692509 w 2308108"/>
              <a:gd name="connsiteY369" fmla="*/ 519644 h 1016482"/>
              <a:gd name="connsiteX370" fmla="*/ 1907534 w 2308108"/>
              <a:gd name="connsiteY370" fmla="*/ 474847 h 1016482"/>
              <a:gd name="connsiteX371" fmla="*/ 1907534 w 2308108"/>
              <a:gd name="connsiteY371" fmla="*/ 474847 h 1016482"/>
              <a:gd name="connsiteX372" fmla="*/ 2178759 w 2308108"/>
              <a:gd name="connsiteY372" fmla="*/ 551409 h 1016482"/>
              <a:gd name="connsiteX373" fmla="*/ 2230886 w 2308108"/>
              <a:gd name="connsiteY373" fmla="*/ 596206 h 1016482"/>
              <a:gd name="connsiteX374" fmla="*/ 2234959 w 2308108"/>
              <a:gd name="connsiteY374" fmla="*/ 597835 h 1016482"/>
              <a:gd name="connsiteX375" fmla="*/ 2247990 w 2308108"/>
              <a:gd name="connsiteY375" fmla="*/ 597835 h 1016482"/>
              <a:gd name="connsiteX376" fmla="*/ 2265095 w 2308108"/>
              <a:gd name="connsiteY376" fmla="*/ 597835 h 1016482"/>
              <a:gd name="connsiteX377" fmla="*/ 2269982 w 2308108"/>
              <a:gd name="connsiteY377" fmla="*/ 594577 h 1016482"/>
              <a:gd name="connsiteX378" fmla="*/ 2269167 w 2308108"/>
              <a:gd name="connsiteY378" fmla="*/ 588876 h 1016482"/>
              <a:gd name="connsiteX379" fmla="*/ 2136405 w 2308108"/>
              <a:gd name="connsiteY379" fmla="*/ 489508 h 1016482"/>
              <a:gd name="connsiteX380" fmla="*/ 1907534 w 2308108"/>
              <a:gd name="connsiteY380" fmla="*/ 441453 h 1016482"/>
              <a:gd name="connsiteX381" fmla="*/ 1616761 w 2308108"/>
              <a:gd name="connsiteY381" fmla="*/ 523717 h 1016482"/>
              <a:gd name="connsiteX382" fmla="*/ 1527167 w 2308108"/>
              <a:gd name="connsiteY382" fmla="*/ 614939 h 1016482"/>
              <a:gd name="connsiteX383" fmla="*/ 1492959 w 2308108"/>
              <a:gd name="connsiteY383" fmla="*/ 728968 h 1016482"/>
              <a:gd name="connsiteX384" fmla="*/ 1492959 w 2308108"/>
              <a:gd name="connsiteY384" fmla="*/ 728968 h 1016482"/>
              <a:gd name="connsiteX385" fmla="*/ 1492959 w 2308108"/>
              <a:gd name="connsiteY385" fmla="*/ 728968 h 1016482"/>
              <a:gd name="connsiteX386" fmla="*/ 1527167 w 2308108"/>
              <a:gd name="connsiteY386" fmla="*/ 842996 h 1016482"/>
              <a:gd name="connsiteX387" fmla="*/ 1678662 w 2308108"/>
              <a:gd name="connsiteY387" fmla="*/ 968428 h 1016482"/>
              <a:gd name="connsiteX388" fmla="*/ 1907534 w 2308108"/>
              <a:gd name="connsiteY388" fmla="*/ 1016483 h 1016482"/>
              <a:gd name="connsiteX389" fmla="*/ 2064730 w 2308108"/>
              <a:gd name="connsiteY389" fmla="*/ 995306 h 1016482"/>
              <a:gd name="connsiteX390" fmla="*/ 2198307 w 2308108"/>
              <a:gd name="connsiteY390" fmla="*/ 934219 h 1016482"/>
              <a:gd name="connsiteX391" fmla="*/ 2273240 w 2308108"/>
              <a:gd name="connsiteY391" fmla="*/ 864173 h 1016482"/>
              <a:gd name="connsiteX392" fmla="*/ 2274054 w 2308108"/>
              <a:gd name="connsiteY392" fmla="*/ 858472 h 1016482"/>
              <a:gd name="connsiteX393" fmla="*/ 2268353 w 2308108"/>
              <a:gd name="connsiteY393" fmla="*/ 855214 h 1016482"/>
              <a:gd name="connsiteX394" fmla="*/ 1611874 w 2308108"/>
              <a:gd name="connsiteY394" fmla="*/ 737113 h 1016482"/>
              <a:gd name="connsiteX395" fmla="*/ 1623277 w 2308108"/>
              <a:gd name="connsiteY395" fmla="*/ 737113 h 1016482"/>
              <a:gd name="connsiteX396" fmla="*/ 1634680 w 2308108"/>
              <a:gd name="connsiteY396" fmla="*/ 737113 h 1016482"/>
              <a:gd name="connsiteX397" fmla="*/ 1634680 w 2308108"/>
              <a:gd name="connsiteY397" fmla="*/ 737113 h 1016482"/>
              <a:gd name="connsiteX398" fmla="*/ 1640381 w 2308108"/>
              <a:gd name="connsiteY398" fmla="*/ 737113 h 1016482"/>
              <a:gd name="connsiteX399" fmla="*/ 1646083 w 2308108"/>
              <a:gd name="connsiteY399" fmla="*/ 737113 h 1016482"/>
              <a:gd name="connsiteX400" fmla="*/ 1658300 w 2308108"/>
              <a:gd name="connsiteY400" fmla="*/ 737113 h 1016482"/>
              <a:gd name="connsiteX401" fmla="*/ 1659115 w 2308108"/>
              <a:gd name="connsiteY401" fmla="*/ 737113 h 1016482"/>
              <a:gd name="connsiteX402" fmla="*/ 1659115 w 2308108"/>
              <a:gd name="connsiteY402" fmla="*/ 737927 h 1016482"/>
              <a:gd name="connsiteX403" fmla="*/ 1659929 w 2308108"/>
              <a:gd name="connsiteY403" fmla="*/ 753403 h 1016482"/>
              <a:gd name="connsiteX404" fmla="*/ 1660744 w 2308108"/>
              <a:gd name="connsiteY404" fmla="*/ 768878 h 1016482"/>
              <a:gd name="connsiteX405" fmla="*/ 1662373 w 2308108"/>
              <a:gd name="connsiteY405" fmla="*/ 784353 h 1016482"/>
              <a:gd name="connsiteX406" fmla="*/ 1664001 w 2308108"/>
              <a:gd name="connsiteY406" fmla="*/ 797385 h 1016482"/>
              <a:gd name="connsiteX407" fmla="*/ 1666445 w 2308108"/>
              <a:gd name="connsiteY407" fmla="*/ 799014 h 1016482"/>
              <a:gd name="connsiteX408" fmla="*/ 1672961 w 2308108"/>
              <a:gd name="connsiteY408" fmla="*/ 799014 h 1016482"/>
              <a:gd name="connsiteX409" fmla="*/ 1681920 w 2308108"/>
              <a:gd name="connsiteY409" fmla="*/ 799014 h 1016482"/>
              <a:gd name="connsiteX410" fmla="*/ 1690880 w 2308108"/>
              <a:gd name="connsiteY410" fmla="*/ 799014 h 1016482"/>
              <a:gd name="connsiteX411" fmla="*/ 1696581 w 2308108"/>
              <a:gd name="connsiteY411" fmla="*/ 799014 h 1016482"/>
              <a:gd name="connsiteX412" fmla="*/ 1696581 w 2308108"/>
              <a:gd name="connsiteY412" fmla="*/ 799014 h 1016482"/>
              <a:gd name="connsiteX413" fmla="*/ 1698210 w 2308108"/>
              <a:gd name="connsiteY413" fmla="*/ 798200 h 1016482"/>
              <a:gd name="connsiteX414" fmla="*/ 1699025 w 2308108"/>
              <a:gd name="connsiteY414" fmla="*/ 796571 h 1016482"/>
              <a:gd name="connsiteX415" fmla="*/ 1695767 w 2308108"/>
              <a:gd name="connsiteY415" fmla="*/ 761548 h 1016482"/>
              <a:gd name="connsiteX416" fmla="*/ 1694952 w 2308108"/>
              <a:gd name="connsiteY416" fmla="*/ 723267 h 1016482"/>
              <a:gd name="connsiteX417" fmla="*/ 1695767 w 2308108"/>
              <a:gd name="connsiteY417" fmla="*/ 684986 h 1016482"/>
              <a:gd name="connsiteX418" fmla="*/ 1699025 w 2308108"/>
              <a:gd name="connsiteY418" fmla="*/ 649963 h 1016482"/>
              <a:gd name="connsiteX419" fmla="*/ 1698210 w 2308108"/>
              <a:gd name="connsiteY419" fmla="*/ 648334 h 1016482"/>
              <a:gd name="connsiteX420" fmla="*/ 1696581 w 2308108"/>
              <a:gd name="connsiteY420" fmla="*/ 647519 h 1016482"/>
              <a:gd name="connsiteX421" fmla="*/ 1695767 w 2308108"/>
              <a:gd name="connsiteY421" fmla="*/ 647519 h 1016482"/>
              <a:gd name="connsiteX422" fmla="*/ 1691694 w 2308108"/>
              <a:gd name="connsiteY422" fmla="*/ 647519 h 1016482"/>
              <a:gd name="connsiteX423" fmla="*/ 1687622 w 2308108"/>
              <a:gd name="connsiteY423" fmla="*/ 647519 h 1016482"/>
              <a:gd name="connsiteX424" fmla="*/ 1682735 w 2308108"/>
              <a:gd name="connsiteY424" fmla="*/ 647519 h 1016482"/>
              <a:gd name="connsiteX425" fmla="*/ 1677848 w 2308108"/>
              <a:gd name="connsiteY425" fmla="*/ 647519 h 1016482"/>
              <a:gd name="connsiteX426" fmla="*/ 1673775 w 2308108"/>
              <a:gd name="connsiteY426" fmla="*/ 647519 h 1016482"/>
              <a:gd name="connsiteX427" fmla="*/ 1672961 w 2308108"/>
              <a:gd name="connsiteY427" fmla="*/ 647519 h 1016482"/>
              <a:gd name="connsiteX428" fmla="*/ 1667260 w 2308108"/>
              <a:gd name="connsiteY428" fmla="*/ 647519 h 1016482"/>
              <a:gd name="connsiteX429" fmla="*/ 1664816 w 2308108"/>
              <a:gd name="connsiteY429" fmla="*/ 649148 h 1016482"/>
              <a:gd name="connsiteX430" fmla="*/ 1663187 w 2308108"/>
              <a:gd name="connsiteY430" fmla="*/ 661365 h 1016482"/>
              <a:gd name="connsiteX431" fmla="*/ 1661558 w 2308108"/>
              <a:gd name="connsiteY431" fmla="*/ 676026 h 1016482"/>
              <a:gd name="connsiteX432" fmla="*/ 1660744 w 2308108"/>
              <a:gd name="connsiteY432" fmla="*/ 690687 h 1016482"/>
              <a:gd name="connsiteX433" fmla="*/ 1659929 w 2308108"/>
              <a:gd name="connsiteY433" fmla="*/ 705348 h 1016482"/>
              <a:gd name="connsiteX434" fmla="*/ 1659929 w 2308108"/>
              <a:gd name="connsiteY434" fmla="*/ 706162 h 1016482"/>
              <a:gd name="connsiteX435" fmla="*/ 1659115 w 2308108"/>
              <a:gd name="connsiteY435" fmla="*/ 706162 h 1016482"/>
              <a:gd name="connsiteX436" fmla="*/ 1646897 w 2308108"/>
              <a:gd name="connsiteY436" fmla="*/ 706162 h 1016482"/>
              <a:gd name="connsiteX437" fmla="*/ 1638753 w 2308108"/>
              <a:gd name="connsiteY437" fmla="*/ 706162 h 1016482"/>
              <a:gd name="connsiteX438" fmla="*/ 1634680 w 2308108"/>
              <a:gd name="connsiteY438" fmla="*/ 706162 h 1016482"/>
              <a:gd name="connsiteX439" fmla="*/ 1623277 w 2308108"/>
              <a:gd name="connsiteY439" fmla="*/ 706162 h 1016482"/>
              <a:gd name="connsiteX440" fmla="*/ 1611874 w 2308108"/>
              <a:gd name="connsiteY440" fmla="*/ 706162 h 1016482"/>
              <a:gd name="connsiteX441" fmla="*/ 1611060 w 2308108"/>
              <a:gd name="connsiteY441" fmla="*/ 706162 h 1016482"/>
              <a:gd name="connsiteX442" fmla="*/ 1611060 w 2308108"/>
              <a:gd name="connsiteY442" fmla="*/ 705348 h 1016482"/>
              <a:gd name="connsiteX443" fmla="*/ 1611874 w 2308108"/>
              <a:gd name="connsiteY443" fmla="*/ 691501 h 1016482"/>
              <a:gd name="connsiteX444" fmla="*/ 1613503 w 2308108"/>
              <a:gd name="connsiteY444" fmla="*/ 677655 h 1016482"/>
              <a:gd name="connsiteX445" fmla="*/ 1615132 w 2308108"/>
              <a:gd name="connsiteY445" fmla="*/ 663809 h 1016482"/>
              <a:gd name="connsiteX446" fmla="*/ 1616761 w 2308108"/>
              <a:gd name="connsiteY446" fmla="*/ 653221 h 1016482"/>
              <a:gd name="connsiteX447" fmla="*/ 1615947 w 2308108"/>
              <a:gd name="connsiteY447" fmla="*/ 651591 h 1016482"/>
              <a:gd name="connsiteX448" fmla="*/ 1614318 w 2308108"/>
              <a:gd name="connsiteY448" fmla="*/ 650777 h 1016482"/>
              <a:gd name="connsiteX449" fmla="*/ 1609431 w 2308108"/>
              <a:gd name="connsiteY449" fmla="*/ 650777 h 1016482"/>
              <a:gd name="connsiteX450" fmla="*/ 1600471 w 2308108"/>
              <a:gd name="connsiteY450" fmla="*/ 650777 h 1016482"/>
              <a:gd name="connsiteX451" fmla="*/ 1592327 w 2308108"/>
              <a:gd name="connsiteY451" fmla="*/ 650777 h 1016482"/>
              <a:gd name="connsiteX452" fmla="*/ 1588254 w 2308108"/>
              <a:gd name="connsiteY452" fmla="*/ 650777 h 1016482"/>
              <a:gd name="connsiteX453" fmla="*/ 1586625 w 2308108"/>
              <a:gd name="connsiteY453" fmla="*/ 650777 h 1016482"/>
              <a:gd name="connsiteX454" fmla="*/ 1584182 w 2308108"/>
              <a:gd name="connsiteY454" fmla="*/ 652406 h 1016482"/>
              <a:gd name="connsiteX455" fmla="*/ 1579295 w 2308108"/>
              <a:gd name="connsiteY455" fmla="*/ 685800 h 1016482"/>
              <a:gd name="connsiteX456" fmla="*/ 1577666 w 2308108"/>
              <a:gd name="connsiteY456" fmla="*/ 721638 h 1016482"/>
              <a:gd name="connsiteX457" fmla="*/ 1579295 w 2308108"/>
              <a:gd name="connsiteY457" fmla="*/ 757475 h 1016482"/>
              <a:gd name="connsiteX458" fmla="*/ 1584182 w 2308108"/>
              <a:gd name="connsiteY458" fmla="*/ 790869 h 1016482"/>
              <a:gd name="connsiteX459" fmla="*/ 1586625 w 2308108"/>
              <a:gd name="connsiteY459" fmla="*/ 792498 h 1016482"/>
              <a:gd name="connsiteX460" fmla="*/ 1592327 w 2308108"/>
              <a:gd name="connsiteY460" fmla="*/ 792498 h 1016482"/>
              <a:gd name="connsiteX461" fmla="*/ 1600471 w 2308108"/>
              <a:gd name="connsiteY461" fmla="*/ 792498 h 1016482"/>
              <a:gd name="connsiteX462" fmla="*/ 1609431 w 2308108"/>
              <a:gd name="connsiteY462" fmla="*/ 792498 h 1016482"/>
              <a:gd name="connsiteX463" fmla="*/ 1610245 w 2308108"/>
              <a:gd name="connsiteY463" fmla="*/ 792498 h 1016482"/>
              <a:gd name="connsiteX464" fmla="*/ 1614318 w 2308108"/>
              <a:gd name="connsiteY464" fmla="*/ 792498 h 1016482"/>
              <a:gd name="connsiteX465" fmla="*/ 1615947 w 2308108"/>
              <a:gd name="connsiteY465" fmla="*/ 791684 h 1016482"/>
              <a:gd name="connsiteX466" fmla="*/ 1616761 w 2308108"/>
              <a:gd name="connsiteY466" fmla="*/ 790055 h 1016482"/>
              <a:gd name="connsiteX467" fmla="*/ 1615132 w 2308108"/>
              <a:gd name="connsiteY467" fmla="*/ 778652 h 1016482"/>
              <a:gd name="connsiteX468" fmla="*/ 1613503 w 2308108"/>
              <a:gd name="connsiteY468" fmla="*/ 763177 h 1016482"/>
              <a:gd name="connsiteX469" fmla="*/ 1611874 w 2308108"/>
              <a:gd name="connsiteY469" fmla="*/ 747701 h 1016482"/>
              <a:gd name="connsiteX470" fmla="*/ 1611060 w 2308108"/>
              <a:gd name="connsiteY470" fmla="*/ 732226 h 1016482"/>
              <a:gd name="connsiteX471" fmla="*/ 1611060 w 2308108"/>
              <a:gd name="connsiteY471" fmla="*/ 731412 h 1016482"/>
              <a:gd name="connsiteX472" fmla="*/ 1611874 w 2308108"/>
              <a:gd name="connsiteY472" fmla="*/ 731412 h 1016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</a:cxnLst>
            <a:rect l="l" t="t" r="r" b="b"/>
            <a:pathLst>
              <a:path w="2308108" h="1016482">
                <a:moveTo>
                  <a:pt x="607609" y="0"/>
                </a:moveTo>
                <a:cubicBezTo>
                  <a:pt x="490323" y="0"/>
                  <a:pt x="382810" y="45611"/>
                  <a:pt x="382810" y="172672"/>
                </a:cubicBezTo>
                <a:cubicBezTo>
                  <a:pt x="382810" y="298918"/>
                  <a:pt x="487879" y="345343"/>
                  <a:pt x="607609" y="345343"/>
                </a:cubicBezTo>
                <a:cubicBezTo>
                  <a:pt x="721638" y="345343"/>
                  <a:pt x="830779" y="302176"/>
                  <a:pt x="830779" y="172672"/>
                </a:cubicBezTo>
                <a:cubicBezTo>
                  <a:pt x="831594" y="46426"/>
                  <a:pt x="728153" y="0"/>
                  <a:pt x="607609" y="0"/>
                </a:cubicBezTo>
                <a:close/>
                <a:moveTo>
                  <a:pt x="607609" y="278555"/>
                </a:moveTo>
                <a:cubicBezTo>
                  <a:pt x="511499" y="278555"/>
                  <a:pt x="469146" y="235387"/>
                  <a:pt x="469146" y="172672"/>
                </a:cubicBezTo>
                <a:cubicBezTo>
                  <a:pt x="469146" y="108327"/>
                  <a:pt x="513943" y="66788"/>
                  <a:pt x="607609" y="66788"/>
                </a:cubicBezTo>
                <a:cubicBezTo>
                  <a:pt x="699646" y="66788"/>
                  <a:pt x="744443" y="107513"/>
                  <a:pt x="744443" y="172672"/>
                </a:cubicBezTo>
                <a:cubicBezTo>
                  <a:pt x="745258" y="231315"/>
                  <a:pt x="708606" y="278555"/>
                  <a:pt x="607609" y="278555"/>
                </a:cubicBezTo>
                <a:close/>
                <a:moveTo>
                  <a:pt x="1865995" y="336384"/>
                </a:moveTo>
                <a:lnTo>
                  <a:pt x="1949073" y="336384"/>
                </a:lnTo>
                <a:cubicBezTo>
                  <a:pt x="1953960" y="336384"/>
                  <a:pt x="1958032" y="333941"/>
                  <a:pt x="1959661" y="329868"/>
                </a:cubicBezTo>
                <a:lnTo>
                  <a:pt x="1987354" y="273668"/>
                </a:lnTo>
                <a:lnTo>
                  <a:pt x="2175501" y="273668"/>
                </a:lnTo>
                <a:lnTo>
                  <a:pt x="2187718" y="298103"/>
                </a:lnTo>
                <a:cubicBezTo>
                  <a:pt x="2199121" y="321723"/>
                  <a:pt x="2223556" y="336384"/>
                  <a:pt x="2249620" y="336384"/>
                </a:cubicBezTo>
                <a:lnTo>
                  <a:pt x="2297674" y="336384"/>
                </a:lnTo>
                <a:cubicBezTo>
                  <a:pt x="2299303" y="336384"/>
                  <a:pt x="2300932" y="333941"/>
                  <a:pt x="2300118" y="332312"/>
                </a:cubicBezTo>
                <a:lnTo>
                  <a:pt x="2133962" y="14661"/>
                </a:lnTo>
                <a:cubicBezTo>
                  <a:pt x="2132333" y="10589"/>
                  <a:pt x="2128260" y="8145"/>
                  <a:pt x="2123374" y="8145"/>
                </a:cubicBezTo>
                <a:lnTo>
                  <a:pt x="2049255" y="8145"/>
                </a:lnTo>
                <a:cubicBezTo>
                  <a:pt x="2039481" y="8145"/>
                  <a:pt x="2030522" y="13846"/>
                  <a:pt x="2026449" y="21991"/>
                </a:cubicBezTo>
                <a:lnTo>
                  <a:pt x="1864366" y="332312"/>
                </a:lnTo>
                <a:cubicBezTo>
                  <a:pt x="1862737" y="333941"/>
                  <a:pt x="1864366" y="336384"/>
                  <a:pt x="1865995" y="336384"/>
                </a:cubicBezTo>
                <a:close/>
                <a:moveTo>
                  <a:pt x="2082649" y="83078"/>
                </a:moveTo>
                <a:lnTo>
                  <a:pt x="2146994" y="212582"/>
                </a:lnTo>
                <a:lnTo>
                  <a:pt x="2018304" y="212582"/>
                </a:lnTo>
                <a:lnTo>
                  <a:pt x="2082649" y="83078"/>
                </a:lnTo>
                <a:close/>
                <a:moveTo>
                  <a:pt x="1754410" y="336384"/>
                </a:moveTo>
                <a:lnTo>
                  <a:pt x="1815497" y="336384"/>
                </a:lnTo>
                <a:cubicBezTo>
                  <a:pt x="1822013" y="336384"/>
                  <a:pt x="1827714" y="330683"/>
                  <a:pt x="1827714" y="324167"/>
                </a:cubicBezTo>
                <a:lnTo>
                  <a:pt x="1827714" y="20362"/>
                </a:lnTo>
                <a:cubicBezTo>
                  <a:pt x="1827714" y="13846"/>
                  <a:pt x="1822013" y="8145"/>
                  <a:pt x="1815497" y="8145"/>
                </a:cubicBezTo>
                <a:lnTo>
                  <a:pt x="1768256" y="8145"/>
                </a:lnTo>
                <a:cubicBezTo>
                  <a:pt x="1753595" y="8145"/>
                  <a:pt x="1742193" y="19548"/>
                  <a:pt x="1742193" y="34209"/>
                </a:cubicBezTo>
                <a:lnTo>
                  <a:pt x="1742193" y="324167"/>
                </a:lnTo>
                <a:cubicBezTo>
                  <a:pt x="1743007" y="330683"/>
                  <a:pt x="1747894" y="336384"/>
                  <a:pt x="1754410" y="336384"/>
                </a:cubicBezTo>
                <a:close/>
                <a:moveTo>
                  <a:pt x="355932" y="8959"/>
                </a:moveTo>
                <a:lnTo>
                  <a:pt x="26064" y="8959"/>
                </a:lnTo>
                <a:cubicBezTo>
                  <a:pt x="11403" y="8959"/>
                  <a:pt x="0" y="20362"/>
                  <a:pt x="0" y="35023"/>
                </a:cubicBezTo>
                <a:lnTo>
                  <a:pt x="0" y="108327"/>
                </a:lnTo>
                <a:cubicBezTo>
                  <a:pt x="0" y="136020"/>
                  <a:pt x="7330" y="156382"/>
                  <a:pt x="34209" y="158825"/>
                </a:cubicBezTo>
                <a:cubicBezTo>
                  <a:pt x="65159" y="161269"/>
                  <a:pt x="231315" y="169414"/>
                  <a:pt x="231315" y="169414"/>
                </a:cubicBezTo>
                <a:cubicBezTo>
                  <a:pt x="236202" y="171857"/>
                  <a:pt x="236202" y="178373"/>
                  <a:pt x="231315" y="180817"/>
                </a:cubicBezTo>
                <a:cubicBezTo>
                  <a:pt x="231315" y="180817"/>
                  <a:pt x="61087" y="190590"/>
                  <a:pt x="33394" y="193034"/>
                </a:cubicBezTo>
                <a:cubicBezTo>
                  <a:pt x="10588" y="195477"/>
                  <a:pt x="814" y="213396"/>
                  <a:pt x="814" y="242718"/>
                </a:cubicBezTo>
                <a:lnTo>
                  <a:pt x="814" y="324167"/>
                </a:lnTo>
                <a:cubicBezTo>
                  <a:pt x="814" y="330683"/>
                  <a:pt x="5701" y="336384"/>
                  <a:pt x="12217" y="336384"/>
                </a:cubicBezTo>
                <a:lnTo>
                  <a:pt x="74119" y="336384"/>
                </a:lnTo>
                <a:cubicBezTo>
                  <a:pt x="80634" y="336384"/>
                  <a:pt x="86336" y="330683"/>
                  <a:pt x="86336" y="324167"/>
                </a:cubicBezTo>
                <a:lnTo>
                  <a:pt x="86336" y="264709"/>
                </a:lnTo>
                <a:cubicBezTo>
                  <a:pt x="86336" y="250863"/>
                  <a:pt x="96924" y="245161"/>
                  <a:pt x="115657" y="243532"/>
                </a:cubicBezTo>
                <a:cubicBezTo>
                  <a:pt x="141721" y="241089"/>
                  <a:pt x="223985" y="234573"/>
                  <a:pt x="275297" y="229686"/>
                </a:cubicBezTo>
                <a:cubicBezTo>
                  <a:pt x="338828" y="223985"/>
                  <a:pt x="338828" y="122988"/>
                  <a:pt x="275297" y="117286"/>
                </a:cubicBezTo>
                <a:lnTo>
                  <a:pt x="108327" y="102626"/>
                </a:lnTo>
                <a:cubicBezTo>
                  <a:pt x="87150" y="100997"/>
                  <a:pt x="87150" y="95295"/>
                  <a:pt x="87150" y="82263"/>
                </a:cubicBezTo>
                <a:lnTo>
                  <a:pt x="364891" y="82263"/>
                </a:lnTo>
                <a:cubicBezTo>
                  <a:pt x="367335" y="82263"/>
                  <a:pt x="369778" y="79820"/>
                  <a:pt x="369778" y="77376"/>
                </a:cubicBezTo>
                <a:lnTo>
                  <a:pt x="369778" y="20362"/>
                </a:lnTo>
                <a:cubicBezTo>
                  <a:pt x="368149" y="13846"/>
                  <a:pt x="362448" y="8959"/>
                  <a:pt x="355932" y="8959"/>
                </a:cubicBezTo>
                <a:close/>
                <a:moveTo>
                  <a:pt x="1187525" y="215025"/>
                </a:moveTo>
                <a:cubicBezTo>
                  <a:pt x="1203001" y="210138"/>
                  <a:pt x="1262458" y="186518"/>
                  <a:pt x="1262458" y="116472"/>
                </a:cubicBezTo>
                <a:cubicBezTo>
                  <a:pt x="1262458" y="47241"/>
                  <a:pt x="1216032" y="9774"/>
                  <a:pt x="1132140" y="8959"/>
                </a:cubicBezTo>
                <a:lnTo>
                  <a:pt x="912228" y="8959"/>
                </a:lnTo>
                <a:cubicBezTo>
                  <a:pt x="897567" y="8959"/>
                  <a:pt x="886164" y="20362"/>
                  <a:pt x="886164" y="35023"/>
                </a:cubicBezTo>
                <a:lnTo>
                  <a:pt x="886164" y="324981"/>
                </a:lnTo>
                <a:cubicBezTo>
                  <a:pt x="886164" y="331497"/>
                  <a:pt x="891866" y="337199"/>
                  <a:pt x="898382" y="337199"/>
                </a:cubicBezTo>
                <a:lnTo>
                  <a:pt x="959468" y="337199"/>
                </a:lnTo>
                <a:cubicBezTo>
                  <a:pt x="965984" y="337199"/>
                  <a:pt x="971686" y="331497"/>
                  <a:pt x="971686" y="324981"/>
                </a:cubicBezTo>
                <a:lnTo>
                  <a:pt x="971686" y="223985"/>
                </a:lnTo>
                <a:lnTo>
                  <a:pt x="1046619" y="223985"/>
                </a:lnTo>
                <a:cubicBezTo>
                  <a:pt x="1085714" y="223985"/>
                  <a:pt x="1089787" y="228057"/>
                  <a:pt x="1110963" y="250048"/>
                </a:cubicBezTo>
                <a:lnTo>
                  <a:pt x="1184267" y="333126"/>
                </a:lnTo>
                <a:cubicBezTo>
                  <a:pt x="1186711" y="335570"/>
                  <a:pt x="1189969" y="337199"/>
                  <a:pt x="1193227" y="337199"/>
                </a:cubicBezTo>
                <a:lnTo>
                  <a:pt x="1279563" y="337199"/>
                </a:lnTo>
                <a:cubicBezTo>
                  <a:pt x="1282006" y="337199"/>
                  <a:pt x="1282821" y="334755"/>
                  <a:pt x="1282006" y="333126"/>
                </a:cubicBezTo>
                <a:lnTo>
                  <a:pt x="1187525" y="215025"/>
                </a:lnTo>
                <a:close/>
                <a:moveTo>
                  <a:pt x="1119108" y="157197"/>
                </a:moveTo>
                <a:lnTo>
                  <a:pt x="970871" y="157197"/>
                </a:lnTo>
                <a:lnTo>
                  <a:pt x="970871" y="81449"/>
                </a:lnTo>
                <a:lnTo>
                  <a:pt x="1119108" y="81449"/>
                </a:lnTo>
                <a:cubicBezTo>
                  <a:pt x="1166349" y="81449"/>
                  <a:pt x="1176122" y="101811"/>
                  <a:pt x="1176122" y="118915"/>
                </a:cubicBezTo>
                <a:cubicBezTo>
                  <a:pt x="1176122" y="136020"/>
                  <a:pt x="1165534" y="157197"/>
                  <a:pt x="1119108" y="157197"/>
                </a:cubicBezTo>
                <a:close/>
                <a:moveTo>
                  <a:pt x="1655042" y="872318"/>
                </a:moveTo>
                <a:cubicBezTo>
                  <a:pt x="1721830" y="917930"/>
                  <a:pt x="1810610" y="942364"/>
                  <a:pt x="1906719" y="942364"/>
                </a:cubicBezTo>
                <a:cubicBezTo>
                  <a:pt x="2002829" y="942364"/>
                  <a:pt x="2091608" y="917930"/>
                  <a:pt x="2158397" y="872318"/>
                </a:cubicBezTo>
                <a:cubicBezTo>
                  <a:pt x="2162469" y="869875"/>
                  <a:pt x="2165727" y="867431"/>
                  <a:pt x="2169799" y="864173"/>
                </a:cubicBezTo>
                <a:cubicBezTo>
                  <a:pt x="2171428" y="862544"/>
                  <a:pt x="2172243" y="860101"/>
                  <a:pt x="2171428" y="857657"/>
                </a:cubicBezTo>
                <a:cubicBezTo>
                  <a:pt x="2170614" y="855214"/>
                  <a:pt x="2168171" y="853585"/>
                  <a:pt x="2165727" y="853585"/>
                </a:cubicBezTo>
                <a:cubicBezTo>
                  <a:pt x="2066359" y="851956"/>
                  <a:pt x="1960476" y="851956"/>
                  <a:pt x="1910792" y="850327"/>
                </a:cubicBezTo>
                <a:cubicBezTo>
                  <a:pt x="1791876" y="846254"/>
                  <a:pt x="1711242" y="838924"/>
                  <a:pt x="1623277" y="833223"/>
                </a:cubicBezTo>
                <a:cubicBezTo>
                  <a:pt x="1620834" y="833223"/>
                  <a:pt x="1618390" y="834852"/>
                  <a:pt x="1617576" y="836481"/>
                </a:cubicBezTo>
                <a:cubicBezTo>
                  <a:pt x="1616761" y="838924"/>
                  <a:pt x="1616761" y="841368"/>
                  <a:pt x="1619205" y="842996"/>
                </a:cubicBezTo>
                <a:cubicBezTo>
                  <a:pt x="1629793" y="853585"/>
                  <a:pt x="1642010" y="862544"/>
                  <a:pt x="1655042" y="872318"/>
                </a:cubicBezTo>
                <a:close/>
                <a:moveTo>
                  <a:pt x="2164098" y="595392"/>
                </a:moveTo>
                <a:cubicBezTo>
                  <a:pt x="2164912" y="592948"/>
                  <a:pt x="2164098" y="590505"/>
                  <a:pt x="2161655" y="588876"/>
                </a:cubicBezTo>
                <a:cubicBezTo>
                  <a:pt x="2160026" y="588061"/>
                  <a:pt x="2159211" y="587247"/>
                  <a:pt x="2157582" y="585618"/>
                </a:cubicBezTo>
                <a:cubicBezTo>
                  <a:pt x="2091608" y="540007"/>
                  <a:pt x="2002015" y="515572"/>
                  <a:pt x="1905905" y="515572"/>
                </a:cubicBezTo>
                <a:cubicBezTo>
                  <a:pt x="1809795" y="515572"/>
                  <a:pt x="1721016" y="540007"/>
                  <a:pt x="1654228" y="585618"/>
                </a:cubicBezTo>
                <a:cubicBezTo>
                  <a:pt x="1645268" y="592134"/>
                  <a:pt x="1637123" y="597835"/>
                  <a:pt x="1628979" y="605166"/>
                </a:cubicBezTo>
                <a:cubicBezTo>
                  <a:pt x="1627349" y="606795"/>
                  <a:pt x="1626535" y="609238"/>
                  <a:pt x="1627349" y="611682"/>
                </a:cubicBezTo>
                <a:cubicBezTo>
                  <a:pt x="1628164" y="614125"/>
                  <a:pt x="1630608" y="614939"/>
                  <a:pt x="1633051" y="614939"/>
                </a:cubicBezTo>
                <a:lnTo>
                  <a:pt x="1633051" y="614939"/>
                </a:lnTo>
                <a:cubicBezTo>
                  <a:pt x="1698210" y="611682"/>
                  <a:pt x="1818754" y="604351"/>
                  <a:pt x="1939299" y="601908"/>
                </a:cubicBezTo>
                <a:cubicBezTo>
                  <a:pt x="1993870" y="601093"/>
                  <a:pt x="2074504" y="600279"/>
                  <a:pt x="2157582" y="598650"/>
                </a:cubicBezTo>
                <a:cubicBezTo>
                  <a:pt x="2161655" y="598650"/>
                  <a:pt x="2164098" y="597021"/>
                  <a:pt x="2164098" y="595392"/>
                </a:cubicBezTo>
                <a:close/>
                <a:moveTo>
                  <a:pt x="1903462" y="739556"/>
                </a:moveTo>
                <a:lnTo>
                  <a:pt x="1903462" y="706977"/>
                </a:lnTo>
                <a:cubicBezTo>
                  <a:pt x="1903462" y="696388"/>
                  <a:pt x="1903462" y="685800"/>
                  <a:pt x="1903462" y="674397"/>
                </a:cubicBezTo>
                <a:cubicBezTo>
                  <a:pt x="1903462" y="664623"/>
                  <a:pt x="1903462" y="654849"/>
                  <a:pt x="1903462" y="645076"/>
                </a:cubicBezTo>
                <a:cubicBezTo>
                  <a:pt x="1903462" y="644261"/>
                  <a:pt x="1903462" y="644261"/>
                  <a:pt x="1902647" y="643447"/>
                </a:cubicBezTo>
                <a:cubicBezTo>
                  <a:pt x="1901832" y="642632"/>
                  <a:pt x="1901832" y="642632"/>
                  <a:pt x="1901018" y="642632"/>
                </a:cubicBezTo>
                <a:lnTo>
                  <a:pt x="1893688" y="642632"/>
                </a:lnTo>
                <a:lnTo>
                  <a:pt x="1883099" y="642632"/>
                </a:lnTo>
                <a:lnTo>
                  <a:pt x="1872511" y="642632"/>
                </a:lnTo>
                <a:lnTo>
                  <a:pt x="1866810" y="642632"/>
                </a:lnTo>
                <a:lnTo>
                  <a:pt x="1865180" y="642632"/>
                </a:lnTo>
                <a:cubicBezTo>
                  <a:pt x="1863551" y="642632"/>
                  <a:pt x="1862737" y="643447"/>
                  <a:pt x="1862737" y="645076"/>
                </a:cubicBezTo>
                <a:cubicBezTo>
                  <a:pt x="1862737" y="657293"/>
                  <a:pt x="1861923" y="670325"/>
                  <a:pt x="1861923" y="683357"/>
                </a:cubicBezTo>
                <a:cubicBezTo>
                  <a:pt x="1861923" y="697203"/>
                  <a:pt x="1861923" y="710235"/>
                  <a:pt x="1861923" y="724081"/>
                </a:cubicBezTo>
                <a:cubicBezTo>
                  <a:pt x="1861923" y="737927"/>
                  <a:pt x="1861923" y="751774"/>
                  <a:pt x="1861923" y="764805"/>
                </a:cubicBezTo>
                <a:cubicBezTo>
                  <a:pt x="1861923" y="777837"/>
                  <a:pt x="1861923" y="790869"/>
                  <a:pt x="1862737" y="803087"/>
                </a:cubicBezTo>
                <a:cubicBezTo>
                  <a:pt x="1862737" y="803901"/>
                  <a:pt x="1863551" y="805530"/>
                  <a:pt x="1865180" y="805530"/>
                </a:cubicBezTo>
                <a:lnTo>
                  <a:pt x="1870882" y="805530"/>
                </a:lnTo>
                <a:lnTo>
                  <a:pt x="1879841" y="805530"/>
                </a:lnTo>
                <a:lnTo>
                  <a:pt x="1888801" y="805530"/>
                </a:lnTo>
                <a:lnTo>
                  <a:pt x="1897760" y="805530"/>
                </a:lnTo>
                <a:lnTo>
                  <a:pt x="1905905" y="805530"/>
                </a:lnTo>
                <a:lnTo>
                  <a:pt x="1915679" y="805530"/>
                </a:lnTo>
                <a:lnTo>
                  <a:pt x="1933597" y="806344"/>
                </a:lnTo>
                <a:lnTo>
                  <a:pt x="1952331" y="807159"/>
                </a:lnTo>
                <a:cubicBezTo>
                  <a:pt x="1957218" y="807159"/>
                  <a:pt x="1962919" y="807159"/>
                  <a:pt x="1967806" y="807159"/>
                </a:cubicBezTo>
                <a:lnTo>
                  <a:pt x="1967806" y="807159"/>
                </a:lnTo>
                <a:cubicBezTo>
                  <a:pt x="1969435" y="807159"/>
                  <a:pt x="1970249" y="806344"/>
                  <a:pt x="1970249" y="804716"/>
                </a:cubicBezTo>
                <a:cubicBezTo>
                  <a:pt x="1970249" y="802272"/>
                  <a:pt x="1970249" y="800643"/>
                  <a:pt x="1970249" y="798200"/>
                </a:cubicBezTo>
                <a:lnTo>
                  <a:pt x="1970249" y="788426"/>
                </a:lnTo>
                <a:cubicBezTo>
                  <a:pt x="1970249" y="785168"/>
                  <a:pt x="1970249" y="781910"/>
                  <a:pt x="1970249" y="778652"/>
                </a:cubicBezTo>
                <a:cubicBezTo>
                  <a:pt x="1970249" y="776208"/>
                  <a:pt x="1970249" y="774579"/>
                  <a:pt x="1970249" y="772136"/>
                </a:cubicBezTo>
                <a:cubicBezTo>
                  <a:pt x="1970249" y="771322"/>
                  <a:pt x="1970249" y="770507"/>
                  <a:pt x="1969435" y="770507"/>
                </a:cubicBezTo>
                <a:cubicBezTo>
                  <a:pt x="1968621" y="769692"/>
                  <a:pt x="1968621" y="769692"/>
                  <a:pt x="1967806" y="769692"/>
                </a:cubicBezTo>
                <a:lnTo>
                  <a:pt x="1962919" y="769692"/>
                </a:lnTo>
                <a:lnTo>
                  <a:pt x="1953960" y="769692"/>
                </a:lnTo>
                <a:lnTo>
                  <a:pt x="1936855" y="769692"/>
                </a:lnTo>
                <a:lnTo>
                  <a:pt x="1928710" y="769692"/>
                </a:lnTo>
                <a:lnTo>
                  <a:pt x="1919751" y="769692"/>
                </a:lnTo>
                <a:lnTo>
                  <a:pt x="1911606" y="769692"/>
                </a:lnTo>
                <a:lnTo>
                  <a:pt x="1902647" y="769692"/>
                </a:lnTo>
                <a:lnTo>
                  <a:pt x="1901832" y="769692"/>
                </a:lnTo>
                <a:lnTo>
                  <a:pt x="1901832" y="768878"/>
                </a:lnTo>
                <a:cubicBezTo>
                  <a:pt x="1903462" y="760733"/>
                  <a:pt x="1903462" y="750145"/>
                  <a:pt x="1903462" y="739556"/>
                </a:cubicBezTo>
                <a:close/>
                <a:moveTo>
                  <a:pt x="2111156" y="775394"/>
                </a:moveTo>
                <a:lnTo>
                  <a:pt x="2095681" y="775394"/>
                </a:lnTo>
                <a:lnTo>
                  <a:pt x="2076948" y="775394"/>
                </a:lnTo>
                <a:lnTo>
                  <a:pt x="2067988" y="775394"/>
                </a:lnTo>
                <a:lnTo>
                  <a:pt x="2058214" y="775394"/>
                </a:lnTo>
                <a:lnTo>
                  <a:pt x="2039481" y="775394"/>
                </a:lnTo>
                <a:lnTo>
                  <a:pt x="2038667" y="775394"/>
                </a:lnTo>
                <a:lnTo>
                  <a:pt x="2038667" y="774579"/>
                </a:lnTo>
                <a:cubicBezTo>
                  <a:pt x="2039481" y="763177"/>
                  <a:pt x="2039481" y="751774"/>
                  <a:pt x="2039481" y="741185"/>
                </a:cubicBezTo>
                <a:cubicBezTo>
                  <a:pt x="2039481" y="736298"/>
                  <a:pt x="2039481" y="731412"/>
                  <a:pt x="2039481" y="726525"/>
                </a:cubicBezTo>
                <a:cubicBezTo>
                  <a:pt x="2039481" y="720009"/>
                  <a:pt x="2039481" y="713493"/>
                  <a:pt x="2039481" y="706977"/>
                </a:cubicBezTo>
                <a:cubicBezTo>
                  <a:pt x="2039481" y="695574"/>
                  <a:pt x="2038667" y="684171"/>
                  <a:pt x="2038667" y="673583"/>
                </a:cubicBezTo>
                <a:cubicBezTo>
                  <a:pt x="2037852" y="663809"/>
                  <a:pt x="2037038" y="653221"/>
                  <a:pt x="2036223" y="642632"/>
                </a:cubicBezTo>
                <a:cubicBezTo>
                  <a:pt x="2036223" y="641818"/>
                  <a:pt x="2035409" y="640189"/>
                  <a:pt x="2033780" y="640189"/>
                </a:cubicBezTo>
                <a:lnTo>
                  <a:pt x="2025635" y="640189"/>
                </a:lnTo>
                <a:lnTo>
                  <a:pt x="2024820" y="640189"/>
                </a:lnTo>
                <a:lnTo>
                  <a:pt x="2014232" y="640189"/>
                </a:lnTo>
                <a:lnTo>
                  <a:pt x="2002829" y="640189"/>
                </a:lnTo>
                <a:lnTo>
                  <a:pt x="1994684" y="640189"/>
                </a:lnTo>
                <a:cubicBezTo>
                  <a:pt x="1993870" y="640189"/>
                  <a:pt x="1993870" y="640189"/>
                  <a:pt x="1993055" y="641003"/>
                </a:cubicBezTo>
                <a:cubicBezTo>
                  <a:pt x="1992241" y="641818"/>
                  <a:pt x="1992241" y="641818"/>
                  <a:pt x="1992241" y="642632"/>
                </a:cubicBezTo>
                <a:cubicBezTo>
                  <a:pt x="1993055" y="655664"/>
                  <a:pt x="1993870" y="668696"/>
                  <a:pt x="1993870" y="682542"/>
                </a:cubicBezTo>
                <a:cubicBezTo>
                  <a:pt x="1993870" y="696388"/>
                  <a:pt x="1994684" y="711049"/>
                  <a:pt x="1994684" y="725710"/>
                </a:cubicBezTo>
                <a:cubicBezTo>
                  <a:pt x="1994684" y="739556"/>
                  <a:pt x="1994684" y="754217"/>
                  <a:pt x="1993870" y="768878"/>
                </a:cubicBezTo>
                <a:cubicBezTo>
                  <a:pt x="1993870" y="781910"/>
                  <a:pt x="1993055" y="794942"/>
                  <a:pt x="1992241" y="808788"/>
                </a:cubicBezTo>
                <a:cubicBezTo>
                  <a:pt x="1992241" y="809602"/>
                  <a:pt x="1992241" y="809602"/>
                  <a:pt x="1993055" y="810417"/>
                </a:cubicBezTo>
                <a:cubicBezTo>
                  <a:pt x="1993870" y="811231"/>
                  <a:pt x="1993870" y="811231"/>
                  <a:pt x="1994684" y="811231"/>
                </a:cubicBezTo>
                <a:lnTo>
                  <a:pt x="2009345" y="811231"/>
                </a:lnTo>
                <a:lnTo>
                  <a:pt x="2020748" y="811231"/>
                </a:lnTo>
                <a:lnTo>
                  <a:pt x="2050070" y="812046"/>
                </a:lnTo>
                <a:lnTo>
                  <a:pt x="2080206" y="812861"/>
                </a:lnTo>
                <a:cubicBezTo>
                  <a:pt x="2089165" y="812861"/>
                  <a:pt x="2098939" y="813675"/>
                  <a:pt x="2107898" y="813675"/>
                </a:cubicBezTo>
                <a:lnTo>
                  <a:pt x="2107898" y="813675"/>
                </a:lnTo>
                <a:cubicBezTo>
                  <a:pt x="2108713" y="813675"/>
                  <a:pt x="2110342" y="812861"/>
                  <a:pt x="2110342" y="812046"/>
                </a:cubicBezTo>
                <a:cubicBezTo>
                  <a:pt x="2110342" y="809602"/>
                  <a:pt x="2111156" y="807159"/>
                  <a:pt x="2111156" y="804716"/>
                </a:cubicBezTo>
                <a:cubicBezTo>
                  <a:pt x="2111156" y="801457"/>
                  <a:pt x="2111971" y="798200"/>
                  <a:pt x="2111971" y="794942"/>
                </a:cubicBezTo>
                <a:cubicBezTo>
                  <a:pt x="2111971" y="791684"/>
                  <a:pt x="2112785" y="788426"/>
                  <a:pt x="2112785" y="785168"/>
                </a:cubicBezTo>
                <a:cubicBezTo>
                  <a:pt x="2112785" y="782724"/>
                  <a:pt x="2112785" y="781095"/>
                  <a:pt x="2113600" y="778652"/>
                </a:cubicBezTo>
                <a:cubicBezTo>
                  <a:pt x="2113600" y="777837"/>
                  <a:pt x="2113600" y="777023"/>
                  <a:pt x="2112785" y="777023"/>
                </a:cubicBezTo>
                <a:cubicBezTo>
                  <a:pt x="2112785" y="776208"/>
                  <a:pt x="2111971" y="775394"/>
                  <a:pt x="2111156" y="775394"/>
                </a:cubicBezTo>
                <a:close/>
                <a:moveTo>
                  <a:pt x="1544272" y="329868"/>
                </a:moveTo>
                <a:lnTo>
                  <a:pt x="1710427" y="12217"/>
                </a:lnTo>
                <a:cubicBezTo>
                  <a:pt x="1711242" y="10589"/>
                  <a:pt x="1710427" y="8145"/>
                  <a:pt x="1707984" y="8145"/>
                </a:cubicBezTo>
                <a:lnTo>
                  <a:pt x="1624906" y="8145"/>
                </a:lnTo>
                <a:cubicBezTo>
                  <a:pt x="1620019" y="8145"/>
                  <a:pt x="1615947" y="10589"/>
                  <a:pt x="1614318" y="14661"/>
                </a:cubicBezTo>
                <a:lnTo>
                  <a:pt x="1492959" y="261451"/>
                </a:lnTo>
                <a:lnTo>
                  <a:pt x="1370785" y="15475"/>
                </a:lnTo>
                <a:cubicBezTo>
                  <a:pt x="1369157" y="11403"/>
                  <a:pt x="1365084" y="8959"/>
                  <a:pt x="1360197" y="8959"/>
                </a:cubicBezTo>
                <a:lnTo>
                  <a:pt x="1277119" y="8959"/>
                </a:lnTo>
                <a:cubicBezTo>
                  <a:pt x="1275490" y="8959"/>
                  <a:pt x="1273861" y="11403"/>
                  <a:pt x="1274676" y="13032"/>
                </a:cubicBezTo>
                <a:lnTo>
                  <a:pt x="1436759" y="323352"/>
                </a:lnTo>
                <a:cubicBezTo>
                  <a:pt x="1440831" y="331497"/>
                  <a:pt x="1449791" y="337199"/>
                  <a:pt x="1459565" y="337199"/>
                </a:cubicBezTo>
                <a:lnTo>
                  <a:pt x="1533683" y="337199"/>
                </a:lnTo>
                <a:cubicBezTo>
                  <a:pt x="1538570" y="336384"/>
                  <a:pt x="1542643" y="333941"/>
                  <a:pt x="1544272" y="329868"/>
                </a:cubicBezTo>
                <a:close/>
                <a:moveTo>
                  <a:pt x="2305819" y="679284"/>
                </a:moveTo>
                <a:cubicBezTo>
                  <a:pt x="2304190" y="664623"/>
                  <a:pt x="2301747" y="649963"/>
                  <a:pt x="2297674" y="636116"/>
                </a:cubicBezTo>
                <a:cubicBezTo>
                  <a:pt x="2297674" y="635302"/>
                  <a:pt x="2296860" y="634487"/>
                  <a:pt x="2295231" y="634487"/>
                </a:cubicBezTo>
                <a:cubicBezTo>
                  <a:pt x="2281385" y="634487"/>
                  <a:pt x="2266724" y="635302"/>
                  <a:pt x="2252877" y="635302"/>
                </a:cubicBezTo>
                <a:cubicBezTo>
                  <a:pt x="2238216" y="635302"/>
                  <a:pt x="2223556" y="636116"/>
                  <a:pt x="2209709" y="636116"/>
                </a:cubicBezTo>
                <a:cubicBezTo>
                  <a:pt x="2195863" y="636116"/>
                  <a:pt x="2181202" y="636931"/>
                  <a:pt x="2167356" y="636931"/>
                </a:cubicBezTo>
                <a:cubicBezTo>
                  <a:pt x="2154324" y="636931"/>
                  <a:pt x="2142107" y="637745"/>
                  <a:pt x="2129889" y="637745"/>
                </a:cubicBezTo>
                <a:cubicBezTo>
                  <a:pt x="2129075" y="637745"/>
                  <a:pt x="2128260" y="637745"/>
                  <a:pt x="2128260" y="638560"/>
                </a:cubicBezTo>
                <a:cubicBezTo>
                  <a:pt x="2127446" y="639374"/>
                  <a:pt x="2127446" y="639374"/>
                  <a:pt x="2127446" y="640189"/>
                </a:cubicBezTo>
                <a:cubicBezTo>
                  <a:pt x="2129075" y="654035"/>
                  <a:pt x="2130704" y="667067"/>
                  <a:pt x="2131519" y="680913"/>
                </a:cubicBezTo>
                <a:cubicBezTo>
                  <a:pt x="2132333" y="695574"/>
                  <a:pt x="2133147" y="711049"/>
                  <a:pt x="2133147" y="725710"/>
                </a:cubicBezTo>
                <a:cubicBezTo>
                  <a:pt x="2133147" y="740371"/>
                  <a:pt x="2132333" y="755846"/>
                  <a:pt x="2131519" y="770507"/>
                </a:cubicBezTo>
                <a:cubicBezTo>
                  <a:pt x="2130704" y="784353"/>
                  <a:pt x="2129075" y="798200"/>
                  <a:pt x="2127446" y="811231"/>
                </a:cubicBezTo>
                <a:cubicBezTo>
                  <a:pt x="2127446" y="812046"/>
                  <a:pt x="2127446" y="812861"/>
                  <a:pt x="2128260" y="812861"/>
                </a:cubicBezTo>
                <a:cubicBezTo>
                  <a:pt x="2129075" y="813675"/>
                  <a:pt x="2129075" y="813675"/>
                  <a:pt x="2129889" y="813675"/>
                </a:cubicBezTo>
                <a:lnTo>
                  <a:pt x="2132333" y="813675"/>
                </a:lnTo>
                <a:lnTo>
                  <a:pt x="2138034" y="813675"/>
                </a:lnTo>
                <a:lnTo>
                  <a:pt x="2150252" y="813675"/>
                </a:lnTo>
                <a:lnTo>
                  <a:pt x="2158397" y="813675"/>
                </a:lnTo>
                <a:lnTo>
                  <a:pt x="2162469" y="813675"/>
                </a:lnTo>
                <a:lnTo>
                  <a:pt x="2172243" y="813675"/>
                </a:lnTo>
                <a:cubicBezTo>
                  <a:pt x="2173057" y="813675"/>
                  <a:pt x="2174686" y="812861"/>
                  <a:pt x="2174686" y="812046"/>
                </a:cubicBezTo>
                <a:cubicBezTo>
                  <a:pt x="2175501" y="807974"/>
                  <a:pt x="2175501" y="804716"/>
                  <a:pt x="2176315" y="800643"/>
                </a:cubicBezTo>
                <a:cubicBezTo>
                  <a:pt x="2177130" y="795756"/>
                  <a:pt x="2177944" y="791684"/>
                  <a:pt x="2177944" y="786797"/>
                </a:cubicBezTo>
                <a:cubicBezTo>
                  <a:pt x="2177944" y="781910"/>
                  <a:pt x="2178759" y="777023"/>
                  <a:pt x="2179573" y="772136"/>
                </a:cubicBezTo>
                <a:cubicBezTo>
                  <a:pt x="2180388" y="767249"/>
                  <a:pt x="2180388" y="763177"/>
                  <a:pt x="2180388" y="757475"/>
                </a:cubicBezTo>
                <a:lnTo>
                  <a:pt x="2180388" y="756661"/>
                </a:lnTo>
                <a:lnTo>
                  <a:pt x="2181202" y="756661"/>
                </a:lnTo>
                <a:lnTo>
                  <a:pt x="2189347" y="756661"/>
                </a:lnTo>
                <a:lnTo>
                  <a:pt x="2198307" y="756661"/>
                </a:lnTo>
                <a:lnTo>
                  <a:pt x="2198307" y="756661"/>
                </a:lnTo>
                <a:lnTo>
                  <a:pt x="2215411" y="756661"/>
                </a:lnTo>
                <a:lnTo>
                  <a:pt x="2233330" y="756661"/>
                </a:lnTo>
                <a:lnTo>
                  <a:pt x="2242289" y="756661"/>
                </a:lnTo>
                <a:lnTo>
                  <a:pt x="2251248" y="756661"/>
                </a:lnTo>
                <a:lnTo>
                  <a:pt x="2252063" y="756661"/>
                </a:lnTo>
                <a:lnTo>
                  <a:pt x="2252063" y="757475"/>
                </a:lnTo>
                <a:cubicBezTo>
                  <a:pt x="2252063" y="762362"/>
                  <a:pt x="2251248" y="767249"/>
                  <a:pt x="2250434" y="772136"/>
                </a:cubicBezTo>
                <a:cubicBezTo>
                  <a:pt x="2249620" y="777023"/>
                  <a:pt x="2249620" y="781910"/>
                  <a:pt x="2248805" y="786797"/>
                </a:cubicBezTo>
                <a:cubicBezTo>
                  <a:pt x="2247990" y="791684"/>
                  <a:pt x="2247176" y="796571"/>
                  <a:pt x="2246361" y="801457"/>
                </a:cubicBezTo>
                <a:cubicBezTo>
                  <a:pt x="2245547" y="804716"/>
                  <a:pt x="2244733" y="808788"/>
                  <a:pt x="2243918" y="812046"/>
                </a:cubicBezTo>
                <a:cubicBezTo>
                  <a:pt x="2243918" y="812861"/>
                  <a:pt x="2243918" y="813675"/>
                  <a:pt x="2244733" y="813675"/>
                </a:cubicBezTo>
                <a:cubicBezTo>
                  <a:pt x="2245547" y="814489"/>
                  <a:pt x="2245547" y="814489"/>
                  <a:pt x="2246361" y="814489"/>
                </a:cubicBezTo>
                <a:lnTo>
                  <a:pt x="2255321" y="814489"/>
                </a:lnTo>
                <a:lnTo>
                  <a:pt x="2261837" y="814489"/>
                </a:lnTo>
                <a:lnTo>
                  <a:pt x="2268353" y="814489"/>
                </a:lnTo>
                <a:lnTo>
                  <a:pt x="2282199" y="814489"/>
                </a:lnTo>
                <a:lnTo>
                  <a:pt x="2292787" y="814489"/>
                </a:lnTo>
                <a:lnTo>
                  <a:pt x="2292787" y="814489"/>
                </a:lnTo>
                <a:cubicBezTo>
                  <a:pt x="2293602" y="814489"/>
                  <a:pt x="2294416" y="813675"/>
                  <a:pt x="2295231" y="812861"/>
                </a:cubicBezTo>
                <a:cubicBezTo>
                  <a:pt x="2298489" y="798200"/>
                  <a:pt x="2301747" y="784353"/>
                  <a:pt x="2303376" y="769692"/>
                </a:cubicBezTo>
                <a:cubicBezTo>
                  <a:pt x="2305005" y="754217"/>
                  <a:pt x="2306634" y="738742"/>
                  <a:pt x="2306634" y="723267"/>
                </a:cubicBezTo>
                <a:cubicBezTo>
                  <a:pt x="2309077" y="710235"/>
                  <a:pt x="2308263" y="694760"/>
                  <a:pt x="2305819" y="679284"/>
                </a:cubicBezTo>
                <a:close/>
                <a:moveTo>
                  <a:pt x="2255321" y="724081"/>
                </a:moveTo>
                <a:lnTo>
                  <a:pt x="2254506" y="724081"/>
                </a:lnTo>
                <a:lnTo>
                  <a:pt x="2236588" y="724081"/>
                </a:lnTo>
                <a:lnTo>
                  <a:pt x="2183646" y="724081"/>
                </a:lnTo>
                <a:lnTo>
                  <a:pt x="2183646" y="723267"/>
                </a:lnTo>
                <a:cubicBezTo>
                  <a:pt x="2183646" y="719194"/>
                  <a:pt x="2183646" y="715122"/>
                  <a:pt x="2183646" y="711049"/>
                </a:cubicBezTo>
                <a:cubicBezTo>
                  <a:pt x="2183646" y="706977"/>
                  <a:pt x="2183646" y="702904"/>
                  <a:pt x="2182831" y="698832"/>
                </a:cubicBezTo>
                <a:cubicBezTo>
                  <a:pt x="2182831" y="694760"/>
                  <a:pt x="2182017" y="690687"/>
                  <a:pt x="2182017" y="686615"/>
                </a:cubicBezTo>
                <a:cubicBezTo>
                  <a:pt x="2182017" y="682542"/>
                  <a:pt x="2181202" y="678470"/>
                  <a:pt x="2181202" y="674397"/>
                </a:cubicBezTo>
                <a:lnTo>
                  <a:pt x="2181202" y="673583"/>
                </a:lnTo>
                <a:lnTo>
                  <a:pt x="2182017" y="673583"/>
                </a:lnTo>
                <a:lnTo>
                  <a:pt x="2190976" y="673583"/>
                </a:lnTo>
                <a:lnTo>
                  <a:pt x="2199121" y="673583"/>
                </a:lnTo>
                <a:lnTo>
                  <a:pt x="2216225" y="673583"/>
                </a:lnTo>
                <a:lnTo>
                  <a:pt x="2217040" y="673583"/>
                </a:lnTo>
                <a:lnTo>
                  <a:pt x="2225999" y="673583"/>
                </a:lnTo>
                <a:lnTo>
                  <a:pt x="2234144" y="673583"/>
                </a:lnTo>
                <a:lnTo>
                  <a:pt x="2252063" y="673583"/>
                </a:lnTo>
                <a:lnTo>
                  <a:pt x="2252877" y="673583"/>
                </a:lnTo>
                <a:lnTo>
                  <a:pt x="2252877" y="674397"/>
                </a:lnTo>
                <a:cubicBezTo>
                  <a:pt x="2253692" y="678470"/>
                  <a:pt x="2253692" y="682542"/>
                  <a:pt x="2254506" y="687429"/>
                </a:cubicBezTo>
                <a:cubicBezTo>
                  <a:pt x="2255321" y="691501"/>
                  <a:pt x="2255321" y="695574"/>
                  <a:pt x="2255321" y="700461"/>
                </a:cubicBezTo>
                <a:cubicBezTo>
                  <a:pt x="2255321" y="704533"/>
                  <a:pt x="2256135" y="709420"/>
                  <a:pt x="2256135" y="713493"/>
                </a:cubicBezTo>
                <a:cubicBezTo>
                  <a:pt x="2256135" y="717565"/>
                  <a:pt x="2256135" y="721638"/>
                  <a:pt x="2256135" y="726525"/>
                </a:cubicBezTo>
                <a:lnTo>
                  <a:pt x="2256135" y="724081"/>
                </a:lnTo>
                <a:close/>
                <a:moveTo>
                  <a:pt x="1753595" y="700461"/>
                </a:moveTo>
                <a:cubicBezTo>
                  <a:pt x="1753595" y="698017"/>
                  <a:pt x="1753595" y="695574"/>
                  <a:pt x="1753595" y="693945"/>
                </a:cubicBezTo>
                <a:lnTo>
                  <a:pt x="1753595" y="687429"/>
                </a:lnTo>
                <a:cubicBezTo>
                  <a:pt x="1753595" y="684986"/>
                  <a:pt x="1753595" y="682542"/>
                  <a:pt x="1753595" y="680913"/>
                </a:cubicBezTo>
                <a:lnTo>
                  <a:pt x="1753595" y="680099"/>
                </a:lnTo>
                <a:lnTo>
                  <a:pt x="1754410" y="680099"/>
                </a:lnTo>
                <a:cubicBezTo>
                  <a:pt x="1760926" y="680099"/>
                  <a:pt x="1767442" y="680099"/>
                  <a:pt x="1774772" y="680099"/>
                </a:cubicBezTo>
                <a:lnTo>
                  <a:pt x="1783732" y="680099"/>
                </a:lnTo>
                <a:lnTo>
                  <a:pt x="1795134" y="680099"/>
                </a:lnTo>
                <a:cubicBezTo>
                  <a:pt x="1801650" y="680099"/>
                  <a:pt x="1808981" y="680099"/>
                  <a:pt x="1815497" y="680099"/>
                </a:cubicBezTo>
                <a:cubicBezTo>
                  <a:pt x="1821198" y="680099"/>
                  <a:pt x="1827714" y="680099"/>
                  <a:pt x="1833415" y="680099"/>
                </a:cubicBezTo>
                <a:cubicBezTo>
                  <a:pt x="1835044" y="680099"/>
                  <a:pt x="1835859" y="679284"/>
                  <a:pt x="1835859" y="677655"/>
                </a:cubicBezTo>
                <a:lnTo>
                  <a:pt x="1835859" y="671954"/>
                </a:lnTo>
                <a:cubicBezTo>
                  <a:pt x="1835859" y="669510"/>
                  <a:pt x="1835859" y="666252"/>
                  <a:pt x="1835859" y="663809"/>
                </a:cubicBezTo>
                <a:lnTo>
                  <a:pt x="1835859" y="661365"/>
                </a:lnTo>
                <a:lnTo>
                  <a:pt x="1835859" y="655664"/>
                </a:lnTo>
                <a:cubicBezTo>
                  <a:pt x="1835859" y="654035"/>
                  <a:pt x="1835859" y="652406"/>
                  <a:pt x="1835859" y="650777"/>
                </a:cubicBezTo>
                <a:cubicBezTo>
                  <a:pt x="1835859" y="649963"/>
                  <a:pt x="1835859" y="649148"/>
                  <a:pt x="1835044" y="649148"/>
                </a:cubicBezTo>
                <a:cubicBezTo>
                  <a:pt x="1834230" y="648334"/>
                  <a:pt x="1834230" y="648334"/>
                  <a:pt x="1833415" y="648334"/>
                </a:cubicBezTo>
                <a:cubicBezTo>
                  <a:pt x="1824456" y="648334"/>
                  <a:pt x="1815497" y="649148"/>
                  <a:pt x="1806537" y="649148"/>
                </a:cubicBezTo>
                <a:cubicBezTo>
                  <a:pt x="1796763" y="649148"/>
                  <a:pt x="1786175" y="649963"/>
                  <a:pt x="1776401" y="649963"/>
                </a:cubicBezTo>
                <a:cubicBezTo>
                  <a:pt x="1766627" y="649963"/>
                  <a:pt x="1756853" y="650777"/>
                  <a:pt x="1747079" y="650777"/>
                </a:cubicBezTo>
                <a:cubicBezTo>
                  <a:pt x="1738120" y="650777"/>
                  <a:pt x="1729975" y="651591"/>
                  <a:pt x="1721016" y="651591"/>
                </a:cubicBezTo>
                <a:cubicBezTo>
                  <a:pt x="1720201" y="651591"/>
                  <a:pt x="1718572" y="652406"/>
                  <a:pt x="1718572" y="654035"/>
                </a:cubicBezTo>
                <a:cubicBezTo>
                  <a:pt x="1716943" y="666252"/>
                  <a:pt x="1716129" y="678470"/>
                  <a:pt x="1716129" y="689873"/>
                </a:cubicBezTo>
                <a:cubicBezTo>
                  <a:pt x="1715314" y="702904"/>
                  <a:pt x="1715314" y="715936"/>
                  <a:pt x="1715314" y="728968"/>
                </a:cubicBezTo>
                <a:cubicBezTo>
                  <a:pt x="1715314" y="742000"/>
                  <a:pt x="1715314" y="755032"/>
                  <a:pt x="1716129" y="768064"/>
                </a:cubicBezTo>
                <a:cubicBezTo>
                  <a:pt x="1716943" y="780281"/>
                  <a:pt x="1717758" y="791684"/>
                  <a:pt x="1718572" y="803901"/>
                </a:cubicBezTo>
                <a:cubicBezTo>
                  <a:pt x="1718572" y="804716"/>
                  <a:pt x="1719387" y="805530"/>
                  <a:pt x="1721016" y="806344"/>
                </a:cubicBezTo>
                <a:cubicBezTo>
                  <a:pt x="1729975" y="806344"/>
                  <a:pt x="1738935" y="807159"/>
                  <a:pt x="1747894" y="807159"/>
                </a:cubicBezTo>
                <a:cubicBezTo>
                  <a:pt x="1755224" y="807159"/>
                  <a:pt x="1763369" y="807974"/>
                  <a:pt x="1771514" y="807974"/>
                </a:cubicBezTo>
                <a:lnTo>
                  <a:pt x="1778030" y="807974"/>
                </a:lnTo>
                <a:lnTo>
                  <a:pt x="1808981" y="808788"/>
                </a:lnTo>
                <a:cubicBezTo>
                  <a:pt x="1817940" y="808788"/>
                  <a:pt x="1827714" y="809602"/>
                  <a:pt x="1836673" y="809602"/>
                </a:cubicBezTo>
                <a:lnTo>
                  <a:pt x="1836673" y="809602"/>
                </a:lnTo>
                <a:cubicBezTo>
                  <a:pt x="1837488" y="809602"/>
                  <a:pt x="1837488" y="809602"/>
                  <a:pt x="1838302" y="808788"/>
                </a:cubicBezTo>
                <a:cubicBezTo>
                  <a:pt x="1839117" y="807974"/>
                  <a:pt x="1839117" y="807974"/>
                  <a:pt x="1839117" y="807159"/>
                </a:cubicBezTo>
                <a:cubicBezTo>
                  <a:pt x="1839117" y="805530"/>
                  <a:pt x="1839117" y="803087"/>
                  <a:pt x="1839117" y="801457"/>
                </a:cubicBezTo>
                <a:cubicBezTo>
                  <a:pt x="1839117" y="798200"/>
                  <a:pt x="1839117" y="794942"/>
                  <a:pt x="1839117" y="792498"/>
                </a:cubicBezTo>
                <a:lnTo>
                  <a:pt x="1839117" y="783539"/>
                </a:lnTo>
                <a:lnTo>
                  <a:pt x="1839117" y="777837"/>
                </a:lnTo>
                <a:cubicBezTo>
                  <a:pt x="1839117" y="776208"/>
                  <a:pt x="1838302" y="775394"/>
                  <a:pt x="1836673" y="775394"/>
                </a:cubicBezTo>
                <a:cubicBezTo>
                  <a:pt x="1830157" y="775394"/>
                  <a:pt x="1824456" y="775394"/>
                  <a:pt x="1817940" y="775394"/>
                </a:cubicBezTo>
                <a:cubicBezTo>
                  <a:pt x="1810610" y="775394"/>
                  <a:pt x="1803279" y="775394"/>
                  <a:pt x="1796763" y="775394"/>
                </a:cubicBezTo>
                <a:lnTo>
                  <a:pt x="1786989" y="775394"/>
                </a:lnTo>
                <a:lnTo>
                  <a:pt x="1775587" y="775394"/>
                </a:lnTo>
                <a:lnTo>
                  <a:pt x="1769071" y="775394"/>
                </a:lnTo>
                <a:lnTo>
                  <a:pt x="1754410" y="775394"/>
                </a:lnTo>
                <a:lnTo>
                  <a:pt x="1753595" y="775394"/>
                </a:lnTo>
                <a:lnTo>
                  <a:pt x="1753595" y="774579"/>
                </a:lnTo>
                <a:cubicBezTo>
                  <a:pt x="1753595" y="772136"/>
                  <a:pt x="1753595" y="769692"/>
                  <a:pt x="1753595" y="767249"/>
                </a:cubicBezTo>
                <a:cubicBezTo>
                  <a:pt x="1753595" y="764805"/>
                  <a:pt x="1753595" y="762362"/>
                  <a:pt x="1753595" y="759919"/>
                </a:cubicBezTo>
                <a:cubicBezTo>
                  <a:pt x="1753595" y="757475"/>
                  <a:pt x="1753595" y="755032"/>
                  <a:pt x="1753595" y="752588"/>
                </a:cubicBezTo>
                <a:cubicBezTo>
                  <a:pt x="1753595" y="750145"/>
                  <a:pt x="1753595" y="747701"/>
                  <a:pt x="1753595" y="745258"/>
                </a:cubicBezTo>
                <a:lnTo>
                  <a:pt x="1753595" y="744443"/>
                </a:lnTo>
                <a:lnTo>
                  <a:pt x="1754410" y="744443"/>
                </a:lnTo>
                <a:lnTo>
                  <a:pt x="1773143" y="744443"/>
                </a:lnTo>
                <a:lnTo>
                  <a:pt x="1791876" y="744443"/>
                </a:lnTo>
                <a:lnTo>
                  <a:pt x="1810610" y="744443"/>
                </a:lnTo>
                <a:lnTo>
                  <a:pt x="1826899" y="744443"/>
                </a:lnTo>
                <a:cubicBezTo>
                  <a:pt x="1827714" y="744443"/>
                  <a:pt x="1827714" y="744443"/>
                  <a:pt x="1828528" y="743629"/>
                </a:cubicBezTo>
                <a:cubicBezTo>
                  <a:pt x="1829343" y="742814"/>
                  <a:pt x="1829343" y="742814"/>
                  <a:pt x="1829343" y="742000"/>
                </a:cubicBezTo>
                <a:lnTo>
                  <a:pt x="1829343" y="737113"/>
                </a:lnTo>
                <a:lnTo>
                  <a:pt x="1829343" y="728968"/>
                </a:lnTo>
                <a:lnTo>
                  <a:pt x="1829343" y="720823"/>
                </a:lnTo>
                <a:cubicBezTo>
                  <a:pt x="1829343" y="719194"/>
                  <a:pt x="1829343" y="717565"/>
                  <a:pt x="1829343" y="715936"/>
                </a:cubicBezTo>
                <a:cubicBezTo>
                  <a:pt x="1829343" y="715122"/>
                  <a:pt x="1829343" y="715122"/>
                  <a:pt x="1828528" y="714307"/>
                </a:cubicBezTo>
                <a:cubicBezTo>
                  <a:pt x="1827714" y="713493"/>
                  <a:pt x="1827714" y="713493"/>
                  <a:pt x="1826899" y="713493"/>
                </a:cubicBezTo>
                <a:lnTo>
                  <a:pt x="1810610" y="713493"/>
                </a:lnTo>
                <a:lnTo>
                  <a:pt x="1791876" y="713493"/>
                </a:lnTo>
                <a:lnTo>
                  <a:pt x="1773143" y="713493"/>
                </a:lnTo>
                <a:lnTo>
                  <a:pt x="1764184" y="713493"/>
                </a:lnTo>
                <a:lnTo>
                  <a:pt x="1754410" y="713493"/>
                </a:lnTo>
                <a:lnTo>
                  <a:pt x="1753595" y="713493"/>
                </a:lnTo>
                <a:lnTo>
                  <a:pt x="1753595" y="712678"/>
                </a:lnTo>
                <a:cubicBezTo>
                  <a:pt x="1753595" y="705348"/>
                  <a:pt x="1753595" y="702904"/>
                  <a:pt x="1753595" y="700461"/>
                </a:cubicBezTo>
                <a:close/>
                <a:moveTo>
                  <a:pt x="2268353" y="855214"/>
                </a:moveTo>
                <a:cubicBezTo>
                  <a:pt x="2259393" y="855214"/>
                  <a:pt x="2249620" y="855214"/>
                  <a:pt x="2239031" y="854399"/>
                </a:cubicBezTo>
                <a:cubicBezTo>
                  <a:pt x="2237402" y="854399"/>
                  <a:pt x="2235773" y="855214"/>
                  <a:pt x="2234959" y="856028"/>
                </a:cubicBezTo>
                <a:cubicBezTo>
                  <a:pt x="2206451" y="887793"/>
                  <a:pt x="2168171" y="916301"/>
                  <a:pt x="2121745" y="937477"/>
                </a:cubicBezTo>
                <a:cubicBezTo>
                  <a:pt x="2058214" y="966799"/>
                  <a:pt x="1984096" y="982274"/>
                  <a:pt x="1906719" y="982274"/>
                </a:cubicBezTo>
                <a:lnTo>
                  <a:pt x="1906719" y="982274"/>
                </a:lnTo>
                <a:cubicBezTo>
                  <a:pt x="1804094" y="982274"/>
                  <a:pt x="1707984" y="955396"/>
                  <a:pt x="1635494" y="905712"/>
                </a:cubicBezTo>
                <a:cubicBezTo>
                  <a:pt x="1601286" y="882092"/>
                  <a:pt x="1573593" y="854399"/>
                  <a:pt x="1555675" y="824263"/>
                </a:cubicBezTo>
                <a:cubicBezTo>
                  <a:pt x="1536941" y="793313"/>
                  <a:pt x="1527167" y="760733"/>
                  <a:pt x="1527167" y="728153"/>
                </a:cubicBezTo>
                <a:cubicBezTo>
                  <a:pt x="1527167" y="694760"/>
                  <a:pt x="1536941" y="662180"/>
                  <a:pt x="1555675" y="632044"/>
                </a:cubicBezTo>
                <a:cubicBezTo>
                  <a:pt x="1583367" y="586432"/>
                  <a:pt x="1630608" y="547337"/>
                  <a:pt x="1692509" y="519644"/>
                </a:cubicBezTo>
                <a:cubicBezTo>
                  <a:pt x="1756039" y="490323"/>
                  <a:pt x="1830157" y="474847"/>
                  <a:pt x="1907534" y="474847"/>
                </a:cubicBezTo>
                <a:lnTo>
                  <a:pt x="1907534" y="474847"/>
                </a:lnTo>
                <a:cubicBezTo>
                  <a:pt x="2010159" y="474847"/>
                  <a:pt x="2106269" y="501725"/>
                  <a:pt x="2178759" y="551409"/>
                </a:cubicBezTo>
                <a:cubicBezTo>
                  <a:pt x="2198307" y="565256"/>
                  <a:pt x="2216225" y="579917"/>
                  <a:pt x="2230886" y="596206"/>
                </a:cubicBezTo>
                <a:cubicBezTo>
                  <a:pt x="2231701" y="597021"/>
                  <a:pt x="2233330" y="597835"/>
                  <a:pt x="2234959" y="597835"/>
                </a:cubicBezTo>
                <a:lnTo>
                  <a:pt x="2247990" y="597835"/>
                </a:lnTo>
                <a:lnTo>
                  <a:pt x="2265095" y="597835"/>
                </a:lnTo>
                <a:cubicBezTo>
                  <a:pt x="2267538" y="597835"/>
                  <a:pt x="2269167" y="596206"/>
                  <a:pt x="2269982" y="594577"/>
                </a:cubicBezTo>
                <a:cubicBezTo>
                  <a:pt x="2270796" y="592948"/>
                  <a:pt x="2270796" y="590505"/>
                  <a:pt x="2269167" y="588876"/>
                </a:cubicBezTo>
                <a:cubicBezTo>
                  <a:pt x="2236588" y="548966"/>
                  <a:pt x="2191791" y="514757"/>
                  <a:pt x="2136405" y="489508"/>
                </a:cubicBezTo>
                <a:cubicBezTo>
                  <a:pt x="2068803" y="457743"/>
                  <a:pt x="1988983" y="441453"/>
                  <a:pt x="1907534" y="441453"/>
                </a:cubicBezTo>
                <a:cubicBezTo>
                  <a:pt x="1798392" y="441453"/>
                  <a:pt x="1694952" y="470775"/>
                  <a:pt x="1616761" y="523717"/>
                </a:cubicBezTo>
                <a:cubicBezTo>
                  <a:pt x="1578480" y="549780"/>
                  <a:pt x="1548344" y="580731"/>
                  <a:pt x="1527167" y="614939"/>
                </a:cubicBezTo>
                <a:cubicBezTo>
                  <a:pt x="1505176" y="650777"/>
                  <a:pt x="1492959" y="689873"/>
                  <a:pt x="1492959" y="728968"/>
                </a:cubicBezTo>
                <a:lnTo>
                  <a:pt x="1492959" y="728968"/>
                </a:lnTo>
                <a:cubicBezTo>
                  <a:pt x="1492959" y="728968"/>
                  <a:pt x="1492959" y="728968"/>
                  <a:pt x="1492959" y="728968"/>
                </a:cubicBezTo>
                <a:cubicBezTo>
                  <a:pt x="1492959" y="768878"/>
                  <a:pt x="1504362" y="807159"/>
                  <a:pt x="1527167" y="842996"/>
                </a:cubicBezTo>
                <a:cubicBezTo>
                  <a:pt x="1558932" y="894309"/>
                  <a:pt x="1611874" y="938292"/>
                  <a:pt x="1678662" y="968428"/>
                </a:cubicBezTo>
                <a:cubicBezTo>
                  <a:pt x="1746265" y="999379"/>
                  <a:pt x="1826085" y="1016483"/>
                  <a:pt x="1907534" y="1016483"/>
                </a:cubicBezTo>
                <a:cubicBezTo>
                  <a:pt x="1962105" y="1016483"/>
                  <a:pt x="2015046" y="1009152"/>
                  <a:pt x="2064730" y="995306"/>
                </a:cubicBezTo>
                <a:cubicBezTo>
                  <a:pt x="2113600" y="981460"/>
                  <a:pt x="2159211" y="961097"/>
                  <a:pt x="2198307" y="934219"/>
                </a:cubicBezTo>
                <a:cubicBezTo>
                  <a:pt x="2228443" y="913857"/>
                  <a:pt x="2253692" y="890237"/>
                  <a:pt x="2273240" y="864173"/>
                </a:cubicBezTo>
                <a:cubicBezTo>
                  <a:pt x="2274868" y="862544"/>
                  <a:pt x="2274868" y="860101"/>
                  <a:pt x="2274054" y="858472"/>
                </a:cubicBezTo>
                <a:cubicBezTo>
                  <a:pt x="2272425" y="856843"/>
                  <a:pt x="2269982" y="855214"/>
                  <a:pt x="2268353" y="855214"/>
                </a:cubicBezTo>
                <a:close/>
                <a:moveTo>
                  <a:pt x="1611874" y="737113"/>
                </a:moveTo>
                <a:lnTo>
                  <a:pt x="1623277" y="737113"/>
                </a:lnTo>
                <a:lnTo>
                  <a:pt x="1634680" y="737113"/>
                </a:lnTo>
                <a:lnTo>
                  <a:pt x="1634680" y="737113"/>
                </a:lnTo>
                <a:lnTo>
                  <a:pt x="1640381" y="737113"/>
                </a:lnTo>
                <a:lnTo>
                  <a:pt x="1646083" y="737113"/>
                </a:lnTo>
                <a:lnTo>
                  <a:pt x="1658300" y="737113"/>
                </a:lnTo>
                <a:lnTo>
                  <a:pt x="1659115" y="737113"/>
                </a:lnTo>
                <a:lnTo>
                  <a:pt x="1659115" y="737927"/>
                </a:lnTo>
                <a:cubicBezTo>
                  <a:pt x="1659115" y="742814"/>
                  <a:pt x="1659115" y="748516"/>
                  <a:pt x="1659929" y="753403"/>
                </a:cubicBezTo>
                <a:cubicBezTo>
                  <a:pt x="1659929" y="758290"/>
                  <a:pt x="1660744" y="763991"/>
                  <a:pt x="1660744" y="768878"/>
                </a:cubicBezTo>
                <a:cubicBezTo>
                  <a:pt x="1661558" y="774579"/>
                  <a:pt x="1661558" y="779466"/>
                  <a:pt x="1662373" y="784353"/>
                </a:cubicBezTo>
                <a:cubicBezTo>
                  <a:pt x="1663187" y="788426"/>
                  <a:pt x="1663187" y="793313"/>
                  <a:pt x="1664001" y="797385"/>
                </a:cubicBezTo>
                <a:cubicBezTo>
                  <a:pt x="1664001" y="798200"/>
                  <a:pt x="1664816" y="799014"/>
                  <a:pt x="1666445" y="799014"/>
                </a:cubicBezTo>
                <a:lnTo>
                  <a:pt x="1672961" y="799014"/>
                </a:lnTo>
                <a:cubicBezTo>
                  <a:pt x="1676219" y="799014"/>
                  <a:pt x="1678662" y="799014"/>
                  <a:pt x="1681920" y="799014"/>
                </a:cubicBezTo>
                <a:lnTo>
                  <a:pt x="1690880" y="799014"/>
                </a:lnTo>
                <a:lnTo>
                  <a:pt x="1696581" y="799014"/>
                </a:lnTo>
                <a:lnTo>
                  <a:pt x="1696581" y="799014"/>
                </a:lnTo>
                <a:cubicBezTo>
                  <a:pt x="1697396" y="799014"/>
                  <a:pt x="1698210" y="799014"/>
                  <a:pt x="1698210" y="798200"/>
                </a:cubicBezTo>
                <a:cubicBezTo>
                  <a:pt x="1699025" y="797385"/>
                  <a:pt x="1699025" y="797385"/>
                  <a:pt x="1699025" y="796571"/>
                </a:cubicBezTo>
                <a:cubicBezTo>
                  <a:pt x="1697396" y="785168"/>
                  <a:pt x="1696581" y="773765"/>
                  <a:pt x="1695767" y="761548"/>
                </a:cubicBezTo>
                <a:cubicBezTo>
                  <a:pt x="1694952" y="748516"/>
                  <a:pt x="1694952" y="735484"/>
                  <a:pt x="1694952" y="723267"/>
                </a:cubicBezTo>
                <a:cubicBezTo>
                  <a:pt x="1694952" y="710235"/>
                  <a:pt x="1694952" y="697203"/>
                  <a:pt x="1695767" y="684986"/>
                </a:cubicBezTo>
                <a:cubicBezTo>
                  <a:pt x="1696581" y="673583"/>
                  <a:pt x="1697396" y="661365"/>
                  <a:pt x="1699025" y="649963"/>
                </a:cubicBezTo>
                <a:cubicBezTo>
                  <a:pt x="1699025" y="649148"/>
                  <a:pt x="1699025" y="648334"/>
                  <a:pt x="1698210" y="648334"/>
                </a:cubicBezTo>
                <a:cubicBezTo>
                  <a:pt x="1697396" y="647519"/>
                  <a:pt x="1697396" y="647519"/>
                  <a:pt x="1696581" y="647519"/>
                </a:cubicBezTo>
                <a:lnTo>
                  <a:pt x="1695767" y="647519"/>
                </a:lnTo>
                <a:lnTo>
                  <a:pt x="1691694" y="647519"/>
                </a:lnTo>
                <a:lnTo>
                  <a:pt x="1687622" y="647519"/>
                </a:lnTo>
                <a:lnTo>
                  <a:pt x="1682735" y="647519"/>
                </a:lnTo>
                <a:lnTo>
                  <a:pt x="1677848" y="647519"/>
                </a:lnTo>
                <a:lnTo>
                  <a:pt x="1673775" y="647519"/>
                </a:lnTo>
                <a:lnTo>
                  <a:pt x="1672961" y="647519"/>
                </a:lnTo>
                <a:lnTo>
                  <a:pt x="1667260" y="647519"/>
                </a:lnTo>
                <a:cubicBezTo>
                  <a:pt x="1666445" y="647519"/>
                  <a:pt x="1664816" y="648334"/>
                  <a:pt x="1664816" y="649148"/>
                </a:cubicBezTo>
                <a:cubicBezTo>
                  <a:pt x="1664001" y="653221"/>
                  <a:pt x="1664001" y="657293"/>
                  <a:pt x="1663187" y="661365"/>
                </a:cubicBezTo>
                <a:cubicBezTo>
                  <a:pt x="1662373" y="666252"/>
                  <a:pt x="1662373" y="671139"/>
                  <a:pt x="1661558" y="676026"/>
                </a:cubicBezTo>
                <a:cubicBezTo>
                  <a:pt x="1660744" y="680913"/>
                  <a:pt x="1660744" y="685800"/>
                  <a:pt x="1660744" y="690687"/>
                </a:cubicBezTo>
                <a:cubicBezTo>
                  <a:pt x="1660744" y="695574"/>
                  <a:pt x="1659929" y="700461"/>
                  <a:pt x="1659929" y="705348"/>
                </a:cubicBezTo>
                <a:lnTo>
                  <a:pt x="1659929" y="706162"/>
                </a:lnTo>
                <a:lnTo>
                  <a:pt x="1659115" y="706162"/>
                </a:lnTo>
                <a:lnTo>
                  <a:pt x="1646897" y="706162"/>
                </a:lnTo>
                <a:lnTo>
                  <a:pt x="1638753" y="706162"/>
                </a:lnTo>
                <a:lnTo>
                  <a:pt x="1634680" y="706162"/>
                </a:lnTo>
                <a:lnTo>
                  <a:pt x="1623277" y="706162"/>
                </a:lnTo>
                <a:lnTo>
                  <a:pt x="1611874" y="706162"/>
                </a:lnTo>
                <a:lnTo>
                  <a:pt x="1611060" y="706162"/>
                </a:lnTo>
                <a:lnTo>
                  <a:pt x="1611060" y="705348"/>
                </a:lnTo>
                <a:cubicBezTo>
                  <a:pt x="1611060" y="700461"/>
                  <a:pt x="1611874" y="695574"/>
                  <a:pt x="1611874" y="691501"/>
                </a:cubicBezTo>
                <a:cubicBezTo>
                  <a:pt x="1611874" y="686615"/>
                  <a:pt x="1612689" y="681728"/>
                  <a:pt x="1613503" y="677655"/>
                </a:cubicBezTo>
                <a:cubicBezTo>
                  <a:pt x="1614318" y="672768"/>
                  <a:pt x="1614318" y="667881"/>
                  <a:pt x="1615132" y="663809"/>
                </a:cubicBezTo>
                <a:cubicBezTo>
                  <a:pt x="1615947" y="660551"/>
                  <a:pt x="1615947" y="657293"/>
                  <a:pt x="1616761" y="653221"/>
                </a:cubicBezTo>
                <a:cubicBezTo>
                  <a:pt x="1616761" y="652406"/>
                  <a:pt x="1616761" y="651591"/>
                  <a:pt x="1615947" y="651591"/>
                </a:cubicBezTo>
                <a:cubicBezTo>
                  <a:pt x="1615132" y="650777"/>
                  <a:pt x="1615132" y="650777"/>
                  <a:pt x="1614318" y="650777"/>
                </a:cubicBezTo>
                <a:lnTo>
                  <a:pt x="1609431" y="650777"/>
                </a:lnTo>
                <a:lnTo>
                  <a:pt x="1600471" y="650777"/>
                </a:lnTo>
                <a:lnTo>
                  <a:pt x="1592327" y="650777"/>
                </a:lnTo>
                <a:lnTo>
                  <a:pt x="1588254" y="650777"/>
                </a:lnTo>
                <a:lnTo>
                  <a:pt x="1586625" y="650777"/>
                </a:lnTo>
                <a:cubicBezTo>
                  <a:pt x="1585811" y="650777"/>
                  <a:pt x="1584996" y="651591"/>
                  <a:pt x="1584182" y="652406"/>
                </a:cubicBezTo>
                <a:cubicBezTo>
                  <a:pt x="1581738" y="663809"/>
                  <a:pt x="1580109" y="675212"/>
                  <a:pt x="1579295" y="685800"/>
                </a:cubicBezTo>
                <a:cubicBezTo>
                  <a:pt x="1578480" y="698017"/>
                  <a:pt x="1577666" y="710235"/>
                  <a:pt x="1577666" y="721638"/>
                </a:cubicBezTo>
                <a:cubicBezTo>
                  <a:pt x="1577666" y="733040"/>
                  <a:pt x="1578480" y="746072"/>
                  <a:pt x="1579295" y="757475"/>
                </a:cubicBezTo>
                <a:cubicBezTo>
                  <a:pt x="1580109" y="768878"/>
                  <a:pt x="1581738" y="780281"/>
                  <a:pt x="1584182" y="790869"/>
                </a:cubicBezTo>
                <a:cubicBezTo>
                  <a:pt x="1584182" y="791684"/>
                  <a:pt x="1584996" y="792498"/>
                  <a:pt x="1586625" y="792498"/>
                </a:cubicBezTo>
                <a:lnTo>
                  <a:pt x="1592327" y="792498"/>
                </a:lnTo>
                <a:lnTo>
                  <a:pt x="1600471" y="792498"/>
                </a:lnTo>
                <a:lnTo>
                  <a:pt x="1609431" y="792498"/>
                </a:lnTo>
                <a:lnTo>
                  <a:pt x="1610245" y="792498"/>
                </a:lnTo>
                <a:lnTo>
                  <a:pt x="1614318" y="792498"/>
                </a:lnTo>
                <a:cubicBezTo>
                  <a:pt x="1615132" y="792498"/>
                  <a:pt x="1615947" y="792498"/>
                  <a:pt x="1615947" y="791684"/>
                </a:cubicBezTo>
                <a:cubicBezTo>
                  <a:pt x="1616761" y="790869"/>
                  <a:pt x="1616761" y="790055"/>
                  <a:pt x="1616761" y="790055"/>
                </a:cubicBezTo>
                <a:cubicBezTo>
                  <a:pt x="1615947" y="785982"/>
                  <a:pt x="1615947" y="782724"/>
                  <a:pt x="1615132" y="778652"/>
                </a:cubicBezTo>
                <a:cubicBezTo>
                  <a:pt x="1614318" y="773765"/>
                  <a:pt x="1613503" y="768064"/>
                  <a:pt x="1613503" y="763177"/>
                </a:cubicBezTo>
                <a:cubicBezTo>
                  <a:pt x="1612689" y="758290"/>
                  <a:pt x="1612689" y="752588"/>
                  <a:pt x="1611874" y="747701"/>
                </a:cubicBezTo>
                <a:cubicBezTo>
                  <a:pt x="1611874" y="742814"/>
                  <a:pt x="1611060" y="737113"/>
                  <a:pt x="1611060" y="732226"/>
                </a:cubicBezTo>
                <a:lnTo>
                  <a:pt x="1611060" y="731412"/>
                </a:lnTo>
                <a:lnTo>
                  <a:pt x="1611874" y="731412"/>
                </a:lnTo>
                <a:close/>
              </a:path>
            </a:pathLst>
          </a:custGeom>
          <a:solidFill>
            <a:schemeClr val="tx2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0024D3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3" name="Gerade Verbindung 35">
            <a:extLst>
              <a:ext uri="{FF2B5EF4-FFF2-40B4-BE49-F238E27FC236}">
                <a16:creationId xmlns:a16="http://schemas.microsoft.com/office/drawing/2014/main" id="{30648496-0536-D949-8538-A2688582E34D}"/>
              </a:ext>
            </a:extLst>
          </p:cNvPr>
          <p:cNvCxnSpPr>
            <a:cxnSpLocks/>
          </p:cNvCxnSpPr>
          <p:nvPr/>
        </p:nvCxnSpPr>
        <p:spPr>
          <a:xfrm>
            <a:off x="490797" y="3927248"/>
            <a:ext cx="847138" cy="0"/>
          </a:xfrm>
          <a:prstGeom prst="line">
            <a:avLst/>
          </a:prstGeom>
          <a:ln w="9525" cmpd="sng">
            <a:solidFill>
              <a:schemeClr val="accent1"/>
            </a:solidFill>
            <a:prstDash val="dash"/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Gerade Verbindung 35">
            <a:extLst>
              <a:ext uri="{FF2B5EF4-FFF2-40B4-BE49-F238E27FC236}">
                <a16:creationId xmlns:a16="http://schemas.microsoft.com/office/drawing/2014/main" id="{99E3321A-5189-73F0-3167-40DFBE14E73F}"/>
              </a:ext>
            </a:extLst>
          </p:cNvPr>
          <p:cNvCxnSpPr>
            <a:cxnSpLocks/>
          </p:cNvCxnSpPr>
          <p:nvPr/>
        </p:nvCxnSpPr>
        <p:spPr>
          <a:xfrm flipV="1">
            <a:off x="1337935" y="3926621"/>
            <a:ext cx="1502778" cy="627"/>
          </a:xfrm>
          <a:prstGeom prst="line">
            <a:avLst/>
          </a:prstGeom>
          <a:ln w="9525" cmpd="sng">
            <a:solidFill>
              <a:schemeClr val="accent1"/>
            </a:solidFill>
            <a:headEnd type="oval"/>
            <a:tailEnd type="oval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Gerade Verbindung 35">
            <a:extLst>
              <a:ext uri="{FF2B5EF4-FFF2-40B4-BE49-F238E27FC236}">
                <a16:creationId xmlns:a16="http://schemas.microsoft.com/office/drawing/2014/main" id="{4EF508FA-95A7-3E0D-A345-7280917FDE0B}"/>
              </a:ext>
            </a:extLst>
          </p:cNvPr>
          <p:cNvCxnSpPr>
            <a:cxnSpLocks/>
          </p:cNvCxnSpPr>
          <p:nvPr/>
        </p:nvCxnSpPr>
        <p:spPr>
          <a:xfrm>
            <a:off x="2072325" y="3927248"/>
            <a:ext cx="0" cy="15451"/>
          </a:xfrm>
          <a:prstGeom prst="line">
            <a:avLst/>
          </a:prstGeom>
          <a:ln w="9525" cmpd="sng">
            <a:solidFill>
              <a:schemeClr val="accent1"/>
            </a:solidFill>
            <a:headEnd type="none"/>
            <a:tailEnd type="oval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818B25CA-E068-93E0-0617-C4E698A5AAE0}"/>
              </a:ext>
            </a:extLst>
          </p:cNvPr>
          <p:cNvGrpSpPr/>
          <p:nvPr/>
        </p:nvGrpSpPr>
        <p:grpSpPr>
          <a:xfrm>
            <a:off x="2541115" y="3871556"/>
            <a:ext cx="59500" cy="128058"/>
            <a:chOff x="1820233" y="3116810"/>
            <a:chExt cx="62104" cy="129682"/>
          </a:xfrm>
        </p:grpSpPr>
        <p:sp>
          <p:nvSpPr>
            <p:cNvPr id="8" name="Flowchart: Data 68">
              <a:extLst>
                <a:ext uri="{FF2B5EF4-FFF2-40B4-BE49-F238E27FC236}">
                  <a16:creationId xmlns:a16="http://schemas.microsoft.com/office/drawing/2014/main" id="{54A2C9D9-E917-6011-FBB1-0E43C4022C74}"/>
                </a:ext>
              </a:extLst>
            </p:cNvPr>
            <p:cNvSpPr/>
            <p:nvPr/>
          </p:nvSpPr>
          <p:spPr>
            <a:xfrm rot="677550">
              <a:off x="1828325" y="3117599"/>
              <a:ext cx="46171" cy="12767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10000"/>
                <a:gd name="connsiteY0" fmla="*/ 10000 h 10000"/>
                <a:gd name="connsiteX1" fmla="*/ 4048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11664"/>
                <a:gd name="connsiteY0" fmla="*/ 10000 h 10000"/>
                <a:gd name="connsiteX1" fmla="*/ 4048 w 11664"/>
                <a:gd name="connsiteY1" fmla="*/ 0 h 10000"/>
                <a:gd name="connsiteX2" fmla="*/ 11664 w 11664"/>
                <a:gd name="connsiteY2" fmla="*/ 147 h 10000"/>
                <a:gd name="connsiteX3" fmla="*/ 8000 w 11664"/>
                <a:gd name="connsiteY3" fmla="*/ 10000 h 10000"/>
                <a:gd name="connsiteX4" fmla="*/ 0 w 11664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64" h="10000">
                  <a:moveTo>
                    <a:pt x="0" y="10000"/>
                  </a:moveTo>
                  <a:lnTo>
                    <a:pt x="4048" y="0"/>
                  </a:lnTo>
                  <a:lnTo>
                    <a:pt x="11664" y="147"/>
                  </a:lnTo>
                  <a:lnTo>
                    <a:pt x="8000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81C47D7F-AD13-1F5B-FCB3-68CCBC3457E4}"/>
                </a:ext>
              </a:extLst>
            </p:cNvPr>
            <p:cNvCxnSpPr>
              <a:cxnSpLocks/>
              <a:stCxn id="8" idx="1"/>
              <a:endCxn id="8" idx="0"/>
            </p:cNvCxnSpPr>
            <p:nvPr/>
          </p:nvCxnSpPr>
          <p:spPr>
            <a:xfrm flipH="1">
              <a:off x="1820233" y="3116810"/>
              <a:ext cx="32791" cy="120605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0E8D812-EB18-4770-DE85-36C9113422B4}"/>
                </a:ext>
              </a:extLst>
            </p:cNvPr>
            <p:cNvCxnSpPr>
              <a:cxnSpLocks/>
              <a:stCxn id="8" idx="2"/>
              <a:endCxn id="8" idx="3"/>
            </p:cNvCxnSpPr>
            <p:nvPr/>
          </p:nvCxnSpPr>
          <p:spPr>
            <a:xfrm flipH="1">
              <a:off x="1851287" y="3127292"/>
              <a:ext cx="31050" cy="11920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Gerade Verbindung 35">
            <a:extLst>
              <a:ext uri="{FF2B5EF4-FFF2-40B4-BE49-F238E27FC236}">
                <a16:creationId xmlns:a16="http://schemas.microsoft.com/office/drawing/2014/main" id="{FD93CDC7-388D-0D92-5558-C71E7CA187E8}"/>
              </a:ext>
            </a:extLst>
          </p:cNvPr>
          <p:cNvCxnSpPr>
            <a:cxnSpLocks/>
          </p:cNvCxnSpPr>
          <p:nvPr/>
        </p:nvCxnSpPr>
        <p:spPr>
          <a:xfrm>
            <a:off x="2812182" y="3927248"/>
            <a:ext cx="378922" cy="0"/>
          </a:xfrm>
          <a:prstGeom prst="line">
            <a:avLst/>
          </a:prstGeom>
          <a:ln w="9525" cmpd="sng">
            <a:solidFill>
              <a:schemeClr val="accent1"/>
            </a:solidFill>
            <a:headEnd type="none"/>
            <a:tailEnd type="oval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35">
            <a:extLst>
              <a:ext uri="{FF2B5EF4-FFF2-40B4-BE49-F238E27FC236}">
                <a16:creationId xmlns:a16="http://schemas.microsoft.com/office/drawing/2014/main" id="{CB946566-213E-A9C7-4C30-6F7DC31018CC}"/>
              </a:ext>
            </a:extLst>
          </p:cNvPr>
          <p:cNvCxnSpPr>
            <a:cxnSpLocks/>
          </p:cNvCxnSpPr>
          <p:nvPr/>
        </p:nvCxnSpPr>
        <p:spPr>
          <a:xfrm>
            <a:off x="3191104" y="3927248"/>
            <a:ext cx="373097" cy="0"/>
          </a:xfrm>
          <a:prstGeom prst="line">
            <a:avLst/>
          </a:prstGeom>
          <a:ln w="9525" cmpd="sng">
            <a:solidFill>
              <a:schemeClr val="accent1"/>
            </a:solidFill>
            <a:headEnd type="none"/>
            <a:tailEnd type="oval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35">
            <a:extLst>
              <a:ext uri="{FF2B5EF4-FFF2-40B4-BE49-F238E27FC236}">
                <a16:creationId xmlns:a16="http://schemas.microsoft.com/office/drawing/2014/main" id="{87AD081F-6778-155E-4E15-4DB98CDE6472}"/>
              </a:ext>
            </a:extLst>
          </p:cNvPr>
          <p:cNvCxnSpPr>
            <a:cxnSpLocks/>
          </p:cNvCxnSpPr>
          <p:nvPr/>
        </p:nvCxnSpPr>
        <p:spPr>
          <a:xfrm>
            <a:off x="3564201" y="3927248"/>
            <a:ext cx="373097" cy="0"/>
          </a:xfrm>
          <a:prstGeom prst="line">
            <a:avLst/>
          </a:prstGeom>
          <a:ln w="9525" cmpd="sng">
            <a:solidFill>
              <a:schemeClr val="accent1"/>
            </a:solidFill>
            <a:headEnd type="none"/>
            <a:tailEnd type="oval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35">
            <a:extLst>
              <a:ext uri="{FF2B5EF4-FFF2-40B4-BE49-F238E27FC236}">
                <a16:creationId xmlns:a16="http://schemas.microsoft.com/office/drawing/2014/main" id="{DEA30121-EB6C-43E9-DC5F-BA1AE4AE2CAA}"/>
              </a:ext>
            </a:extLst>
          </p:cNvPr>
          <p:cNvCxnSpPr>
            <a:cxnSpLocks/>
          </p:cNvCxnSpPr>
          <p:nvPr/>
        </p:nvCxnSpPr>
        <p:spPr>
          <a:xfrm>
            <a:off x="3937298" y="3935370"/>
            <a:ext cx="560598" cy="0"/>
          </a:xfrm>
          <a:prstGeom prst="line">
            <a:avLst/>
          </a:prstGeom>
          <a:ln w="9525" cmpd="sng">
            <a:solidFill>
              <a:schemeClr val="accent1"/>
            </a:solidFill>
            <a:headEnd type="none"/>
            <a:tailEnd type="oval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7032863-A132-7700-D3CE-BEF60AFFF939}"/>
              </a:ext>
            </a:extLst>
          </p:cNvPr>
          <p:cNvGrpSpPr/>
          <p:nvPr/>
        </p:nvGrpSpPr>
        <p:grpSpPr>
          <a:xfrm>
            <a:off x="4695803" y="3867074"/>
            <a:ext cx="59500" cy="128058"/>
            <a:chOff x="1820233" y="3116810"/>
            <a:chExt cx="62104" cy="129682"/>
          </a:xfrm>
        </p:grpSpPr>
        <p:sp>
          <p:nvSpPr>
            <p:cNvPr id="17" name="Flowchart: Data 68">
              <a:extLst>
                <a:ext uri="{FF2B5EF4-FFF2-40B4-BE49-F238E27FC236}">
                  <a16:creationId xmlns:a16="http://schemas.microsoft.com/office/drawing/2014/main" id="{F9515657-B6C2-B6E4-4AA6-02B12BB1942B}"/>
                </a:ext>
              </a:extLst>
            </p:cNvPr>
            <p:cNvSpPr/>
            <p:nvPr/>
          </p:nvSpPr>
          <p:spPr>
            <a:xfrm rot="677550">
              <a:off x="1828325" y="3117599"/>
              <a:ext cx="46171" cy="12767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10000"/>
                <a:gd name="connsiteY0" fmla="*/ 10000 h 10000"/>
                <a:gd name="connsiteX1" fmla="*/ 4048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11664"/>
                <a:gd name="connsiteY0" fmla="*/ 10000 h 10000"/>
                <a:gd name="connsiteX1" fmla="*/ 4048 w 11664"/>
                <a:gd name="connsiteY1" fmla="*/ 0 h 10000"/>
                <a:gd name="connsiteX2" fmla="*/ 11664 w 11664"/>
                <a:gd name="connsiteY2" fmla="*/ 147 h 10000"/>
                <a:gd name="connsiteX3" fmla="*/ 8000 w 11664"/>
                <a:gd name="connsiteY3" fmla="*/ 10000 h 10000"/>
                <a:gd name="connsiteX4" fmla="*/ 0 w 11664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64" h="10000">
                  <a:moveTo>
                    <a:pt x="0" y="10000"/>
                  </a:moveTo>
                  <a:lnTo>
                    <a:pt x="4048" y="0"/>
                  </a:lnTo>
                  <a:lnTo>
                    <a:pt x="11664" y="147"/>
                  </a:lnTo>
                  <a:lnTo>
                    <a:pt x="8000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781A181-36D1-AD84-DBAC-24A16CDD36E6}"/>
                </a:ext>
              </a:extLst>
            </p:cNvPr>
            <p:cNvCxnSpPr>
              <a:cxnSpLocks/>
              <a:stCxn id="17" idx="1"/>
              <a:endCxn id="17" idx="0"/>
            </p:cNvCxnSpPr>
            <p:nvPr/>
          </p:nvCxnSpPr>
          <p:spPr>
            <a:xfrm flipH="1">
              <a:off x="1820233" y="3116810"/>
              <a:ext cx="32791" cy="120605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C1519E2D-24D4-6EC0-6CAE-D5D1435378F2}"/>
                </a:ext>
              </a:extLst>
            </p:cNvPr>
            <p:cNvCxnSpPr>
              <a:cxnSpLocks/>
              <a:stCxn id="17" idx="2"/>
              <a:endCxn id="17" idx="3"/>
            </p:cNvCxnSpPr>
            <p:nvPr/>
          </p:nvCxnSpPr>
          <p:spPr>
            <a:xfrm flipH="1">
              <a:off x="1851287" y="3127292"/>
              <a:ext cx="31050" cy="11920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" name="Gerade Verbindung 35">
            <a:extLst>
              <a:ext uri="{FF2B5EF4-FFF2-40B4-BE49-F238E27FC236}">
                <a16:creationId xmlns:a16="http://schemas.microsoft.com/office/drawing/2014/main" id="{EB19C514-5862-63A0-D9A1-7472AF4BE42C}"/>
              </a:ext>
            </a:extLst>
          </p:cNvPr>
          <p:cNvCxnSpPr>
            <a:cxnSpLocks/>
          </p:cNvCxnSpPr>
          <p:nvPr/>
        </p:nvCxnSpPr>
        <p:spPr>
          <a:xfrm>
            <a:off x="4747617" y="3935370"/>
            <a:ext cx="294669" cy="0"/>
          </a:xfrm>
          <a:prstGeom prst="line">
            <a:avLst/>
          </a:prstGeom>
          <a:ln w="9525" cmpd="sng">
            <a:solidFill>
              <a:schemeClr val="accent1"/>
            </a:solidFill>
            <a:headEnd type="none"/>
            <a:tailEnd type="oval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35">
            <a:extLst>
              <a:ext uri="{FF2B5EF4-FFF2-40B4-BE49-F238E27FC236}">
                <a16:creationId xmlns:a16="http://schemas.microsoft.com/office/drawing/2014/main" id="{2D34DD90-E717-AB88-BEE3-24F947910AD4}"/>
              </a:ext>
            </a:extLst>
          </p:cNvPr>
          <p:cNvCxnSpPr>
            <a:cxnSpLocks/>
          </p:cNvCxnSpPr>
          <p:nvPr/>
        </p:nvCxnSpPr>
        <p:spPr>
          <a:xfrm>
            <a:off x="5042286" y="3935370"/>
            <a:ext cx="578543" cy="0"/>
          </a:xfrm>
          <a:prstGeom prst="line">
            <a:avLst/>
          </a:prstGeom>
          <a:ln w="9525" cmpd="sng">
            <a:solidFill>
              <a:schemeClr val="accent1"/>
            </a:solidFill>
            <a:headEnd type="none"/>
            <a:tailEnd type="oval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35">
            <a:extLst>
              <a:ext uri="{FF2B5EF4-FFF2-40B4-BE49-F238E27FC236}">
                <a16:creationId xmlns:a16="http://schemas.microsoft.com/office/drawing/2014/main" id="{8423C018-4529-3B80-E2AB-392B62978629}"/>
              </a:ext>
            </a:extLst>
          </p:cNvPr>
          <p:cNvCxnSpPr>
            <a:cxnSpLocks/>
          </p:cNvCxnSpPr>
          <p:nvPr/>
        </p:nvCxnSpPr>
        <p:spPr>
          <a:xfrm>
            <a:off x="5620829" y="3942699"/>
            <a:ext cx="668212" cy="0"/>
          </a:xfrm>
          <a:prstGeom prst="line">
            <a:avLst/>
          </a:prstGeom>
          <a:ln w="9525" cmpd="sng">
            <a:solidFill>
              <a:schemeClr val="accent1"/>
            </a:solidFill>
            <a:headEnd type="none"/>
            <a:tailEnd type="oval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35">
            <a:extLst>
              <a:ext uri="{FF2B5EF4-FFF2-40B4-BE49-F238E27FC236}">
                <a16:creationId xmlns:a16="http://schemas.microsoft.com/office/drawing/2014/main" id="{FAE2AED2-A717-3C8E-A2D3-00F1C8F28183}"/>
              </a:ext>
            </a:extLst>
          </p:cNvPr>
          <p:cNvCxnSpPr>
            <a:cxnSpLocks/>
          </p:cNvCxnSpPr>
          <p:nvPr/>
        </p:nvCxnSpPr>
        <p:spPr>
          <a:xfrm>
            <a:off x="6289041" y="3942699"/>
            <a:ext cx="1018781" cy="0"/>
          </a:xfrm>
          <a:prstGeom prst="line">
            <a:avLst/>
          </a:prstGeom>
          <a:ln w="9525" cmpd="sng">
            <a:solidFill>
              <a:schemeClr val="accent1"/>
            </a:solidFill>
            <a:headEnd type="none"/>
            <a:tailEnd type="oval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35">
            <a:extLst>
              <a:ext uri="{FF2B5EF4-FFF2-40B4-BE49-F238E27FC236}">
                <a16:creationId xmlns:a16="http://schemas.microsoft.com/office/drawing/2014/main" id="{E304B068-0FB9-E1CD-5A59-25F41C1075A5}"/>
              </a:ext>
            </a:extLst>
          </p:cNvPr>
          <p:cNvCxnSpPr>
            <a:cxnSpLocks/>
          </p:cNvCxnSpPr>
          <p:nvPr/>
        </p:nvCxnSpPr>
        <p:spPr>
          <a:xfrm>
            <a:off x="7307822" y="3942699"/>
            <a:ext cx="689481" cy="0"/>
          </a:xfrm>
          <a:prstGeom prst="line">
            <a:avLst/>
          </a:prstGeom>
          <a:ln w="9525" cmpd="sng">
            <a:solidFill>
              <a:schemeClr val="accent1"/>
            </a:solidFill>
            <a:headEnd type="none"/>
            <a:tailEnd type="oval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E2157473-D2BC-F1B8-5697-731CB83B6D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232" y="4010277"/>
            <a:ext cx="62863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lc="http://schemas.openxmlformats.org/drawingml/2006/lockedCanvas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lc="http://schemas.openxmlformats.org/drawingml/2006/lockedCanvas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Jun, 2017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E216083-33C0-A155-4722-ECCA420B32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9656" y="3714481"/>
            <a:ext cx="60533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lc="http://schemas.openxmlformats.org/drawingml/2006/lockedCanvas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lc="http://schemas.openxmlformats.org/drawingml/2006/lockedCanvas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Oct, 2017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DA26D1F-74D1-1825-EB7A-E76BE910F1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9296" y="4010277"/>
            <a:ext cx="70283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lc="http://schemas.openxmlformats.org/drawingml/2006/lockedCanvas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lc="http://schemas.openxmlformats.org/drawingml/2006/lockedCanvas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Jun, 2018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EF6F08A-2B0B-9555-AE71-D9EE8F5F7D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83" y="3725324"/>
            <a:ext cx="57780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lc="http://schemas.openxmlformats.org/drawingml/2006/lockedCanvas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lc="http://schemas.openxmlformats.org/drawingml/2006/lockedCanvas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Jul, 2018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28443AA-4484-1C05-7EC6-4856D70938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112" y="4010277"/>
            <a:ext cx="64590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lc="http://schemas.openxmlformats.org/drawingml/2006/lockedCanvas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lc="http://schemas.openxmlformats.org/drawingml/2006/lockedCanvas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Aug, 2018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D8E9722-5F70-7BEC-9452-A4430DDC0F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4244" y="3713413"/>
            <a:ext cx="64615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lc="http://schemas.openxmlformats.org/drawingml/2006/lockedCanvas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lc="http://schemas.openxmlformats.org/drawingml/2006/lockedCanvas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Sep, 2018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AE7BD53-0547-8C47-C3BB-C269656B4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0403" y="3999933"/>
            <a:ext cx="77191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lc="http://schemas.openxmlformats.org/drawingml/2006/lockedCanvas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lc="http://schemas.openxmlformats.org/drawingml/2006/lockedCanvas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Dec, 2018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B3E721D-A9B4-6B97-A89C-CAD942404E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3274" y="3733274"/>
            <a:ext cx="65601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lc="http://schemas.openxmlformats.org/drawingml/2006/lockedCanvas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lc="http://schemas.openxmlformats.org/drawingml/2006/lockedCanvas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Jan, 2019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6ABC157-4466-F781-1380-8C31AF6FF7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1557" y="4013885"/>
            <a:ext cx="68024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lc="http://schemas.openxmlformats.org/drawingml/2006/lockedCanvas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lc="http://schemas.openxmlformats.org/drawingml/2006/lockedCanvas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Feb, 2019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89B9AB8-820B-1F22-E170-E67D2F5D5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9263" y="3732739"/>
            <a:ext cx="81409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lc="http://schemas.openxmlformats.org/drawingml/2006/lockedCanvas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lc="http://schemas.openxmlformats.org/drawingml/2006/lockedCanvas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Jun, 2019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099BECF-B657-EAE9-490D-4B792163F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7670" y="4010277"/>
            <a:ext cx="75605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lc="http://schemas.openxmlformats.org/drawingml/2006/lockedCanvas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lc="http://schemas.openxmlformats.org/drawingml/2006/lockedCanvas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Sep, 2019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901B297-956F-2D44-7FBA-7B34567938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6119" y="3725322"/>
            <a:ext cx="64236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lc="http://schemas.openxmlformats.org/drawingml/2006/lockedCanvas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lc="http://schemas.openxmlformats.org/drawingml/2006/lockedCanvas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Oct, 2019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534473E9-ECDF-17AE-DE35-BFF5ED312483}"/>
              </a:ext>
            </a:extLst>
          </p:cNvPr>
          <p:cNvCxnSpPr>
            <a:cxnSpLocks/>
          </p:cNvCxnSpPr>
          <p:nvPr/>
        </p:nvCxnSpPr>
        <p:spPr>
          <a:xfrm>
            <a:off x="1337935" y="2761426"/>
            <a:ext cx="0" cy="1141285"/>
          </a:xfrm>
          <a:prstGeom prst="line">
            <a:avLst/>
          </a:prstGeom>
          <a:ln w="127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3DF9C172-0162-E27C-54E0-67795FB99337}"/>
              </a:ext>
            </a:extLst>
          </p:cNvPr>
          <p:cNvCxnSpPr>
            <a:cxnSpLocks/>
          </p:cNvCxnSpPr>
          <p:nvPr/>
        </p:nvCxnSpPr>
        <p:spPr>
          <a:xfrm>
            <a:off x="2072325" y="3942699"/>
            <a:ext cx="0" cy="555191"/>
          </a:xfrm>
          <a:prstGeom prst="line">
            <a:avLst/>
          </a:prstGeom>
          <a:ln w="127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A477014-6125-A2FB-6C81-872474BE809A}"/>
              </a:ext>
            </a:extLst>
          </p:cNvPr>
          <p:cNvCxnSpPr>
            <a:cxnSpLocks/>
          </p:cNvCxnSpPr>
          <p:nvPr/>
        </p:nvCxnSpPr>
        <p:spPr>
          <a:xfrm>
            <a:off x="2840713" y="2761425"/>
            <a:ext cx="0" cy="1141285"/>
          </a:xfrm>
          <a:prstGeom prst="line">
            <a:avLst/>
          </a:prstGeom>
          <a:ln w="127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B1DB2D1-24EA-54F6-88CE-DA197C5CAE6A}"/>
              </a:ext>
            </a:extLst>
          </p:cNvPr>
          <p:cNvCxnSpPr>
            <a:cxnSpLocks/>
          </p:cNvCxnSpPr>
          <p:nvPr/>
        </p:nvCxnSpPr>
        <p:spPr>
          <a:xfrm>
            <a:off x="3191104" y="3927248"/>
            <a:ext cx="12295" cy="1475622"/>
          </a:xfrm>
          <a:prstGeom prst="line">
            <a:avLst/>
          </a:prstGeom>
          <a:ln w="127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AA5A1FB0-DBF0-982E-EBA8-364E37E7D86A}"/>
              </a:ext>
            </a:extLst>
          </p:cNvPr>
          <p:cNvCxnSpPr>
            <a:cxnSpLocks/>
          </p:cNvCxnSpPr>
          <p:nvPr/>
        </p:nvCxnSpPr>
        <p:spPr>
          <a:xfrm>
            <a:off x="3561064" y="2772269"/>
            <a:ext cx="0" cy="1141285"/>
          </a:xfrm>
          <a:prstGeom prst="line">
            <a:avLst/>
          </a:prstGeom>
          <a:ln w="127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5AD7EF74-100D-B922-6B1C-030C2089DA53}"/>
              </a:ext>
            </a:extLst>
          </p:cNvPr>
          <p:cNvCxnSpPr>
            <a:cxnSpLocks/>
          </p:cNvCxnSpPr>
          <p:nvPr/>
        </p:nvCxnSpPr>
        <p:spPr>
          <a:xfrm>
            <a:off x="3937298" y="3968504"/>
            <a:ext cx="0" cy="1141285"/>
          </a:xfrm>
          <a:prstGeom prst="line">
            <a:avLst/>
          </a:prstGeom>
          <a:ln w="127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27901496-C56B-394D-F37E-A1B69CE79303}"/>
              </a:ext>
            </a:extLst>
          </p:cNvPr>
          <p:cNvCxnSpPr>
            <a:cxnSpLocks/>
          </p:cNvCxnSpPr>
          <p:nvPr/>
        </p:nvCxnSpPr>
        <p:spPr>
          <a:xfrm>
            <a:off x="4497896" y="2825314"/>
            <a:ext cx="0" cy="1141285"/>
          </a:xfrm>
          <a:prstGeom prst="line">
            <a:avLst/>
          </a:prstGeom>
          <a:ln w="127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4F38A335-5836-103B-8C47-67E3B33C01A3}"/>
              </a:ext>
            </a:extLst>
          </p:cNvPr>
          <p:cNvCxnSpPr>
            <a:cxnSpLocks/>
          </p:cNvCxnSpPr>
          <p:nvPr/>
        </p:nvCxnSpPr>
        <p:spPr>
          <a:xfrm>
            <a:off x="5042286" y="3966599"/>
            <a:ext cx="0" cy="570642"/>
          </a:xfrm>
          <a:prstGeom prst="line">
            <a:avLst/>
          </a:prstGeom>
          <a:ln w="127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77C5AB22-353F-E2B5-5963-167027A08EB4}"/>
              </a:ext>
            </a:extLst>
          </p:cNvPr>
          <p:cNvCxnSpPr>
            <a:cxnSpLocks/>
          </p:cNvCxnSpPr>
          <p:nvPr/>
        </p:nvCxnSpPr>
        <p:spPr>
          <a:xfrm>
            <a:off x="5620829" y="2825314"/>
            <a:ext cx="0" cy="1088240"/>
          </a:xfrm>
          <a:prstGeom prst="line">
            <a:avLst/>
          </a:prstGeom>
          <a:ln w="127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FAB903D0-E941-0911-D00D-B27BA564746C}"/>
              </a:ext>
            </a:extLst>
          </p:cNvPr>
          <p:cNvCxnSpPr>
            <a:cxnSpLocks/>
          </p:cNvCxnSpPr>
          <p:nvPr/>
        </p:nvCxnSpPr>
        <p:spPr>
          <a:xfrm>
            <a:off x="6289041" y="3966600"/>
            <a:ext cx="0" cy="1141285"/>
          </a:xfrm>
          <a:prstGeom prst="line">
            <a:avLst/>
          </a:prstGeom>
          <a:ln w="127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558BCA1E-11A1-8869-466D-A958CF60F468}"/>
              </a:ext>
            </a:extLst>
          </p:cNvPr>
          <p:cNvCxnSpPr>
            <a:cxnSpLocks/>
          </p:cNvCxnSpPr>
          <p:nvPr/>
        </p:nvCxnSpPr>
        <p:spPr>
          <a:xfrm>
            <a:off x="7307822" y="2772269"/>
            <a:ext cx="0" cy="1141285"/>
          </a:xfrm>
          <a:prstGeom prst="line">
            <a:avLst/>
          </a:prstGeom>
          <a:ln w="127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6000973B-2FF1-058E-D376-12A5E8165346}"/>
              </a:ext>
            </a:extLst>
          </p:cNvPr>
          <p:cNvCxnSpPr>
            <a:cxnSpLocks/>
          </p:cNvCxnSpPr>
          <p:nvPr/>
        </p:nvCxnSpPr>
        <p:spPr>
          <a:xfrm>
            <a:off x="7997303" y="3963481"/>
            <a:ext cx="0" cy="788308"/>
          </a:xfrm>
          <a:prstGeom prst="line">
            <a:avLst/>
          </a:prstGeom>
          <a:ln w="127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4593DBCA-64A8-C9AE-4073-E8C1CE8E45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752" y="2349048"/>
            <a:ext cx="12423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lc="http://schemas.openxmlformats.org/drawingml/2006/lockedCanvas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lc="http://schemas.openxmlformats.org/drawingml/2006/lockedCanvas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5720" rIns="0" bIns="4572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Legal registration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of UAB HELLA Lithuania </a:t>
            </a:r>
            <a:endParaRPr kumimoji="0" lang="en-US" altLang="en-US" sz="1000" b="0" i="0" u="none" strike="noStrike" kern="1200" cap="none" spc="0" normalizeH="0" baseline="0" noProof="0">
              <a:ln>
                <a:noFill/>
              </a:ln>
              <a:solidFill>
                <a:srgbClr val="0024D3"/>
              </a:solidFill>
              <a:effectLst/>
              <a:uLnTx/>
              <a:uFillTx/>
              <a:latin typeface="Arial"/>
              <a:ea typeface="+mn-ea"/>
              <a:cs typeface="Arial" pitchFamily="34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AD4AE872-33A8-A102-0DDB-C9056280E6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4311" y="2355175"/>
            <a:ext cx="7467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lc="http://schemas.openxmlformats.org/drawingml/2006/lockedCanvas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lc="http://schemas.openxmlformats.org/drawingml/2006/lockedCanvas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5720" rIns="0" bIns="4572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Start of operations 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9B8193E0-C3EC-616F-4E47-B68298AAE2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6363" y="2252533"/>
            <a:ext cx="103396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lc="http://schemas.openxmlformats.org/drawingml/2006/lockedCanvas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lc="http://schemas.openxmlformats.org/drawingml/2006/lockedCanvas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5720" rIns="0" bIns="4572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IATF letter of conformity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received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C2500C7-E14F-62B8-6187-FA6D7F31B8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1706" y="4534124"/>
            <a:ext cx="88443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lc="http://schemas.openxmlformats.org/drawingml/2006/lockedCanvas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lc="http://schemas.openxmlformats.org/drawingml/2006/lockedCanvas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5720" rIns="0" bIns="4572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SOP of 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3</a:t>
            </a:r>
            <a:r>
              <a:rPr kumimoji="0" lang="en-US" sz="1000" b="1" i="0" u="none" strike="noStrike" kern="1200" cap="none" spc="0" normalizeH="0" baseline="3000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rd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 </a:t>
            </a:r>
            <a:r>
              <a:rPr kumimoji="0" lang="en-US" sz="1000" b="1" i="0" u="none" strike="noStrike" kern="1200" cap="none" spc="0" normalizeH="0" baseline="0" noProof="0" err="1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iBtP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 project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FE203CB-4130-DD1C-8BF6-E84804E04B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6853" y="5143779"/>
            <a:ext cx="72432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lc="http://schemas.openxmlformats.org/drawingml/2006/lockedCanvas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lc="http://schemas.openxmlformats.org/drawingml/2006/lockedCanvas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5720" rIns="0" bIns="4572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SOP of 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4</a:t>
            </a:r>
            <a:r>
              <a:rPr kumimoji="0" lang="en-US" sz="1000" b="1" i="0" u="none" strike="noStrike" kern="1200" cap="none" spc="0" normalizeH="0" baseline="3000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th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 </a:t>
            </a:r>
            <a:r>
              <a:rPr kumimoji="0" lang="en-US" sz="1000" b="1" i="0" u="none" strike="noStrike" kern="1200" cap="none" spc="0" normalizeH="0" baseline="0" noProof="0" err="1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iBtP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 project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7BD29FA3-83E4-7299-E089-32DB32DF2462}"/>
              </a:ext>
            </a:extLst>
          </p:cNvPr>
          <p:cNvCxnSpPr>
            <a:cxnSpLocks/>
          </p:cNvCxnSpPr>
          <p:nvPr/>
        </p:nvCxnSpPr>
        <p:spPr>
          <a:xfrm>
            <a:off x="5986853" y="5543889"/>
            <a:ext cx="720080" cy="0"/>
          </a:xfrm>
          <a:prstGeom prst="line">
            <a:avLst/>
          </a:prstGeom>
          <a:ln w="127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A3CEE3D1-C200-4DB4-30AF-119ADC35A3D2}"/>
              </a:ext>
            </a:extLst>
          </p:cNvPr>
          <p:cNvSpPr/>
          <p:nvPr/>
        </p:nvSpPr>
        <p:spPr>
          <a:xfrm>
            <a:off x="5986853" y="5583950"/>
            <a:ext cx="1060752" cy="553998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lIns="0" tIns="45720" rIns="0" bIns="4572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4 Mio € sales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generated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in FY18/19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D92F3E01-DD0C-524F-FA3F-4ACF4AFD31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1258" y="2187622"/>
            <a:ext cx="129613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lc="http://schemas.openxmlformats.org/drawingml/2006/lockedCanvas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lc="http://schemas.openxmlformats.org/drawingml/2006/lockedCanvas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5720" rIns="0" bIns="4572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IATF 16949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and 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ISO 9001 certification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audits passed </a:t>
            </a:r>
          </a:p>
        </p:txBody>
      </p:sp>
      <p:pic>
        <p:nvPicPr>
          <p:cNvPr id="57" name="Picture 2">
            <a:extLst>
              <a:ext uri="{FF2B5EF4-FFF2-40B4-BE49-F238E27FC236}">
                <a16:creationId xmlns:a16="http://schemas.microsoft.com/office/drawing/2014/main" id="{612D2EF2-A38A-3D8A-6CA7-92AFBFAF2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529" y="4456324"/>
            <a:ext cx="1200538" cy="801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Rectangle 57">
            <a:extLst>
              <a:ext uri="{FF2B5EF4-FFF2-40B4-BE49-F238E27FC236}">
                <a16:creationId xmlns:a16="http://schemas.microsoft.com/office/drawing/2014/main" id="{CD840EEA-D976-8D88-95F4-FC7962ABD027}"/>
              </a:ext>
            </a:extLst>
          </p:cNvPr>
          <p:cNvSpPr/>
          <p:nvPr/>
        </p:nvSpPr>
        <p:spPr>
          <a:xfrm>
            <a:off x="1247529" y="5018842"/>
            <a:ext cx="1203959" cy="246221"/>
          </a:xfrm>
          <a:prstGeom prst="rect">
            <a:avLst/>
          </a:prstGeom>
          <a:solidFill>
            <a:schemeClr val="tx2">
              <a:alpha val="69804"/>
            </a:schemeClr>
          </a:solidFill>
        </p:spPr>
        <p:txBody>
          <a:bodyPr wrap="square" lIns="182880" tIns="0" rIns="9144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Groundbreaking 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Start of construction</a:t>
            </a:r>
          </a:p>
        </p:txBody>
      </p:sp>
      <p:pic>
        <p:nvPicPr>
          <p:cNvPr id="59" name="Picture 4">
            <a:extLst>
              <a:ext uri="{FF2B5EF4-FFF2-40B4-BE49-F238E27FC236}">
                <a16:creationId xmlns:a16="http://schemas.microsoft.com/office/drawing/2014/main" id="{7BCFE747-E575-95FE-4D0D-94E16718D8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486" y="5291810"/>
            <a:ext cx="1522292" cy="849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Rectangle 59">
            <a:extLst>
              <a:ext uri="{FF2B5EF4-FFF2-40B4-BE49-F238E27FC236}">
                <a16:creationId xmlns:a16="http://schemas.microsoft.com/office/drawing/2014/main" id="{D2232915-5D20-4302-FA06-E572B0D7B547}"/>
              </a:ext>
            </a:extLst>
          </p:cNvPr>
          <p:cNvSpPr/>
          <p:nvPr/>
        </p:nvSpPr>
        <p:spPr>
          <a:xfrm>
            <a:off x="1736060" y="5897620"/>
            <a:ext cx="1509626" cy="246221"/>
          </a:xfrm>
          <a:prstGeom prst="rect">
            <a:avLst/>
          </a:prstGeom>
          <a:solidFill>
            <a:schemeClr val="tx2">
              <a:alpha val="69804"/>
            </a:schemeClr>
          </a:solidFill>
        </p:spPr>
        <p:txBody>
          <a:bodyPr wrap="square" lIns="182880" tIns="0" rIns="9144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First shipment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to the customer</a:t>
            </a:r>
          </a:p>
        </p:txBody>
      </p:sp>
      <p:pic>
        <p:nvPicPr>
          <p:cNvPr id="61" name="Picture 8" descr="A close up of a logo&#10;&#10;Description generated with high confidence">
            <a:extLst>
              <a:ext uri="{FF2B5EF4-FFF2-40B4-BE49-F238E27FC236}">
                <a16:creationId xmlns:a16="http://schemas.microsoft.com/office/drawing/2014/main" id="{59D8D212-8EEC-69D3-E588-9D6DC3A1F9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067" y="4884211"/>
            <a:ext cx="716540" cy="537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10" descr="A close up of a sign&#10;&#10;Description generated with high confidence">
            <a:extLst>
              <a:ext uri="{FF2B5EF4-FFF2-40B4-BE49-F238E27FC236}">
                <a16:creationId xmlns:a16="http://schemas.microsoft.com/office/drawing/2014/main" id="{3F46D08C-290E-83A7-BF6D-0618816F28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89" b="38156"/>
          <a:stretch/>
        </p:blipFill>
        <p:spPr bwMode="auto">
          <a:xfrm>
            <a:off x="5591572" y="2550758"/>
            <a:ext cx="1481052" cy="870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Rectangle 62">
            <a:extLst>
              <a:ext uri="{FF2B5EF4-FFF2-40B4-BE49-F238E27FC236}">
                <a16:creationId xmlns:a16="http://schemas.microsoft.com/office/drawing/2014/main" id="{109A462F-8F13-A7AE-50B4-95BAA478DF45}"/>
              </a:ext>
            </a:extLst>
          </p:cNvPr>
          <p:cNvSpPr/>
          <p:nvPr/>
        </p:nvSpPr>
        <p:spPr>
          <a:xfrm>
            <a:off x="5573731" y="2550757"/>
            <a:ext cx="1485627" cy="246221"/>
          </a:xfrm>
          <a:prstGeom prst="rect">
            <a:avLst/>
          </a:prstGeom>
          <a:solidFill>
            <a:schemeClr val="tx2">
              <a:alpha val="69804"/>
            </a:schemeClr>
          </a:solidFill>
        </p:spPr>
        <p:txBody>
          <a:bodyPr wrap="square" lIns="9144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Award: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</a:t>
            </a:r>
            <a:r>
              <a:rPr kumimoji="0" lang="en-US" sz="800" b="1" i="0" u="none" strike="noStrike" kern="1200" cap="none" spc="0" normalizeH="0" baseline="3000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rd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best employer in Lithuania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in manufacturing</a:t>
            </a:r>
          </a:p>
        </p:txBody>
      </p:sp>
      <p:pic>
        <p:nvPicPr>
          <p:cNvPr id="64" name="Picture 12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2177C120-7C2B-BFB8-549B-8209D4EC22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69"/>
          <a:stretch/>
        </p:blipFill>
        <p:spPr bwMode="auto">
          <a:xfrm>
            <a:off x="4135203" y="2016856"/>
            <a:ext cx="1325787" cy="115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Rectangle 64">
            <a:extLst>
              <a:ext uri="{FF2B5EF4-FFF2-40B4-BE49-F238E27FC236}">
                <a16:creationId xmlns:a16="http://schemas.microsoft.com/office/drawing/2014/main" id="{FF83742D-6064-CED7-745F-8B5BC45B8AEB}"/>
              </a:ext>
            </a:extLst>
          </p:cNvPr>
          <p:cNvSpPr/>
          <p:nvPr/>
        </p:nvSpPr>
        <p:spPr>
          <a:xfrm>
            <a:off x="4135203" y="2021643"/>
            <a:ext cx="1330363" cy="246221"/>
          </a:xfrm>
          <a:prstGeom prst="rect">
            <a:avLst/>
          </a:prstGeom>
          <a:solidFill>
            <a:schemeClr val="tx2">
              <a:alpha val="69804"/>
            </a:schemeClr>
          </a:solidFill>
        </p:spPr>
        <p:txBody>
          <a:bodyPr wrap="square" lIns="182880" tIns="0" rIns="9144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Award: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Investment of </a:t>
            </a:r>
            <a:endParaRPr kumimoji="0" lang="lt-LT" sz="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the 2018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in Lithuania</a:t>
            </a:r>
          </a:p>
        </p:txBody>
      </p:sp>
      <p:pic>
        <p:nvPicPr>
          <p:cNvPr id="66" name="Picture 14">
            <a:extLst>
              <a:ext uri="{FF2B5EF4-FFF2-40B4-BE49-F238E27FC236}">
                <a16:creationId xmlns:a16="http://schemas.microsoft.com/office/drawing/2014/main" id="{E1E9C0CC-EB9D-4C15-156F-4A5A7449F1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5033" y="4239662"/>
            <a:ext cx="898732" cy="125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Rectangle 66">
            <a:extLst>
              <a:ext uri="{FF2B5EF4-FFF2-40B4-BE49-F238E27FC236}">
                <a16:creationId xmlns:a16="http://schemas.microsoft.com/office/drawing/2014/main" id="{2544BAC9-5A74-5923-E0EA-1DCFC5E3FC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2338" y="4790401"/>
            <a:ext cx="126762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lc="http://schemas.openxmlformats.org/drawingml/2006/lockedCanvas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lc="http://schemas.openxmlformats.org/drawingml/2006/lockedCanvas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5720" rIns="0" bIns="4572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Waste Gate Actuator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for turbocharged gasoline engines</a:t>
            </a:r>
            <a:endParaRPr kumimoji="0" lang="en-US" altLang="en-US" sz="1000" b="1" i="0" u="none" strike="noStrike" kern="1200" cap="none" spc="0" normalizeH="0" baseline="0" noProof="0">
              <a:ln>
                <a:noFill/>
              </a:ln>
              <a:solidFill>
                <a:srgbClr val="0024D3"/>
              </a:solidFill>
              <a:effectLst/>
              <a:uLnTx/>
              <a:uFillTx/>
              <a:latin typeface="Arial"/>
              <a:ea typeface="+mn-ea"/>
              <a:cs typeface="Arial" pitchFamily="34" charset="0"/>
            </a:endParaRP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95EE1ABF-7DAD-CA76-A95C-CFC65709513B}"/>
              </a:ext>
            </a:extLst>
          </p:cNvPr>
          <p:cNvCxnSpPr/>
          <p:nvPr/>
        </p:nvCxnSpPr>
        <p:spPr>
          <a:xfrm>
            <a:off x="4497896" y="3934996"/>
            <a:ext cx="19790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Picture 6" descr="A group of people posing for the camera&#10;&#10;Description generated with very high confidence">
            <a:extLst>
              <a:ext uri="{FF2B5EF4-FFF2-40B4-BE49-F238E27FC236}">
                <a16:creationId xmlns:a16="http://schemas.microsoft.com/office/drawing/2014/main" id="{158AEF38-300A-1280-503E-924A215115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8291" y="5040877"/>
            <a:ext cx="1385630" cy="922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Rectangle 69">
            <a:extLst>
              <a:ext uri="{FF2B5EF4-FFF2-40B4-BE49-F238E27FC236}">
                <a16:creationId xmlns:a16="http://schemas.microsoft.com/office/drawing/2014/main" id="{86430C5A-2386-6665-F3DD-BB0A593373CC}"/>
              </a:ext>
            </a:extLst>
          </p:cNvPr>
          <p:cNvSpPr/>
          <p:nvPr/>
        </p:nvSpPr>
        <p:spPr>
          <a:xfrm>
            <a:off x="3310174" y="5042582"/>
            <a:ext cx="1385629" cy="246221"/>
          </a:xfrm>
          <a:prstGeom prst="rect">
            <a:avLst/>
          </a:prstGeom>
          <a:solidFill>
            <a:schemeClr val="tx2">
              <a:alpha val="69804"/>
            </a:schemeClr>
          </a:solidFill>
        </p:spPr>
        <p:txBody>
          <a:bodyPr wrap="square" lIns="182880" tIns="0" rIns="9144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Official opening </a:t>
            </a:r>
            <a:endParaRPr kumimoji="0" lang="lt-LT" sz="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ceremony</a:t>
            </a: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EB7084C1-E5B4-ED50-232A-400E0FC0D17D}"/>
              </a:ext>
            </a:extLst>
          </p:cNvPr>
          <p:cNvCxnSpPr>
            <a:cxnSpLocks/>
          </p:cNvCxnSpPr>
          <p:nvPr/>
        </p:nvCxnSpPr>
        <p:spPr>
          <a:xfrm>
            <a:off x="10706489" y="3522486"/>
            <a:ext cx="0" cy="414046"/>
          </a:xfrm>
          <a:prstGeom prst="line">
            <a:avLst/>
          </a:prstGeom>
          <a:ln w="127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3ED34A0B-EF95-535A-216D-B04C37AECBCA}"/>
              </a:ext>
            </a:extLst>
          </p:cNvPr>
          <p:cNvCxnSpPr>
            <a:cxnSpLocks/>
          </p:cNvCxnSpPr>
          <p:nvPr/>
        </p:nvCxnSpPr>
        <p:spPr>
          <a:xfrm>
            <a:off x="10700458" y="3923338"/>
            <a:ext cx="0" cy="917842"/>
          </a:xfrm>
          <a:prstGeom prst="line">
            <a:avLst/>
          </a:prstGeom>
          <a:ln w="127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F5B6F88C-F175-EB95-4325-7E55E047E77E}"/>
              </a:ext>
            </a:extLst>
          </p:cNvPr>
          <p:cNvCxnSpPr>
            <a:cxnSpLocks/>
          </p:cNvCxnSpPr>
          <p:nvPr/>
        </p:nvCxnSpPr>
        <p:spPr>
          <a:xfrm>
            <a:off x="9416896" y="3519158"/>
            <a:ext cx="0" cy="411480"/>
          </a:xfrm>
          <a:prstGeom prst="line">
            <a:avLst/>
          </a:prstGeom>
          <a:ln w="127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976FF799-4EAB-9B82-7AB8-7C021968C23C}"/>
              </a:ext>
            </a:extLst>
          </p:cNvPr>
          <p:cNvCxnSpPr>
            <a:cxnSpLocks/>
          </p:cNvCxnSpPr>
          <p:nvPr/>
        </p:nvCxnSpPr>
        <p:spPr>
          <a:xfrm>
            <a:off x="9409147" y="3919629"/>
            <a:ext cx="0" cy="1424205"/>
          </a:xfrm>
          <a:prstGeom prst="line">
            <a:avLst/>
          </a:prstGeom>
          <a:ln w="127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Gerade Verbindung 35">
            <a:extLst>
              <a:ext uri="{FF2B5EF4-FFF2-40B4-BE49-F238E27FC236}">
                <a16:creationId xmlns:a16="http://schemas.microsoft.com/office/drawing/2014/main" id="{C4A28ED3-7C8E-3EB0-7CF8-7184D14C5DAE}"/>
              </a:ext>
            </a:extLst>
          </p:cNvPr>
          <p:cNvCxnSpPr>
            <a:cxnSpLocks/>
          </p:cNvCxnSpPr>
          <p:nvPr/>
        </p:nvCxnSpPr>
        <p:spPr>
          <a:xfrm flipH="1">
            <a:off x="9411011" y="3945188"/>
            <a:ext cx="392607" cy="0"/>
          </a:xfrm>
          <a:prstGeom prst="line">
            <a:avLst/>
          </a:prstGeom>
          <a:ln w="9525" cmpd="sng">
            <a:solidFill>
              <a:schemeClr val="accent1"/>
            </a:solidFill>
            <a:headEnd type="none"/>
            <a:tailEnd type="oval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Rectangle 5">
            <a:extLst>
              <a:ext uri="{FF2B5EF4-FFF2-40B4-BE49-F238E27FC236}">
                <a16:creationId xmlns:a16="http://schemas.microsoft.com/office/drawing/2014/main" id="{EE93A9DE-79FF-F1CF-7A57-70F055656A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07035" y="3754867"/>
            <a:ext cx="120111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Mar</a:t>
            </a:r>
            <a:r>
              <a:rPr kumimoji="0" lang="lt-LT" altLang="en-US" sz="1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</a:t>
            </a:r>
            <a:r>
              <a:rPr kumimoji="0" lang="en-US" altLang="en-US" sz="1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2020</a:t>
            </a:r>
          </a:p>
        </p:txBody>
      </p:sp>
      <p:sp>
        <p:nvSpPr>
          <p:cNvPr id="77" name="Rectangle 5">
            <a:extLst>
              <a:ext uri="{FF2B5EF4-FFF2-40B4-BE49-F238E27FC236}">
                <a16:creationId xmlns:a16="http://schemas.microsoft.com/office/drawing/2014/main" id="{3F30EA3A-ADCA-8926-1868-82920CF093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1777" y="5359026"/>
            <a:ext cx="128682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5720" rIns="0" bIns="4572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24GHz Radar Sensor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for rear applications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</a:t>
            </a:r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srgbClr val="0024D3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7A5A9541-2C08-A908-6FC8-93A4ED0CAD3C}"/>
              </a:ext>
            </a:extLst>
          </p:cNvPr>
          <p:cNvCxnSpPr>
            <a:cxnSpLocks/>
          </p:cNvCxnSpPr>
          <p:nvPr/>
        </p:nvCxnSpPr>
        <p:spPr>
          <a:xfrm>
            <a:off x="9807992" y="2912700"/>
            <a:ext cx="0" cy="1037683"/>
          </a:xfrm>
          <a:prstGeom prst="line">
            <a:avLst/>
          </a:prstGeom>
          <a:ln w="127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Rectangle 5">
            <a:extLst>
              <a:ext uri="{FF2B5EF4-FFF2-40B4-BE49-F238E27FC236}">
                <a16:creationId xmlns:a16="http://schemas.microsoft.com/office/drawing/2014/main" id="{1B614242-856B-03F4-1D9D-77D4E1EB91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44576" y="4037281"/>
            <a:ext cx="7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Apr</a:t>
            </a:r>
            <a:r>
              <a:rPr kumimoji="0" lang="lt-LT" altLang="en-US" sz="1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</a:t>
            </a:r>
            <a:r>
              <a:rPr kumimoji="0" lang="en-US" altLang="en-US" sz="1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2020</a:t>
            </a:r>
          </a:p>
        </p:txBody>
      </p:sp>
      <p:sp>
        <p:nvSpPr>
          <p:cNvPr id="80" name="Rectangle 5">
            <a:extLst>
              <a:ext uri="{FF2B5EF4-FFF2-40B4-BE49-F238E27FC236}">
                <a16:creationId xmlns:a16="http://schemas.microsoft.com/office/drawing/2014/main" id="{3A338C3E-01FD-8B5A-88EA-A75F6A557D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0467" y="2930321"/>
            <a:ext cx="99719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5720" rIns="0" bIns="4572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MLS </a:t>
            </a:r>
            <a:r>
              <a:rPr kumimoji="0" lang="en-US" sz="1000" b="1" i="0" u="none" strike="noStrike" kern="1200" cap="none" spc="0" normalizeH="0" baseline="0" noProof="0" err="1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BiLED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2.0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front LED lighting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(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iBtP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project)</a:t>
            </a:r>
            <a:endParaRPr kumimoji="0" lang="en-US" altLang="en-US" sz="1000" b="0" i="0" u="none" strike="noStrike" kern="1200" cap="none" spc="0" normalizeH="0" baseline="0" noProof="0">
              <a:ln>
                <a:noFill/>
              </a:ln>
              <a:solidFill>
                <a:srgbClr val="0024D3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81" name="Rectangle 5">
            <a:extLst>
              <a:ext uri="{FF2B5EF4-FFF2-40B4-BE49-F238E27FC236}">
                <a16:creationId xmlns:a16="http://schemas.microsoft.com/office/drawing/2014/main" id="{A88FB7E0-A80A-B7EE-AFAC-31831F5F7B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64339" y="2293547"/>
            <a:ext cx="100021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5720" rIns="0" bIns="4572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MLS Matrix Kit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front LED lighting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(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iBtP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project)</a:t>
            </a:r>
            <a:endParaRPr kumimoji="0" lang="en-US" altLang="en-US" sz="1000" b="0" i="0" u="none" strike="noStrike" kern="1200" cap="none" spc="0" normalizeH="0" baseline="0" noProof="0">
              <a:ln>
                <a:noFill/>
              </a:ln>
              <a:solidFill>
                <a:srgbClr val="0024D3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82" name="Rectangle 5">
            <a:extLst>
              <a:ext uri="{FF2B5EF4-FFF2-40B4-BE49-F238E27FC236}">
                <a16:creationId xmlns:a16="http://schemas.microsoft.com/office/drawing/2014/main" id="{2C5C96D3-1EBD-C2A0-20B7-82EAE55FC9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04630" y="2833816"/>
            <a:ext cx="101395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5720" rIns="0" bIns="4572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Matrix Kit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interior LED lighting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(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iBtP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project)</a:t>
            </a:r>
            <a:endParaRPr kumimoji="0" lang="en-US" altLang="en-US" sz="1000" b="0" i="0" u="none" strike="noStrike" kern="1200" cap="none" spc="0" normalizeH="0" baseline="0" noProof="0">
              <a:ln>
                <a:noFill/>
              </a:ln>
              <a:solidFill>
                <a:srgbClr val="0024D3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cxnSp>
        <p:nvCxnSpPr>
          <p:cNvPr id="83" name="Gerade Verbindung 37">
            <a:extLst>
              <a:ext uri="{FF2B5EF4-FFF2-40B4-BE49-F238E27FC236}">
                <a16:creationId xmlns:a16="http://schemas.microsoft.com/office/drawing/2014/main" id="{0D236CA1-E666-152E-DF81-36327891919F}"/>
              </a:ext>
            </a:extLst>
          </p:cNvPr>
          <p:cNvCxnSpPr>
            <a:cxnSpLocks/>
          </p:cNvCxnSpPr>
          <p:nvPr/>
        </p:nvCxnSpPr>
        <p:spPr>
          <a:xfrm flipH="1">
            <a:off x="10707079" y="3944282"/>
            <a:ext cx="621016" cy="0"/>
          </a:xfrm>
          <a:prstGeom prst="line">
            <a:avLst/>
          </a:prstGeom>
          <a:ln w="9525" cmpd="sng">
            <a:solidFill>
              <a:schemeClr val="accent1"/>
            </a:solidFill>
            <a:prstDash val="dash"/>
            <a:headEnd type="none"/>
            <a:tailEnd type="oval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Gerade Verbindung 35">
            <a:extLst>
              <a:ext uri="{FF2B5EF4-FFF2-40B4-BE49-F238E27FC236}">
                <a16:creationId xmlns:a16="http://schemas.microsoft.com/office/drawing/2014/main" id="{24BFD1D8-F60F-DE09-689E-717E7290B38F}"/>
              </a:ext>
            </a:extLst>
          </p:cNvPr>
          <p:cNvCxnSpPr>
            <a:cxnSpLocks/>
          </p:cNvCxnSpPr>
          <p:nvPr/>
        </p:nvCxnSpPr>
        <p:spPr>
          <a:xfrm flipH="1">
            <a:off x="9814668" y="3943569"/>
            <a:ext cx="892411" cy="0"/>
          </a:xfrm>
          <a:prstGeom prst="line">
            <a:avLst/>
          </a:prstGeom>
          <a:ln w="9525" cmpd="sng">
            <a:solidFill>
              <a:schemeClr val="accent1"/>
            </a:solidFill>
            <a:headEnd type="none"/>
            <a:tailEnd type="oval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Rectangle 5">
            <a:extLst>
              <a:ext uri="{FF2B5EF4-FFF2-40B4-BE49-F238E27FC236}">
                <a16:creationId xmlns:a16="http://schemas.microsoft.com/office/drawing/2014/main" id="{396F01B1-E678-6BBB-9699-AFFF4577D3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55299" y="3780107"/>
            <a:ext cx="61034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Jul</a:t>
            </a:r>
            <a:r>
              <a:rPr kumimoji="0" lang="lt-LT" altLang="en-US" sz="1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</a:t>
            </a:r>
            <a:r>
              <a:rPr kumimoji="0" lang="en-US" altLang="en-US" sz="1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2020</a:t>
            </a:r>
          </a:p>
        </p:txBody>
      </p:sp>
      <p:cxnSp>
        <p:nvCxnSpPr>
          <p:cNvPr id="86" name="Gerade Verbindung 35">
            <a:extLst>
              <a:ext uri="{FF2B5EF4-FFF2-40B4-BE49-F238E27FC236}">
                <a16:creationId xmlns:a16="http://schemas.microsoft.com/office/drawing/2014/main" id="{BDC6FE75-F1A2-FC2A-390B-331C0BF67257}"/>
              </a:ext>
            </a:extLst>
          </p:cNvPr>
          <p:cNvCxnSpPr>
            <a:cxnSpLocks/>
          </p:cNvCxnSpPr>
          <p:nvPr/>
        </p:nvCxnSpPr>
        <p:spPr>
          <a:xfrm>
            <a:off x="7999133" y="3948964"/>
            <a:ext cx="1411878" cy="0"/>
          </a:xfrm>
          <a:prstGeom prst="line">
            <a:avLst/>
          </a:prstGeom>
          <a:ln w="9525" cmpd="sng">
            <a:solidFill>
              <a:schemeClr val="accent1"/>
            </a:solidFill>
            <a:headEnd type="oval"/>
            <a:tailEnd type="oval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7" name="Group 86">
            <a:extLst>
              <a:ext uri="{FF2B5EF4-FFF2-40B4-BE49-F238E27FC236}">
                <a16:creationId xmlns:a16="http://schemas.microsoft.com/office/drawing/2014/main" id="{E589B65B-C664-57FD-A1FB-36B2A0EDDB1A}"/>
              </a:ext>
            </a:extLst>
          </p:cNvPr>
          <p:cNvGrpSpPr/>
          <p:nvPr/>
        </p:nvGrpSpPr>
        <p:grpSpPr>
          <a:xfrm>
            <a:off x="8331546" y="3885978"/>
            <a:ext cx="59500" cy="128058"/>
            <a:chOff x="1820233" y="3116810"/>
            <a:chExt cx="62104" cy="129682"/>
          </a:xfrm>
        </p:grpSpPr>
        <p:sp>
          <p:nvSpPr>
            <p:cNvPr id="88" name="Flowchart: Data 68">
              <a:extLst>
                <a:ext uri="{FF2B5EF4-FFF2-40B4-BE49-F238E27FC236}">
                  <a16:creationId xmlns:a16="http://schemas.microsoft.com/office/drawing/2014/main" id="{78607498-3134-4F9A-16C3-77ACD92FFA00}"/>
                </a:ext>
              </a:extLst>
            </p:cNvPr>
            <p:cNvSpPr/>
            <p:nvPr/>
          </p:nvSpPr>
          <p:spPr>
            <a:xfrm rot="677550">
              <a:off x="1828325" y="3117599"/>
              <a:ext cx="46171" cy="12767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10000"/>
                <a:gd name="connsiteY0" fmla="*/ 10000 h 10000"/>
                <a:gd name="connsiteX1" fmla="*/ 4048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11664"/>
                <a:gd name="connsiteY0" fmla="*/ 10000 h 10000"/>
                <a:gd name="connsiteX1" fmla="*/ 4048 w 11664"/>
                <a:gd name="connsiteY1" fmla="*/ 0 h 10000"/>
                <a:gd name="connsiteX2" fmla="*/ 11664 w 11664"/>
                <a:gd name="connsiteY2" fmla="*/ 147 h 10000"/>
                <a:gd name="connsiteX3" fmla="*/ 8000 w 11664"/>
                <a:gd name="connsiteY3" fmla="*/ 10000 h 10000"/>
                <a:gd name="connsiteX4" fmla="*/ 0 w 11664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64" h="10000">
                  <a:moveTo>
                    <a:pt x="0" y="10000"/>
                  </a:moveTo>
                  <a:lnTo>
                    <a:pt x="4048" y="0"/>
                  </a:lnTo>
                  <a:lnTo>
                    <a:pt x="11664" y="147"/>
                  </a:lnTo>
                  <a:lnTo>
                    <a:pt x="8000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2DDAAEA2-2B92-A41E-24D5-EAB8241632B2}"/>
                </a:ext>
              </a:extLst>
            </p:cNvPr>
            <p:cNvCxnSpPr>
              <a:cxnSpLocks/>
              <a:stCxn id="88" idx="1"/>
              <a:endCxn id="88" idx="0"/>
            </p:cNvCxnSpPr>
            <p:nvPr/>
          </p:nvCxnSpPr>
          <p:spPr>
            <a:xfrm flipH="1">
              <a:off x="1820233" y="3116810"/>
              <a:ext cx="32791" cy="120605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D025121D-4E9B-7E71-9C58-DAA15340D7F7}"/>
                </a:ext>
              </a:extLst>
            </p:cNvPr>
            <p:cNvCxnSpPr>
              <a:cxnSpLocks/>
              <a:stCxn id="88" idx="2"/>
              <a:endCxn id="88" idx="3"/>
            </p:cNvCxnSpPr>
            <p:nvPr/>
          </p:nvCxnSpPr>
          <p:spPr>
            <a:xfrm flipH="1">
              <a:off x="1851287" y="3127292"/>
              <a:ext cx="31050" cy="11920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1" name="Rectangle 5">
            <a:extLst>
              <a:ext uri="{FF2B5EF4-FFF2-40B4-BE49-F238E27FC236}">
                <a16:creationId xmlns:a16="http://schemas.microsoft.com/office/drawing/2014/main" id="{A079DC87-1893-EC1B-B822-035226E213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46853" y="4827767"/>
            <a:ext cx="14296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5720" rIns="0" bIns="4572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MRA2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24D3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PCBAs for the interior lighting (iBtP project)</a:t>
            </a:r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srgbClr val="0024D3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92" name="Title 1">
            <a:extLst>
              <a:ext uri="{FF2B5EF4-FFF2-40B4-BE49-F238E27FC236}">
                <a16:creationId xmlns:a16="http://schemas.microsoft.com/office/drawing/2014/main" id="{7E8AC0E7-0693-36E3-3E7C-1F61A8030A71}"/>
              </a:ext>
            </a:extLst>
          </p:cNvPr>
          <p:cNvSpPr txBox="1">
            <a:spLocks/>
          </p:cNvSpPr>
          <p:nvPr/>
        </p:nvSpPr>
        <p:spPr>
          <a:xfrm>
            <a:off x="2540716" y="483312"/>
            <a:ext cx="7103322" cy="748703"/>
          </a:xfrm>
          <a:prstGeom prst="rect">
            <a:avLst/>
          </a:prstGeom>
        </p:spPr>
        <p:txBody>
          <a:bodyPr vert="horz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1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latin typeface="+mn-lt"/>
              </a:rPr>
              <a:t>Company highlights and roadmap</a:t>
            </a:r>
            <a:endParaRPr lang="lt-LT">
              <a:latin typeface="+mn-lt"/>
            </a:endParaRPr>
          </a:p>
        </p:txBody>
      </p:sp>
      <p:sp>
        <p:nvSpPr>
          <p:cNvPr id="93" name="Espace réservé du pied de page 3">
            <a:extLst>
              <a:ext uri="{FF2B5EF4-FFF2-40B4-BE49-F238E27FC236}">
                <a16:creationId xmlns:a16="http://schemas.microsoft.com/office/drawing/2014/main" id="{CD74F288-74E6-CB4B-1CD0-7EFAF9A73ED0}"/>
              </a:ext>
            </a:extLst>
          </p:cNvPr>
          <p:cNvSpPr txBox="1">
            <a:spLocks/>
          </p:cNvSpPr>
          <p:nvPr/>
        </p:nvSpPr>
        <p:spPr bwMode="gray">
          <a:xfrm>
            <a:off x="820339" y="6192100"/>
            <a:ext cx="8244000" cy="40481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fr-FR"/>
            </a:defPPr>
            <a:lvl1pPr marL="0" algn="ctr" defTabSz="914400" rtl="0" eaLnBrk="1" latinLnBrk="0" hangingPunct="1">
              <a:defRPr sz="105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rgbClr val="0024D3"/>
                </a:solidFill>
                <a:latin typeface="Arial"/>
              </a:rPr>
              <a:t>HELLA Lithuania – HLT – </a:t>
            </a:r>
            <a:r>
              <a:rPr lang="lt-LT" sz="1100" dirty="0">
                <a:solidFill>
                  <a:srgbClr val="0024D3"/>
                </a:solidFill>
                <a:latin typeface="Arial"/>
              </a:rPr>
              <a:t>August</a:t>
            </a:r>
            <a:r>
              <a:rPr lang="en-US" sz="1100" dirty="0">
                <a:solidFill>
                  <a:srgbClr val="0024D3"/>
                </a:solidFill>
                <a:latin typeface="Arial"/>
              </a:rPr>
              <a:t> 2026</a:t>
            </a:r>
          </a:p>
        </p:txBody>
      </p:sp>
      <p:sp>
        <p:nvSpPr>
          <p:cNvPr id="96" name="ZoneTexte 9">
            <a:extLst>
              <a:ext uri="{FF2B5EF4-FFF2-40B4-BE49-F238E27FC236}">
                <a16:creationId xmlns:a16="http://schemas.microsoft.com/office/drawing/2014/main" id="{B687C1F9-7709-98DE-05E3-56556AFBA8EC}"/>
              </a:ext>
            </a:extLst>
          </p:cNvPr>
          <p:cNvSpPr txBox="1"/>
          <p:nvPr/>
        </p:nvSpPr>
        <p:spPr bwMode="gray">
          <a:xfrm>
            <a:off x="731404" y="6173800"/>
            <a:ext cx="35266" cy="4032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r>
              <a:rPr lang="en-GB" sz="1050" dirty="0">
                <a:solidFill>
                  <a:schemeClr val="tx2"/>
                </a:solidFill>
              </a:rPr>
              <a:t>|</a:t>
            </a:r>
          </a:p>
        </p:txBody>
      </p:sp>
      <p:sp>
        <p:nvSpPr>
          <p:cNvPr id="97" name="Espace réservé du numéro de diapositive 22">
            <a:extLst>
              <a:ext uri="{FF2B5EF4-FFF2-40B4-BE49-F238E27FC236}">
                <a16:creationId xmlns:a16="http://schemas.microsoft.com/office/drawing/2014/main" id="{5B78E662-3A94-726E-29E7-5D8BD76C7C56}"/>
              </a:ext>
            </a:extLst>
          </p:cNvPr>
          <p:cNvSpPr txBox="1">
            <a:spLocks/>
          </p:cNvSpPr>
          <p:nvPr/>
        </p:nvSpPr>
        <p:spPr bwMode="gray">
          <a:xfrm>
            <a:off x="413249" y="6194703"/>
            <a:ext cx="389412" cy="404812"/>
          </a:xfrm>
          <a:prstGeom prst="rect">
            <a:avLst/>
          </a:prstGeom>
        </p:spPr>
        <p:txBody>
          <a:bodyPr vert="horz" wrap="none" lIns="0" tIns="0" rIns="0" bIns="0" rtlCol="0" anchor="b" anchorCtr="0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05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rgbClr val="0024D3"/>
                </a:solidFill>
                <a:latin typeface="Arial"/>
              </a:rPr>
              <a:t>P.</a:t>
            </a:r>
            <a:fld id="{733122C9-A0B9-462F-8757-0847AD287B63}" type="slidenum">
              <a:rPr lang="en-GB" smtClean="0">
                <a:solidFill>
                  <a:srgbClr val="0024D3"/>
                </a:solidFill>
                <a:latin typeface="Arial"/>
              </a:rPr>
              <a:pPr/>
              <a:t>9</a:t>
            </a:fld>
            <a:endParaRPr lang="en-GB" dirty="0">
              <a:solidFill>
                <a:srgbClr val="0024D3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1528015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Forvia">
  <a:themeElements>
    <a:clrScheme name="Forvia PPT">
      <a:dk1>
        <a:srgbClr val="000000"/>
      </a:dk1>
      <a:lt1>
        <a:sysClr val="window" lastClr="FFFFFF"/>
      </a:lt1>
      <a:dk2>
        <a:srgbClr val="0024D3"/>
      </a:dk2>
      <a:lt2>
        <a:srgbClr val="B2B2B2"/>
      </a:lt2>
      <a:accent1>
        <a:srgbClr val="0024D3"/>
      </a:accent1>
      <a:accent2>
        <a:srgbClr val="00A9EB"/>
      </a:accent2>
      <a:accent3>
        <a:srgbClr val="00B48F"/>
      </a:accent3>
      <a:accent4>
        <a:srgbClr val="F06473"/>
      </a:accent4>
      <a:accent5>
        <a:srgbClr val="F58C35"/>
      </a:accent5>
      <a:accent6>
        <a:srgbClr val="FED34C"/>
      </a:accent6>
      <a:hlink>
        <a:srgbClr val="000000"/>
      </a:hlink>
      <a:folHlink>
        <a:srgbClr val="000000"/>
      </a:folHlink>
    </a:clrScheme>
    <a:fontScheme name="Arial -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orvia_daily_FH_Arial_v4.pptx" id="{DA784B00-0739-40D3-A228-F86BF8D9DEA0}" vid="{639ECE94-1CB2-4910-A605-AA77504A31D9}"/>
    </a:ext>
  </a:extLst>
</a:theme>
</file>

<file path=ppt/theme/theme2.xml><?xml version="1.0" encoding="utf-8"?>
<a:theme xmlns:a="http://schemas.openxmlformats.org/drawingml/2006/main" name="Onepager">
  <a:themeElements>
    <a:clrScheme name="Forvia PPT">
      <a:dk1>
        <a:srgbClr val="000000"/>
      </a:dk1>
      <a:lt1>
        <a:sysClr val="window" lastClr="FFFFFF"/>
      </a:lt1>
      <a:dk2>
        <a:srgbClr val="0024D3"/>
      </a:dk2>
      <a:lt2>
        <a:srgbClr val="B2B2B2"/>
      </a:lt2>
      <a:accent1>
        <a:srgbClr val="0024D3"/>
      </a:accent1>
      <a:accent2>
        <a:srgbClr val="00A9EB"/>
      </a:accent2>
      <a:accent3>
        <a:srgbClr val="00B48F"/>
      </a:accent3>
      <a:accent4>
        <a:srgbClr val="F06473"/>
      </a:accent4>
      <a:accent5>
        <a:srgbClr val="F58C35"/>
      </a:accent5>
      <a:accent6>
        <a:srgbClr val="FED34C"/>
      </a:accent6>
      <a:hlink>
        <a:srgbClr val="000000"/>
      </a:hlink>
      <a:folHlink>
        <a:srgbClr val="000000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_2025" id="{ED024784-CB3A-401C-A6D1-4BA8F72BA83D}" vid="{6A620711-C661-460E-A61B-5CA5FF7F6451}"/>
    </a:ext>
  </a:extLst>
</a:theme>
</file>

<file path=ppt/theme/theme3.xml><?xml version="1.0" encoding="utf-8"?>
<a:theme xmlns:a="http://schemas.openxmlformats.org/drawingml/2006/main" name="1_Onepager">
  <a:themeElements>
    <a:clrScheme name="Forvia PPT">
      <a:dk1>
        <a:srgbClr val="000000"/>
      </a:dk1>
      <a:lt1>
        <a:sysClr val="window" lastClr="FFFFFF"/>
      </a:lt1>
      <a:dk2>
        <a:srgbClr val="0024D3"/>
      </a:dk2>
      <a:lt2>
        <a:srgbClr val="B2B2B2"/>
      </a:lt2>
      <a:accent1>
        <a:srgbClr val="0024D3"/>
      </a:accent1>
      <a:accent2>
        <a:srgbClr val="00A9EB"/>
      </a:accent2>
      <a:accent3>
        <a:srgbClr val="00B48F"/>
      </a:accent3>
      <a:accent4>
        <a:srgbClr val="F06473"/>
      </a:accent4>
      <a:accent5>
        <a:srgbClr val="F58C35"/>
      </a:accent5>
      <a:accent6>
        <a:srgbClr val="FED34C"/>
      </a:accent6>
      <a:hlink>
        <a:srgbClr val="000000"/>
      </a:hlink>
      <a:folHlink>
        <a:srgbClr val="000000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_2025" id="{ED024784-CB3A-401C-A6D1-4BA8F72BA83D}" vid="{6A620711-C661-460E-A61B-5CA5FF7F6451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orvia PPT">
    <a:dk1>
      <a:srgbClr val="000000"/>
    </a:dk1>
    <a:lt1>
      <a:sysClr val="window" lastClr="FFFFFF"/>
    </a:lt1>
    <a:dk2>
      <a:srgbClr val="0024D3"/>
    </a:dk2>
    <a:lt2>
      <a:srgbClr val="B2B2B2"/>
    </a:lt2>
    <a:accent1>
      <a:srgbClr val="0024D3"/>
    </a:accent1>
    <a:accent2>
      <a:srgbClr val="00A9EB"/>
    </a:accent2>
    <a:accent3>
      <a:srgbClr val="00B48F"/>
    </a:accent3>
    <a:accent4>
      <a:srgbClr val="F06473"/>
    </a:accent4>
    <a:accent5>
      <a:srgbClr val="F58C35"/>
    </a:accent5>
    <a:accent6>
      <a:srgbClr val="FED34C"/>
    </a:accent6>
    <a:hlink>
      <a:srgbClr val="000000"/>
    </a:hlink>
    <a:folHlink>
      <a:srgbClr val="000000"/>
    </a:folHlink>
  </a:clrScheme>
  <a:fontScheme name="Arial - Arial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Forvia PPT">
    <a:dk1>
      <a:srgbClr val="000000"/>
    </a:dk1>
    <a:lt1>
      <a:sysClr val="window" lastClr="FFFFFF"/>
    </a:lt1>
    <a:dk2>
      <a:srgbClr val="0024D3"/>
    </a:dk2>
    <a:lt2>
      <a:srgbClr val="B2B2B2"/>
    </a:lt2>
    <a:accent1>
      <a:srgbClr val="0024D3"/>
    </a:accent1>
    <a:accent2>
      <a:srgbClr val="00A9EB"/>
    </a:accent2>
    <a:accent3>
      <a:srgbClr val="00B48F"/>
    </a:accent3>
    <a:accent4>
      <a:srgbClr val="F06473"/>
    </a:accent4>
    <a:accent5>
      <a:srgbClr val="F58C35"/>
    </a:accent5>
    <a:accent6>
      <a:srgbClr val="FED34C"/>
    </a:accent6>
    <a:hlink>
      <a:srgbClr val="000000"/>
    </a:hlink>
    <a:folHlink>
      <a:srgbClr val="000000"/>
    </a:folHlink>
  </a:clrScheme>
  <a:fontScheme name="Arial - Arial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Forvia PPT">
    <a:dk1>
      <a:srgbClr val="000000"/>
    </a:dk1>
    <a:lt1>
      <a:sysClr val="window" lastClr="FFFFFF"/>
    </a:lt1>
    <a:dk2>
      <a:srgbClr val="0024D3"/>
    </a:dk2>
    <a:lt2>
      <a:srgbClr val="B2B2B2"/>
    </a:lt2>
    <a:accent1>
      <a:srgbClr val="0024D3"/>
    </a:accent1>
    <a:accent2>
      <a:srgbClr val="00A9EB"/>
    </a:accent2>
    <a:accent3>
      <a:srgbClr val="00B48F"/>
    </a:accent3>
    <a:accent4>
      <a:srgbClr val="F06473"/>
    </a:accent4>
    <a:accent5>
      <a:srgbClr val="F58C35"/>
    </a:accent5>
    <a:accent6>
      <a:srgbClr val="FED34C"/>
    </a:accent6>
    <a:hlink>
      <a:srgbClr val="000000"/>
    </a:hlink>
    <a:folHlink>
      <a:srgbClr val="000000"/>
    </a:folHlink>
  </a:clrScheme>
  <a:fontScheme name="Arial - Arial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Forvia PPT">
    <a:dk1>
      <a:srgbClr val="000000"/>
    </a:dk1>
    <a:lt1>
      <a:sysClr val="window" lastClr="FFFFFF"/>
    </a:lt1>
    <a:dk2>
      <a:srgbClr val="0024D3"/>
    </a:dk2>
    <a:lt2>
      <a:srgbClr val="B2B2B2"/>
    </a:lt2>
    <a:accent1>
      <a:srgbClr val="0024D3"/>
    </a:accent1>
    <a:accent2>
      <a:srgbClr val="00A9EB"/>
    </a:accent2>
    <a:accent3>
      <a:srgbClr val="00B48F"/>
    </a:accent3>
    <a:accent4>
      <a:srgbClr val="F06473"/>
    </a:accent4>
    <a:accent5>
      <a:srgbClr val="F58C35"/>
    </a:accent5>
    <a:accent6>
      <a:srgbClr val="FED34C"/>
    </a:accent6>
    <a:hlink>
      <a:srgbClr val="000000"/>
    </a:hlink>
    <a:folHlink>
      <a:srgbClr val="000000"/>
    </a:folHlink>
  </a:clrScheme>
  <a:fontScheme name="Arial - Arial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b6d4b1c-56c0-4aa2-a98d-702030eef68b">
      <Terms xmlns="http://schemas.microsoft.com/office/infopath/2007/PartnerControls"/>
    </lcf76f155ced4ddcb4097134ff3c332f>
    <TaxCatchAll xmlns="341e9862-ffb5-455a-b2d2-967fae18925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4C2C270E0CBBE4F868B18E653DC15A4" ma:contentTypeVersion="16" ma:contentTypeDescription="Create a new document." ma:contentTypeScope="" ma:versionID="a6674d28402afac0e63b5e279680db92">
  <xsd:schema xmlns:xsd="http://www.w3.org/2001/XMLSchema" xmlns:xs="http://www.w3.org/2001/XMLSchema" xmlns:p="http://schemas.microsoft.com/office/2006/metadata/properties" xmlns:ns2="3b6d4b1c-56c0-4aa2-a98d-702030eef68b" xmlns:ns3="341e9862-ffb5-455a-b2d2-967fae18925b" targetNamespace="http://schemas.microsoft.com/office/2006/metadata/properties" ma:root="true" ma:fieldsID="bd0bca305dfe6eb867a71d162ac16696" ns2:_="" ns3:_="">
    <xsd:import namespace="3b6d4b1c-56c0-4aa2-a98d-702030eef68b"/>
    <xsd:import namespace="341e9862-ffb5-455a-b2d2-967fae1892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6d4b1c-56c0-4aa2-a98d-702030eef68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53c519a9-c13d-4740-8502-4cbfbfea367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1e9862-ffb5-455a-b2d2-967fae18925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1efd8f6c-0733-413a-b6a8-14b4c184bc16}" ma:internalName="TaxCatchAll" ma:showField="CatchAllData" ma:web="341e9862-ffb5-455a-b2d2-967fae1892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17FBF7D-B53F-447B-A214-6D60CC304790}">
  <ds:schemaRefs>
    <ds:schemaRef ds:uri="http://schemas.microsoft.com/office/2006/metadata/properties"/>
    <ds:schemaRef ds:uri="http://purl.org/dc/terms/"/>
    <ds:schemaRef ds:uri="3b6d4b1c-56c0-4aa2-a98d-702030eef68b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341e9862-ffb5-455a-b2d2-967fae18925b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3C3911B-2758-45F4-B834-3001DE89FC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b6d4b1c-56c0-4aa2-a98d-702030eef68b"/>
    <ds:schemaRef ds:uri="341e9862-ffb5-455a-b2d2-967fae1892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6411FF8-E47D-4A3D-9134-CADAA6BC60DE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eafdac3b-4115-4c64-bf62-f9099ec36d84}" enabled="1" method="Standard" siteId="{5047bca2-da88-442e-a09a-d9b8af692adc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PPT template FORVIA Hella_Daily_Arial</Template>
  <TotalTime>40</TotalTime>
  <Words>1113</Words>
  <Application>Microsoft Office PowerPoint</Application>
  <PresentationFormat>Widescreen</PresentationFormat>
  <Paragraphs>229</Paragraphs>
  <Slides>12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Apax-Bold</vt:lpstr>
      <vt:lpstr>Apax-Thin</vt:lpstr>
      <vt:lpstr>Arial</vt:lpstr>
      <vt:lpstr>Arial (body)</vt:lpstr>
      <vt:lpstr>Arial Black</vt:lpstr>
      <vt:lpstr>Calibri</vt:lpstr>
      <vt:lpstr>Segoe UI Symbol</vt:lpstr>
      <vt:lpstr>Verdana</vt:lpstr>
      <vt:lpstr>Forvia</vt:lpstr>
      <vt:lpstr>Onepager</vt:lpstr>
      <vt:lpstr>1_Onepager</vt:lpstr>
      <vt:lpstr>think-cell Slide</vt:lpstr>
      <vt:lpstr>HELLA Lithuania – HLT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HLT DNA</vt:lpstr>
      <vt:lpstr>PowerPoint Presentation</vt:lpstr>
      <vt:lpstr>PowerPoint Presentation</vt:lpstr>
      <vt:lpstr>PowerPoint Presentation</vt:lpstr>
      <vt:lpstr>PowerPoint Presentation</vt:lpstr>
    </vt:vector>
  </TitlesOfParts>
  <Manager>Forvia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Forvia</dc:subject>
  <dc:creator>KONTRIMAITE Armante (HELLA)</dc:creator>
  <cp:lastModifiedBy>GIURGIUCA Ramona Valeria (HELLA)</cp:lastModifiedBy>
  <cp:revision>4</cp:revision>
  <dcterms:created xsi:type="dcterms:W3CDTF">2024-10-31T08:40:01Z</dcterms:created>
  <dcterms:modified xsi:type="dcterms:W3CDTF">2026-08-17T11:59:47Z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0x01010094C2C270E0CBBE4F868B18E653DC15A4</vt:lpwstr>
  </property>
  <property fmtid="{D5CDD505-2E9C-101B-9397-08002B2CF9AE}" pid="3" name="MediaServiceImageTags">
    <vt:lpwstr/>
  </property>
  <property fmtid="{D5CDD505-2E9C-101B-9397-08002B2CF9AE}" pid="4" name="MSIP_Label_51af2b3f-3a5a-4304-8ece-5b9feeda4fab_Enabled">
    <vt:lpwstr>true</vt:lpwstr>
  </property>
  <property fmtid="{D5CDD505-2E9C-101B-9397-08002B2CF9AE}" pid="5" name="MSIP_Label_51af2b3f-3a5a-4304-8ece-5b9feeda4fab_SetDate">
    <vt:lpwstr>2024-11-20T12:21:33Z</vt:lpwstr>
  </property>
  <property fmtid="{D5CDD505-2E9C-101B-9397-08002B2CF9AE}" pid="6" name="MSIP_Label_51af2b3f-3a5a-4304-8ece-5b9feeda4fab_Method">
    <vt:lpwstr>Privileged</vt:lpwstr>
  </property>
  <property fmtid="{D5CDD505-2E9C-101B-9397-08002B2CF9AE}" pid="7" name="MSIP_Label_51af2b3f-3a5a-4304-8ece-5b9feeda4fab_Name">
    <vt:lpwstr>NON-SENSITIVE</vt:lpwstr>
  </property>
  <property fmtid="{D5CDD505-2E9C-101B-9397-08002B2CF9AE}" pid="8" name="MSIP_Label_51af2b3f-3a5a-4304-8ece-5b9feeda4fab_SiteId">
    <vt:lpwstr>2d5eb7e2-d3ee-4bf5-bc62-79d5ae9cd9e1</vt:lpwstr>
  </property>
  <property fmtid="{D5CDD505-2E9C-101B-9397-08002B2CF9AE}" pid="9" name="MSIP_Label_51af2b3f-3a5a-4304-8ece-5b9feeda4fab_ActionId">
    <vt:lpwstr>437776d3-83c6-464b-95b1-44f644a59084</vt:lpwstr>
  </property>
  <property fmtid="{D5CDD505-2E9C-101B-9397-08002B2CF9AE}" pid="10" name="MSIP_Label_51af2b3f-3a5a-4304-8ece-5b9feeda4fab_ContentBits">
    <vt:lpwstr>0</vt:lpwstr>
  </property>
  <property fmtid="{D5CDD505-2E9C-101B-9397-08002B2CF9AE}" pid="11" name="ClassificationContentMarkingFooterLocations">
    <vt:lpwstr>Forvia:13</vt:lpwstr>
  </property>
  <property fmtid="{D5CDD505-2E9C-101B-9397-08002B2CF9AE}" pid="12" name="ClassificationContentMarkingFooterText">
    <vt:lpwstr>5acXjzUk</vt:lpwstr>
  </property>
  <property fmtid="{D5CDD505-2E9C-101B-9397-08002B2CF9AE}" pid="13" name="ClassificationContentMarkingHeaderLocations">
    <vt:lpwstr>Forvia:9</vt:lpwstr>
  </property>
  <property fmtid="{D5CDD505-2E9C-101B-9397-08002B2CF9AE}" pid="14" name="ClassificationContentMarkingHeaderText">
    <vt:lpwstr>INTERNAL &amp; PARTNERS</vt:lpwstr>
  </property>
</Properties>
</file>